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61" r:id="rId6"/>
    <p:sldId id="314" r:id="rId7"/>
    <p:sldId id="307" r:id="rId8"/>
    <p:sldId id="262" r:id="rId9"/>
    <p:sldId id="309" r:id="rId10"/>
    <p:sldId id="319" r:id="rId11"/>
    <p:sldId id="308" r:id="rId12"/>
    <p:sldId id="263" r:id="rId13"/>
    <p:sldId id="264" r:id="rId14"/>
    <p:sldId id="266" r:id="rId15"/>
    <p:sldId id="267" r:id="rId16"/>
    <p:sldId id="310" r:id="rId17"/>
    <p:sldId id="268" r:id="rId18"/>
    <p:sldId id="269" r:id="rId19"/>
    <p:sldId id="270" r:id="rId20"/>
    <p:sldId id="271" r:id="rId21"/>
    <p:sldId id="272" r:id="rId22"/>
    <p:sldId id="273" r:id="rId23"/>
    <p:sldId id="311" r:id="rId24"/>
    <p:sldId id="274" r:id="rId25"/>
    <p:sldId id="275" r:id="rId26"/>
    <p:sldId id="312" r:id="rId27"/>
    <p:sldId id="278" r:id="rId28"/>
    <p:sldId id="277" r:id="rId29"/>
    <p:sldId id="279" r:id="rId30"/>
    <p:sldId id="280" r:id="rId31"/>
    <p:sldId id="281" r:id="rId32"/>
    <p:sldId id="282" r:id="rId33"/>
    <p:sldId id="313" r:id="rId34"/>
    <p:sldId id="276" r:id="rId35"/>
    <p:sldId id="283" r:id="rId36"/>
    <p:sldId id="285" r:id="rId37"/>
  </p:sldIdLst>
  <p:sldSz cx="9144000" cy="5143500" type="screen16x9"/>
  <p:notesSz cx="6858000" cy="9144000"/>
  <p:embeddedFontLst>
    <p:embeddedFont>
      <p:font typeface="Anaheim" panose="020B0604020202020204" charset="0"/>
      <p:regular r:id="rId39"/>
    </p:embeddedFont>
    <p:embeddedFont>
      <p:font typeface="Barlow" panose="00000500000000000000" pitchFamily="2" charset="0"/>
      <p:regular r:id="rId40"/>
      <p:bold r:id="rId41"/>
      <p:italic r:id="rId42"/>
      <p:boldItalic r:id="rId43"/>
    </p:embeddedFont>
    <p:embeddedFont>
      <p:font typeface="Bebas Neue" panose="020B0606020202050201" pitchFamily="34" charset="0"/>
      <p:regular r:id="rId44"/>
    </p:embeddedFont>
    <p:embeddedFont>
      <p:font typeface="Mulish Medium" panose="020B0604020202020204" charset="0"/>
      <p:regular r:id="rId45"/>
      <p:bold r:id="rId46"/>
      <p:italic r:id="rId47"/>
      <p:boldItalic r:id="rId48"/>
    </p:embeddedFont>
    <p:embeddedFont>
      <p:font typeface="Nunito Light" pitchFamily="2" charset="0"/>
      <p:regular r:id="rId49"/>
      <p:italic r:id="rId50"/>
    </p:embeddedFont>
    <p:embeddedFont>
      <p:font typeface="PT Sans" panose="020B0503020203020204" pitchFamily="34" charset="0"/>
      <p:regular r:id="rId51"/>
      <p:bold r:id="rId52"/>
      <p:italic r:id="rId53"/>
      <p:boldItalic r:id="rId54"/>
    </p:embeddedFont>
    <p:embeddedFont>
      <p:font typeface="Rowdies" panose="020B0604020202020204" charset="0"/>
      <p:regular r:id="rId55"/>
      <p:bold r:id="rId56"/>
    </p:embeddedFont>
    <p:embeddedFont>
      <p:font typeface="Titillium Web" panose="000005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A86"/>
    <a:srgbClr val="FD7F13"/>
    <a:srgbClr val="86D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664276-1FC9-436A-9B76-75DC9318CCA4}">
  <a:tblStyle styleId="{0F664276-1FC9-436A-9B76-75DC9318C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106" d="100"/>
          <a:sy n="106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17cd2e5841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17cd2e5841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8003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5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17cd2e584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17cd2e584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117cd2e5841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117cd2e5841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117cd2e584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117cd2e584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17cd2e584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117cd2e584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13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g117cd2e584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" name="Google Shape;2392;g117cd2e5841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117cd2e5841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117cd2e5841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g117cd2e5841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Google Shape;2631;g117cd2e5841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17cd2e584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17cd2e584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117cd2e5841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" name="Google Shape;2850;g117cd2e5841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815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117cd2e5841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" name="Google Shape;3004;g117cd2e5841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117cd2e584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117cd2e584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393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g117cd2e5841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4" name="Google Shape;3384;g117cd2e5841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Google Shape;3230;g117cd2e5841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Google Shape;3231;g117cd2e5841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g117cd2e5841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5" name="Google Shape;3405;g117cd2e5841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g117cd2e5841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Google Shape;3431;g117cd2e5841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17cd2e5841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17cd2e5841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g117cd2e5841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3" name="Google Shape;3713;g117cd2e5841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7615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g117cd2e5841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" name="Google Shape;3153;g117cd2e5841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g117cd2e5841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5" name="Google Shape;3795;g117cd2e5841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117cd2e5841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9" name="Google Shape;4079;g117cd2e5841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17cd2e58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17cd2e584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117cd2e5841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117cd2e5841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0d1d5e8f9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" name="Google Shape;1382;g10d1d5e8f9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81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17cd2e58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17cd2e58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767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g117cd2e58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" name="Google Shape;1807;g117cd2e584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1" name="Google Shape;5101;g117cd2e5841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2" name="Google Shape;5102;g117cd2e5841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8109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250356"/>
            <a:ext cx="7717500" cy="18489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30650" y="3222644"/>
            <a:ext cx="4082700" cy="365700"/>
          </a:xfrm>
          <a:prstGeom prst="rect">
            <a:avLst/>
          </a:prstGeom>
          <a:solidFill>
            <a:schemeClr val="accent1"/>
          </a:solidFill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latin typeface="Mulish Medium"/>
                <a:ea typeface="Mulish Medium"/>
                <a:cs typeface="Mulish Medium"/>
                <a:sym typeface="Mulish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4803761">
            <a:off x="8023939" y="-173612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69475" y="125430"/>
            <a:ext cx="2080167" cy="304848"/>
            <a:chOff x="197112" y="138867"/>
            <a:chExt cx="2080167" cy="304848"/>
          </a:xfrm>
        </p:grpSpPr>
        <p:sp>
          <p:nvSpPr>
            <p:cNvPr id="14" name="Google Shape;14;p2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/>
          <p:nvPr/>
        </p:nvSpPr>
        <p:spPr>
          <a:xfrm rot="5400000" flipH="1">
            <a:off x="-2911828" y="57906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6190262" y="4725543"/>
            <a:ext cx="2080167" cy="304848"/>
            <a:chOff x="197112" y="138867"/>
            <a:chExt cx="2080167" cy="304848"/>
          </a:xfrm>
        </p:grpSpPr>
        <p:sp>
          <p:nvSpPr>
            <p:cNvPr id="38" name="Google Shape;38;p2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3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title"/>
          </p:nvPr>
        </p:nvSpPr>
        <p:spPr>
          <a:xfrm>
            <a:off x="1677296" y="11656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1"/>
          </p:nvPr>
        </p:nvSpPr>
        <p:spPr>
          <a:xfrm>
            <a:off x="1677296" y="1532718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title" idx="2"/>
          </p:nvPr>
        </p:nvSpPr>
        <p:spPr>
          <a:xfrm>
            <a:off x="1677296" y="362764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3"/>
          </p:nvPr>
        </p:nvSpPr>
        <p:spPr>
          <a:xfrm>
            <a:off x="1677296" y="3994456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title" idx="4"/>
          </p:nvPr>
        </p:nvSpPr>
        <p:spPr>
          <a:xfrm flipH="1">
            <a:off x="5519394" y="1166584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subTitle" idx="5"/>
          </p:nvPr>
        </p:nvSpPr>
        <p:spPr>
          <a:xfrm flipH="1">
            <a:off x="5519394" y="1532724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6" hasCustomPrompt="1"/>
          </p:nvPr>
        </p:nvSpPr>
        <p:spPr>
          <a:xfrm>
            <a:off x="809000" y="13622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>
            <a:spLocks noGrp="1"/>
          </p:cNvSpPr>
          <p:nvPr>
            <p:ph type="title" idx="7" hasCustomPrompt="1"/>
          </p:nvPr>
        </p:nvSpPr>
        <p:spPr>
          <a:xfrm flipH="1">
            <a:off x="4665600" y="13622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8" hasCustomPrompt="1"/>
          </p:nvPr>
        </p:nvSpPr>
        <p:spPr>
          <a:xfrm>
            <a:off x="809000" y="382429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3"/>
          </p:nvPr>
        </p:nvSpPr>
        <p:spPr>
          <a:xfrm>
            <a:off x="1677296" y="23955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13"/>
          <p:cNvSpPr txBox="1">
            <a:spLocks noGrp="1"/>
          </p:cNvSpPr>
          <p:nvPr>
            <p:ph type="subTitle" idx="14"/>
          </p:nvPr>
        </p:nvSpPr>
        <p:spPr>
          <a:xfrm>
            <a:off x="1677296" y="2762877"/>
            <a:ext cx="2867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title" idx="15"/>
          </p:nvPr>
        </p:nvSpPr>
        <p:spPr>
          <a:xfrm>
            <a:off x="5519394" y="362764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subTitle" idx="16"/>
          </p:nvPr>
        </p:nvSpPr>
        <p:spPr>
          <a:xfrm>
            <a:off x="5519394" y="3994456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title" idx="17"/>
          </p:nvPr>
        </p:nvSpPr>
        <p:spPr>
          <a:xfrm flipH="1">
            <a:off x="5519394" y="23955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18"/>
          </p:nvPr>
        </p:nvSpPr>
        <p:spPr>
          <a:xfrm flipH="1">
            <a:off x="5519394" y="2762877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title" idx="19" hasCustomPrompt="1"/>
          </p:nvPr>
        </p:nvSpPr>
        <p:spPr>
          <a:xfrm>
            <a:off x="809000" y="25921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4665600" y="25921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21" hasCustomPrompt="1"/>
          </p:nvPr>
        </p:nvSpPr>
        <p:spPr>
          <a:xfrm>
            <a:off x="4665600" y="382429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449" name="Google Shape;449;p13"/>
          <p:cNvGrpSpPr/>
          <p:nvPr/>
        </p:nvGrpSpPr>
        <p:grpSpPr>
          <a:xfrm>
            <a:off x="8578672" y="2282700"/>
            <a:ext cx="419913" cy="925484"/>
            <a:chOff x="8489035" y="2206500"/>
            <a:chExt cx="419913" cy="925484"/>
          </a:xfrm>
        </p:grpSpPr>
        <p:sp>
          <p:nvSpPr>
            <p:cNvPr id="450" name="Google Shape;450;p13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3"/>
          <p:cNvSpPr/>
          <p:nvPr/>
        </p:nvSpPr>
        <p:spPr>
          <a:xfrm rot="5400000" flipH="1">
            <a:off x="-2182053" y="-2164394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3"/>
          <p:cNvSpPr/>
          <p:nvPr/>
        </p:nvSpPr>
        <p:spPr>
          <a:xfrm rot="5400000" flipH="1">
            <a:off x="7856697" y="3166331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4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4"/>
          <p:cNvSpPr txBox="1">
            <a:spLocks noGrp="1"/>
          </p:cNvSpPr>
          <p:nvPr>
            <p:ph type="title"/>
          </p:nvPr>
        </p:nvSpPr>
        <p:spPr>
          <a:xfrm>
            <a:off x="2752950" y="3363350"/>
            <a:ext cx="3638100" cy="54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4"/>
          <p:cNvSpPr txBox="1">
            <a:spLocks noGrp="1"/>
          </p:cNvSpPr>
          <p:nvPr>
            <p:ph type="subTitle" idx="1"/>
          </p:nvPr>
        </p:nvSpPr>
        <p:spPr>
          <a:xfrm>
            <a:off x="1144650" y="1231450"/>
            <a:ext cx="6854700" cy="19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33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4"/>
          <p:cNvSpPr/>
          <p:nvPr/>
        </p:nvSpPr>
        <p:spPr>
          <a:xfrm rot="-5400000" flipH="1">
            <a:off x="6690025" y="2566788"/>
            <a:ext cx="2726397" cy="3324336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4"/>
          <p:cNvSpPr/>
          <p:nvPr/>
        </p:nvSpPr>
        <p:spPr>
          <a:xfrm rot="10800000">
            <a:off x="-538750" y="-722987"/>
            <a:ext cx="2726397" cy="3324336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9" name="Google Shape;479;p14"/>
          <p:cNvGrpSpPr/>
          <p:nvPr/>
        </p:nvGrpSpPr>
        <p:grpSpPr>
          <a:xfrm rot="2414505">
            <a:off x="2074887" y="-32816"/>
            <a:ext cx="623697" cy="642658"/>
            <a:chOff x="12566704" y="-3325924"/>
            <a:chExt cx="1110269" cy="1144023"/>
          </a:xfrm>
        </p:grpSpPr>
        <p:sp>
          <p:nvSpPr>
            <p:cNvPr id="480" name="Google Shape;480;p14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noFill/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14"/>
          <p:cNvGrpSpPr/>
          <p:nvPr/>
        </p:nvGrpSpPr>
        <p:grpSpPr>
          <a:xfrm>
            <a:off x="8569147" y="382175"/>
            <a:ext cx="419913" cy="925484"/>
            <a:chOff x="8489035" y="2206500"/>
            <a:chExt cx="419913" cy="925484"/>
          </a:xfrm>
        </p:grpSpPr>
        <p:sp>
          <p:nvSpPr>
            <p:cNvPr id="483" name="Google Shape;483;p14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5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5"/>
          <p:cNvSpPr/>
          <p:nvPr/>
        </p:nvSpPr>
        <p:spPr>
          <a:xfrm rot="5400000" flipH="1">
            <a:off x="-1644779" y="355917"/>
            <a:ext cx="3346085" cy="2140729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8" name="Google Shape;508;p15"/>
          <p:cNvGrpSpPr/>
          <p:nvPr/>
        </p:nvGrpSpPr>
        <p:grpSpPr>
          <a:xfrm>
            <a:off x="8559622" y="230325"/>
            <a:ext cx="419913" cy="925484"/>
            <a:chOff x="8489035" y="2206500"/>
            <a:chExt cx="419913" cy="925484"/>
          </a:xfrm>
        </p:grpSpPr>
        <p:sp>
          <p:nvSpPr>
            <p:cNvPr id="509" name="Google Shape;509;p15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5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5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15"/>
          <p:cNvGrpSpPr/>
          <p:nvPr/>
        </p:nvGrpSpPr>
        <p:grpSpPr>
          <a:xfrm rot="2414505">
            <a:off x="7132662" y="4512559"/>
            <a:ext cx="623697" cy="642658"/>
            <a:chOff x="12566704" y="-3325924"/>
            <a:chExt cx="1110269" cy="1144023"/>
          </a:xfrm>
        </p:grpSpPr>
        <p:sp>
          <p:nvSpPr>
            <p:cNvPr id="531" name="Google Shape;531;p1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5"/>
          <p:cNvGrpSpPr/>
          <p:nvPr/>
        </p:nvGrpSpPr>
        <p:grpSpPr>
          <a:xfrm rot="9977035" flipH="1">
            <a:off x="-388824" y="3751632"/>
            <a:ext cx="1292818" cy="1797162"/>
            <a:chOff x="1358888" y="-8066942"/>
            <a:chExt cx="2068429" cy="2875349"/>
          </a:xfrm>
        </p:grpSpPr>
        <p:sp>
          <p:nvSpPr>
            <p:cNvPr id="534" name="Google Shape;534;p15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15"/>
          <p:cNvGrpSpPr/>
          <p:nvPr/>
        </p:nvGrpSpPr>
        <p:grpSpPr>
          <a:xfrm>
            <a:off x="8279559" y="2028683"/>
            <a:ext cx="1292768" cy="1797093"/>
            <a:chOff x="1358888" y="-8066942"/>
            <a:chExt cx="2068429" cy="2875349"/>
          </a:xfrm>
        </p:grpSpPr>
        <p:sp>
          <p:nvSpPr>
            <p:cNvPr id="537" name="Google Shape;537;p15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539;p15"/>
          <p:cNvSpPr/>
          <p:nvPr/>
        </p:nvSpPr>
        <p:spPr>
          <a:xfrm rot="5400000">
            <a:off x="1543304" y="-187016"/>
            <a:ext cx="340257" cy="1008088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15"/>
          <p:cNvGrpSpPr/>
          <p:nvPr/>
        </p:nvGrpSpPr>
        <p:grpSpPr>
          <a:xfrm rot="8891483">
            <a:off x="64392" y="1194149"/>
            <a:ext cx="623716" cy="642678"/>
            <a:chOff x="12566704" y="-3325924"/>
            <a:chExt cx="1110269" cy="1144023"/>
          </a:xfrm>
        </p:grpSpPr>
        <p:sp>
          <p:nvSpPr>
            <p:cNvPr id="541" name="Google Shape;541;p1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15"/>
          <p:cNvSpPr/>
          <p:nvPr/>
        </p:nvSpPr>
        <p:spPr>
          <a:xfrm rot="4803761">
            <a:off x="8023939" y="3283751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57150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6"/>
          <p:cNvSpPr/>
          <p:nvPr/>
        </p:nvSpPr>
        <p:spPr>
          <a:xfrm>
            <a:off x="6320864" y="2681052"/>
            <a:ext cx="4484185" cy="286885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6"/>
          <p:cNvSpPr/>
          <p:nvPr/>
        </p:nvSpPr>
        <p:spPr>
          <a:xfrm rot="5400000" flipH="1">
            <a:off x="-2401436" y="547452"/>
            <a:ext cx="4484185" cy="286885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9" name="Google Shape;549;p16"/>
          <p:cNvGrpSpPr/>
          <p:nvPr/>
        </p:nvGrpSpPr>
        <p:grpSpPr>
          <a:xfrm rot="2414505">
            <a:off x="1408862" y="-99491"/>
            <a:ext cx="623697" cy="642658"/>
            <a:chOff x="12566704" y="-3325924"/>
            <a:chExt cx="1110269" cy="1144023"/>
          </a:xfrm>
        </p:grpSpPr>
        <p:sp>
          <p:nvSpPr>
            <p:cNvPr id="550" name="Google Shape;550;p1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6"/>
          <p:cNvGrpSpPr/>
          <p:nvPr/>
        </p:nvGrpSpPr>
        <p:grpSpPr>
          <a:xfrm rot="7722743">
            <a:off x="8462653" y="3078923"/>
            <a:ext cx="623650" cy="642609"/>
            <a:chOff x="12566704" y="-3325924"/>
            <a:chExt cx="1110269" cy="1144023"/>
          </a:xfrm>
        </p:grpSpPr>
        <p:sp>
          <p:nvSpPr>
            <p:cNvPr id="553" name="Google Shape;553;p1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16"/>
          <p:cNvGrpSpPr/>
          <p:nvPr/>
        </p:nvGrpSpPr>
        <p:grpSpPr>
          <a:xfrm rot="5400000">
            <a:off x="4362043" y="-184887"/>
            <a:ext cx="419913" cy="925484"/>
            <a:chOff x="8489035" y="2206500"/>
            <a:chExt cx="419913" cy="925484"/>
          </a:xfrm>
        </p:grpSpPr>
        <p:sp>
          <p:nvSpPr>
            <p:cNvPr id="556" name="Google Shape;556;p16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7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7"/>
          <p:cNvSpPr txBox="1">
            <a:spLocks noGrp="1"/>
          </p:cNvSpPr>
          <p:nvPr>
            <p:ph type="title"/>
          </p:nvPr>
        </p:nvSpPr>
        <p:spPr>
          <a:xfrm>
            <a:off x="1419000" y="3416349"/>
            <a:ext cx="6306000" cy="457200"/>
          </a:xfrm>
          <a:prstGeom prst="rect">
            <a:avLst/>
          </a:prstGeom>
          <a:noFill/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17"/>
          <p:cNvSpPr txBox="1">
            <a:spLocks noGrp="1"/>
          </p:cNvSpPr>
          <p:nvPr>
            <p:ph type="subTitle" idx="1"/>
          </p:nvPr>
        </p:nvSpPr>
        <p:spPr>
          <a:xfrm>
            <a:off x="1420303" y="3902699"/>
            <a:ext cx="6303600" cy="6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7"/>
          <p:cNvSpPr/>
          <p:nvPr/>
        </p:nvSpPr>
        <p:spPr>
          <a:xfrm flipH="1">
            <a:off x="-881042" y="2177777"/>
            <a:ext cx="2666178" cy="3250910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2" name="Google Shape;582;p17"/>
          <p:cNvGrpSpPr/>
          <p:nvPr/>
        </p:nvGrpSpPr>
        <p:grpSpPr>
          <a:xfrm rot="2414505">
            <a:off x="7913712" y="1681684"/>
            <a:ext cx="623697" cy="642658"/>
            <a:chOff x="12566704" y="-3325924"/>
            <a:chExt cx="1110269" cy="1144023"/>
          </a:xfrm>
        </p:grpSpPr>
        <p:sp>
          <p:nvSpPr>
            <p:cNvPr id="583" name="Google Shape;583;p17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17"/>
          <p:cNvSpPr/>
          <p:nvPr/>
        </p:nvSpPr>
        <p:spPr>
          <a:xfrm rot="7334420">
            <a:off x="171714" y="2649242"/>
            <a:ext cx="340254" cy="1008080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17"/>
          <p:cNvGrpSpPr/>
          <p:nvPr/>
        </p:nvGrpSpPr>
        <p:grpSpPr>
          <a:xfrm>
            <a:off x="197097" y="1756625"/>
            <a:ext cx="419913" cy="925484"/>
            <a:chOff x="8489035" y="2206500"/>
            <a:chExt cx="419913" cy="925484"/>
          </a:xfrm>
        </p:grpSpPr>
        <p:sp>
          <p:nvSpPr>
            <p:cNvPr id="587" name="Google Shape;587;p17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8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8"/>
          <p:cNvSpPr txBox="1">
            <a:spLocks noGrp="1"/>
          </p:cNvSpPr>
          <p:nvPr>
            <p:ph type="title"/>
          </p:nvPr>
        </p:nvSpPr>
        <p:spPr>
          <a:xfrm>
            <a:off x="4680000" y="1660475"/>
            <a:ext cx="3706200" cy="572700"/>
          </a:xfrm>
          <a:prstGeom prst="rect">
            <a:avLst/>
          </a:prstGeom>
          <a:noFill/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8"/>
          <p:cNvSpPr txBox="1">
            <a:spLocks noGrp="1"/>
          </p:cNvSpPr>
          <p:nvPr>
            <p:ph type="subTitle" idx="1"/>
          </p:nvPr>
        </p:nvSpPr>
        <p:spPr>
          <a:xfrm>
            <a:off x="4680775" y="2223025"/>
            <a:ext cx="3705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8"/>
          <p:cNvSpPr/>
          <p:nvPr/>
        </p:nvSpPr>
        <p:spPr>
          <a:xfrm rot="5400000" flipH="1">
            <a:off x="7360247" y="-2280319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3" name="Google Shape;613;p18"/>
          <p:cNvGrpSpPr/>
          <p:nvPr/>
        </p:nvGrpSpPr>
        <p:grpSpPr>
          <a:xfrm>
            <a:off x="197112" y="125430"/>
            <a:ext cx="2080167" cy="304848"/>
            <a:chOff x="197112" y="138867"/>
            <a:chExt cx="2080167" cy="304848"/>
          </a:xfrm>
        </p:grpSpPr>
        <p:sp>
          <p:nvSpPr>
            <p:cNvPr id="614" name="Google Shape;614;p18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8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8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8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8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8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8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8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8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8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8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8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8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8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8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8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8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8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8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4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0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0"/>
          <p:cNvSpPr txBox="1">
            <a:spLocks noGrp="1"/>
          </p:cNvSpPr>
          <p:nvPr>
            <p:ph type="body" idx="1"/>
          </p:nvPr>
        </p:nvSpPr>
        <p:spPr>
          <a:xfrm>
            <a:off x="7949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670" name="Google Shape;670;p20"/>
          <p:cNvSpPr txBox="1">
            <a:spLocks noGrp="1"/>
          </p:cNvSpPr>
          <p:nvPr>
            <p:ph type="body" idx="2"/>
          </p:nvPr>
        </p:nvSpPr>
        <p:spPr>
          <a:xfrm>
            <a:off x="4599650" y="1708150"/>
            <a:ext cx="37494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Font typeface="Nunito Light"/>
              <a:buChar char="●"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 sz="1600"/>
            </a:lvl9pPr>
          </a:lstStyle>
          <a:p>
            <a:endParaRPr/>
          </a:p>
        </p:txBody>
      </p:sp>
      <p:sp>
        <p:nvSpPr>
          <p:cNvPr id="671" name="Google Shape;671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0"/>
          <p:cNvSpPr txBox="1">
            <a:spLocks noGrp="1"/>
          </p:cNvSpPr>
          <p:nvPr>
            <p:ph type="subTitle" idx="3"/>
          </p:nvPr>
        </p:nvSpPr>
        <p:spPr>
          <a:xfrm>
            <a:off x="2306400" y="1105200"/>
            <a:ext cx="4531200" cy="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3" name="Google Shape;673;p20"/>
          <p:cNvSpPr/>
          <p:nvPr/>
        </p:nvSpPr>
        <p:spPr>
          <a:xfrm rot="10615725">
            <a:off x="8620378" y="1703988"/>
            <a:ext cx="340249" cy="1008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20"/>
          <p:cNvGrpSpPr/>
          <p:nvPr/>
        </p:nvGrpSpPr>
        <p:grpSpPr>
          <a:xfrm flipH="1">
            <a:off x="-9353" y="3575008"/>
            <a:ext cx="1292768" cy="1797093"/>
            <a:chOff x="1358888" y="-8066942"/>
            <a:chExt cx="2068429" cy="2875349"/>
          </a:xfrm>
        </p:grpSpPr>
        <p:sp>
          <p:nvSpPr>
            <p:cNvPr id="675" name="Google Shape;675;p20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20"/>
          <p:cNvGrpSpPr/>
          <p:nvPr/>
        </p:nvGrpSpPr>
        <p:grpSpPr>
          <a:xfrm>
            <a:off x="6918412" y="4706955"/>
            <a:ext cx="2080167" cy="304848"/>
            <a:chOff x="197112" y="138867"/>
            <a:chExt cx="2080167" cy="304848"/>
          </a:xfrm>
        </p:grpSpPr>
        <p:sp>
          <p:nvSpPr>
            <p:cNvPr id="678" name="Google Shape;678;p20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1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1"/>
          <p:cNvSpPr txBox="1">
            <a:spLocks noGrp="1"/>
          </p:cNvSpPr>
          <p:nvPr>
            <p:ph type="title"/>
          </p:nvPr>
        </p:nvSpPr>
        <p:spPr>
          <a:xfrm>
            <a:off x="3067276" y="138635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21"/>
          <p:cNvSpPr txBox="1">
            <a:spLocks noGrp="1"/>
          </p:cNvSpPr>
          <p:nvPr>
            <p:ph type="title" idx="2"/>
          </p:nvPr>
        </p:nvSpPr>
        <p:spPr>
          <a:xfrm>
            <a:off x="3163726" y="3026898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4" name="Google Shape;704;p21"/>
          <p:cNvSpPr txBox="1">
            <a:spLocks noGrp="1"/>
          </p:cNvSpPr>
          <p:nvPr>
            <p:ph type="subTitle" idx="1"/>
          </p:nvPr>
        </p:nvSpPr>
        <p:spPr>
          <a:xfrm>
            <a:off x="3163726" y="3391177"/>
            <a:ext cx="2913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5" name="Google Shape;705;p21"/>
          <p:cNvSpPr txBox="1">
            <a:spLocks noGrp="1"/>
          </p:cNvSpPr>
          <p:nvPr>
            <p:ph type="subTitle" idx="3"/>
          </p:nvPr>
        </p:nvSpPr>
        <p:spPr>
          <a:xfrm>
            <a:off x="3066976" y="1750636"/>
            <a:ext cx="2913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06" name="Google Shape;706;p21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1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21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21"/>
          <p:cNvSpPr/>
          <p:nvPr/>
        </p:nvSpPr>
        <p:spPr>
          <a:xfrm rot="5400000" flipH="1">
            <a:off x="-1917103" y="-1945069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1"/>
          <p:cNvSpPr/>
          <p:nvPr/>
        </p:nvSpPr>
        <p:spPr>
          <a:xfrm rot="5400000">
            <a:off x="8058772" y="3084856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1"/>
          <p:cNvSpPr/>
          <p:nvPr/>
        </p:nvSpPr>
        <p:spPr>
          <a:xfrm rot="-771914">
            <a:off x="8695802" y="2565711"/>
            <a:ext cx="340252" cy="100807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21"/>
          <p:cNvGrpSpPr/>
          <p:nvPr/>
        </p:nvGrpSpPr>
        <p:grpSpPr>
          <a:xfrm rot="3456000" flipH="1">
            <a:off x="64987" y="1926739"/>
            <a:ext cx="623692" cy="642653"/>
            <a:chOff x="12566704" y="-3325924"/>
            <a:chExt cx="1110269" cy="1144023"/>
          </a:xfrm>
        </p:grpSpPr>
        <p:sp>
          <p:nvSpPr>
            <p:cNvPr id="713" name="Google Shape;713;p21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1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21"/>
          <p:cNvGrpSpPr/>
          <p:nvPr/>
        </p:nvGrpSpPr>
        <p:grpSpPr>
          <a:xfrm flipH="1">
            <a:off x="-115566" y="3597546"/>
            <a:ext cx="1292768" cy="1797093"/>
            <a:chOff x="1358888" y="-8066942"/>
            <a:chExt cx="2068429" cy="2875349"/>
          </a:xfrm>
        </p:grpSpPr>
        <p:sp>
          <p:nvSpPr>
            <p:cNvPr id="716" name="Google Shape;716;p21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1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8" name="Google Shape;718;p21"/>
          <p:cNvGrpSpPr/>
          <p:nvPr/>
        </p:nvGrpSpPr>
        <p:grpSpPr>
          <a:xfrm>
            <a:off x="3531916" y="4705555"/>
            <a:ext cx="2080167" cy="304848"/>
            <a:chOff x="197112" y="138867"/>
            <a:chExt cx="2080167" cy="304848"/>
          </a:xfrm>
        </p:grpSpPr>
        <p:sp>
          <p:nvSpPr>
            <p:cNvPr id="719" name="Google Shape;719;p21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1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1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1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1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1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1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1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1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1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1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1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1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1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1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1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1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1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1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1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1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1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2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22"/>
          <p:cNvSpPr txBox="1">
            <a:spLocks noGrp="1"/>
          </p:cNvSpPr>
          <p:nvPr>
            <p:ph type="subTitle" idx="1"/>
          </p:nvPr>
        </p:nvSpPr>
        <p:spPr>
          <a:xfrm>
            <a:off x="719929" y="2740456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5" name="Google Shape;745;p22"/>
          <p:cNvSpPr txBox="1">
            <a:spLocks noGrp="1"/>
          </p:cNvSpPr>
          <p:nvPr>
            <p:ph type="subTitle" idx="2"/>
          </p:nvPr>
        </p:nvSpPr>
        <p:spPr>
          <a:xfrm>
            <a:off x="719929" y="3111931"/>
            <a:ext cx="2501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6" name="Google Shape;746;p22"/>
          <p:cNvSpPr txBox="1">
            <a:spLocks noGrp="1"/>
          </p:cNvSpPr>
          <p:nvPr>
            <p:ph type="subTitle" idx="3"/>
          </p:nvPr>
        </p:nvSpPr>
        <p:spPr>
          <a:xfrm>
            <a:off x="3320929" y="2740456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7" name="Google Shape;747;p22"/>
          <p:cNvSpPr txBox="1">
            <a:spLocks noGrp="1"/>
          </p:cNvSpPr>
          <p:nvPr>
            <p:ph type="subTitle" idx="4"/>
          </p:nvPr>
        </p:nvSpPr>
        <p:spPr>
          <a:xfrm>
            <a:off x="3320929" y="3111931"/>
            <a:ext cx="2501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8" name="Google Shape;748;p22"/>
          <p:cNvSpPr txBox="1">
            <a:spLocks noGrp="1"/>
          </p:cNvSpPr>
          <p:nvPr>
            <p:ph type="subTitle" idx="5"/>
          </p:nvPr>
        </p:nvSpPr>
        <p:spPr>
          <a:xfrm>
            <a:off x="5922371" y="2740456"/>
            <a:ext cx="2501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9" name="Google Shape;749;p22"/>
          <p:cNvSpPr txBox="1">
            <a:spLocks noGrp="1"/>
          </p:cNvSpPr>
          <p:nvPr>
            <p:ph type="subTitle" idx="6"/>
          </p:nvPr>
        </p:nvSpPr>
        <p:spPr>
          <a:xfrm>
            <a:off x="5922371" y="3111931"/>
            <a:ext cx="2501700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0" name="Google Shape;750;p22"/>
          <p:cNvSpPr/>
          <p:nvPr/>
        </p:nvSpPr>
        <p:spPr>
          <a:xfrm rot="4803761">
            <a:off x="7871539" y="-207742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22"/>
          <p:cNvGrpSpPr/>
          <p:nvPr/>
        </p:nvGrpSpPr>
        <p:grpSpPr>
          <a:xfrm rot="5400000">
            <a:off x="4362043" y="4404275"/>
            <a:ext cx="419913" cy="925484"/>
            <a:chOff x="8489035" y="2206500"/>
            <a:chExt cx="419913" cy="925484"/>
          </a:xfrm>
        </p:grpSpPr>
        <p:sp>
          <p:nvSpPr>
            <p:cNvPr id="752" name="Google Shape;752;p22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2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2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2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2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2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2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2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2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2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2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2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2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2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2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2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2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2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2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2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2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22"/>
          <p:cNvGrpSpPr/>
          <p:nvPr/>
        </p:nvGrpSpPr>
        <p:grpSpPr>
          <a:xfrm>
            <a:off x="3531916" y="125430"/>
            <a:ext cx="2080167" cy="304848"/>
            <a:chOff x="197112" y="138867"/>
            <a:chExt cx="2080167" cy="304848"/>
          </a:xfrm>
        </p:grpSpPr>
        <p:sp>
          <p:nvSpPr>
            <p:cNvPr id="774" name="Google Shape;774;p22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2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2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2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2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2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2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2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2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2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2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2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2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2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2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2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2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2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2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2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2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2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1978350" y="3608575"/>
            <a:ext cx="5187300" cy="365700"/>
          </a:xfrm>
          <a:prstGeom prst="rect">
            <a:avLst/>
          </a:prstGeom>
          <a:solidFill>
            <a:schemeClr val="accent1"/>
          </a:solidFill>
          <a:effectLst>
            <a:outerShdw dist="47625" dir="106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 rot="5400000">
            <a:off x="7760862" y="1072568"/>
            <a:ext cx="2080167" cy="304848"/>
            <a:chOff x="197112" y="138867"/>
            <a:chExt cx="2080167" cy="304848"/>
          </a:xfrm>
        </p:grpSpPr>
        <p:sp>
          <p:nvSpPr>
            <p:cNvPr id="66" name="Google Shape;66;p3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3"/>
          <p:cNvGrpSpPr/>
          <p:nvPr/>
        </p:nvGrpSpPr>
        <p:grpSpPr>
          <a:xfrm>
            <a:off x="198166" y="4722293"/>
            <a:ext cx="2080167" cy="304848"/>
            <a:chOff x="197112" y="138867"/>
            <a:chExt cx="2080167" cy="304848"/>
          </a:xfrm>
        </p:grpSpPr>
        <p:sp>
          <p:nvSpPr>
            <p:cNvPr id="89" name="Google Shape;89;p3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/>
          <p:nvPr/>
        </p:nvSpPr>
        <p:spPr>
          <a:xfrm rot="5400000" flipH="1">
            <a:off x="-620235" y="315627"/>
            <a:ext cx="2895512" cy="1852466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6508440" y="3371627"/>
            <a:ext cx="2895512" cy="1852466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23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23"/>
          <p:cNvSpPr txBox="1">
            <a:spLocks noGrp="1"/>
          </p:cNvSpPr>
          <p:nvPr>
            <p:ph type="subTitle" idx="1"/>
          </p:nvPr>
        </p:nvSpPr>
        <p:spPr>
          <a:xfrm>
            <a:off x="2002126" y="1181050"/>
            <a:ext cx="266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0" name="Google Shape;800;p23"/>
          <p:cNvSpPr txBox="1">
            <a:spLocks noGrp="1"/>
          </p:cNvSpPr>
          <p:nvPr>
            <p:ph type="subTitle" idx="2"/>
          </p:nvPr>
        </p:nvSpPr>
        <p:spPr>
          <a:xfrm>
            <a:off x="2002126" y="1547762"/>
            <a:ext cx="2663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1" name="Google Shape;801;p23"/>
          <p:cNvSpPr txBox="1">
            <a:spLocks noGrp="1"/>
          </p:cNvSpPr>
          <p:nvPr>
            <p:ph type="subTitle" idx="3"/>
          </p:nvPr>
        </p:nvSpPr>
        <p:spPr>
          <a:xfrm>
            <a:off x="2002126" y="2375899"/>
            <a:ext cx="266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2" name="Google Shape;802;p23"/>
          <p:cNvSpPr txBox="1">
            <a:spLocks noGrp="1"/>
          </p:cNvSpPr>
          <p:nvPr>
            <p:ph type="subTitle" idx="4"/>
          </p:nvPr>
        </p:nvSpPr>
        <p:spPr>
          <a:xfrm>
            <a:off x="2002126" y="2742611"/>
            <a:ext cx="2663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3" name="Google Shape;803;p23"/>
          <p:cNvSpPr txBox="1">
            <a:spLocks noGrp="1"/>
          </p:cNvSpPr>
          <p:nvPr>
            <p:ph type="subTitle" idx="5"/>
          </p:nvPr>
        </p:nvSpPr>
        <p:spPr>
          <a:xfrm>
            <a:off x="2002126" y="3570438"/>
            <a:ext cx="2663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400">
                <a:latin typeface="Rowdies"/>
                <a:ea typeface="Rowdies"/>
                <a:cs typeface="Rowdies"/>
                <a:sym typeface="Rowdi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4" name="Google Shape;804;p23"/>
          <p:cNvSpPr txBox="1">
            <a:spLocks noGrp="1"/>
          </p:cNvSpPr>
          <p:nvPr>
            <p:ph type="subTitle" idx="6"/>
          </p:nvPr>
        </p:nvSpPr>
        <p:spPr>
          <a:xfrm>
            <a:off x="2002126" y="3937150"/>
            <a:ext cx="2663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5" name="Google Shape;805;p23"/>
          <p:cNvSpPr/>
          <p:nvPr/>
        </p:nvSpPr>
        <p:spPr>
          <a:xfrm rot="5400000" flipH="1">
            <a:off x="-1453900" y="-1273666"/>
            <a:ext cx="3367804" cy="4106412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3"/>
          <p:cNvSpPr/>
          <p:nvPr/>
        </p:nvSpPr>
        <p:spPr>
          <a:xfrm rot="-2414433" flipH="1">
            <a:off x="503861" y="446762"/>
            <a:ext cx="623717" cy="642679"/>
          </a:xfrm>
          <a:custGeom>
            <a:avLst/>
            <a:gdLst/>
            <a:ahLst/>
            <a:cxnLst/>
            <a:rect l="l" t="t" r="r" b="b"/>
            <a:pathLst>
              <a:path w="25953" h="26742" extrusionOk="0">
                <a:moveTo>
                  <a:pt x="19248" y="0"/>
                </a:moveTo>
                <a:lnTo>
                  <a:pt x="18774" y="60"/>
                </a:lnTo>
                <a:lnTo>
                  <a:pt x="18538" y="99"/>
                </a:lnTo>
                <a:lnTo>
                  <a:pt x="18301" y="158"/>
                </a:lnTo>
                <a:lnTo>
                  <a:pt x="18064" y="217"/>
                </a:lnTo>
                <a:lnTo>
                  <a:pt x="17828" y="296"/>
                </a:lnTo>
                <a:lnTo>
                  <a:pt x="17414" y="474"/>
                </a:lnTo>
                <a:lnTo>
                  <a:pt x="17019" y="691"/>
                </a:lnTo>
                <a:lnTo>
                  <a:pt x="16644" y="927"/>
                </a:lnTo>
                <a:lnTo>
                  <a:pt x="16290" y="1203"/>
                </a:lnTo>
                <a:lnTo>
                  <a:pt x="15954" y="1480"/>
                </a:lnTo>
                <a:lnTo>
                  <a:pt x="15639" y="1795"/>
                </a:lnTo>
                <a:lnTo>
                  <a:pt x="15343" y="2130"/>
                </a:lnTo>
                <a:lnTo>
                  <a:pt x="15067" y="2485"/>
                </a:lnTo>
                <a:lnTo>
                  <a:pt x="14791" y="2860"/>
                </a:lnTo>
                <a:lnTo>
                  <a:pt x="14554" y="3254"/>
                </a:lnTo>
                <a:lnTo>
                  <a:pt x="14317" y="3649"/>
                </a:lnTo>
                <a:lnTo>
                  <a:pt x="14101" y="4063"/>
                </a:lnTo>
                <a:lnTo>
                  <a:pt x="13884" y="4477"/>
                </a:lnTo>
                <a:lnTo>
                  <a:pt x="13686" y="4891"/>
                </a:lnTo>
                <a:lnTo>
                  <a:pt x="13331" y="5739"/>
                </a:lnTo>
                <a:lnTo>
                  <a:pt x="13016" y="6587"/>
                </a:lnTo>
                <a:lnTo>
                  <a:pt x="12700" y="7455"/>
                </a:lnTo>
                <a:lnTo>
                  <a:pt x="12385" y="8303"/>
                </a:lnTo>
                <a:lnTo>
                  <a:pt x="12050" y="9151"/>
                </a:lnTo>
                <a:lnTo>
                  <a:pt x="11872" y="9565"/>
                </a:lnTo>
                <a:lnTo>
                  <a:pt x="11675" y="9979"/>
                </a:lnTo>
                <a:lnTo>
                  <a:pt x="11478" y="10393"/>
                </a:lnTo>
                <a:lnTo>
                  <a:pt x="11261" y="10788"/>
                </a:lnTo>
                <a:lnTo>
                  <a:pt x="11024" y="11162"/>
                </a:lnTo>
                <a:lnTo>
                  <a:pt x="10768" y="11537"/>
                </a:lnTo>
                <a:lnTo>
                  <a:pt x="10511" y="11912"/>
                </a:lnTo>
                <a:lnTo>
                  <a:pt x="10216" y="12247"/>
                </a:lnTo>
                <a:lnTo>
                  <a:pt x="9841" y="12641"/>
                </a:lnTo>
                <a:lnTo>
                  <a:pt x="9466" y="12996"/>
                </a:lnTo>
                <a:lnTo>
                  <a:pt x="9151" y="13253"/>
                </a:lnTo>
                <a:lnTo>
                  <a:pt x="8855" y="13509"/>
                </a:lnTo>
                <a:lnTo>
                  <a:pt x="8520" y="13746"/>
                </a:lnTo>
                <a:lnTo>
                  <a:pt x="8204" y="13963"/>
                </a:lnTo>
                <a:lnTo>
                  <a:pt x="7514" y="14396"/>
                </a:lnTo>
                <a:lnTo>
                  <a:pt x="6824" y="14811"/>
                </a:lnTo>
                <a:lnTo>
                  <a:pt x="5424" y="15619"/>
                </a:lnTo>
                <a:lnTo>
                  <a:pt x="4714" y="16033"/>
                </a:lnTo>
                <a:lnTo>
                  <a:pt x="4043" y="16467"/>
                </a:lnTo>
                <a:lnTo>
                  <a:pt x="3530" y="16802"/>
                </a:lnTo>
                <a:lnTo>
                  <a:pt x="3037" y="17177"/>
                </a:lnTo>
                <a:lnTo>
                  <a:pt x="2564" y="17571"/>
                </a:lnTo>
                <a:lnTo>
                  <a:pt x="2130" y="17986"/>
                </a:lnTo>
                <a:lnTo>
                  <a:pt x="1696" y="18439"/>
                </a:lnTo>
                <a:lnTo>
                  <a:pt x="1322" y="18912"/>
                </a:lnTo>
                <a:lnTo>
                  <a:pt x="1144" y="19149"/>
                </a:lnTo>
                <a:lnTo>
                  <a:pt x="967" y="19405"/>
                </a:lnTo>
                <a:lnTo>
                  <a:pt x="809" y="19662"/>
                </a:lnTo>
                <a:lnTo>
                  <a:pt x="671" y="19938"/>
                </a:lnTo>
                <a:lnTo>
                  <a:pt x="533" y="20214"/>
                </a:lnTo>
                <a:lnTo>
                  <a:pt x="415" y="20490"/>
                </a:lnTo>
                <a:lnTo>
                  <a:pt x="296" y="20786"/>
                </a:lnTo>
                <a:lnTo>
                  <a:pt x="217" y="21082"/>
                </a:lnTo>
                <a:lnTo>
                  <a:pt x="138" y="21378"/>
                </a:lnTo>
                <a:lnTo>
                  <a:pt x="79" y="21673"/>
                </a:lnTo>
                <a:lnTo>
                  <a:pt x="20" y="21989"/>
                </a:lnTo>
                <a:lnTo>
                  <a:pt x="0" y="22285"/>
                </a:lnTo>
                <a:lnTo>
                  <a:pt x="0" y="22580"/>
                </a:lnTo>
                <a:lnTo>
                  <a:pt x="0" y="22896"/>
                </a:lnTo>
                <a:lnTo>
                  <a:pt x="20" y="23192"/>
                </a:lnTo>
                <a:lnTo>
                  <a:pt x="79" y="23488"/>
                </a:lnTo>
                <a:lnTo>
                  <a:pt x="138" y="23783"/>
                </a:lnTo>
                <a:lnTo>
                  <a:pt x="217" y="24079"/>
                </a:lnTo>
                <a:lnTo>
                  <a:pt x="316" y="24375"/>
                </a:lnTo>
                <a:lnTo>
                  <a:pt x="454" y="24651"/>
                </a:lnTo>
                <a:lnTo>
                  <a:pt x="592" y="24907"/>
                </a:lnTo>
                <a:lnTo>
                  <a:pt x="770" y="25164"/>
                </a:lnTo>
                <a:lnTo>
                  <a:pt x="967" y="25400"/>
                </a:lnTo>
                <a:lnTo>
                  <a:pt x="1164" y="25637"/>
                </a:lnTo>
                <a:lnTo>
                  <a:pt x="1401" y="25834"/>
                </a:lnTo>
                <a:lnTo>
                  <a:pt x="1637" y="26032"/>
                </a:lnTo>
                <a:lnTo>
                  <a:pt x="1894" y="26209"/>
                </a:lnTo>
                <a:lnTo>
                  <a:pt x="2150" y="26347"/>
                </a:lnTo>
                <a:lnTo>
                  <a:pt x="2426" y="26485"/>
                </a:lnTo>
                <a:lnTo>
                  <a:pt x="2722" y="26584"/>
                </a:lnTo>
                <a:lnTo>
                  <a:pt x="3018" y="26663"/>
                </a:lnTo>
                <a:lnTo>
                  <a:pt x="3313" y="26722"/>
                </a:lnTo>
                <a:lnTo>
                  <a:pt x="3609" y="26741"/>
                </a:lnTo>
                <a:lnTo>
                  <a:pt x="3905" y="26741"/>
                </a:lnTo>
                <a:lnTo>
                  <a:pt x="4201" y="26702"/>
                </a:lnTo>
                <a:lnTo>
                  <a:pt x="4497" y="26643"/>
                </a:lnTo>
                <a:lnTo>
                  <a:pt x="4733" y="26564"/>
                </a:lnTo>
                <a:lnTo>
                  <a:pt x="4970" y="26485"/>
                </a:lnTo>
                <a:lnTo>
                  <a:pt x="5207" y="26367"/>
                </a:lnTo>
                <a:lnTo>
                  <a:pt x="5424" y="26248"/>
                </a:lnTo>
                <a:lnTo>
                  <a:pt x="5857" y="25972"/>
                </a:lnTo>
                <a:lnTo>
                  <a:pt x="6272" y="25677"/>
                </a:lnTo>
                <a:lnTo>
                  <a:pt x="6863" y="25262"/>
                </a:lnTo>
                <a:lnTo>
                  <a:pt x="7415" y="24809"/>
                </a:lnTo>
                <a:lnTo>
                  <a:pt x="7948" y="24375"/>
                </a:lnTo>
                <a:lnTo>
                  <a:pt x="8480" y="23902"/>
                </a:lnTo>
                <a:lnTo>
                  <a:pt x="9506" y="22995"/>
                </a:lnTo>
                <a:lnTo>
                  <a:pt x="10531" y="22087"/>
                </a:lnTo>
                <a:lnTo>
                  <a:pt x="11044" y="21634"/>
                </a:lnTo>
                <a:lnTo>
                  <a:pt x="11557" y="21220"/>
                </a:lnTo>
                <a:lnTo>
                  <a:pt x="12109" y="20806"/>
                </a:lnTo>
                <a:lnTo>
                  <a:pt x="12661" y="20411"/>
                </a:lnTo>
                <a:lnTo>
                  <a:pt x="13233" y="20037"/>
                </a:lnTo>
                <a:lnTo>
                  <a:pt x="13844" y="19682"/>
                </a:lnTo>
                <a:lnTo>
                  <a:pt x="14456" y="19366"/>
                </a:lnTo>
                <a:lnTo>
                  <a:pt x="15126" y="19070"/>
                </a:lnTo>
                <a:lnTo>
                  <a:pt x="15915" y="18774"/>
                </a:lnTo>
                <a:lnTo>
                  <a:pt x="16743" y="18498"/>
                </a:lnTo>
                <a:lnTo>
                  <a:pt x="17571" y="18222"/>
                </a:lnTo>
                <a:lnTo>
                  <a:pt x="18419" y="17926"/>
                </a:lnTo>
                <a:lnTo>
                  <a:pt x="19248" y="17611"/>
                </a:lnTo>
                <a:lnTo>
                  <a:pt x="19642" y="17433"/>
                </a:lnTo>
                <a:lnTo>
                  <a:pt x="20056" y="17256"/>
                </a:lnTo>
                <a:lnTo>
                  <a:pt x="20431" y="17059"/>
                </a:lnTo>
                <a:lnTo>
                  <a:pt x="20805" y="16842"/>
                </a:lnTo>
                <a:lnTo>
                  <a:pt x="21160" y="16625"/>
                </a:lnTo>
                <a:lnTo>
                  <a:pt x="21515" y="16388"/>
                </a:lnTo>
                <a:lnTo>
                  <a:pt x="21851" y="16112"/>
                </a:lnTo>
                <a:lnTo>
                  <a:pt x="22186" y="15816"/>
                </a:lnTo>
                <a:lnTo>
                  <a:pt x="22501" y="15501"/>
                </a:lnTo>
                <a:lnTo>
                  <a:pt x="22797" y="15146"/>
                </a:lnTo>
                <a:lnTo>
                  <a:pt x="23093" y="14791"/>
                </a:lnTo>
                <a:lnTo>
                  <a:pt x="23389" y="14396"/>
                </a:lnTo>
                <a:lnTo>
                  <a:pt x="23665" y="14002"/>
                </a:lnTo>
                <a:lnTo>
                  <a:pt x="23921" y="13588"/>
                </a:lnTo>
                <a:lnTo>
                  <a:pt x="24178" y="13174"/>
                </a:lnTo>
                <a:lnTo>
                  <a:pt x="24414" y="12760"/>
                </a:lnTo>
                <a:lnTo>
                  <a:pt x="24631" y="12326"/>
                </a:lnTo>
                <a:lnTo>
                  <a:pt x="24828" y="11912"/>
                </a:lnTo>
                <a:lnTo>
                  <a:pt x="25026" y="11478"/>
                </a:lnTo>
                <a:lnTo>
                  <a:pt x="25203" y="11064"/>
                </a:lnTo>
                <a:lnTo>
                  <a:pt x="25341" y="10650"/>
                </a:lnTo>
                <a:lnTo>
                  <a:pt x="25479" y="10235"/>
                </a:lnTo>
                <a:lnTo>
                  <a:pt x="25617" y="9782"/>
                </a:lnTo>
                <a:lnTo>
                  <a:pt x="25736" y="9289"/>
                </a:lnTo>
                <a:lnTo>
                  <a:pt x="25834" y="8816"/>
                </a:lnTo>
                <a:lnTo>
                  <a:pt x="25893" y="8323"/>
                </a:lnTo>
                <a:lnTo>
                  <a:pt x="25933" y="7830"/>
                </a:lnTo>
                <a:lnTo>
                  <a:pt x="25953" y="7337"/>
                </a:lnTo>
                <a:lnTo>
                  <a:pt x="25953" y="6863"/>
                </a:lnTo>
                <a:lnTo>
                  <a:pt x="25913" y="6370"/>
                </a:lnTo>
                <a:lnTo>
                  <a:pt x="25854" y="5877"/>
                </a:lnTo>
                <a:lnTo>
                  <a:pt x="25775" y="5404"/>
                </a:lnTo>
                <a:lnTo>
                  <a:pt x="25657" y="4931"/>
                </a:lnTo>
                <a:lnTo>
                  <a:pt x="25519" y="4477"/>
                </a:lnTo>
                <a:lnTo>
                  <a:pt x="25341" y="4023"/>
                </a:lnTo>
                <a:lnTo>
                  <a:pt x="25144" y="3590"/>
                </a:lnTo>
                <a:lnTo>
                  <a:pt x="24907" y="3156"/>
                </a:lnTo>
                <a:lnTo>
                  <a:pt x="24651" y="2742"/>
                </a:lnTo>
                <a:lnTo>
                  <a:pt x="24355" y="2347"/>
                </a:lnTo>
                <a:lnTo>
                  <a:pt x="24040" y="1973"/>
                </a:lnTo>
                <a:lnTo>
                  <a:pt x="23685" y="1637"/>
                </a:lnTo>
                <a:lnTo>
                  <a:pt x="23310" y="1322"/>
                </a:lnTo>
                <a:lnTo>
                  <a:pt x="22916" y="1046"/>
                </a:lnTo>
                <a:lnTo>
                  <a:pt x="22501" y="789"/>
                </a:lnTo>
                <a:lnTo>
                  <a:pt x="22068" y="553"/>
                </a:lnTo>
                <a:lnTo>
                  <a:pt x="21614" y="375"/>
                </a:lnTo>
                <a:lnTo>
                  <a:pt x="21141" y="217"/>
                </a:lnTo>
                <a:lnTo>
                  <a:pt x="20667" y="99"/>
                </a:lnTo>
                <a:lnTo>
                  <a:pt x="20194" y="40"/>
                </a:lnTo>
                <a:lnTo>
                  <a:pt x="19721" y="0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7" name="Google Shape;807;p23"/>
          <p:cNvGrpSpPr/>
          <p:nvPr/>
        </p:nvGrpSpPr>
        <p:grpSpPr>
          <a:xfrm>
            <a:off x="7980684" y="3519233"/>
            <a:ext cx="1292768" cy="1797093"/>
            <a:chOff x="1358888" y="-8066942"/>
            <a:chExt cx="2068429" cy="2875349"/>
          </a:xfrm>
        </p:grpSpPr>
        <p:sp>
          <p:nvSpPr>
            <p:cNvPr id="808" name="Google Shape;808;p23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0" name="Google Shape;810;p23"/>
          <p:cNvGrpSpPr/>
          <p:nvPr/>
        </p:nvGrpSpPr>
        <p:grpSpPr>
          <a:xfrm>
            <a:off x="6908437" y="125430"/>
            <a:ext cx="2080167" cy="304848"/>
            <a:chOff x="197112" y="138867"/>
            <a:chExt cx="2080167" cy="304848"/>
          </a:xfrm>
        </p:grpSpPr>
        <p:sp>
          <p:nvSpPr>
            <p:cNvPr id="811" name="Google Shape;811;p23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3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3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3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3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3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3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3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3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3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3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3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3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3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3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3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3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3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3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3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3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3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24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24"/>
          <p:cNvSpPr txBox="1">
            <a:spLocks noGrp="1"/>
          </p:cNvSpPr>
          <p:nvPr>
            <p:ph type="title"/>
          </p:nvPr>
        </p:nvSpPr>
        <p:spPr>
          <a:xfrm>
            <a:off x="1978763" y="1515725"/>
            <a:ext cx="241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6" name="Google Shape;836;p24"/>
          <p:cNvSpPr txBox="1">
            <a:spLocks noGrp="1"/>
          </p:cNvSpPr>
          <p:nvPr>
            <p:ph type="subTitle" idx="1"/>
          </p:nvPr>
        </p:nvSpPr>
        <p:spPr>
          <a:xfrm>
            <a:off x="1978763" y="1885560"/>
            <a:ext cx="2413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24"/>
          <p:cNvSpPr txBox="1">
            <a:spLocks noGrp="1"/>
          </p:cNvSpPr>
          <p:nvPr>
            <p:ph type="title" idx="2"/>
          </p:nvPr>
        </p:nvSpPr>
        <p:spPr>
          <a:xfrm>
            <a:off x="5859970" y="1515725"/>
            <a:ext cx="241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38" name="Google Shape;838;p24"/>
          <p:cNvSpPr txBox="1">
            <a:spLocks noGrp="1"/>
          </p:cNvSpPr>
          <p:nvPr>
            <p:ph type="subTitle" idx="3"/>
          </p:nvPr>
        </p:nvSpPr>
        <p:spPr>
          <a:xfrm>
            <a:off x="5859970" y="1885560"/>
            <a:ext cx="2413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24"/>
          <p:cNvSpPr txBox="1">
            <a:spLocks noGrp="1"/>
          </p:cNvSpPr>
          <p:nvPr>
            <p:ph type="title" idx="4"/>
          </p:nvPr>
        </p:nvSpPr>
        <p:spPr>
          <a:xfrm>
            <a:off x="1978763" y="2963540"/>
            <a:ext cx="24102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0" name="Google Shape;840;p24"/>
          <p:cNvSpPr txBox="1">
            <a:spLocks noGrp="1"/>
          </p:cNvSpPr>
          <p:nvPr>
            <p:ph type="subTitle" idx="5"/>
          </p:nvPr>
        </p:nvSpPr>
        <p:spPr>
          <a:xfrm>
            <a:off x="1978763" y="3333375"/>
            <a:ext cx="2413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4"/>
          <p:cNvSpPr txBox="1">
            <a:spLocks noGrp="1"/>
          </p:cNvSpPr>
          <p:nvPr>
            <p:ph type="title" idx="6"/>
          </p:nvPr>
        </p:nvSpPr>
        <p:spPr>
          <a:xfrm>
            <a:off x="5859970" y="2963540"/>
            <a:ext cx="2413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2" name="Google Shape;842;p24"/>
          <p:cNvSpPr txBox="1">
            <a:spLocks noGrp="1"/>
          </p:cNvSpPr>
          <p:nvPr>
            <p:ph type="subTitle" idx="7"/>
          </p:nvPr>
        </p:nvSpPr>
        <p:spPr>
          <a:xfrm>
            <a:off x="5859970" y="3333375"/>
            <a:ext cx="24138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4"/>
          <p:cNvSpPr txBox="1">
            <a:spLocks noGrp="1"/>
          </p:cNvSpPr>
          <p:nvPr>
            <p:ph type="title" idx="8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24"/>
          <p:cNvSpPr/>
          <p:nvPr/>
        </p:nvSpPr>
        <p:spPr>
          <a:xfrm rot="5400000" flipH="1">
            <a:off x="7792947" y="-1933769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24"/>
          <p:cNvSpPr/>
          <p:nvPr/>
        </p:nvSpPr>
        <p:spPr>
          <a:xfrm flipH="1">
            <a:off x="-1604704" y="2227152"/>
            <a:ext cx="2533830" cy="3089535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24"/>
          <p:cNvGrpSpPr/>
          <p:nvPr/>
        </p:nvGrpSpPr>
        <p:grpSpPr>
          <a:xfrm>
            <a:off x="-182241" y="-152392"/>
            <a:ext cx="1292768" cy="1797093"/>
            <a:chOff x="1358888" y="-8066942"/>
            <a:chExt cx="2068429" cy="2875349"/>
          </a:xfrm>
        </p:grpSpPr>
        <p:sp>
          <p:nvSpPr>
            <p:cNvPr id="847" name="Google Shape;847;p24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24"/>
          <p:cNvGrpSpPr/>
          <p:nvPr/>
        </p:nvGrpSpPr>
        <p:grpSpPr>
          <a:xfrm rot="-3982693">
            <a:off x="8381301" y="1635805"/>
            <a:ext cx="623717" cy="642678"/>
            <a:chOff x="12566704" y="-3325924"/>
            <a:chExt cx="1110269" cy="1144023"/>
          </a:xfrm>
        </p:grpSpPr>
        <p:sp>
          <p:nvSpPr>
            <p:cNvPr id="850" name="Google Shape;850;p24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24"/>
          <p:cNvGrpSpPr/>
          <p:nvPr/>
        </p:nvGrpSpPr>
        <p:grpSpPr>
          <a:xfrm rot="5400000">
            <a:off x="4362043" y="4413650"/>
            <a:ext cx="419913" cy="925484"/>
            <a:chOff x="8489035" y="2206500"/>
            <a:chExt cx="419913" cy="925484"/>
          </a:xfrm>
        </p:grpSpPr>
        <p:sp>
          <p:nvSpPr>
            <p:cNvPr id="853" name="Google Shape;853;p24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25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25"/>
          <p:cNvSpPr txBox="1">
            <a:spLocks noGrp="1"/>
          </p:cNvSpPr>
          <p:nvPr>
            <p:ph type="title"/>
          </p:nvPr>
        </p:nvSpPr>
        <p:spPr>
          <a:xfrm>
            <a:off x="2192413" y="11886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7" name="Google Shape;877;p25"/>
          <p:cNvSpPr txBox="1">
            <a:spLocks noGrp="1"/>
          </p:cNvSpPr>
          <p:nvPr>
            <p:ph type="subTitle" idx="1"/>
          </p:nvPr>
        </p:nvSpPr>
        <p:spPr>
          <a:xfrm>
            <a:off x="2192413" y="1556129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5"/>
          <p:cNvSpPr txBox="1">
            <a:spLocks noGrp="1"/>
          </p:cNvSpPr>
          <p:nvPr>
            <p:ph type="title" idx="2"/>
          </p:nvPr>
        </p:nvSpPr>
        <p:spPr>
          <a:xfrm>
            <a:off x="5697878" y="1188679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9" name="Google Shape;879;p25"/>
          <p:cNvSpPr txBox="1">
            <a:spLocks noGrp="1"/>
          </p:cNvSpPr>
          <p:nvPr>
            <p:ph type="subTitle" idx="3"/>
          </p:nvPr>
        </p:nvSpPr>
        <p:spPr>
          <a:xfrm>
            <a:off x="5697878" y="1556129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5"/>
          <p:cNvSpPr txBox="1">
            <a:spLocks noGrp="1"/>
          </p:cNvSpPr>
          <p:nvPr>
            <p:ph type="title" idx="4"/>
          </p:nvPr>
        </p:nvSpPr>
        <p:spPr>
          <a:xfrm>
            <a:off x="2192413" y="234053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1" name="Google Shape;881;p25"/>
          <p:cNvSpPr txBox="1">
            <a:spLocks noGrp="1"/>
          </p:cNvSpPr>
          <p:nvPr>
            <p:ph type="subTitle" idx="5"/>
          </p:nvPr>
        </p:nvSpPr>
        <p:spPr>
          <a:xfrm>
            <a:off x="2192413" y="27079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2" name="Google Shape;882;p25"/>
          <p:cNvSpPr txBox="1">
            <a:spLocks noGrp="1"/>
          </p:cNvSpPr>
          <p:nvPr>
            <p:ph type="title" idx="6"/>
          </p:nvPr>
        </p:nvSpPr>
        <p:spPr>
          <a:xfrm>
            <a:off x="5697878" y="2340530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3" name="Google Shape;883;p25"/>
          <p:cNvSpPr txBox="1">
            <a:spLocks noGrp="1"/>
          </p:cNvSpPr>
          <p:nvPr>
            <p:ph type="subTitle" idx="7"/>
          </p:nvPr>
        </p:nvSpPr>
        <p:spPr>
          <a:xfrm>
            <a:off x="5697878" y="270798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25"/>
          <p:cNvSpPr txBox="1">
            <a:spLocks noGrp="1"/>
          </p:cNvSpPr>
          <p:nvPr>
            <p:ph type="title" idx="8"/>
          </p:nvPr>
        </p:nvSpPr>
        <p:spPr>
          <a:xfrm>
            <a:off x="5697878" y="3492386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5" name="Google Shape;885;p25"/>
          <p:cNvSpPr txBox="1">
            <a:spLocks noGrp="1"/>
          </p:cNvSpPr>
          <p:nvPr>
            <p:ph type="subTitle" idx="9"/>
          </p:nvPr>
        </p:nvSpPr>
        <p:spPr>
          <a:xfrm>
            <a:off x="5697878" y="385983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6" name="Google Shape;886;p25"/>
          <p:cNvSpPr txBox="1">
            <a:spLocks noGrp="1"/>
          </p:cNvSpPr>
          <p:nvPr>
            <p:ph type="title" idx="13"/>
          </p:nvPr>
        </p:nvSpPr>
        <p:spPr>
          <a:xfrm>
            <a:off x="2192413" y="3492386"/>
            <a:ext cx="198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7" name="Google Shape;887;p25"/>
          <p:cNvSpPr txBox="1">
            <a:spLocks noGrp="1"/>
          </p:cNvSpPr>
          <p:nvPr>
            <p:ph type="subTitle" idx="14"/>
          </p:nvPr>
        </p:nvSpPr>
        <p:spPr>
          <a:xfrm>
            <a:off x="2192413" y="3859836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25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47625" dir="103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5"/>
          <p:cNvSpPr/>
          <p:nvPr/>
        </p:nvSpPr>
        <p:spPr>
          <a:xfrm rot="-9900026" flipH="1">
            <a:off x="-2186652" y="2411324"/>
            <a:ext cx="3389474" cy="4004975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25"/>
          <p:cNvSpPr/>
          <p:nvPr/>
        </p:nvSpPr>
        <p:spPr>
          <a:xfrm rot="4803761">
            <a:off x="7757239" y="-180517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1" name="Google Shape;891;p25"/>
          <p:cNvGrpSpPr/>
          <p:nvPr/>
        </p:nvGrpSpPr>
        <p:grpSpPr>
          <a:xfrm rot="-2700000">
            <a:off x="33705" y="2629063"/>
            <a:ext cx="623667" cy="642627"/>
            <a:chOff x="12566704" y="-3325924"/>
            <a:chExt cx="1110269" cy="1144023"/>
          </a:xfrm>
        </p:grpSpPr>
        <p:sp>
          <p:nvSpPr>
            <p:cNvPr id="892" name="Google Shape;892;p2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5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25"/>
          <p:cNvGrpSpPr/>
          <p:nvPr/>
        </p:nvGrpSpPr>
        <p:grpSpPr>
          <a:xfrm>
            <a:off x="8608572" y="1630150"/>
            <a:ext cx="419913" cy="925484"/>
            <a:chOff x="8489035" y="2206500"/>
            <a:chExt cx="419913" cy="925484"/>
          </a:xfrm>
        </p:grpSpPr>
        <p:sp>
          <p:nvSpPr>
            <p:cNvPr id="895" name="Google Shape;895;p25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5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5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5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5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5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5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5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5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5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5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5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5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5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5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5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5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6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26"/>
          <p:cNvSpPr txBox="1">
            <a:spLocks noGrp="1"/>
          </p:cNvSpPr>
          <p:nvPr>
            <p:ph type="title" hasCustomPrompt="1"/>
          </p:nvPr>
        </p:nvSpPr>
        <p:spPr>
          <a:xfrm>
            <a:off x="2427750" y="3128621"/>
            <a:ext cx="4288500" cy="548700"/>
          </a:xfrm>
          <a:prstGeom prst="rect">
            <a:avLst/>
          </a:prstGeom>
          <a:effectLst>
            <a:outerShdw dist="47625" dir="106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19" name="Google Shape;919;p26"/>
          <p:cNvSpPr txBox="1">
            <a:spLocks noGrp="1"/>
          </p:cNvSpPr>
          <p:nvPr>
            <p:ph type="subTitle" idx="1"/>
          </p:nvPr>
        </p:nvSpPr>
        <p:spPr>
          <a:xfrm>
            <a:off x="2427750" y="3692594"/>
            <a:ext cx="4288500" cy="365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0" name="Google Shape;920;p26"/>
          <p:cNvSpPr txBox="1">
            <a:spLocks noGrp="1"/>
          </p:cNvSpPr>
          <p:nvPr>
            <p:ph type="title" idx="2" hasCustomPrompt="1"/>
          </p:nvPr>
        </p:nvSpPr>
        <p:spPr>
          <a:xfrm>
            <a:off x="2427750" y="1085206"/>
            <a:ext cx="4288500" cy="548700"/>
          </a:xfrm>
          <a:prstGeom prst="rect">
            <a:avLst/>
          </a:prstGeom>
          <a:effectLst>
            <a:outerShdw dist="47625" dir="106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1" name="Google Shape;921;p26"/>
          <p:cNvSpPr txBox="1">
            <a:spLocks noGrp="1"/>
          </p:cNvSpPr>
          <p:nvPr>
            <p:ph type="subTitle" idx="3"/>
          </p:nvPr>
        </p:nvSpPr>
        <p:spPr>
          <a:xfrm>
            <a:off x="2428050" y="1651144"/>
            <a:ext cx="4287900" cy="365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8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2" name="Google Shape;922;p26"/>
          <p:cNvSpPr/>
          <p:nvPr/>
        </p:nvSpPr>
        <p:spPr>
          <a:xfrm rot="5400000" flipH="1">
            <a:off x="7150697" y="2596994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26"/>
          <p:cNvSpPr/>
          <p:nvPr/>
        </p:nvSpPr>
        <p:spPr>
          <a:xfrm rot="5400000" flipH="1">
            <a:off x="-734283" y="419966"/>
            <a:ext cx="3126483" cy="2000234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" name="Google Shape;924;p26"/>
          <p:cNvGrpSpPr/>
          <p:nvPr/>
        </p:nvGrpSpPr>
        <p:grpSpPr>
          <a:xfrm rot="2414505">
            <a:off x="1899237" y="-51866"/>
            <a:ext cx="623697" cy="642658"/>
            <a:chOff x="12566704" y="-3325924"/>
            <a:chExt cx="1110269" cy="1144023"/>
          </a:xfrm>
        </p:grpSpPr>
        <p:sp>
          <p:nvSpPr>
            <p:cNvPr id="925" name="Google Shape;925;p2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26"/>
          <p:cNvSpPr/>
          <p:nvPr/>
        </p:nvSpPr>
        <p:spPr>
          <a:xfrm rot="5400000">
            <a:off x="5924804" y="4365934"/>
            <a:ext cx="340257" cy="1008088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26"/>
          <p:cNvGrpSpPr/>
          <p:nvPr/>
        </p:nvGrpSpPr>
        <p:grpSpPr>
          <a:xfrm>
            <a:off x="3531916" y="125430"/>
            <a:ext cx="2080167" cy="304848"/>
            <a:chOff x="197112" y="138867"/>
            <a:chExt cx="2080167" cy="304848"/>
          </a:xfrm>
        </p:grpSpPr>
        <p:sp>
          <p:nvSpPr>
            <p:cNvPr id="929" name="Google Shape;929;p26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6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6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6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6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6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6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6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6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26"/>
          <p:cNvGrpSpPr/>
          <p:nvPr/>
        </p:nvGrpSpPr>
        <p:grpSpPr>
          <a:xfrm>
            <a:off x="129997" y="4058300"/>
            <a:ext cx="419913" cy="925484"/>
            <a:chOff x="8489035" y="2206500"/>
            <a:chExt cx="419913" cy="925484"/>
          </a:xfrm>
        </p:grpSpPr>
        <p:sp>
          <p:nvSpPr>
            <p:cNvPr id="952" name="Google Shape;952;p26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6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6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6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6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6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6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6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6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6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6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6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6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6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6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6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6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6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6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6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6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8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28"/>
          <p:cNvSpPr txBox="1">
            <a:spLocks noGrp="1"/>
          </p:cNvSpPr>
          <p:nvPr>
            <p:ph type="title"/>
          </p:nvPr>
        </p:nvSpPr>
        <p:spPr>
          <a:xfrm>
            <a:off x="699338" y="551050"/>
            <a:ext cx="4410000" cy="1093200"/>
          </a:xfrm>
          <a:prstGeom prst="rect">
            <a:avLst/>
          </a:prstGeom>
          <a:noFill/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7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8"/>
          <p:cNvSpPr txBox="1">
            <a:spLocks noGrp="1"/>
          </p:cNvSpPr>
          <p:nvPr>
            <p:ph type="subTitle" idx="1"/>
          </p:nvPr>
        </p:nvSpPr>
        <p:spPr>
          <a:xfrm>
            <a:off x="699338" y="1649595"/>
            <a:ext cx="4410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36" name="Google Shape;1036;p28"/>
          <p:cNvGrpSpPr/>
          <p:nvPr/>
        </p:nvGrpSpPr>
        <p:grpSpPr>
          <a:xfrm>
            <a:off x="6918412" y="106380"/>
            <a:ext cx="2080167" cy="304848"/>
            <a:chOff x="197112" y="138867"/>
            <a:chExt cx="2080167" cy="304848"/>
          </a:xfrm>
        </p:grpSpPr>
        <p:sp>
          <p:nvSpPr>
            <p:cNvPr id="1037" name="Google Shape;1037;p28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8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8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28"/>
          <p:cNvGrpSpPr/>
          <p:nvPr/>
        </p:nvGrpSpPr>
        <p:grpSpPr>
          <a:xfrm>
            <a:off x="168097" y="4114600"/>
            <a:ext cx="419913" cy="925484"/>
            <a:chOff x="8489035" y="2206500"/>
            <a:chExt cx="419913" cy="925484"/>
          </a:xfrm>
        </p:grpSpPr>
        <p:sp>
          <p:nvSpPr>
            <p:cNvPr id="1060" name="Google Shape;1060;p28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8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8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8"/>
          <p:cNvSpPr txBox="1"/>
          <p:nvPr/>
        </p:nvSpPr>
        <p:spPr>
          <a:xfrm>
            <a:off x="699338" y="3564425"/>
            <a:ext cx="4410000" cy="6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CRÉDITOS: Esta plantilla para presentaciones es una creación de </a:t>
            </a:r>
            <a:r>
              <a:rPr lang="en" sz="13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e incluye iconos de </a:t>
            </a:r>
            <a:r>
              <a:rPr lang="en" sz="13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Flaticon</a:t>
            </a:r>
            <a:r>
              <a:rPr lang="en" sz="13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infografías e imágenes de </a:t>
            </a:r>
            <a:r>
              <a:rPr lang="en" sz="1300" b="1">
                <a:solidFill>
                  <a:schemeClr val="hlink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Freepik</a:t>
            </a:r>
            <a:endParaRPr sz="13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29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29"/>
          <p:cNvSpPr/>
          <p:nvPr/>
        </p:nvSpPr>
        <p:spPr>
          <a:xfrm rot="4803761">
            <a:off x="8023939" y="-173612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5" name="Google Shape;1085;p29"/>
          <p:cNvGrpSpPr/>
          <p:nvPr/>
        </p:nvGrpSpPr>
        <p:grpSpPr>
          <a:xfrm>
            <a:off x="197112" y="125430"/>
            <a:ext cx="2080167" cy="304848"/>
            <a:chOff x="197112" y="138867"/>
            <a:chExt cx="2080167" cy="304848"/>
          </a:xfrm>
        </p:grpSpPr>
        <p:sp>
          <p:nvSpPr>
            <p:cNvPr id="1086" name="Google Shape;1086;p29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9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9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9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9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9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9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9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9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9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9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9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9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9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9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9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29"/>
          <p:cNvGrpSpPr/>
          <p:nvPr/>
        </p:nvGrpSpPr>
        <p:grpSpPr>
          <a:xfrm>
            <a:off x="8616772" y="4103863"/>
            <a:ext cx="419913" cy="925484"/>
            <a:chOff x="8489035" y="2206500"/>
            <a:chExt cx="419913" cy="925484"/>
          </a:xfrm>
        </p:grpSpPr>
        <p:sp>
          <p:nvSpPr>
            <p:cNvPr id="1109" name="Google Shape;1109;p29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9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9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9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9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9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9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9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9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9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29"/>
          <p:cNvGrpSpPr/>
          <p:nvPr/>
        </p:nvGrpSpPr>
        <p:grpSpPr>
          <a:xfrm>
            <a:off x="316110" y="3524626"/>
            <a:ext cx="1122028" cy="1347532"/>
            <a:chOff x="2565500" y="-700500"/>
            <a:chExt cx="1307725" cy="1570550"/>
          </a:xfrm>
        </p:grpSpPr>
        <p:sp>
          <p:nvSpPr>
            <p:cNvPr id="1131" name="Google Shape;1131;p29"/>
            <p:cNvSpPr/>
            <p:nvPr/>
          </p:nvSpPr>
          <p:spPr>
            <a:xfrm>
              <a:off x="2565500" y="-700500"/>
              <a:ext cx="1307725" cy="1172300"/>
            </a:xfrm>
            <a:custGeom>
              <a:avLst/>
              <a:gdLst/>
              <a:ahLst/>
              <a:cxnLst/>
              <a:rect l="l" t="t" r="r" b="b"/>
              <a:pathLst>
                <a:path w="52309" h="46892" extrusionOk="0">
                  <a:moveTo>
                    <a:pt x="30322" y="1"/>
                  </a:moveTo>
                  <a:lnTo>
                    <a:pt x="30122" y="21"/>
                  </a:lnTo>
                  <a:lnTo>
                    <a:pt x="29922" y="41"/>
                  </a:lnTo>
                  <a:lnTo>
                    <a:pt x="29722" y="101"/>
                  </a:lnTo>
                  <a:lnTo>
                    <a:pt x="29522" y="141"/>
                  </a:lnTo>
                  <a:lnTo>
                    <a:pt x="29342" y="221"/>
                  </a:lnTo>
                  <a:lnTo>
                    <a:pt x="29142" y="301"/>
                  </a:lnTo>
                  <a:lnTo>
                    <a:pt x="28963" y="401"/>
                  </a:lnTo>
                  <a:lnTo>
                    <a:pt x="28783" y="501"/>
                  </a:lnTo>
                  <a:lnTo>
                    <a:pt x="28623" y="621"/>
                  </a:lnTo>
                  <a:lnTo>
                    <a:pt x="28463" y="740"/>
                  </a:lnTo>
                  <a:lnTo>
                    <a:pt x="28163" y="1020"/>
                  </a:lnTo>
                  <a:lnTo>
                    <a:pt x="27903" y="1320"/>
                  </a:lnTo>
                  <a:lnTo>
                    <a:pt x="27663" y="1640"/>
                  </a:lnTo>
                  <a:lnTo>
                    <a:pt x="27444" y="1980"/>
                  </a:lnTo>
                  <a:lnTo>
                    <a:pt x="27244" y="2339"/>
                  </a:lnTo>
                  <a:lnTo>
                    <a:pt x="27064" y="2699"/>
                  </a:lnTo>
                  <a:lnTo>
                    <a:pt x="26904" y="3079"/>
                  </a:lnTo>
                  <a:lnTo>
                    <a:pt x="26744" y="3459"/>
                  </a:lnTo>
                  <a:lnTo>
                    <a:pt x="26404" y="4338"/>
                  </a:lnTo>
                  <a:lnTo>
                    <a:pt x="26124" y="5238"/>
                  </a:lnTo>
                  <a:lnTo>
                    <a:pt x="25865" y="6137"/>
                  </a:lnTo>
                  <a:lnTo>
                    <a:pt x="25625" y="7037"/>
                  </a:lnTo>
                  <a:lnTo>
                    <a:pt x="25425" y="7956"/>
                  </a:lnTo>
                  <a:lnTo>
                    <a:pt x="25265" y="8875"/>
                  </a:lnTo>
                  <a:lnTo>
                    <a:pt x="25125" y="9815"/>
                  </a:lnTo>
                  <a:lnTo>
                    <a:pt x="25005" y="10754"/>
                  </a:lnTo>
                  <a:lnTo>
                    <a:pt x="24905" y="11694"/>
                  </a:lnTo>
                  <a:lnTo>
                    <a:pt x="24845" y="12633"/>
                  </a:lnTo>
                  <a:lnTo>
                    <a:pt x="24785" y="13572"/>
                  </a:lnTo>
                  <a:lnTo>
                    <a:pt x="24745" y="14532"/>
                  </a:lnTo>
                  <a:lnTo>
                    <a:pt x="24725" y="15471"/>
                  </a:lnTo>
                  <a:lnTo>
                    <a:pt x="24725" y="16411"/>
                  </a:lnTo>
                  <a:lnTo>
                    <a:pt x="24745" y="18310"/>
                  </a:lnTo>
                  <a:lnTo>
                    <a:pt x="23206" y="8036"/>
                  </a:lnTo>
                  <a:lnTo>
                    <a:pt x="23066" y="7156"/>
                  </a:lnTo>
                  <a:lnTo>
                    <a:pt x="22986" y="6717"/>
                  </a:lnTo>
                  <a:lnTo>
                    <a:pt x="22886" y="6297"/>
                  </a:lnTo>
                  <a:lnTo>
                    <a:pt x="22786" y="5857"/>
                  </a:lnTo>
                  <a:lnTo>
                    <a:pt x="22667" y="5438"/>
                  </a:lnTo>
                  <a:lnTo>
                    <a:pt x="22507" y="5038"/>
                  </a:lnTo>
                  <a:lnTo>
                    <a:pt x="22347" y="4618"/>
                  </a:lnTo>
                  <a:lnTo>
                    <a:pt x="22127" y="4238"/>
                  </a:lnTo>
                  <a:lnTo>
                    <a:pt x="21887" y="3859"/>
                  </a:lnTo>
                  <a:lnTo>
                    <a:pt x="21607" y="3519"/>
                  </a:lnTo>
                  <a:lnTo>
                    <a:pt x="21307" y="3199"/>
                  </a:lnTo>
                  <a:lnTo>
                    <a:pt x="21147" y="3039"/>
                  </a:lnTo>
                  <a:lnTo>
                    <a:pt x="20968" y="2899"/>
                  </a:lnTo>
                  <a:lnTo>
                    <a:pt x="20788" y="2779"/>
                  </a:lnTo>
                  <a:lnTo>
                    <a:pt x="20608" y="2679"/>
                  </a:lnTo>
                  <a:lnTo>
                    <a:pt x="20408" y="2559"/>
                  </a:lnTo>
                  <a:lnTo>
                    <a:pt x="20208" y="2479"/>
                  </a:lnTo>
                  <a:lnTo>
                    <a:pt x="20008" y="2399"/>
                  </a:lnTo>
                  <a:lnTo>
                    <a:pt x="19808" y="2339"/>
                  </a:lnTo>
                  <a:lnTo>
                    <a:pt x="19449" y="2280"/>
                  </a:lnTo>
                  <a:lnTo>
                    <a:pt x="19109" y="2240"/>
                  </a:lnTo>
                  <a:lnTo>
                    <a:pt x="18809" y="2220"/>
                  </a:lnTo>
                  <a:lnTo>
                    <a:pt x="18529" y="2260"/>
                  </a:lnTo>
                  <a:lnTo>
                    <a:pt x="18269" y="2299"/>
                  </a:lnTo>
                  <a:lnTo>
                    <a:pt x="18049" y="2379"/>
                  </a:lnTo>
                  <a:lnTo>
                    <a:pt x="17830" y="2499"/>
                  </a:lnTo>
                  <a:lnTo>
                    <a:pt x="17650" y="2619"/>
                  </a:lnTo>
                  <a:lnTo>
                    <a:pt x="17490" y="2779"/>
                  </a:lnTo>
                  <a:lnTo>
                    <a:pt x="17350" y="2939"/>
                  </a:lnTo>
                  <a:lnTo>
                    <a:pt x="17230" y="3139"/>
                  </a:lnTo>
                  <a:lnTo>
                    <a:pt x="17110" y="3339"/>
                  </a:lnTo>
                  <a:lnTo>
                    <a:pt x="17030" y="3579"/>
                  </a:lnTo>
                  <a:lnTo>
                    <a:pt x="16950" y="3799"/>
                  </a:lnTo>
                  <a:lnTo>
                    <a:pt x="16890" y="4058"/>
                  </a:lnTo>
                  <a:lnTo>
                    <a:pt x="16830" y="4318"/>
                  </a:lnTo>
                  <a:lnTo>
                    <a:pt x="16790" y="4598"/>
                  </a:lnTo>
                  <a:lnTo>
                    <a:pt x="16770" y="4858"/>
                  </a:lnTo>
                  <a:lnTo>
                    <a:pt x="16750" y="5438"/>
                  </a:lnTo>
                  <a:lnTo>
                    <a:pt x="16770" y="6017"/>
                  </a:lnTo>
                  <a:lnTo>
                    <a:pt x="16810" y="6597"/>
                  </a:lnTo>
                  <a:lnTo>
                    <a:pt x="16850" y="7156"/>
                  </a:lnTo>
                  <a:lnTo>
                    <a:pt x="16910" y="7696"/>
                  </a:lnTo>
                  <a:lnTo>
                    <a:pt x="17010" y="8596"/>
                  </a:lnTo>
                  <a:lnTo>
                    <a:pt x="17150" y="10015"/>
                  </a:lnTo>
                  <a:lnTo>
                    <a:pt x="17310" y="11434"/>
                  </a:lnTo>
                  <a:lnTo>
                    <a:pt x="17470" y="12853"/>
                  </a:lnTo>
                  <a:lnTo>
                    <a:pt x="17650" y="14252"/>
                  </a:lnTo>
                  <a:lnTo>
                    <a:pt x="17850" y="15671"/>
                  </a:lnTo>
                  <a:lnTo>
                    <a:pt x="18069" y="17070"/>
                  </a:lnTo>
                  <a:lnTo>
                    <a:pt x="18289" y="18469"/>
                  </a:lnTo>
                  <a:lnTo>
                    <a:pt x="18529" y="19869"/>
                  </a:lnTo>
                  <a:lnTo>
                    <a:pt x="18329" y="18869"/>
                  </a:lnTo>
                  <a:lnTo>
                    <a:pt x="18089" y="17850"/>
                  </a:lnTo>
                  <a:lnTo>
                    <a:pt x="17790" y="16830"/>
                  </a:lnTo>
                  <a:lnTo>
                    <a:pt x="17470" y="15831"/>
                  </a:lnTo>
                  <a:lnTo>
                    <a:pt x="17130" y="14812"/>
                  </a:lnTo>
                  <a:lnTo>
                    <a:pt x="16770" y="13832"/>
                  </a:lnTo>
                  <a:lnTo>
                    <a:pt x="16370" y="12873"/>
                  </a:lnTo>
                  <a:lnTo>
                    <a:pt x="15971" y="11914"/>
                  </a:lnTo>
                  <a:lnTo>
                    <a:pt x="15231" y="10175"/>
                  </a:lnTo>
                  <a:lnTo>
                    <a:pt x="14851" y="9335"/>
                  </a:lnTo>
                  <a:lnTo>
                    <a:pt x="14652" y="8895"/>
                  </a:lnTo>
                  <a:lnTo>
                    <a:pt x="14432" y="8496"/>
                  </a:lnTo>
                  <a:lnTo>
                    <a:pt x="14212" y="8096"/>
                  </a:lnTo>
                  <a:lnTo>
                    <a:pt x="13972" y="7696"/>
                  </a:lnTo>
                  <a:lnTo>
                    <a:pt x="13712" y="7316"/>
                  </a:lnTo>
                  <a:lnTo>
                    <a:pt x="13432" y="6957"/>
                  </a:lnTo>
                  <a:lnTo>
                    <a:pt x="13132" y="6597"/>
                  </a:lnTo>
                  <a:lnTo>
                    <a:pt x="12793" y="6277"/>
                  </a:lnTo>
                  <a:lnTo>
                    <a:pt x="12453" y="5957"/>
                  </a:lnTo>
                  <a:lnTo>
                    <a:pt x="12073" y="5677"/>
                  </a:lnTo>
                  <a:lnTo>
                    <a:pt x="11733" y="5458"/>
                  </a:lnTo>
                  <a:lnTo>
                    <a:pt x="11374" y="5278"/>
                  </a:lnTo>
                  <a:lnTo>
                    <a:pt x="10994" y="5138"/>
                  </a:lnTo>
                  <a:lnTo>
                    <a:pt x="10814" y="5078"/>
                  </a:lnTo>
                  <a:lnTo>
                    <a:pt x="10614" y="5038"/>
                  </a:lnTo>
                  <a:lnTo>
                    <a:pt x="10414" y="5018"/>
                  </a:lnTo>
                  <a:lnTo>
                    <a:pt x="10234" y="5018"/>
                  </a:lnTo>
                  <a:lnTo>
                    <a:pt x="10054" y="5038"/>
                  </a:lnTo>
                  <a:lnTo>
                    <a:pt x="9874" y="5058"/>
                  </a:lnTo>
                  <a:lnTo>
                    <a:pt x="9695" y="5118"/>
                  </a:lnTo>
                  <a:lnTo>
                    <a:pt x="9535" y="5178"/>
                  </a:lnTo>
                  <a:lnTo>
                    <a:pt x="9395" y="5278"/>
                  </a:lnTo>
                  <a:lnTo>
                    <a:pt x="9255" y="5418"/>
                  </a:lnTo>
                  <a:lnTo>
                    <a:pt x="9135" y="5517"/>
                  </a:lnTo>
                  <a:lnTo>
                    <a:pt x="9055" y="5657"/>
                  </a:lnTo>
                  <a:lnTo>
                    <a:pt x="8995" y="5777"/>
                  </a:lnTo>
                  <a:lnTo>
                    <a:pt x="8935" y="5917"/>
                  </a:lnTo>
                  <a:lnTo>
                    <a:pt x="8895" y="6057"/>
                  </a:lnTo>
                  <a:lnTo>
                    <a:pt x="8855" y="6217"/>
                  </a:lnTo>
                  <a:lnTo>
                    <a:pt x="8815" y="6517"/>
                  </a:lnTo>
                  <a:lnTo>
                    <a:pt x="8835" y="6837"/>
                  </a:lnTo>
                  <a:lnTo>
                    <a:pt x="8855" y="7156"/>
                  </a:lnTo>
                  <a:lnTo>
                    <a:pt x="8915" y="7476"/>
                  </a:lnTo>
                  <a:lnTo>
                    <a:pt x="8975" y="7796"/>
                  </a:lnTo>
                  <a:lnTo>
                    <a:pt x="12413" y="23346"/>
                  </a:lnTo>
                  <a:lnTo>
                    <a:pt x="11733" y="21687"/>
                  </a:lnTo>
                  <a:lnTo>
                    <a:pt x="11014" y="20048"/>
                  </a:lnTo>
                  <a:lnTo>
                    <a:pt x="10294" y="18409"/>
                  </a:lnTo>
                  <a:lnTo>
                    <a:pt x="9914" y="17610"/>
                  </a:lnTo>
                  <a:lnTo>
                    <a:pt x="9515" y="16810"/>
                  </a:lnTo>
                  <a:lnTo>
                    <a:pt x="9095" y="16011"/>
                  </a:lnTo>
                  <a:lnTo>
                    <a:pt x="8675" y="15231"/>
                  </a:lnTo>
                  <a:lnTo>
                    <a:pt x="8235" y="14452"/>
                  </a:lnTo>
                  <a:lnTo>
                    <a:pt x="7776" y="13692"/>
                  </a:lnTo>
                  <a:lnTo>
                    <a:pt x="7296" y="12953"/>
                  </a:lnTo>
                  <a:lnTo>
                    <a:pt x="6796" y="12213"/>
                  </a:lnTo>
                  <a:lnTo>
                    <a:pt x="6277" y="11494"/>
                  </a:lnTo>
                  <a:lnTo>
                    <a:pt x="5737" y="10794"/>
                  </a:lnTo>
                  <a:lnTo>
                    <a:pt x="5257" y="10235"/>
                  </a:lnTo>
                  <a:lnTo>
                    <a:pt x="5017" y="9955"/>
                  </a:lnTo>
                  <a:lnTo>
                    <a:pt x="4758" y="9695"/>
                  </a:lnTo>
                  <a:lnTo>
                    <a:pt x="4498" y="9455"/>
                  </a:lnTo>
                  <a:lnTo>
                    <a:pt x="4218" y="9215"/>
                  </a:lnTo>
                  <a:lnTo>
                    <a:pt x="3938" y="8975"/>
                  </a:lnTo>
                  <a:lnTo>
                    <a:pt x="3638" y="8775"/>
                  </a:lnTo>
                  <a:lnTo>
                    <a:pt x="3418" y="8636"/>
                  </a:lnTo>
                  <a:lnTo>
                    <a:pt x="3179" y="8516"/>
                  </a:lnTo>
                  <a:lnTo>
                    <a:pt x="2959" y="8396"/>
                  </a:lnTo>
                  <a:lnTo>
                    <a:pt x="2699" y="8316"/>
                  </a:lnTo>
                  <a:lnTo>
                    <a:pt x="2459" y="8236"/>
                  </a:lnTo>
                  <a:lnTo>
                    <a:pt x="2219" y="8196"/>
                  </a:lnTo>
                  <a:lnTo>
                    <a:pt x="1959" y="8176"/>
                  </a:lnTo>
                  <a:lnTo>
                    <a:pt x="1700" y="8196"/>
                  </a:lnTo>
                  <a:lnTo>
                    <a:pt x="1400" y="8256"/>
                  </a:lnTo>
                  <a:lnTo>
                    <a:pt x="1120" y="8336"/>
                  </a:lnTo>
                  <a:lnTo>
                    <a:pt x="880" y="8456"/>
                  </a:lnTo>
                  <a:lnTo>
                    <a:pt x="660" y="8596"/>
                  </a:lnTo>
                  <a:lnTo>
                    <a:pt x="500" y="8755"/>
                  </a:lnTo>
                  <a:lnTo>
                    <a:pt x="340" y="8935"/>
                  </a:lnTo>
                  <a:lnTo>
                    <a:pt x="220" y="9155"/>
                  </a:lnTo>
                  <a:lnTo>
                    <a:pt x="141" y="9375"/>
                  </a:lnTo>
                  <a:lnTo>
                    <a:pt x="61" y="9615"/>
                  </a:lnTo>
                  <a:lnTo>
                    <a:pt x="21" y="9875"/>
                  </a:lnTo>
                  <a:lnTo>
                    <a:pt x="1" y="10155"/>
                  </a:lnTo>
                  <a:lnTo>
                    <a:pt x="1" y="10434"/>
                  </a:lnTo>
                  <a:lnTo>
                    <a:pt x="21" y="10714"/>
                  </a:lnTo>
                  <a:lnTo>
                    <a:pt x="61" y="11034"/>
                  </a:lnTo>
                  <a:lnTo>
                    <a:pt x="101" y="11334"/>
                  </a:lnTo>
                  <a:lnTo>
                    <a:pt x="161" y="11654"/>
                  </a:lnTo>
                  <a:lnTo>
                    <a:pt x="320" y="12293"/>
                  </a:lnTo>
                  <a:lnTo>
                    <a:pt x="520" y="12913"/>
                  </a:lnTo>
                  <a:lnTo>
                    <a:pt x="760" y="13533"/>
                  </a:lnTo>
                  <a:lnTo>
                    <a:pt x="1000" y="14132"/>
                  </a:lnTo>
                  <a:lnTo>
                    <a:pt x="1240" y="14672"/>
                  </a:lnTo>
                  <a:lnTo>
                    <a:pt x="1460" y="15172"/>
                  </a:lnTo>
                  <a:lnTo>
                    <a:pt x="1819" y="15911"/>
                  </a:lnTo>
                  <a:lnTo>
                    <a:pt x="2559" y="17410"/>
                  </a:lnTo>
                  <a:lnTo>
                    <a:pt x="3299" y="18909"/>
                  </a:lnTo>
                  <a:lnTo>
                    <a:pt x="4018" y="20428"/>
                  </a:lnTo>
                  <a:lnTo>
                    <a:pt x="4698" y="21947"/>
                  </a:lnTo>
                  <a:lnTo>
                    <a:pt x="5377" y="23486"/>
                  </a:lnTo>
                  <a:lnTo>
                    <a:pt x="6017" y="25025"/>
                  </a:lnTo>
                  <a:lnTo>
                    <a:pt x="6617" y="26584"/>
                  </a:lnTo>
                  <a:lnTo>
                    <a:pt x="7176" y="28163"/>
                  </a:lnTo>
                  <a:lnTo>
                    <a:pt x="7716" y="29742"/>
                  </a:lnTo>
                  <a:lnTo>
                    <a:pt x="7956" y="30522"/>
                  </a:lnTo>
                  <a:lnTo>
                    <a:pt x="8196" y="31321"/>
                  </a:lnTo>
                  <a:lnTo>
                    <a:pt x="8415" y="32121"/>
                  </a:lnTo>
                  <a:lnTo>
                    <a:pt x="8615" y="32920"/>
                  </a:lnTo>
                  <a:lnTo>
                    <a:pt x="8815" y="33740"/>
                  </a:lnTo>
                  <a:lnTo>
                    <a:pt x="8995" y="34539"/>
                  </a:lnTo>
                  <a:lnTo>
                    <a:pt x="9175" y="35359"/>
                  </a:lnTo>
                  <a:lnTo>
                    <a:pt x="9315" y="36158"/>
                  </a:lnTo>
                  <a:lnTo>
                    <a:pt x="9455" y="36978"/>
                  </a:lnTo>
                  <a:lnTo>
                    <a:pt x="9575" y="37797"/>
                  </a:lnTo>
                  <a:lnTo>
                    <a:pt x="9675" y="38617"/>
                  </a:lnTo>
                  <a:lnTo>
                    <a:pt x="9755" y="39436"/>
                  </a:lnTo>
                  <a:lnTo>
                    <a:pt x="9835" y="40276"/>
                  </a:lnTo>
                  <a:lnTo>
                    <a:pt x="9874" y="41095"/>
                  </a:lnTo>
                  <a:lnTo>
                    <a:pt x="10194" y="41275"/>
                  </a:lnTo>
                  <a:lnTo>
                    <a:pt x="10514" y="41475"/>
                  </a:lnTo>
                  <a:lnTo>
                    <a:pt x="10814" y="41695"/>
                  </a:lnTo>
                  <a:lnTo>
                    <a:pt x="11114" y="41915"/>
                  </a:lnTo>
                  <a:lnTo>
                    <a:pt x="11693" y="42395"/>
                  </a:lnTo>
                  <a:lnTo>
                    <a:pt x="12273" y="42914"/>
                  </a:lnTo>
                  <a:lnTo>
                    <a:pt x="12853" y="43434"/>
                  </a:lnTo>
                  <a:lnTo>
                    <a:pt x="13452" y="43934"/>
                  </a:lnTo>
                  <a:lnTo>
                    <a:pt x="13772" y="44193"/>
                  </a:lnTo>
                  <a:lnTo>
                    <a:pt x="14092" y="44413"/>
                  </a:lnTo>
                  <a:lnTo>
                    <a:pt x="14412" y="44653"/>
                  </a:lnTo>
                  <a:lnTo>
                    <a:pt x="14751" y="44853"/>
                  </a:lnTo>
                  <a:lnTo>
                    <a:pt x="15451" y="45233"/>
                  </a:lnTo>
                  <a:lnTo>
                    <a:pt x="16151" y="45573"/>
                  </a:lnTo>
                  <a:lnTo>
                    <a:pt x="16890" y="45872"/>
                  </a:lnTo>
                  <a:lnTo>
                    <a:pt x="17630" y="46132"/>
                  </a:lnTo>
                  <a:lnTo>
                    <a:pt x="18389" y="46372"/>
                  </a:lnTo>
                  <a:lnTo>
                    <a:pt x="19169" y="46552"/>
                  </a:lnTo>
                  <a:lnTo>
                    <a:pt x="19948" y="46692"/>
                  </a:lnTo>
                  <a:lnTo>
                    <a:pt x="20728" y="46792"/>
                  </a:lnTo>
                  <a:lnTo>
                    <a:pt x="21467" y="46852"/>
                  </a:lnTo>
                  <a:lnTo>
                    <a:pt x="22207" y="46892"/>
                  </a:lnTo>
                  <a:lnTo>
                    <a:pt x="22946" y="46872"/>
                  </a:lnTo>
                  <a:lnTo>
                    <a:pt x="23686" y="46832"/>
                  </a:lnTo>
                  <a:lnTo>
                    <a:pt x="24425" y="46772"/>
                  </a:lnTo>
                  <a:lnTo>
                    <a:pt x="25165" y="46672"/>
                  </a:lnTo>
                  <a:lnTo>
                    <a:pt x="25885" y="46532"/>
                  </a:lnTo>
                  <a:lnTo>
                    <a:pt x="26604" y="46372"/>
                  </a:lnTo>
                  <a:lnTo>
                    <a:pt x="27324" y="46172"/>
                  </a:lnTo>
                  <a:lnTo>
                    <a:pt x="28043" y="45952"/>
                  </a:lnTo>
                  <a:lnTo>
                    <a:pt x="28743" y="45713"/>
                  </a:lnTo>
                  <a:lnTo>
                    <a:pt x="29442" y="45453"/>
                  </a:lnTo>
                  <a:lnTo>
                    <a:pt x="30122" y="45153"/>
                  </a:lnTo>
                  <a:lnTo>
                    <a:pt x="30801" y="44833"/>
                  </a:lnTo>
                  <a:lnTo>
                    <a:pt x="31461" y="44493"/>
                  </a:lnTo>
                  <a:lnTo>
                    <a:pt x="32101" y="44114"/>
                  </a:lnTo>
                  <a:lnTo>
                    <a:pt x="32640" y="43794"/>
                  </a:lnTo>
                  <a:lnTo>
                    <a:pt x="33160" y="43434"/>
                  </a:lnTo>
                  <a:lnTo>
                    <a:pt x="33680" y="43074"/>
                  </a:lnTo>
                  <a:lnTo>
                    <a:pt x="34179" y="42694"/>
                  </a:lnTo>
                  <a:lnTo>
                    <a:pt x="34659" y="42275"/>
                  </a:lnTo>
                  <a:lnTo>
                    <a:pt x="35099" y="41835"/>
                  </a:lnTo>
                  <a:lnTo>
                    <a:pt x="35539" y="41375"/>
                  </a:lnTo>
                  <a:lnTo>
                    <a:pt x="35918" y="40896"/>
                  </a:lnTo>
                  <a:lnTo>
                    <a:pt x="36258" y="40416"/>
                  </a:lnTo>
                  <a:lnTo>
                    <a:pt x="36558" y="39936"/>
                  </a:lnTo>
                  <a:lnTo>
                    <a:pt x="36818" y="39436"/>
                  </a:lnTo>
                  <a:lnTo>
                    <a:pt x="37038" y="38937"/>
                  </a:lnTo>
                  <a:lnTo>
                    <a:pt x="37257" y="38437"/>
                  </a:lnTo>
                  <a:lnTo>
                    <a:pt x="37437" y="37917"/>
                  </a:lnTo>
                  <a:lnTo>
                    <a:pt x="37597" y="37398"/>
                  </a:lnTo>
                  <a:lnTo>
                    <a:pt x="37737" y="36878"/>
                  </a:lnTo>
                  <a:lnTo>
                    <a:pt x="37877" y="36338"/>
                  </a:lnTo>
                  <a:lnTo>
                    <a:pt x="37997" y="35799"/>
                  </a:lnTo>
                  <a:lnTo>
                    <a:pt x="38237" y="34719"/>
                  </a:lnTo>
                  <a:lnTo>
                    <a:pt x="38457" y="33640"/>
                  </a:lnTo>
                  <a:lnTo>
                    <a:pt x="38697" y="32541"/>
                  </a:lnTo>
                  <a:lnTo>
                    <a:pt x="38836" y="32001"/>
                  </a:lnTo>
                  <a:lnTo>
                    <a:pt x="38996" y="31481"/>
                  </a:lnTo>
                  <a:lnTo>
                    <a:pt x="39176" y="30942"/>
                  </a:lnTo>
                  <a:lnTo>
                    <a:pt x="39356" y="30422"/>
                  </a:lnTo>
                  <a:lnTo>
                    <a:pt x="39556" y="29882"/>
                  </a:lnTo>
                  <a:lnTo>
                    <a:pt x="39756" y="29363"/>
                  </a:lnTo>
                  <a:lnTo>
                    <a:pt x="40216" y="28343"/>
                  </a:lnTo>
                  <a:lnTo>
                    <a:pt x="40695" y="27324"/>
                  </a:lnTo>
                  <a:lnTo>
                    <a:pt x="41235" y="26345"/>
                  </a:lnTo>
                  <a:lnTo>
                    <a:pt x="41775" y="25365"/>
                  </a:lnTo>
                  <a:lnTo>
                    <a:pt x="42334" y="24406"/>
                  </a:lnTo>
                  <a:lnTo>
                    <a:pt x="43174" y="23087"/>
                  </a:lnTo>
                  <a:lnTo>
                    <a:pt x="44053" y="21767"/>
                  </a:lnTo>
                  <a:lnTo>
                    <a:pt x="44953" y="20468"/>
                  </a:lnTo>
                  <a:lnTo>
                    <a:pt x="45872" y="19189"/>
                  </a:lnTo>
                  <a:lnTo>
                    <a:pt x="47731" y="16651"/>
                  </a:lnTo>
                  <a:lnTo>
                    <a:pt x="48670" y="15391"/>
                  </a:lnTo>
                  <a:lnTo>
                    <a:pt x="49590" y="14112"/>
                  </a:lnTo>
                  <a:lnTo>
                    <a:pt x="49790" y="13852"/>
                  </a:lnTo>
                  <a:lnTo>
                    <a:pt x="49990" y="13592"/>
                  </a:lnTo>
                  <a:lnTo>
                    <a:pt x="50429" y="13073"/>
                  </a:lnTo>
                  <a:lnTo>
                    <a:pt x="50869" y="12573"/>
                  </a:lnTo>
                  <a:lnTo>
                    <a:pt x="51289" y="12053"/>
                  </a:lnTo>
                  <a:lnTo>
                    <a:pt x="51469" y="11794"/>
                  </a:lnTo>
                  <a:lnTo>
                    <a:pt x="51649" y="11514"/>
                  </a:lnTo>
                  <a:lnTo>
                    <a:pt x="51828" y="11234"/>
                  </a:lnTo>
                  <a:lnTo>
                    <a:pt x="51968" y="10934"/>
                  </a:lnTo>
                  <a:lnTo>
                    <a:pt x="52088" y="10634"/>
                  </a:lnTo>
                  <a:lnTo>
                    <a:pt x="52188" y="10315"/>
                  </a:lnTo>
                  <a:lnTo>
                    <a:pt x="52248" y="9975"/>
                  </a:lnTo>
                  <a:lnTo>
                    <a:pt x="52288" y="9635"/>
                  </a:lnTo>
                  <a:lnTo>
                    <a:pt x="52308" y="9375"/>
                  </a:lnTo>
                  <a:lnTo>
                    <a:pt x="52288" y="9135"/>
                  </a:lnTo>
                  <a:lnTo>
                    <a:pt x="52268" y="8875"/>
                  </a:lnTo>
                  <a:lnTo>
                    <a:pt x="52228" y="8636"/>
                  </a:lnTo>
                  <a:lnTo>
                    <a:pt x="52188" y="8396"/>
                  </a:lnTo>
                  <a:lnTo>
                    <a:pt x="52108" y="8156"/>
                  </a:lnTo>
                  <a:lnTo>
                    <a:pt x="52028" y="7916"/>
                  </a:lnTo>
                  <a:lnTo>
                    <a:pt x="51928" y="7696"/>
                  </a:lnTo>
                  <a:lnTo>
                    <a:pt x="51828" y="7476"/>
                  </a:lnTo>
                  <a:lnTo>
                    <a:pt x="51688" y="7256"/>
                  </a:lnTo>
                  <a:lnTo>
                    <a:pt x="51549" y="7057"/>
                  </a:lnTo>
                  <a:lnTo>
                    <a:pt x="51409" y="6857"/>
                  </a:lnTo>
                  <a:lnTo>
                    <a:pt x="51249" y="6677"/>
                  </a:lnTo>
                  <a:lnTo>
                    <a:pt x="51069" y="6497"/>
                  </a:lnTo>
                  <a:lnTo>
                    <a:pt x="50869" y="6337"/>
                  </a:lnTo>
                  <a:lnTo>
                    <a:pt x="50669" y="6197"/>
                  </a:lnTo>
                  <a:lnTo>
                    <a:pt x="50429" y="6037"/>
                  </a:lnTo>
                  <a:lnTo>
                    <a:pt x="50189" y="5917"/>
                  </a:lnTo>
                  <a:lnTo>
                    <a:pt x="49930" y="5797"/>
                  </a:lnTo>
                  <a:lnTo>
                    <a:pt x="49670" y="5717"/>
                  </a:lnTo>
                  <a:lnTo>
                    <a:pt x="49430" y="5657"/>
                  </a:lnTo>
                  <a:lnTo>
                    <a:pt x="49170" y="5617"/>
                  </a:lnTo>
                  <a:lnTo>
                    <a:pt x="48670" y="5617"/>
                  </a:lnTo>
                  <a:lnTo>
                    <a:pt x="48431" y="5637"/>
                  </a:lnTo>
                  <a:lnTo>
                    <a:pt x="48171" y="5677"/>
                  </a:lnTo>
                  <a:lnTo>
                    <a:pt x="47931" y="5737"/>
                  </a:lnTo>
                  <a:lnTo>
                    <a:pt x="47671" y="5797"/>
                  </a:lnTo>
                  <a:lnTo>
                    <a:pt x="47431" y="5897"/>
                  </a:lnTo>
                  <a:lnTo>
                    <a:pt x="47191" y="5997"/>
                  </a:lnTo>
                  <a:lnTo>
                    <a:pt x="46951" y="6117"/>
                  </a:lnTo>
                  <a:lnTo>
                    <a:pt x="46712" y="6237"/>
                  </a:lnTo>
                  <a:lnTo>
                    <a:pt x="46252" y="6517"/>
                  </a:lnTo>
                  <a:lnTo>
                    <a:pt x="45812" y="6837"/>
                  </a:lnTo>
                  <a:lnTo>
                    <a:pt x="45392" y="7196"/>
                  </a:lnTo>
                  <a:lnTo>
                    <a:pt x="44993" y="7576"/>
                  </a:lnTo>
                  <a:lnTo>
                    <a:pt x="44613" y="7976"/>
                  </a:lnTo>
                  <a:lnTo>
                    <a:pt x="44273" y="8376"/>
                  </a:lnTo>
                  <a:lnTo>
                    <a:pt x="43953" y="8775"/>
                  </a:lnTo>
                  <a:lnTo>
                    <a:pt x="43673" y="9155"/>
                  </a:lnTo>
                  <a:lnTo>
                    <a:pt x="42814" y="10474"/>
                  </a:lnTo>
                  <a:lnTo>
                    <a:pt x="41975" y="11794"/>
                  </a:lnTo>
                  <a:lnTo>
                    <a:pt x="41155" y="13153"/>
                  </a:lnTo>
                  <a:lnTo>
                    <a:pt x="40376" y="14512"/>
                  </a:lnTo>
                  <a:lnTo>
                    <a:pt x="39636" y="15911"/>
                  </a:lnTo>
                  <a:lnTo>
                    <a:pt x="38916" y="17310"/>
                  </a:lnTo>
                  <a:lnTo>
                    <a:pt x="38237" y="18729"/>
                  </a:lnTo>
                  <a:lnTo>
                    <a:pt x="37597" y="20168"/>
                  </a:lnTo>
                  <a:lnTo>
                    <a:pt x="37477" y="20168"/>
                  </a:lnTo>
                  <a:lnTo>
                    <a:pt x="37417" y="20148"/>
                  </a:lnTo>
                  <a:lnTo>
                    <a:pt x="37377" y="20128"/>
                  </a:lnTo>
                  <a:lnTo>
                    <a:pt x="37297" y="20028"/>
                  </a:lnTo>
                  <a:lnTo>
                    <a:pt x="37257" y="19909"/>
                  </a:lnTo>
                  <a:lnTo>
                    <a:pt x="37237" y="19769"/>
                  </a:lnTo>
                  <a:lnTo>
                    <a:pt x="37217" y="19609"/>
                  </a:lnTo>
                  <a:lnTo>
                    <a:pt x="37237" y="19449"/>
                  </a:lnTo>
                  <a:lnTo>
                    <a:pt x="37277" y="19309"/>
                  </a:lnTo>
                  <a:lnTo>
                    <a:pt x="37597" y="18390"/>
                  </a:lnTo>
                  <a:lnTo>
                    <a:pt x="37917" y="17450"/>
                  </a:lnTo>
                  <a:lnTo>
                    <a:pt x="38517" y="15531"/>
                  </a:lnTo>
                  <a:lnTo>
                    <a:pt x="38856" y="14572"/>
                  </a:lnTo>
                  <a:lnTo>
                    <a:pt x="39196" y="13632"/>
                  </a:lnTo>
                  <a:lnTo>
                    <a:pt x="39396" y="13173"/>
                  </a:lnTo>
                  <a:lnTo>
                    <a:pt x="39576" y="12713"/>
                  </a:lnTo>
                  <a:lnTo>
                    <a:pt x="39796" y="12273"/>
                  </a:lnTo>
                  <a:lnTo>
                    <a:pt x="40016" y="11834"/>
                  </a:lnTo>
                  <a:lnTo>
                    <a:pt x="40795" y="10394"/>
                  </a:lnTo>
                  <a:lnTo>
                    <a:pt x="41555" y="8975"/>
                  </a:lnTo>
                  <a:lnTo>
                    <a:pt x="41935" y="8256"/>
                  </a:lnTo>
                  <a:lnTo>
                    <a:pt x="42274" y="7536"/>
                  </a:lnTo>
                  <a:lnTo>
                    <a:pt x="42594" y="6777"/>
                  </a:lnTo>
                  <a:lnTo>
                    <a:pt x="42894" y="5977"/>
                  </a:lnTo>
                  <a:lnTo>
                    <a:pt x="43034" y="5517"/>
                  </a:lnTo>
                  <a:lnTo>
                    <a:pt x="43134" y="5058"/>
                  </a:lnTo>
                  <a:lnTo>
                    <a:pt x="43194" y="4578"/>
                  </a:lnTo>
                  <a:lnTo>
                    <a:pt x="43214" y="4118"/>
                  </a:lnTo>
                  <a:lnTo>
                    <a:pt x="43174" y="3679"/>
                  </a:lnTo>
                  <a:lnTo>
                    <a:pt x="43154" y="3459"/>
                  </a:lnTo>
                  <a:lnTo>
                    <a:pt x="43114" y="3239"/>
                  </a:lnTo>
                  <a:lnTo>
                    <a:pt x="43054" y="3039"/>
                  </a:lnTo>
                  <a:lnTo>
                    <a:pt x="42994" y="2859"/>
                  </a:lnTo>
                  <a:lnTo>
                    <a:pt x="42914" y="2659"/>
                  </a:lnTo>
                  <a:lnTo>
                    <a:pt x="42834" y="2479"/>
                  </a:lnTo>
                  <a:lnTo>
                    <a:pt x="42734" y="2319"/>
                  </a:lnTo>
                  <a:lnTo>
                    <a:pt x="42614" y="2160"/>
                  </a:lnTo>
                  <a:lnTo>
                    <a:pt x="42494" y="2020"/>
                  </a:lnTo>
                  <a:lnTo>
                    <a:pt x="42354" y="1880"/>
                  </a:lnTo>
                  <a:lnTo>
                    <a:pt x="42194" y="1780"/>
                  </a:lnTo>
                  <a:lnTo>
                    <a:pt x="42034" y="1660"/>
                  </a:lnTo>
                  <a:lnTo>
                    <a:pt x="41875" y="1580"/>
                  </a:lnTo>
                  <a:lnTo>
                    <a:pt x="41675" y="1520"/>
                  </a:lnTo>
                  <a:lnTo>
                    <a:pt x="41475" y="1460"/>
                  </a:lnTo>
                  <a:lnTo>
                    <a:pt x="41275" y="1420"/>
                  </a:lnTo>
                  <a:lnTo>
                    <a:pt x="41035" y="1400"/>
                  </a:lnTo>
                  <a:lnTo>
                    <a:pt x="40795" y="1420"/>
                  </a:lnTo>
                  <a:lnTo>
                    <a:pt x="40555" y="1440"/>
                  </a:lnTo>
                  <a:lnTo>
                    <a:pt x="40276" y="1480"/>
                  </a:lnTo>
                  <a:lnTo>
                    <a:pt x="39996" y="1560"/>
                  </a:lnTo>
                  <a:lnTo>
                    <a:pt x="39716" y="1660"/>
                  </a:lnTo>
                  <a:lnTo>
                    <a:pt x="39476" y="1740"/>
                  </a:lnTo>
                  <a:lnTo>
                    <a:pt x="39256" y="1840"/>
                  </a:lnTo>
                  <a:lnTo>
                    <a:pt x="39036" y="1960"/>
                  </a:lnTo>
                  <a:lnTo>
                    <a:pt x="38836" y="2080"/>
                  </a:lnTo>
                  <a:lnTo>
                    <a:pt x="38437" y="2359"/>
                  </a:lnTo>
                  <a:lnTo>
                    <a:pt x="38057" y="2659"/>
                  </a:lnTo>
                  <a:lnTo>
                    <a:pt x="37697" y="2999"/>
                  </a:lnTo>
                  <a:lnTo>
                    <a:pt x="37357" y="3359"/>
                  </a:lnTo>
                  <a:lnTo>
                    <a:pt x="37038" y="3739"/>
                  </a:lnTo>
                  <a:lnTo>
                    <a:pt x="36718" y="4118"/>
                  </a:lnTo>
                  <a:lnTo>
                    <a:pt x="36138" y="4918"/>
                  </a:lnTo>
                  <a:lnTo>
                    <a:pt x="35559" y="5717"/>
                  </a:lnTo>
                  <a:lnTo>
                    <a:pt x="35039" y="6557"/>
                  </a:lnTo>
                  <a:lnTo>
                    <a:pt x="34519" y="7396"/>
                  </a:lnTo>
                  <a:lnTo>
                    <a:pt x="34039" y="8256"/>
                  </a:lnTo>
                  <a:lnTo>
                    <a:pt x="33600" y="9135"/>
                  </a:lnTo>
                  <a:lnTo>
                    <a:pt x="33160" y="10035"/>
                  </a:lnTo>
                  <a:lnTo>
                    <a:pt x="32760" y="10934"/>
                  </a:lnTo>
                  <a:lnTo>
                    <a:pt x="32400" y="11854"/>
                  </a:lnTo>
                  <a:lnTo>
                    <a:pt x="32041" y="12793"/>
                  </a:lnTo>
                  <a:lnTo>
                    <a:pt x="31701" y="13732"/>
                  </a:lnTo>
                  <a:lnTo>
                    <a:pt x="31401" y="14672"/>
                  </a:lnTo>
                  <a:lnTo>
                    <a:pt x="31121" y="15631"/>
                  </a:lnTo>
                  <a:lnTo>
                    <a:pt x="30841" y="16571"/>
                  </a:lnTo>
                  <a:lnTo>
                    <a:pt x="30602" y="17550"/>
                  </a:lnTo>
                  <a:lnTo>
                    <a:pt x="30362" y="18509"/>
                  </a:lnTo>
                  <a:lnTo>
                    <a:pt x="30941" y="15931"/>
                  </a:lnTo>
                  <a:lnTo>
                    <a:pt x="31221" y="14652"/>
                  </a:lnTo>
                  <a:lnTo>
                    <a:pt x="31481" y="13353"/>
                  </a:lnTo>
                  <a:lnTo>
                    <a:pt x="31741" y="12033"/>
                  </a:lnTo>
                  <a:lnTo>
                    <a:pt x="31981" y="10734"/>
                  </a:lnTo>
                  <a:lnTo>
                    <a:pt x="32201" y="9435"/>
                  </a:lnTo>
                  <a:lnTo>
                    <a:pt x="32380" y="8136"/>
                  </a:lnTo>
                  <a:lnTo>
                    <a:pt x="32520" y="7276"/>
                  </a:lnTo>
                  <a:lnTo>
                    <a:pt x="32700" y="6237"/>
                  </a:lnTo>
                  <a:lnTo>
                    <a:pt x="32760" y="5677"/>
                  </a:lnTo>
                  <a:lnTo>
                    <a:pt x="32840" y="5098"/>
                  </a:lnTo>
                  <a:lnTo>
                    <a:pt x="32880" y="4498"/>
                  </a:lnTo>
                  <a:lnTo>
                    <a:pt x="32900" y="3918"/>
                  </a:lnTo>
                  <a:lnTo>
                    <a:pt x="32900" y="3339"/>
                  </a:lnTo>
                  <a:lnTo>
                    <a:pt x="32860" y="2779"/>
                  </a:lnTo>
                  <a:lnTo>
                    <a:pt x="32820" y="2499"/>
                  </a:lnTo>
                  <a:lnTo>
                    <a:pt x="32760" y="2240"/>
                  </a:lnTo>
                  <a:lnTo>
                    <a:pt x="32700" y="1980"/>
                  </a:lnTo>
                  <a:lnTo>
                    <a:pt x="32640" y="1740"/>
                  </a:lnTo>
                  <a:lnTo>
                    <a:pt x="32540" y="1500"/>
                  </a:lnTo>
                  <a:lnTo>
                    <a:pt x="32440" y="1280"/>
                  </a:lnTo>
                  <a:lnTo>
                    <a:pt x="32321" y="1080"/>
                  </a:lnTo>
                  <a:lnTo>
                    <a:pt x="32201" y="880"/>
                  </a:lnTo>
                  <a:lnTo>
                    <a:pt x="32041" y="700"/>
                  </a:lnTo>
                  <a:lnTo>
                    <a:pt x="31881" y="541"/>
                  </a:lnTo>
                  <a:lnTo>
                    <a:pt x="31681" y="381"/>
                  </a:lnTo>
                  <a:lnTo>
                    <a:pt x="31481" y="261"/>
                  </a:lnTo>
                  <a:lnTo>
                    <a:pt x="31301" y="181"/>
                  </a:lnTo>
                  <a:lnTo>
                    <a:pt x="31121" y="101"/>
                  </a:lnTo>
                  <a:lnTo>
                    <a:pt x="30921" y="61"/>
                  </a:lnTo>
                  <a:lnTo>
                    <a:pt x="30722" y="21"/>
                  </a:lnTo>
                  <a:lnTo>
                    <a:pt x="3052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>
              <a:off x="2673925" y="75525"/>
              <a:ext cx="910475" cy="794525"/>
            </a:xfrm>
            <a:custGeom>
              <a:avLst/>
              <a:gdLst/>
              <a:ahLst/>
              <a:cxnLst/>
              <a:rect l="l" t="t" r="r" b="b"/>
              <a:pathLst>
                <a:path w="36419" h="31781" extrusionOk="0">
                  <a:moveTo>
                    <a:pt x="36418" y="1"/>
                  </a:moveTo>
                  <a:lnTo>
                    <a:pt x="1" y="420"/>
                  </a:lnTo>
                  <a:lnTo>
                    <a:pt x="3998" y="29482"/>
                  </a:lnTo>
                  <a:lnTo>
                    <a:pt x="4038" y="29642"/>
                  </a:lnTo>
                  <a:lnTo>
                    <a:pt x="4098" y="29782"/>
                  </a:lnTo>
                  <a:lnTo>
                    <a:pt x="4178" y="29922"/>
                  </a:lnTo>
                  <a:lnTo>
                    <a:pt x="4278" y="30042"/>
                  </a:lnTo>
                  <a:lnTo>
                    <a:pt x="4378" y="30142"/>
                  </a:lnTo>
                  <a:lnTo>
                    <a:pt x="4518" y="30242"/>
                  </a:lnTo>
                  <a:lnTo>
                    <a:pt x="4658" y="30302"/>
                  </a:lnTo>
                  <a:lnTo>
                    <a:pt x="4798" y="30342"/>
                  </a:lnTo>
                  <a:lnTo>
                    <a:pt x="6577" y="30702"/>
                  </a:lnTo>
                  <a:lnTo>
                    <a:pt x="8336" y="31001"/>
                  </a:lnTo>
                  <a:lnTo>
                    <a:pt x="10095" y="31241"/>
                  </a:lnTo>
                  <a:lnTo>
                    <a:pt x="10974" y="31361"/>
                  </a:lnTo>
                  <a:lnTo>
                    <a:pt x="11854" y="31441"/>
                  </a:lnTo>
                  <a:lnTo>
                    <a:pt x="12733" y="31541"/>
                  </a:lnTo>
                  <a:lnTo>
                    <a:pt x="13612" y="31601"/>
                  </a:lnTo>
                  <a:lnTo>
                    <a:pt x="14492" y="31661"/>
                  </a:lnTo>
                  <a:lnTo>
                    <a:pt x="15371" y="31701"/>
                  </a:lnTo>
                  <a:lnTo>
                    <a:pt x="16251" y="31741"/>
                  </a:lnTo>
                  <a:lnTo>
                    <a:pt x="17130" y="31761"/>
                  </a:lnTo>
                  <a:lnTo>
                    <a:pt x="18010" y="31781"/>
                  </a:lnTo>
                  <a:lnTo>
                    <a:pt x="18889" y="31781"/>
                  </a:lnTo>
                  <a:lnTo>
                    <a:pt x="19769" y="31761"/>
                  </a:lnTo>
                  <a:lnTo>
                    <a:pt x="20648" y="31741"/>
                  </a:lnTo>
                  <a:lnTo>
                    <a:pt x="21528" y="31701"/>
                  </a:lnTo>
                  <a:lnTo>
                    <a:pt x="22407" y="31641"/>
                  </a:lnTo>
                  <a:lnTo>
                    <a:pt x="23266" y="31581"/>
                  </a:lnTo>
                  <a:lnTo>
                    <a:pt x="24146" y="31501"/>
                  </a:lnTo>
                  <a:lnTo>
                    <a:pt x="25025" y="31421"/>
                  </a:lnTo>
                  <a:lnTo>
                    <a:pt x="25905" y="31321"/>
                  </a:lnTo>
                  <a:lnTo>
                    <a:pt x="26784" y="31201"/>
                  </a:lnTo>
                  <a:lnTo>
                    <a:pt x="27664" y="31081"/>
                  </a:lnTo>
                  <a:lnTo>
                    <a:pt x="28523" y="30941"/>
                  </a:lnTo>
                  <a:lnTo>
                    <a:pt x="29403" y="30782"/>
                  </a:lnTo>
                  <a:lnTo>
                    <a:pt x="30282" y="30622"/>
                  </a:lnTo>
                  <a:lnTo>
                    <a:pt x="31142" y="30442"/>
                  </a:lnTo>
                  <a:lnTo>
                    <a:pt x="32021" y="30262"/>
                  </a:lnTo>
                  <a:lnTo>
                    <a:pt x="32900" y="30062"/>
                  </a:lnTo>
                  <a:lnTo>
                    <a:pt x="33060" y="30002"/>
                  </a:lnTo>
                  <a:lnTo>
                    <a:pt x="33200" y="29942"/>
                  </a:lnTo>
                  <a:lnTo>
                    <a:pt x="33320" y="29842"/>
                  </a:lnTo>
                  <a:lnTo>
                    <a:pt x="33440" y="29742"/>
                  </a:lnTo>
                  <a:lnTo>
                    <a:pt x="33520" y="29602"/>
                  </a:lnTo>
                  <a:lnTo>
                    <a:pt x="33600" y="29482"/>
                  </a:lnTo>
                  <a:lnTo>
                    <a:pt x="33640" y="29322"/>
                  </a:lnTo>
                  <a:lnTo>
                    <a:pt x="33680" y="29163"/>
                  </a:lnTo>
                  <a:lnTo>
                    <a:pt x="36378" y="520"/>
                  </a:lnTo>
                  <a:lnTo>
                    <a:pt x="3641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>
              <a:off x="2705925" y="112000"/>
              <a:ext cx="957925" cy="271875"/>
            </a:xfrm>
            <a:custGeom>
              <a:avLst/>
              <a:gdLst/>
              <a:ahLst/>
              <a:cxnLst/>
              <a:rect l="l" t="t" r="r" b="b"/>
              <a:pathLst>
                <a:path w="38317" h="10875" extrusionOk="0">
                  <a:moveTo>
                    <a:pt x="33539" y="1"/>
                  </a:moveTo>
                  <a:lnTo>
                    <a:pt x="32280" y="21"/>
                  </a:lnTo>
                  <a:lnTo>
                    <a:pt x="31021" y="61"/>
                  </a:lnTo>
                  <a:lnTo>
                    <a:pt x="29762" y="61"/>
                  </a:lnTo>
                  <a:lnTo>
                    <a:pt x="28962" y="81"/>
                  </a:lnTo>
                  <a:lnTo>
                    <a:pt x="28163" y="121"/>
                  </a:lnTo>
                  <a:lnTo>
                    <a:pt x="27363" y="201"/>
                  </a:lnTo>
                  <a:lnTo>
                    <a:pt x="26584" y="281"/>
                  </a:lnTo>
                  <a:lnTo>
                    <a:pt x="24985" y="460"/>
                  </a:lnTo>
                  <a:lnTo>
                    <a:pt x="24185" y="520"/>
                  </a:lnTo>
                  <a:lnTo>
                    <a:pt x="23386" y="560"/>
                  </a:lnTo>
                  <a:lnTo>
                    <a:pt x="20467" y="620"/>
                  </a:lnTo>
                  <a:lnTo>
                    <a:pt x="17549" y="660"/>
                  </a:lnTo>
                  <a:lnTo>
                    <a:pt x="14631" y="680"/>
                  </a:lnTo>
                  <a:lnTo>
                    <a:pt x="11693" y="700"/>
                  </a:lnTo>
                  <a:lnTo>
                    <a:pt x="8775" y="680"/>
                  </a:lnTo>
                  <a:lnTo>
                    <a:pt x="5856" y="660"/>
                  </a:lnTo>
                  <a:lnTo>
                    <a:pt x="2938" y="600"/>
                  </a:lnTo>
                  <a:lnTo>
                    <a:pt x="0" y="540"/>
                  </a:lnTo>
                  <a:lnTo>
                    <a:pt x="340" y="1020"/>
                  </a:lnTo>
                  <a:lnTo>
                    <a:pt x="700" y="1460"/>
                  </a:lnTo>
                  <a:lnTo>
                    <a:pt x="1099" y="1880"/>
                  </a:lnTo>
                  <a:lnTo>
                    <a:pt x="1539" y="2259"/>
                  </a:lnTo>
                  <a:lnTo>
                    <a:pt x="1999" y="2619"/>
                  </a:lnTo>
                  <a:lnTo>
                    <a:pt x="2479" y="2939"/>
                  </a:lnTo>
                  <a:lnTo>
                    <a:pt x="2978" y="3219"/>
                  </a:lnTo>
                  <a:lnTo>
                    <a:pt x="3518" y="3459"/>
                  </a:lnTo>
                  <a:lnTo>
                    <a:pt x="4058" y="3678"/>
                  </a:lnTo>
                  <a:lnTo>
                    <a:pt x="4617" y="3838"/>
                  </a:lnTo>
                  <a:lnTo>
                    <a:pt x="5177" y="3978"/>
                  </a:lnTo>
                  <a:lnTo>
                    <a:pt x="5737" y="4058"/>
                  </a:lnTo>
                  <a:lnTo>
                    <a:pt x="6316" y="4098"/>
                  </a:lnTo>
                  <a:lnTo>
                    <a:pt x="6896" y="4098"/>
                  </a:lnTo>
                  <a:lnTo>
                    <a:pt x="7475" y="4058"/>
                  </a:lnTo>
                  <a:lnTo>
                    <a:pt x="8055" y="3978"/>
                  </a:lnTo>
                  <a:lnTo>
                    <a:pt x="8715" y="3818"/>
                  </a:lnTo>
                  <a:lnTo>
                    <a:pt x="9054" y="3758"/>
                  </a:lnTo>
                  <a:lnTo>
                    <a:pt x="9394" y="3698"/>
                  </a:lnTo>
                  <a:lnTo>
                    <a:pt x="9714" y="3678"/>
                  </a:lnTo>
                  <a:lnTo>
                    <a:pt x="10054" y="3678"/>
                  </a:lnTo>
                  <a:lnTo>
                    <a:pt x="10214" y="3698"/>
                  </a:lnTo>
                  <a:lnTo>
                    <a:pt x="10374" y="3718"/>
                  </a:lnTo>
                  <a:lnTo>
                    <a:pt x="10534" y="3758"/>
                  </a:lnTo>
                  <a:lnTo>
                    <a:pt x="10673" y="3818"/>
                  </a:lnTo>
                  <a:lnTo>
                    <a:pt x="10853" y="3918"/>
                  </a:lnTo>
                  <a:lnTo>
                    <a:pt x="11033" y="4018"/>
                  </a:lnTo>
                  <a:lnTo>
                    <a:pt x="11193" y="4138"/>
                  </a:lnTo>
                  <a:lnTo>
                    <a:pt x="11353" y="4258"/>
                  </a:lnTo>
                  <a:lnTo>
                    <a:pt x="11653" y="4538"/>
                  </a:lnTo>
                  <a:lnTo>
                    <a:pt x="11973" y="4798"/>
                  </a:lnTo>
                  <a:lnTo>
                    <a:pt x="12272" y="5058"/>
                  </a:lnTo>
                  <a:lnTo>
                    <a:pt x="12432" y="5178"/>
                  </a:lnTo>
                  <a:lnTo>
                    <a:pt x="12592" y="5257"/>
                  </a:lnTo>
                  <a:lnTo>
                    <a:pt x="12752" y="5337"/>
                  </a:lnTo>
                  <a:lnTo>
                    <a:pt x="12932" y="5397"/>
                  </a:lnTo>
                  <a:lnTo>
                    <a:pt x="13112" y="5417"/>
                  </a:lnTo>
                  <a:lnTo>
                    <a:pt x="13312" y="5417"/>
                  </a:lnTo>
                  <a:lnTo>
                    <a:pt x="13452" y="5397"/>
                  </a:lnTo>
                  <a:lnTo>
                    <a:pt x="13612" y="5377"/>
                  </a:lnTo>
                  <a:lnTo>
                    <a:pt x="13891" y="5257"/>
                  </a:lnTo>
                  <a:lnTo>
                    <a:pt x="14171" y="5138"/>
                  </a:lnTo>
                  <a:lnTo>
                    <a:pt x="14451" y="4998"/>
                  </a:lnTo>
                  <a:lnTo>
                    <a:pt x="14631" y="4938"/>
                  </a:lnTo>
                  <a:lnTo>
                    <a:pt x="14831" y="4878"/>
                  </a:lnTo>
                  <a:lnTo>
                    <a:pt x="15031" y="4838"/>
                  </a:lnTo>
                  <a:lnTo>
                    <a:pt x="15231" y="4818"/>
                  </a:lnTo>
                  <a:lnTo>
                    <a:pt x="15610" y="4818"/>
                  </a:lnTo>
                  <a:lnTo>
                    <a:pt x="15810" y="4838"/>
                  </a:lnTo>
                  <a:lnTo>
                    <a:pt x="16010" y="4858"/>
                  </a:lnTo>
                  <a:lnTo>
                    <a:pt x="16210" y="4898"/>
                  </a:lnTo>
                  <a:lnTo>
                    <a:pt x="16390" y="4958"/>
                  </a:lnTo>
                  <a:lnTo>
                    <a:pt x="16590" y="5018"/>
                  </a:lnTo>
                  <a:lnTo>
                    <a:pt x="16770" y="5098"/>
                  </a:lnTo>
                  <a:lnTo>
                    <a:pt x="16950" y="5198"/>
                  </a:lnTo>
                  <a:lnTo>
                    <a:pt x="17109" y="5297"/>
                  </a:lnTo>
                  <a:lnTo>
                    <a:pt x="17289" y="5397"/>
                  </a:lnTo>
                  <a:lnTo>
                    <a:pt x="17449" y="5537"/>
                  </a:lnTo>
                  <a:lnTo>
                    <a:pt x="17629" y="5697"/>
                  </a:lnTo>
                  <a:lnTo>
                    <a:pt x="17789" y="5897"/>
                  </a:lnTo>
                  <a:lnTo>
                    <a:pt x="17929" y="6077"/>
                  </a:lnTo>
                  <a:lnTo>
                    <a:pt x="18009" y="6257"/>
                  </a:lnTo>
                  <a:lnTo>
                    <a:pt x="18089" y="6457"/>
                  </a:lnTo>
                  <a:lnTo>
                    <a:pt x="18129" y="6657"/>
                  </a:lnTo>
                  <a:lnTo>
                    <a:pt x="18169" y="6856"/>
                  </a:lnTo>
                  <a:lnTo>
                    <a:pt x="18169" y="7056"/>
                  </a:lnTo>
                  <a:lnTo>
                    <a:pt x="18169" y="7476"/>
                  </a:lnTo>
                  <a:lnTo>
                    <a:pt x="18129" y="7916"/>
                  </a:lnTo>
                  <a:lnTo>
                    <a:pt x="18089" y="8396"/>
                  </a:lnTo>
                  <a:lnTo>
                    <a:pt x="18069" y="8875"/>
                  </a:lnTo>
                  <a:lnTo>
                    <a:pt x="18089" y="9215"/>
                  </a:lnTo>
                  <a:lnTo>
                    <a:pt x="18109" y="9375"/>
                  </a:lnTo>
                  <a:lnTo>
                    <a:pt x="18169" y="9535"/>
                  </a:lnTo>
                  <a:lnTo>
                    <a:pt x="18249" y="9675"/>
                  </a:lnTo>
                  <a:lnTo>
                    <a:pt x="18349" y="9815"/>
                  </a:lnTo>
                  <a:lnTo>
                    <a:pt x="18589" y="10055"/>
                  </a:lnTo>
                  <a:lnTo>
                    <a:pt x="18908" y="10374"/>
                  </a:lnTo>
                  <a:lnTo>
                    <a:pt x="19088" y="10514"/>
                  </a:lnTo>
                  <a:lnTo>
                    <a:pt x="19268" y="10634"/>
                  </a:lnTo>
                  <a:lnTo>
                    <a:pt x="19448" y="10734"/>
                  </a:lnTo>
                  <a:lnTo>
                    <a:pt x="19648" y="10814"/>
                  </a:lnTo>
                  <a:lnTo>
                    <a:pt x="19848" y="10874"/>
                  </a:lnTo>
                  <a:lnTo>
                    <a:pt x="20188" y="10874"/>
                  </a:lnTo>
                  <a:lnTo>
                    <a:pt x="20288" y="10834"/>
                  </a:lnTo>
                  <a:lnTo>
                    <a:pt x="20507" y="10754"/>
                  </a:lnTo>
                  <a:lnTo>
                    <a:pt x="20707" y="10634"/>
                  </a:lnTo>
                  <a:lnTo>
                    <a:pt x="20867" y="10474"/>
                  </a:lnTo>
                  <a:lnTo>
                    <a:pt x="21027" y="10294"/>
                  </a:lnTo>
                  <a:lnTo>
                    <a:pt x="21147" y="10094"/>
                  </a:lnTo>
                  <a:lnTo>
                    <a:pt x="21247" y="9875"/>
                  </a:lnTo>
                  <a:lnTo>
                    <a:pt x="21327" y="9655"/>
                  </a:lnTo>
                  <a:lnTo>
                    <a:pt x="21387" y="9375"/>
                  </a:lnTo>
                  <a:lnTo>
                    <a:pt x="21427" y="9115"/>
                  </a:lnTo>
                  <a:lnTo>
                    <a:pt x="21467" y="8835"/>
                  </a:lnTo>
                  <a:lnTo>
                    <a:pt x="21467" y="8575"/>
                  </a:lnTo>
                  <a:lnTo>
                    <a:pt x="21487" y="8036"/>
                  </a:lnTo>
                  <a:lnTo>
                    <a:pt x="21507" y="7496"/>
                  </a:lnTo>
                  <a:lnTo>
                    <a:pt x="21527" y="6956"/>
                  </a:lnTo>
                  <a:lnTo>
                    <a:pt x="21567" y="6697"/>
                  </a:lnTo>
                  <a:lnTo>
                    <a:pt x="21627" y="6437"/>
                  </a:lnTo>
                  <a:lnTo>
                    <a:pt x="21687" y="6177"/>
                  </a:lnTo>
                  <a:lnTo>
                    <a:pt x="21787" y="5937"/>
                  </a:lnTo>
                  <a:lnTo>
                    <a:pt x="21907" y="5677"/>
                  </a:lnTo>
                  <a:lnTo>
                    <a:pt x="22066" y="5417"/>
                  </a:lnTo>
                  <a:lnTo>
                    <a:pt x="22226" y="5198"/>
                  </a:lnTo>
                  <a:lnTo>
                    <a:pt x="22426" y="4998"/>
                  </a:lnTo>
                  <a:lnTo>
                    <a:pt x="22626" y="4818"/>
                  </a:lnTo>
                  <a:lnTo>
                    <a:pt x="22866" y="4658"/>
                  </a:lnTo>
                  <a:lnTo>
                    <a:pt x="23106" y="4518"/>
                  </a:lnTo>
                  <a:lnTo>
                    <a:pt x="23366" y="4418"/>
                  </a:lnTo>
                  <a:lnTo>
                    <a:pt x="23645" y="4358"/>
                  </a:lnTo>
                  <a:lnTo>
                    <a:pt x="23925" y="4338"/>
                  </a:lnTo>
                  <a:lnTo>
                    <a:pt x="24065" y="4358"/>
                  </a:lnTo>
                  <a:lnTo>
                    <a:pt x="24225" y="4378"/>
                  </a:lnTo>
                  <a:lnTo>
                    <a:pt x="24365" y="4418"/>
                  </a:lnTo>
                  <a:lnTo>
                    <a:pt x="24505" y="4478"/>
                  </a:lnTo>
                  <a:lnTo>
                    <a:pt x="24645" y="4558"/>
                  </a:lnTo>
                  <a:lnTo>
                    <a:pt x="24745" y="4658"/>
                  </a:lnTo>
                  <a:lnTo>
                    <a:pt x="24845" y="4778"/>
                  </a:lnTo>
                  <a:lnTo>
                    <a:pt x="24905" y="4918"/>
                  </a:lnTo>
                  <a:lnTo>
                    <a:pt x="24945" y="5038"/>
                  </a:lnTo>
                  <a:lnTo>
                    <a:pt x="24965" y="5198"/>
                  </a:lnTo>
                  <a:lnTo>
                    <a:pt x="24945" y="5477"/>
                  </a:lnTo>
                  <a:lnTo>
                    <a:pt x="24945" y="5637"/>
                  </a:lnTo>
                  <a:lnTo>
                    <a:pt x="24945" y="5777"/>
                  </a:lnTo>
                  <a:lnTo>
                    <a:pt x="24985" y="5917"/>
                  </a:lnTo>
                  <a:lnTo>
                    <a:pt x="25025" y="6037"/>
                  </a:lnTo>
                  <a:lnTo>
                    <a:pt x="25105" y="6157"/>
                  </a:lnTo>
                  <a:lnTo>
                    <a:pt x="25204" y="6257"/>
                  </a:lnTo>
                  <a:lnTo>
                    <a:pt x="25344" y="6317"/>
                  </a:lnTo>
                  <a:lnTo>
                    <a:pt x="25464" y="6357"/>
                  </a:lnTo>
                  <a:lnTo>
                    <a:pt x="25604" y="6377"/>
                  </a:lnTo>
                  <a:lnTo>
                    <a:pt x="25764" y="6377"/>
                  </a:lnTo>
                  <a:lnTo>
                    <a:pt x="25904" y="6357"/>
                  </a:lnTo>
                  <a:lnTo>
                    <a:pt x="26044" y="6297"/>
                  </a:lnTo>
                  <a:lnTo>
                    <a:pt x="26164" y="6237"/>
                  </a:lnTo>
                  <a:lnTo>
                    <a:pt x="26284" y="6157"/>
                  </a:lnTo>
                  <a:lnTo>
                    <a:pt x="26384" y="6057"/>
                  </a:lnTo>
                  <a:lnTo>
                    <a:pt x="26484" y="5957"/>
                  </a:lnTo>
                  <a:lnTo>
                    <a:pt x="26664" y="5737"/>
                  </a:lnTo>
                  <a:lnTo>
                    <a:pt x="26843" y="5497"/>
                  </a:lnTo>
                  <a:lnTo>
                    <a:pt x="26983" y="5277"/>
                  </a:lnTo>
                  <a:lnTo>
                    <a:pt x="27143" y="5098"/>
                  </a:lnTo>
                  <a:lnTo>
                    <a:pt x="27303" y="4918"/>
                  </a:lnTo>
                  <a:lnTo>
                    <a:pt x="27503" y="4738"/>
                  </a:lnTo>
                  <a:lnTo>
                    <a:pt x="27703" y="4598"/>
                  </a:lnTo>
                  <a:lnTo>
                    <a:pt x="27903" y="4458"/>
                  </a:lnTo>
                  <a:lnTo>
                    <a:pt x="28123" y="4318"/>
                  </a:lnTo>
                  <a:lnTo>
                    <a:pt x="28362" y="4218"/>
                  </a:lnTo>
                  <a:lnTo>
                    <a:pt x="28582" y="4118"/>
                  </a:lnTo>
                  <a:lnTo>
                    <a:pt x="28822" y="4038"/>
                  </a:lnTo>
                  <a:lnTo>
                    <a:pt x="29082" y="3978"/>
                  </a:lnTo>
                  <a:lnTo>
                    <a:pt x="29322" y="3918"/>
                  </a:lnTo>
                  <a:lnTo>
                    <a:pt x="29582" y="3878"/>
                  </a:lnTo>
                  <a:lnTo>
                    <a:pt x="29822" y="3858"/>
                  </a:lnTo>
                  <a:lnTo>
                    <a:pt x="30081" y="3858"/>
                  </a:lnTo>
                  <a:lnTo>
                    <a:pt x="30321" y="3878"/>
                  </a:lnTo>
                  <a:lnTo>
                    <a:pt x="30621" y="3918"/>
                  </a:lnTo>
                  <a:lnTo>
                    <a:pt x="30761" y="3958"/>
                  </a:lnTo>
                  <a:lnTo>
                    <a:pt x="30901" y="3998"/>
                  </a:lnTo>
                  <a:lnTo>
                    <a:pt x="31041" y="4058"/>
                  </a:lnTo>
                  <a:lnTo>
                    <a:pt x="31161" y="4138"/>
                  </a:lnTo>
                  <a:lnTo>
                    <a:pt x="31281" y="4218"/>
                  </a:lnTo>
                  <a:lnTo>
                    <a:pt x="31381" y="4338"/>
                  </a:lnTo>
                  <a:lnTo>
                    <a:pt x="31481" y="4498"/>
                  </a:lnTo>
                  <a:lnTo>
                    <a:pt x="31561" y="4678"/>
                  </a:lnTo>
                  <a:lnTo>
                    <a:pt x="31660" y="5058"/>
                  </a:lnTo>
                  <a:lnTo>
                    <a:pt x="31720" y="5238"/>
                  </a:lnTo>
                  <a:lnTo>
                    <a:pt x="31800" y="5417"/>
                  </a:lnTo>
                  <a:lnTo>
                    <a:pt x="31880" y="5577"/>
                  </a:lnTo>
                  <a:lnTo>
                    <a:pt x="32020" y="5697"/>
                  </a:lnTo>
                  <a:lnTo>
                    <a:pt x="32100" y="5757"/>
                  </a:lnTo>
                  <a:lnTo>
                    <a:pt x="32280" y="5837"/>
                  </a:lnTo>
                  <a:lnTo>
                    <a:pt x="32440" y="5877"/>
                  </a:lnTo>
                  <a:lnTo>
                    <a:pt x="32580" y="5857"/>
                  </a:lnTo>
                  <a:lnTo>
                    <a:pt x="32720" y="5817"/>
                  </a:lnTo>
                  <a:lnTo>
                    <a:pt x="32840" y="5717"/>
                  </a:lnTo>
                  <a:lnTo>
                    <a:pt x="32960" y="5617"/>
                  </a:lnTo>
                  <a:lnTo>
                    <a:pt x="33060" y="5477"/>
                  </a:lnTo>
                  <a:lnTo>
                    <a:pt x="33160" y="5317"/>
                  </a:lnTo>
                  <a:lnTo>
                    <a:pt x="33319" y="4958"/>
                  </a:lnTo>
                  <a:lnTo>
                    <a:pt x="33459" y="4598"/>
                  </a:lnTo>
                  <a:lnTo>
                    <a:pt x="33599" y="4278"/>
                  </a:lnTo>
                  <a:lnTo>
                    <a:pt x="33659" y="4158"/>
                  </a:lnTo>
                  <a:lnTo>
                    <a:pt x="33719" y="4038"/>
                  </a:lnTo>
                  <a:lnTo>
                    <a:pt x="33879" y="3858"/>
                  </a:lnTo>
                  <a:lnTo>
                    <a:pt x="34059" y="3658"/>
                  </a:lnTo>
                  <a:lnTo>
                    <a:pt x="34259" y="3499"/>
                  </a:lnTo>
                  <a:lnTo>
                    <a:pt x="34499" y="3359"/>
                  </a:lnTo>
                  <a:lnTo>
                    <a:pt x="34739" y="3239"/>
                  </a:lnTo>
                  <a:lnTo>
                    <a:pt x="34858" y="3219"/>
                  </a:lnTo>
                  <a:lnTo>
                    <a:pt x="34978" y="3179"/>
                  </a:lnTo>
                  <a:lnTo>
                    <a:pt x="35238" y="3179"/>
                  </a:lnTo>
                  <a:lnTo>
                    <a:pt x="35358" y="3199"/>
                  </a:lnTo>
                  <a:lnTo>
                    <a:pt x="35478" y="3239"/>
                  </a:lnTo>
                  <a:lnTo>
                    <a:pt x="35638" y="3299"/>
                  </a:lnTo>
                  <a:lnTo>
                    <a:pt x="35758" y="3399"/>
                  </a:lnTo>
                  <a:lnTo>
                    <a:pt x="35858" y="3519"/>
                  </a:lnTo>
                  <a:lnTo>
                    <a:pt x="35938" y="3638"/>
                  </a:lnTo>
                  <a:lnTo>
                    <a:pt x="35978" y="3798"/>
                  </a:lnTo>
                  <a:lnTo>
                    <a:pt x="35998" y="3938"/>
                  </a:lnTo>
                  <a:lnTo>
                    <a:pt x="36018" y="4118"/>
                  </a:lnTo>
                  <a:lnTo>
                    <a:pt x="35998" y="4278"/>
                  </a:lnTo>
                  <a:lnTo>
                    <a:pt x="35978" y="4658"/>
                  </a:lnTo>
                  <a:lnTo>
                    <a:pt x="35918" y="5018"/>
                  </a:lnTo>
                  <a:lnTo>
                    <a:pt x="35898" y="5357"/>
                  </a:lnTo>
                  <a:lnTo>
                    <a:pt x="35878" y="5517"/>
                  </a:lnTo>
                  <a:lnTo>
                    <a:pt x="35898" y="5677"/>
                  </a:lnTo>
                  <a:lnTo>
                    <a:pt x="35938" y="5977"/>
                  </a:lnTo>
                  <a:lnTo>
                    <a:pt x="35978" y="6117"/>
                  </a:lnTo>
                  <a:lnTo>
                    <a:pt x="36018" y="6257"/>
                  </a:lnTo>
                  <a:lnTo>
                    <a:pt x="36098" y="6377"/>
                  </a:lnTo>
                  <a:lnTo>
                    <a:pt x="36158" y="6517"/>
                  </a:lnTo>
                  <a:lnTo>
                    <a:pt x="36258" y="6617"/>
                  </a:lnTo>
                  <a:lnTo>
                    <a:pt x="36358" y="6717"/>
                  </a:lnTo>
                  <a:lnTo>
                    <a:pt x="36517" y="6817"/>
                  </a:lnTo>
                  <a:lnTo>
                    <a:pt x="36697" y="6876"/>
                  </a:lnTo>
                  <a:lnTo>
                    <a:pt x="36877" y="6896"/>
                  </a:lnTo>
                  <a:lnTo>
                    <a:pt x="37057" y="6896"/>
                  </a:lnTo>
                  <a:lnTo>
                    <a:pt x="37237" y="6856"/>
                  </a:lnTo>
                  <a:lnTo>
                    <a:pt x="37417" y="6797"/>
                  </a:lnTo>
                  <a:lnTo>
                    <a:pt x="37597" y="6697"/>
                  </a:lnTo>
                  <a:lnTo>
                    <a:pt x="37737" y="6577"/>
                  </a:lnTo>
                  <a:lnTo>
                    <a:pt x="37857" y="6457"/>
                  </a:lnTo>
                  <a:lnTo>
                    <a:pt x="37977" y="6297"/>
                  </a:lnTo>
                  <a:lnTo>
                    <a:pt x="38076" y="6137"/>
                  </a:lnTo>
                  <a:lnTo>
                    <a:pt x="38136" y="5977"/>
                  </a:lnTo>
                  <a:lnTo>
                    <a:pt x="38196" y="5797"/>
                  </a:lnTo>
                  <a:lnTo>
                    <a:pt x="38256" y="5617"/>
                  </a:lnTo>
                  <a:lnTo>
                    <a:pt x="38276" y="5417"/>
                  </a:lnTo>
                  <a:lnTo>
                    <a:pt x="38296" y="5238"/>
                  </a:lnTo>
                  <a:lnTo>
                    <a:pt x="38316" y="4858"/>
                  </a:lnTo>
                  <a:lnTo>
                    <a:pt x="38276" y="4498"/>
                  </a:lnTo>
                  <a:lnTo>
                    <a:pt x="38216" y="3738"/>
                  </a:lnTo>
                  <a:lnTo>
                    <a:pt x="38216" y="3339"/>
                  </a:lnTo>
                  <a:lnTo>
                    <a:pt x="38216" y="2919"/>
                  </a:lnTo>
                  <a:lnTo>
                    <a:pt x="38256" y="2519"/>
                  </a:lnTo>
                  <a:lnTo>
                    <a:pt x="38256" y="2139"/>
                  </a:lnTo>
                  <a:lnTo>
                    <a:pt x="38256" y="1960"/>
                  </a:lnTo>
                  <a:lnTo>
                    <a:pt x="38216" y="1780"/>
                  </a:lnTo>
                  <a:lnTo>
                    <a:pt x="38176" y="1600"/>
                  </a:lnTo>
                  <a:lnTo>
                    <a:pt x="38116" y="1420"/>
                  </a:lnTo>
                  <a:lnTo>
                    <a:pt x="38036" y="1260"/>
                  </a:lnTo>
                  <a:lnTo>
                    <a:pt x="37937" y="1100"/>
                  </a:lnTo>
                  <a:lnTo>
                    <a:pt x="37797" y="940"/>
                  </a:lnTo>
                  <a:lnTo>
                    <a:pt x="37617" y="800"/>
                  </a:lnTo>
                  <a:lnTo>
                    <a:pt x="37317" y="580"/>
                  </a:lnTo>
                  <a:lnTo>
                    <a:pt x="36977" y="401"/>
                  </a:lnTo>
                  <a:lnTo>
                    <a:pt x="36637" y="281"/>
                  </a:lnTo>
                  <a:lnTo>
                    <a:pt x="36278" y="161"/>
                  </a:lnTo>
                  <a:lnTo>
                    <a:pt x="35918" y="81"/>
                  </a:lnTo>
                  <a:lnTo>
                    <a:pt x="35538" y="41"/>
                  </a:lnTo>
                  <a:lnTo>
                    <a:pt x="351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>
              <a:off x="3401475" y="-327725"/>
              <a:ext cx="273875" cy="477725"/>
            </a:xfrm>
            <a:custGeom>
              <a:avLst/>
              <a:gdLst/>
              <a:ahLst/>
              <a:cxnLst/>
              <a:rect l="l" t="t" r="r" b="b"/>
              <a:pathLst>
                <a:path w="10955" h="19109" extrusionOk="0">
                  <a:moveTo>
                    <a:pt x="10734" y="1"/>
                  </a:moveTo>
                  <a:lnTo>
                    <a:pt x="9835" y="1040"/>
                  </a:lnTo>
                  <a:lnTo>
                    <a:pt x="8955" y="2099"/>
                  </a:lnTo>
                  <a:lnTo>
                    <a:pt x="8096" y="3179"/>
                  </a:lnTo>
                  <a:lnTo>
                    <a:pt x="7276" y="4278"/>
                  </a:lnTo>
                  <a:lnTo>
                    <a:pt x="6497" y="5397"/>
                  </a:lnTo>
                  <a:lnTo>
                    <a:pt x="5737" y="6557"/>
                  </a:lnTo>
                  <a:lnTo>
                    <a:pt x="4998" y="7736"/>
                  </a:lnTo>
                  <a:lnTo>
                    <a:pt x="4318" y="8915"/>
                  </a:lnTo>
                  <a:lnTo>
                    <a:pt x="3659" y="10134"/>
                  </a:lnTo>
                  <a:lnTo>
                    <a:pt x="3019" y="11354"/>
                  </a:lnTo>
                  <a:lnTo>
                    <a:pt x="2419" y="12593"/>
                  </a:lnTo>
                  <a:lnTo>
                    <a:pt x="1860" y="13852"/>
                  </a:lnTo>
                  <a:lnTo>
                    <a:pt x="1340" y="15131"/>
                  </a:lnTo>
                  <a:lnTo>
                    <a:pt x="860" y="16410"/>
                  </a:lnTo>
                  <a:lnTo>
                    <a:pt x="401" y="17710"/>
                  </a:lnTo>
                  <a:lnTo>
                    <a:pt x="1" y="19029"/>
                  </a:lnTo>
                  <a:lnTo>
                    <a:pt x="281" y="19109"/>
                  </a:lnTo>
                  <a:lnTo>
                    <a:pt x="680" y="17810"/>
                  </a:lnTo>
                  <a:lnTo>
                    <a:pt x="1140" y="16510"/>
                  </a:lnTo>
                  <a:lnTo>
                    <a:pt x="1620" y="15231"/>
                  </a:lnTo>
                  <a:lnTo>
                    <a:pt x="2139" y="13972"/>
                  </a:lnTo>
                  <a:lnTo>
                    <a:pt x="2699" y="12713"/>
                  </a:lnTo>
                  <a:lnTo>
                    <a:pt x="3279" y="11494"/>
                  </a:lnTo>
                  <a:lnTo>
                    <a:pt x="3898" y="10274"/>
                  </a:lnTo>
                  <a:lnTo>
                    <a:pt x="4558" y="9055"/>
                  </a:lnTo>
                  <a:lnTo>
                    <a:pt x="5258" y="7876"/>
                  </a:lnTo>
                  <a:lnTo>
                    <a:pt x="5977" y="6716"/>
                  </a:lnTo>
                  <a:lnTo>
                    <a:pt x="6737" y="5577"/>
                  </a:lnTo>
                  <a:lnTo>
                    <a:pt x="7516" y="4458"/>
                  </a:lnTo>
                  <a:lnTo>
                    <a:pt x="8336" y="3359"/>
                  </a:lnTo>
                  <a:lnTo>
                    <a:pt x="9175" y="2279"/>
                  </a:lnTo>
                  <a:lnTo>
                    <a:pt x="10055" y="1220"/>
                  </a:lnTo>
                  <a:lnTo>
                    <a:pt x="10954" y="201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>
              <a:off x="3337025" y="-442650"/>
              <a:ext cx="159925" cy="539700"/>
            </a:xfrm>
            <a:custGeom>
              <a:avLst/>
              <a:gdLst/>
              <a:ahLst/>
              <a:cxnLst/>
              <a:rect l="l" t="t" r="r" b="b"/>
              <a:pathLst>
                <a:path w="6397" h="21588" extrusionOk="0">
                  <a:moveTo>
                    <a:pt x="6117" y="1"/>
                  </a:moveTo>
                  <a:lnTo>
                    <a:pt x="5217" y="2639"/>
                  </a:lnTo>
                  <a:lnTo>
                    <a:pt x="4358" y="5297"/>
                  </a:lnTo>
                  <a:lnTo>
                    <a:pt x="3518" y="7976"/>
                  </a:lnTo>
                  <a:lnTo>
                    <a:pt x="2739" y="10674"/>
                  </a:lnTo>
                  <a:lnTo>
                    <a:pt x="1979" y="13372"/>
                  </a:lnTo>
                  <a:lnTo>
                    <a:pt x="1280" y="16091"/>
                  </a:lnTo>
                  <a:lnTo>
                    <a:pt x="620" y="18789"/>
                  </a:lnTo>
                  <a:lnTo>
                    <a:pt x="0" y="21527"/>
                  </a:lnTo>
                  <a:lnTo>
                    <a:pt x="280" y="21587"/>
                  </a:lnTo>
                  <a:lnTo>
                    <a:pt x="900" y="18869"/>
                  </a:lnTo>
                  <a:lnTo>
                    <a:pt x="1559" y="16150"/>
                  </a:lnTo>
                  <a:lnTo>
                    <a:pt x="2279" y="13452"/>
                  </a:lnTo>
                  <a:lnTo>
                    <a:pt x="3019" y="10754"/>
                  </a:lnTo>
                  <a:lnTo>
                    <a:pt x="3798" y="8056"/>
                  </a:lnTo>
                  <a:lnTo>
                    <a:pt x="4618" y="5397"/>
                  </a:lnTo>
                  <a:lnTo>
                    <a:pt x="5497" y="2739"/>
                  </a:lnTo>
                  <a:lnTo>
                    <a:pt x="6396" y="100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>
              <a:off x="3248575" y="-420675"/>
              <a:ext cx="50000" cy="570175"/>
            </a:xfrm>
            <a:custGeom>
              <a:avLst/>
              <a:gdLst/>
              <a:ahLst/>
              <a:cxnLst/>
              <a:rect l="l" t="t" r="r" b="b"/>
              <a:pathLst>
                <a:path w="2000" h="22807" extrusionOk="0">
                  <a:moveTo>
                    <a:pt x="1700" y="1"/>
                  </a:moveTo>
                  <a:lnTo>
                    <a:pt x="1" y="22767"/>
                  </a:lnTo>
                  <a:lnTo>
                    <a:pt x="280" y="22807"/>
                  </a:lnTo>
                  <a:lnTo>
                    <a:pt x="1999" y="2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9"/>
            <p:cNvSpPr/>
            <p:nvPr/>
          </p:nvSpPr>
          <p:spPr>
            <a:xfrm>
              <a:off x="3052200" y="-506100"/>
              <a:ext cx="75475" cy="627125"/>
            </a:xfrm>
            <a:custGeom>
              <a:avLst/>
              <a:gdLst/>
              <a:ahLst/>
              <a:cxnLst/>
              <a:rect l="l" t="t" r="r" b="b"/>
              <a:pathLst>
                <a:path w="3019" h="25085" extrusionOk="0">
                  <a:moveTo>
                    <a:pt x="300" y="0"/>
                  </a:moveTo>
                  <a:lnTo>
                    <a:pt x="1" y="60"/>
                  </a:lnTo>
                  <a:lnTo>
                    <a:pt x="360" y="1599"/>
                  </a:lnTo>
                  <a:lnTo>
                    <a:pt x="700" y="3138"/>
                  </a:lnTo>
                  <a:lnTo>
                    <a:pt x="1000" y="4697"/>
                  </a:lnTo>
                  <a:lnTo>
                    <a:pt x="1280" y="6236"/>
                  </a:lnTo>
                  <a:lnTo>
                    <a:pt x="1540" y="7795"/>
                  </a:lnTo>
                  <a:lnTo>
                    <a:pt x="1779" y="9354"/>
                  </a:lnTo>
                  <a:lnTo>
                    <a:pt x="1979" y="10913"/>
                  </a:lnTo>
                  <a:lnTo>
                    <a:pt x="2159" y="12492"/>
                  </a:lnTo>
                  <a:lnTo>
                    <a:pt x="2319" y="14051"/>
                  </a:lnTo>
                  <a:lnTo>
                    <a:pt x="2459" y="15630"/>
                  </a:lnTo>
                  <a:lnTo>
                    <a:pt x="2559" y="17189"/>
                  </a:lnTo>
                  <a:lnTo>
                    <a:pt x="2639" y="18768"/>
                  </a:lnTo>
                  <a:lnTo>
                    <a:pt x="2699" y="20347"/>
                  </a:lnTo>
                  <a:lnTo>
                    <a:pt x="2719" y="21926"/>
                  </a:lnTo>
                  <a:lnTo>
                    <a:pt x="2739" y="23506"/>
                  </a:lnTo>
                  <a:lnTo>
                    <a:pt x="2699" y="25085"/>
                  </a:lnTo>
                  <a:lnTo>
                    <a:pt x="2999" y="25085"/>
                  </a:lnTo>
                  <a:lnTo>
                    <a:pt x="3019" y="23506"/>
                  </a:lnTo>
                  <a:lnTo>
                    <a:pt x="3019" y="21926"/>
                  </a:lnTo>
                  <a:lnTo>
                    <a:pt x="2979" y="20347"/>
                  </a:lnTo>
                  <a:lnTo>
                    <a:pt x="2939" y="18768"/>
                  </a:lnTo>
                  <a:lnTo>
                    <a:pt x="2859" y="17169"/>
                  </a:lnTo>
                  <a:lnTo>
                    <a:pt x="2739" y="15610"/>
                  </a:lnTo>
                  <a:lnTo>
                    <a:pt x="2619" y="14031"/>
                  </a:lnTo>
                  <a:lnTo>
                    <a:pt x="2459" y="12452"/>
                  </a:lnTo>
                  <a:lnTo>
                    <a:pt x="2279" y="10873"/>
                  </a:lnTo>
                  <a:lnTo>
                    <a:pt x="2059" y="9314"/>
                  </a:lnTo>
                  <a:lnTo>
                    <a:pt x="1839" y="7755"/>
                  </a:lnTo>
                  <a:lnTo>
                    <a:pt x="1580" y="6196"/>
                  </a:lnTo>
                  <a:lnTo>
                    <a:pt x="1300" y="4637"/>
                  </a:lnTo>
                  <a:lnTo>
                    <a:pt x="980" y="3078"/>
                  </a:lnTo>
                  <a:lnTo>
                    <a:pt x="640" y="15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9"/>
            <p:cNvSpPr/>
            <p:nvPr/>
          </p:nvSpPr>
          <p:spPr>
            <a:xfrm>
              <a:off x="2878300" y="-428650"/>
              <a:ext cx="116950" cy="553175"/>
            </a:xfrm>
            <a:custGeom>
              <a:avLst/>
              <a:gdLst/>
              <a:ahLst/>
              <a:cxnLst/>
              <a:rect l="l" t="t" r="r" b="b"/>
              <a:pathLst>
                <a:path w="4678" h="22127" extrusionOk="0">
                  <a:moveTo>
                    <a:pt x="281" y="0"/>
                  </a:moveTo>
                  <a:lnTo>
                    <a:pt x="1" y="80"/>
                  </a:lnTo>
                  <a:lnTo>
                    <a:pt x="421" y="1419"/>
                  </a:lnTo>
                  <a:lnTo>
                    <a:pt x="820" y="2778"/>
                  </a:lnTo>
                  <a:lnTo>
                    <a:pt x="1200" y="4138"/>
                  </a:lnTo>
                  <a:lnTo>
                    <a:pt x="1580" y="5497"/>
                  </a:lnTo>
                  <a:lnTo>
                    <a:pt x="1920" y="6856"/>
                  </a:lnTo>
                  <a:lnTo>
                    <a:pt x="2239" y="8215"/>
                  </a:lnTo>
                  <a:lnTo>
                    <a:pt x="2539" y="9594"/>
                  </a:lnTo>
                  <a:lnTo>
                    <a:pt x="2839" y="10973"/>
                  </a:lnTo>
                  <a:lnTo>
                    <a:pt x="3099" y="12353"/>
                  </a:lnTo>
                  <a:lnTo>
                    <a:pt x="3339" y="13752"/>
                  </a:lnTo>
                  <a:lnTo>
                    <a:pt x="3559" y="15131"/>
                  </a:lnTo>
                  <a:lnTo>
                    <a:pt x="3778" y="16530"/>
                  </a:lnTo>
                  <a:lnTo>
                    <a:pt x="3958" y="17929"/>
                  </a:lnTo>
                  <a:lnTo>
                    <a:pt x="4118" y="19328"/>
                  </a:lnTo>
                  <a:lnTo>
                    <a:pt x="4258" y="20727"/>
                  </a:lnTo>
                  <a:lnTo>
                    <a:pt x="4398" y="22126"/>
                  </a:lnTo>
                  <a:lnTo>
                    <a:pt x="4678" y="22106"/>
                  </a:lnTo>
                  <a:lnTo>
                    <a:pt x="4558" y="20687"/>
                  </a:lnTo>
                  <a:lnTo>
                    <a:pt x="4418" y="19288"/>
                  </a:lnTo>
                  <a:lnTo>
                    <a:pt x="4238" y="17889"/>
                  </a:lnTo>
                  <a:lnTo>
                    <a:pt x="4058" y="16490"/>
                  </a:lnTo>
                  <a:lnTo>
                    <a:pt x="3858" y="15091"/>
                  </a:lnTo>
                  <a:lnTo>
                    <a:pt x="3619" y="13692"/>
                  </a:lnTo>
                  <a:lnTo>
                    <a:pt x="3379" y="12313"/>
                  </a:lnTo>
                  <a:lnTo>
                    <a:pt x="3119" y="10913"/>
                  </a:lnTo>
                  <a:lnTo>
                    <a:pt x="2839" y="9534"/>
                  </a:lnTo>
                  <a:lnTo>
                    <a:pt x="2519" y="8155"/>
                  </a:lnTo>
                  <a:lnTo>
                    <a:pt x="2199" y="6776"/>
                  </a:lnTo>
                  <a:lnTo>
                    <a:pt x="1860" y="5417"/>
                  </a:lnTo>
                  <a:lnTo>
                    <a:pt x="1500" y="4058"/>
                  </a:lnTo>
                  <a:lnTo>
                    <a:pt x="1100" y="2698"/>
                  </a:lnTo>
                  <a:lnTo>
                    <a:pt x="700" y="133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>
              <a:off x="2696425" y="-307725"/>
              <a:ext cx="164425" cy="446750"/>
            </a:xfrm>
            <a:custGeom>
              <a:avLst/>
              <a:gdLst/>
              <a:ahLst/>
              <a:cxnLst/>
              <a:rect l="l" t="t" r="r" b="b"/>
              <a:pathLst>
                <a:path w="6577" h="17870" extrusionOk="0">
                  <a:moveTo>
                    <a:pt x="180" y="0"/>
                  </a:moveTo>
                  <a:lnTo>
                    <a:pt x="0" y="240"/>
                  </a:lnTo>
                  <a:lnTo>
                    <a:pt x="320" y="520"/>
                  </a:lnTo>
                  <a:lnTo>
                    <a:pt x="600" y="820"/>
                  </a:lnTo>
                  <a:lnTo>
                    <a:pt x="840" y="1159"/>
                  </a:lnTo>
                  <a:lnTo>
                    <a:pt x="1080" y="1519"/>
                  </a:lnTo>
                  <a:lnTo>
                    <a:pt x="1280" y="1879"/>
                  </a:lnTo>
                  <a:lnTo>
                    <a:pt x="1479" y="2279"/>
                  </a:lnTo>
                  <a:lnTo>
                    <a:pt x="1839" y="3058"/>
                  </a:lnTo>
                  <a:lnTo>
                    <a:pt x="2199" y="3958"/>
                  </a:lnTo>
                  <a:lnTo>
                    <a:pt x="2559" y="4857"/>
                  </a:lnTo>
                  <a:lnTo>
                    <a:pt x="2919" y="5757"/>
                  </a:lnTo>
                  <a:lnTo>
                    <a:pt x="3258" y="6656"/>
                  </a:lnTo>
                  <a:lnTo>
                    <a:pt x="3578" y="7575"/>
                  </a:lnTo>
                  <a:lnTo>
                    <a:pt x="3878" y="8495"/>
                  </a:lnTo>
                  <a:lnTo>
                    <a:pt x="4178" y="9414"/>
                  </a:lnTo>
                  <a:lnTo>
                    <a:pt x="4478" y="10354"/>
                  </a:lnTo>
                  <a:lnTo>
                    <a:pt x="4737" y="11273"/>
                  </a:lnTo>
                  <a:lnTo>
                    <a:pt x="4997" y="12213"/>
                  </a:lnTo>
                  <a:lnTo>
                    <a:pt x="5257" y="13152"/>
                  </a:lnTo>
                  <a:lnTo>
                    <a:pt x="5477" y="14091"/>
                  </a:lnTo>
                  <a:lnTo>
                    <a:pt x="5697" y="15031"/>
                  </a:lnTo>
                  <a:lnTo>
                    <a:pt x="5917" y="15970"/>
                  </a:lnTo>
                  <a:lnTo>
                    <a:pt x="6097" y="16930"/>
                  </a:lnTo>
                  <a:lnTo>
                    <a:pt x="6296" y="17869"/>
                  </a:lnTo>
                  <a:lnTo>
                    <a:pt x="6576" y="17829"/>
                  </a:lnTo>
                  <a:lnTo>
                    <a:pt x="6396" y="16870"/>
                  </a:lnTo>
                  <a:lnTo>
                    <a:pt x="6197" y="15910"/>
                  </a:lnTo>
                  <a:lnTo>
                    <a:pt x="5997" y="14971"/>
                  </a:lnTo>
                  <a:lnTo>
                    <a:pt x="5757" y="14011"/>
                  </a:lnTo>
                  <a:lnTo>
                    <a:pt x="5537" y="13072"/>
                  </a:lnTo>
                  <a:lnTo>
                    <a:pt x="5277" y="12133"/>
                  </a:lnTo>
                  <a:lnTo>
                    <a:pt x="5017" y="11193"/>
                  </a:lnTo>
                  <a:lnTo>
                    <a:pt x="4757" y="10254"/>
                  </a:lnTo>
                  <a:lnTo>
                    <a:pt x="4458" y="9334"/>
                  </a:lnTo>
                  <a:lnTo>
                    <a:pt x="4158" y="8395"/>
                  </a:lnTo>
                  <a:lnTo>
                    <a:pt x="3858" y="7476"/>
                  </a:lnTo>
                  <a:lnTo>
                    <a:pt x="3518" y="6556"/>
                  </a:lnTo>
                  <a:lnTo>
                    <a:pt x="3178" y="5657"/>
                  </a:lnTo>
                  <a:lnTo>
                    <a:pt x="2839" y="4737"/>
                  </a:lnTo>
                  <a:lnTo>
                    <a:pt x="2479" y="3838"/>
                  </a:lnTo>
                  <a:lnTo>
                    <a:pt x="2099" y="2938"/>
                  </a:lnTo>
                  <a:lnTo>
                    <a:pt x="1739" y="2139"/>
                  </a:lnTo>
                  <a:lnTo>
                    <a:pt x="1539" y="1739"/>
                  </a:lnTo>
                  <a:lnTo>
                    <a:pt x="1320" y="1339"/>
                  </a:lnTo>
                  <a:lnTo>
                    <a:pt x="1080" y="980"/>
                  </a:lnTo>
                  <a:lnTo>
                    <a:pt x="800" y="620"/>
                  </a:lnTo>
                  <a:lnTo>
                    <a:pt x="520" y="300"/>
                  </a:lnTo>
                  <a:lnTo>
                    <a:pt x="360" y="1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>
              <a:off x="2590975" y="63025"/>
              <a:ext cx="1101850" cy="119950"/>
            </a:xfrm>
            <a:custGeom>
              <a:avLst/>
              <a:gdLst/>
              <a:ahLst/>
              <a:cxnLst/>
              <a:rect l="l" t="t" r="r" b="b"/>
              <a:pathLst>
                <a:path w="44074" h="4798" extrusionOk="0">
                  <a:moveTo>
                    <a:pt x="3419" y="1"/>
                  </a:moveTo>
                  <a:lnTo>
                    <a:pt x="2999" y="21"/>
                  </a:lnTo>
                  <a:lnTo>
                    <a:pt x="2599" y="61"/>
                  </a:lnTo>
                  <a:lnTo>
                    <a:pt x="2200" y="121"/>
                  </a:lnTo>
                  <a:lnTo>
                    <a:pt x="1800" y="201"/>
                  </a:lnTo>
                  <a:lnTo>
                    <a:pt x="1440" y="301"/>
                  </a:lnTo>
                  <a:lnTo>
                    <a:pt x="1100" y="441"/>
                  </a:lnTo>
                  <a:lnTo>
                    <a:pt x="781" y="601"/>
                  </a:lnTo>
                  <a:lnTo>
                    <a:pt x="641" y="701"/>
                  </a:lnTo>
                  <a:lnTo>
                    <a:pt x="501" y="820"/>
                  </a:lnTo>
                  <a:lnTo>
                    <a:pt x="421" y="880"/>
                  </a:lnTo>
                  <a:lnTo>
                    <a:pt x="341" y="980"/>
                  </a:lnTo>
                  <a:lnTo>
                    <a:pt x="221" y="1200"/>
                  </a:lnTo>
                  <a:lnTo>
                    <a:pt x="121" y="1460"/>
                  </a:lnTo>
                  <a:lnTo>
                    <a:pt x="41" y="1740"/>
                  </a:lnTo>
                  <a:lnTo>
                    <a:pt x="1" y="2060"/>
                  </a:lnTo>
                  <a:lnTo>
                    <a:pt x="1" y="2379"/>
                  </a:lnTo>
                  <a:lnTo>
                    <a:pt x="1" y="2719"/>
                  </a:lnTo>
                  <a:lnTo>
                    <a:pt x="41" y="3039"/>
                  </a:lnTo>
                  <a:lnTo>
                    <a:pt x="121" y="3379"/>
                  </a:lnTo>
                  <a:lnTo>
                    <a:pt x="201" y="3679"/>
                  </a:lnTo>
                  <a:lnTo>
                    <a:pt x="341" y="3959"/>
                  </a:lnTo>
                  <a:lnTo>
                    <a:pt x="481" y="4198"/>
                  </a:lnTo>
                  <a:lnTo>
                    <a:pt x="561" y="4318"/>
                  </a:lnTo>
                  <a:lnTo>
                    <a:pt x="661" y="4418"/>
                  </a:lnTo>
                  <a:lnTo>
                    <a:pt x="761" y="4498"/>
                  </a:lnTo>
                  <a:lnTo>
                    <a:pt x="860" y="4578"/>
                  </a:lnTo>
                  <a:lnTo>
                    <a:pt x="980" y="4638"/>
                  </a:lnTo>
                  <a:lnTo>
                    <a:pt x="1100" y="4678"/>
                  </a:lnTo>
                  <a:lnTo>
                    <a:pt x="1220" y="4698"/>
                  </a:lnTo>
                  <a:lnTo>
                    <a:pt x="1340" y="4718"/>
                  </a:lnTo>
                  <a:lnTo>
                    <a:pt x="37877" y="4718"/>
                  </a:lnTo>
                  <a:lnTo>
                    <a:pt x="38697" y="4738"/>
                  </a:lnTo>
                  <a:lnTo>
                    <a:pt x="39596" y="4778"/>
                  </a:lnTo>
                  <a:lnTo>
                    <a:pt x="40076" y="4798"/>
                  </a:lnTo>
                  <a:lnTo>
                    <a:pt x="40536" y="4798"/>
                  </a:lnTo>
                  <a:lnTo>
                    <a:pt x="40995" y="4778"/>
                  </a:lnTo>
                  <a:lnTo>
                    <a:pt x="41455" y="4738"/>
                  </a:lnTo>
                  <a:lnTo>
                    <a:pt x="41895" y="4658"/>
                  </a:lnTo>
                  <a:lnTo>
                    <a:pt x="42315" y="4538"/>
                  </a:lnTo>
                  <a:lnTo>
                    <a:pt x="42515" y="4478"/>
                  </a:lnTo>
                  <a:lnTo>
                    <a:pt x="42694" y="4378"/>
                  </a:lnTo>
                  <a:lnTo>
                    <a:pt x="42874" y="4298"/>
                  </a:lnTo>
                  <a:lnTo>
                    <a:pt x="43054" y="4178"/>
                  </a:lnTo>
                  <a:lnTo>
                    <a:pt x="43214" y="4058"/>
                  </a:lnTo>
                  <a:lnTo>
                    <a:pt x="43354" y="3919"/>
                  </a:lnTo>
                  <a:lnTo>
                    <a:pt x="43494" y="3779"/>
                  </a:lnTo>
                  <a:lnTo>
                    <a:pt x="43634" y="3599"/>
                  </a:lnTo>
                  <a:lnTo>
                    <a:pt x="43734" y="3419"/>
                  </a:lnTo>
                  <a:lnTo>
                    <a:pt x="43854" y="3219"/>
                  </a:lnTo>
                  <a:lnTo>
                    <a:pt x="43934" y="2999"/>
                  </a:lnTo>
                  <a:lnTo>
                    <a:pt x="43994" y="2759"/>
                  </a:lnTo>
                  <a:lnTo>
                    <a:pt x="44034" y="2599"/>
                  </a:lnTo>
                  <a:lnTo>
                    <a:pt x="44054" y="2419"/>
                  </a:lnTo>
                  <a:lnTo>
                    <a:pt x="44074" y="2220"/>
                  </a:lnTo>
                  <a:lnTo>
                    <a:pt x="44074" y="2000"/>
                  </a:lnTo>
                  <a:lnTo>
                    <a:pt x="44054" y="1780"/>
                  </a:lnTo>
                  <a:lnTo>
                    <a:pt x="44014" y="1560"/>
                  </a:lnTo>
                  <a:lnTo>
                    <a:pt x="43974" y="1340"/>
                  </a:lnTo>
                  <a:lnTo>
                    <a:pt x="43914" y="1140"/>
                  </a:lnTo>
                  <a:lnTo>
                    <a:pt x="43854" y="920"/>
                  </a:lnTo>
                  <a:lnTo>
                    <a:pt x="43754" y="741"/>
                  </a:lnTo>
                  <a:lnTo>
                    <a:pt x="43654" y="561"/>
                  </a:lnTo>
                  <a:lnTo>
                    <a:pt x="43534" y="421"/>
                  </a:lnTo>
                  <a:lnTo>
                    <a:pt x="43374" y="281"/>
                  </a:lnTo>
                  <a:lnTo>
                    <a:pt x="43214" y="201"/>
                  </a:lnTo>
                  <a:lnTo>
                    <a:pt x="43034" y="141"/>
                  </a:lnTo>
                  <a:lnTo>
                    <a:pt x="42834" y="121"/>
                  </a:lnTo>
                  <a:lnTo>
                    <a:pt x="6617" y="121"/>
                  </a:lnTo>
                  <a:lnTo>
                    <a:pt x="5897" y="101"/>
                  </a:lnTo>
                  <a:lnTo>
                    <a:pt x="5118" y="61"/>
                  </a:lnTo>
                  <a:lnTo>
                    <a:pt x="4278" y="21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>
              <a:off x="2978750" y="496775"/>
              <a:ext cx="98950" cy="107950"/>
            </a:xfrm>
            <a:custGeom>
              <a:avLst/>
              <a:gdLst/>
              <a:ahLst/>
              <a:cxnLst/>
              <a:rect l="l" t="t" r="r" b="b"/>
              <a:pathLst>
                <a:path w="3958" h="4318" extrusionOk="0">
                  <a:moveTo>
                    <a:pt x="0" y="0"/>
                  </a:moveTo>
                  <a:lnTo>
                    <a:pt x="0" y="2918"/>
                  </a:lnTo>
                  <a:lnTo>
                    <a:pt x="20" y="3258"/>
                  </a:lnTo>
                  <a:lnTo>
                    <a:pt x="60" y="3438"/>
                  </a:lnTo>
                  <a:lnTo>
                    <a:pt x="100" y="3618"/>
                  </a:lnTo>
                  <a:lnTo>
                    <a:pt x="160" y="3798"/>
                  </a:lnTo>
                  <a:lnTo>
                    <a:pt x="240" y="3958"/>
                  </a:lnTo>
                  <a:lnTo>
                    <a:pt x="360" y="4078"/>
                  </a:lnTo>
                  <a:lnTo>
                    <a:pt x="500" y="4198"/>
                  </a:lnTo>
                  <a:lnTo>
                    <a:pt x="660" y="4258"/>
                  </a:lnTo>
                  <a:lnTo>
                    <a:pt x="880" y="4298"/>
                  </a:lnTo>
                  <a:lnTo>
                    <a:pt x="1080" y="4318"/>
                  </a:lnTo>
                  <a:lnTo>
                    <a:pt x="1320" y="4298"/>
                  </a:lnTo>
                  <a:lnTo>
                    <a:pt x="1759" y="4258"/>
                  </a:lnTo>
                  <a:lnTo>
                    <a:pt x="2159" y="4198"/>
                  </a:lnTo>
                  <a:lnTo>
                    <a:pt x="2439" y="4138"/>
                  </a:lnTo>
                  <a:lnTo>
                    <a:pt x="2699" y="4078"/>
                  </a:lnTo>
                  <a:lnTo>
                    <a:pt x="2819" y="4038"/>
                  </a:lnTo>
                  <a:lnTo>
                    <a:pt x="2939" y="3978"/>
                  </a:lnTo>
                  <a:lnTo>
                    <a:pt x="3058" y="3898"/>
                  </a:lnTo>
                  <a:lnTo>
                    <a:pt x="3158" y="3818"/>
                  </a:lnTo>
                  <a:lnTo>
                    <a:pt x="3238" y="3738"/>
                  </a:lnTo>
                  <a:lnTo>
                    <a:pt x="3318" y="3638"/>
                  </a:lnTo>
                  <a:lnTo>
                    <a:pt x="3438" y="3438"/>
                  </a:lnTo>
                  <a:lnTo>
                    <a:pt x="3518" y="3218"/>
                  </a:lnTo>
                  <a:lnTo>
                    <a:pt x="3578" y="2998"/>
                  </a:lnTo>
                  <a:lnTo>
                    <a:pt x="3658" y="2659"/>
                  </a:lnTo>
                  <a:lnTo>
                    <a:pt x="3738" y="2319"/>
                  </a:lnTo>
                  <a:lnTo>
                    <a:pt x="3818" y="1619"/>
                  </a:lnTo>
                  <a:lnTo>
                    <a:pt x="3898" y="900"/>
                  </a:lnTo>
                  <a:lnTo>
                    <a:pt x="3958" y="200"/>
                  </a:lnTo>
                  <a:lnTo>
                    <a:pt x="1859" y="100"/>
                  </a:lnTo>
                  <a:lnTo>
                    <a:pt x="1180" y="100"/>
                  </a:lnTo>
                  <a:lnTo>
                    <a:pt x="840" y="60"/>
                  </a:lnTo>
                  <a:lnTo>
                    <a:pt x="5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>
              <a:off x="3210600" y="483275"/>
              <a:ext cx="95975" cy="117450"/>
            </a:xfrm>
            <a:custGeom>
              <a:avLst/>
              <a:gdLst/>
              <a:ahLst/>
              <a:cxnLst/>
              <a:rect l="l" t="t" r="r" b="b"/>
              <a:pathLst>
                <a:path w="3839" h="4698" extrusionOk="0">
                  <a:moveTo>
                    <a:pt x="3838" y="1"/>
                  </a:moveTo>
                  <a:lnTo>
                    <a:pt x="3378" y="120"/>
                  </a:lnTo>
                  <a:lnTo>
                    <a:pt x="2899" y="220"/>
                  </a:lnTo>
                  <a:lnTo>
                    <a:pt x="2419" y="300"/>
                  </a:lnTo>
                  <a:lnTo>
                    <a:pt x="1939" y="380"/>
                  </a:lnTo>
                  <a:lnTo>
                    <a:pt x="1460" y="420"/>
                  </a:lnTo>
                  <a:lnTo>
                    <a:pt x="980" y="460"/>
                  </a:lnTo>
                  <a:lnTo>
                    <a:pt x="480" y="480"/>
                  </a:lnTo>
                  <a:lnTo>
                    <a:pt x="1" y="480"/>
                  </a:lnTo>
                  <a:lnTo>
                    <a:pt x="21" y="1120"/>
                  </a:lnTo>
                  <a:lnTo>
                    <a:pt x="61" y="1779"/>
                  </a:lnTo>
                  <a:lnTo>
                    <a:pt x="120" y="2439"/>
                  </a:lnTo>
                  <a:lnTo>
                    <a:pt x="200" y="3079"/>
                  </a:lnTo>
                  <a:lnTo>
                    <a:pt x="240" y="3398"/>
                  </a:lnTo>
                  <a:lnTo>
                    <a:pt x="280" y="3558"/>
                  </a:lnTo>
                  <a:lnTo>
                    <a:pt x="320" y="3698"/>
                  </a:lnTo>
                  <a:lnTo>
                    <a:pt x="380" y="3838"/>
                  </a:lnTo>
                  <a:lnTo>
                    <a:pt x="460" y="3978"/>
                  </a:lnTo>
                  <a:lnTo>
                    <a:pt x="560" y="4118"/>
                  </a:lnTo>
                  <a:lnTo>
                    <a:pt x="660" y="4238"/>
                  </a:lnTo>
                  <a:lnTo>
                    <a:pt x="880" y="4398"/>
                  </a:lnTo>
                  <a:lnTo>
                    <a:pt x="1100" y="4538"/>
                  </a:lnTo>
                  <a:lnTo>
                    <a:pt x="1340" y="4618"/>
                  </a:lnTo>
                  <a:lnTo>
                    <a:pt x="1600" y="4678"/>
                  </a:lnTo>
                  <a:lnTo>
                    <a:pt x="1739" y="4698"/>
                  </a:lnTo>
                  <a:lnTo>
                    <a:pt x="1879" y="4698"/>
                  </a:lnTo>
                  <a:lnTo>
                    <a:pt x="2019" y="4678"/>
                  </a:lnTo>
                  <a:lnTo>
                    <a:pt x="2179" y="4658"/>
                  </a:lnTo>
                  <a:lnTo>
                    <a:pt x="2319" y="4618"/>
                  </a:lnTo>
                  <a:lnTo>
                    <a:pt x="2459" y="4558"/>
                  </a:lnTo>
                  <a:lnTo>
                    <a:pt x="2579" y="4498"/>
                  </a:lnTo>
                  <a:lnTo>
                    <a:pt x="2719" y="4438"/>
                  </a:lnTo>
                  <a:lnTo>
                    <a:pt x="2839" y="4358"/>
                  </a:lnTo>
                  <a:lnTo>
                    <a:pt x="2939" y="4258"/>
                  </a:lnTo>
                  <a:lnTo>
                    <a:pt x="3039" y="4158"/>
                  </a:lnTo>
                  <a:lnTo>
                    <a:pt x="3139" y="4038"/>
                  </a:lnTo>
                  <a:lnTo>
                    <a:pt x="3219" y="3918"/>
                  </a:lnTo>
                  <a:lnTo>
                    <a:pt x="3299" y="3798"/>
                  </a:lnTo>
                  <a:lnTo>
                    <a:pt x="3338" y="3658"/>
                  </a:lnTo>
                  <a:lnTo>
                    <a:pt x="3378" y="3518"/>
                  </a:lnTo>
                  <a:lnTo>
                    <a:pt x="3538" y="2639"/>
                  </a:lnTo>
                  <a:lnTo>
                    <a:pt x="3678" y="1759"/>
                  </a:lnTo>
                  <a:lnTo>
                    <a:pt x="3778" y="880"/>
                  </a:lnTo>
                  <a:lnTo>
                    <a:pt x="38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>
              <a:off x="2899300" y="451800"/>
              <a:ext cx="523200" cy="78475"/>
            </a:xfrm>
            <a:custGeom>
              <a:avLst/>
              <a:gdLst/>
              <a:ahLst/>
              <a:cxnLst/>
              <a:rect l="l" t="t" r="r" b="b"/>
              <a:pathLst>
                <a:path w="20928" h="3139" extrusionOk="0">
                  <a:moveTo>
                    <a:pt x="20008" y="0"/>
                  </a:moveTo>
                  <a:lnTo>
                    <a:pt x="19848" y="40"/>
                  </a:lnTo>
                  <a:lnTo>
                    <a:pt x="18769" y="340"/>
                  </a:lnTo>
                  <a:lnTo>
                    <a:pt x="17649" y="620"/>
                  </a:lnTo>
                  <a:lnTo>
                    <a:pt x="16490" y="860"/>
                  </a:lnTo>
                  <a:lnTo>
                    <a:pt x="15331" y="1060"/>
                  </a:lnTo>
                  <a:lnTo>
                    <a:pt x="14132" y="1220"/>
                  </a:lnTo>
                  <a:lnTo>
                    <a:pt x="12932" y="1339"/>
                  </a:lnTo>
                  <a:lnTo>
                    <a:pt x="11733" y="1419"/>
                  </a:lnTo>
                  <a:lnTo>
                    <a:pt x="10514" y="1459"/>
                  </a:lnTo>
                  <a:lnTo>
                    <a:pt x="9295" y="1479"/>
                  </a:lnTo>
                  <a:lnTo>
                    <a:pt x="8075" y="1439"/>
                  </a:lnTo>
                  <a:lnTo>
                    <a:pt x="6856" y="1379"/>
                  </a:lnTo>
                  <a:lnTo>
                    <a:pt x="5657" y="1260"/>
                  </a:lnTo>
                  <a:lnTo>
                    <a:pt x="4478" y="1120"/>
                  </a:lnTo>
                  <a:lnTo>
                    <a:pt x="3298" y="940"/>
                  </a:lnTo>
                  <a:lnTo>
                    <a:pt x="2159" y="700"/>
                  </a:lnTo>
                  <a:lnTo>
                    <a:pt x="1040" y="440"/>
                  </a:lnTo>
                  <a:lnTo>
                    <a:pt x="860" y="420"/>
                  </a:lnTo>
                  <a:lnTo>
                    <a:pt x="700" y="420"/>
                  </a:lnTo>
                  <a:lnTo>
                    <a:pt x="540" y="460"/>
                  </a:lnTo>
                  <a:lnTo>
                    <a:pt x="400" y="540"/>
                  </a:lnTo>
                  <a:lnTo>
                    <a:pt x="280" y="620"/>
                  </a:lnTo>
                  <a:lnTo>
                    <a:pt x="160" y="740"/>
                  </a:lnTo>
                  <a:lnTo>
                    <a:pt x="80" y="880"/>
                  </a:lnTo>
                  <a:lnTo>
                    <a:pt x="20" y="1040"/>
                  </a:lnTo>
                  <a:lnTo>
                    <a:pt x="0" y="1220"/>
                  </a:lnTo>
                  <a:lnTo>
                    <a:pt x="0" y="1379"/>
                  </a:lnTo>
                  <a:lnTo>
                    <a:pt x="40" y="1539"/>
                  </a:lnTo>
                  <a:lnTo>
                    <a:pt x="100" y="1679"/>
                  </a:lnTo>
                  <a:lnTo>
                    <a:pt x="200" y="1799"/>
                  </a:lnTo>
                  <a:lnTo>
                    <a:pt x="320" y="1919"/>
                  </a:lnTo>
                  <a:lnTo>
                    <a:pt x="460" y="1999"/>
                  </a:lnTo>
                  <a:lnTo>
                    <a:pt x="620" y="2059"/>
                  </a:lnTo>
                  <a:lnTo>
                    <a:pt x="1679" y="2319"/>
                  </a:lnTo>
                  <a:lnTo>
                    <a:pt x="2779" y="2539"/>
                  </a:lnTo>
                  <a:lnTo>
                    <a:pt x="3898" y="2719"/>
                  </a:lnTo>
                  <a:lnTo>
                    <a:pt x="5017" y="2879"/>
                  </a:lnTo>
                  <a:lnTo>
                    <a:pt x="6176" y="2978"/>
                  </a:lnTo>
                  <a:lnTo>
                    <a:pt x="7316" y="3078"/>
                  </a:lnTo>
                  <a:lnTo>
                    <a:pt x="8495" y="3118"/>
                  </a:lnTo>
                  <a:lnTo>
                    <a:pt x="9654" y="3138"/>
                  </a:lnTo>
                  <a:lnTo>
                    <a:pt x="11053" y="3118"/>
                  </a:lnTo>
                  <a:lnTo>
                    <a:pt x="12433" y="3038"/>
                  </a:lnTo>
                  <a:lnTo>
                    <a:pt x="13112" y="2998"/>
                  </a:lnTo>
                  <a:lnTo>
                    <a:pt x="13812" y="2919"/>
                  </a:lnTo>
                  <a:lnTo>
                    <a:pt x="14491" y="2839"/>
                  </a:lnTo>
                  <a:lnTo>
                    <a:pt x="15171" y="2759"/>
                  </a:lnTo>
                  <a:lnTo>
                    <a:pt x="15830" y="2659"/>
                  </a:lnTo>
                  <a:lnTo>
                    <a:pt x="16510" y="2539"/>
                  </a:lnTo>
                  <a:lnTo>
                    <a:pt x="17170" y="2419"/>
                  </a:lnTo>
                  <a:lnTo>
                    <a:pt x="17809" y="2279"/>
                  </a:lnTo>
                  <a:lnTo>
                    <a:pt x="18469" y="2139"/>
                  </a:lnTo>
                  <a:lnTo>
                    <a:pt x="19088" y="1979"/>
                  </a:lnTo>
                  <a:lnTo>
                    <a:pt x="19728" y="1819"/>
                  </a:lnTo>
                  <a:lnTo>
                    <a:pt x="20348" y="1619"/>
                  </a:lnTo>
                  <a:lnTo>
                    <a:pt x="20488" y="1559"/>
                  </a:lnTo>
                  <a:lnTo>
                    <a:pt x="20627" y="1479"/>
                  </a:lnTo>
                  <a:lnTo>
                    <a:pt x="20747" y="1359"/>
                  </a:lnTo>
                  <a:lnTo>
                    <a:pt x="20827" y="1220"/>
                  </a:lnTo>
                  <a:lnTo>
                    <a:pt x="20887" y="1080"/>
                  </a:lnTo>
                  <a:lnTo>
                    <a:pt x="20927" y="920"/>
                  </a:lnTo>
                  <a:lnTo>
                    <a:pt x="20927" y="760"/>
                  </a:lnTo>
                  <a:lnTo>
                    <a:pt x="20887" y="580"/>
                  </a:lnTo>
                  <a:lnTo>
                    <a:pt x="20827" y="420"/>
                  </a:lnTo>
                  <a:lnTo>
                    <a:pt x="20727" y="300"/>
                  </a:lnTo>
                  <a:lnTo>
                    <a:pt x="20608" y="180"/>
                  </a:lnTo>
                  <a:lnTo>
                    <a:pt x="20488" y="100"/>
                  </a:lnTo>
                  <a:lnTo>
                    <a:pt x="20328" y="40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>
              <a:off x="3480425" y="330375"/>
              <a:ext cx="111475" cy="196400"/>
            </a:xfrm>
            <a:custGeom>
              <a:avLst/>
              <a:gdLst/>
              <a:ahLst/>
              <a:cxnLst/>
              <a:rect l="l" t="t" r="r" b="b"/>
              <a:pathLst>
                <a:path w="4459" h="7856" extrusionOk="0">
                  <a:moveTo>
                    <a:pt x="2160" y="0"/>
                  </a:moveTo>
                  <a:lnTo>
                    <a:pt x="1960" y="40"/>
                  </a:lnTo>
                  <a:lnTo>
                    <a:pt x="1760" y="80"/>
                  </a:lnTo>
                  <a:lnTo>
                    <a:pt x="1580" y="160"/>
                  </a:lnTo>
                  <a:lnTo>
                    <a:pt x="1400" y="260"/>
                  </a:lnTo>
                  <a:lnTo>
                    <a:pt x="1240" y="380"/>
                  </a:lnTo>
                  <a:lnTo>
                    <a:pt x="1080" y="500"/>
                  </a:lnTo>
                  <a:lnTo>
                    <a:pt x="940" y="640"/>
                  </a:lnTo>
                  <a:lnTo>
                    <a:pt x="800" y="780"/>
                  </a:lnTo>
                  <a:lnTo>
                    <a:pt x="680" y="940"/>
                  </a:lnTo>
                  <a:lnTo>
                    <a:pt x="581" y="1120"/>
                  </a:lnTo>
                  <a:lnTo>
                    <a:pt x="501" y="1300"/>
                  </a:lnTo>
                  <a:lnTo>
                    <a:pt x="461" y="1479"/>
                  </a:lnTo>
                  <a:lnTo>
                    <a:pt x="281" y="2559"/>
                  </a:lnTo>
                  <a:lnTo>
                    <a:pt x="141" y="3638"/>
                  </a:lnTo>
                  <a:lnTo>
                    <a:pt x="41" y="4737"/>
                  </a:lnTo>
                  <a:lnTo>
                    <a:pt x="1" y="5837"/>
                  </a:lnTo>
                  <a:lnTo>
                    <a:pt x="1" y="6017"/>
                  </a:lnTo>
                  <a:lnTo>
                    <a:pt x="21" y="6216"/>
                  </a:lnTo>
                  <a:lnTo>
                    <a:pt x="81" y="6416"/>
                  </a:lnTo>
                  <a:lnTo>
                    <a:pt x="141" y="6596"/>
                  </a:lnTo>
                  <a:lnTo>
                    <a:pt x="241" y="6796"/>
                  </a:lnTo>
                  <a:lnTo>
                    <a:pt x="341" y="6956"/>
                  </a:lnTo>
                  <a:lnTo>
                    <a:pt x="461" y="7116"/>
                  </a:lnTo>
                  <a:lnTo>
                    <a:pt x="581" y="7276"/>
                  </a:lnTo>
                  <a:lnTo>
                    <a:pt x="740" y="7396"/>
                  </a:lnTo>
                  <a:lnTo>
                    <a:pt x="900" y="7516"/>
                  </a:lnTo>
                  <a:lnTo>
                    <a:pt x="1060" y="7616"/>
                  </a:lnTo>
                  <a:lnTo>
                    <a:pt x="1260" y="7716"/>
                  </a:lnTo>
                  <a:lnTo>
                    <a:pt x="1440" y="7776"/>
                  </a:lnTo>
                  <a:lnTo>
                    <a:pt x="1640" y="7835"/>
                  </a:lnTo>
                  <a:lnTo>
                    <a:pt x="1840" y="7855"/>
                  </a:lnTo>
                  <a:lnTo>
                    <a:pt x="2219" y="7855"/>
                  </a:lnTo>
                  <a:lnTo>
                    <a:pt x="2419" y="7815"/>
                  </a:lnTo>
                  <a:lnTo>
                    <a:pt x="2619" y="7776"/>
                  </a:lnTo>
                  <a:lnTo>
                    <a:pt x="2799" y="7716"/>
                  </a:lnTo>
                  <a:lnTo>
                    <a:pt x="2999" y="7636"/>
                  </a:lnTo>
                  <a:lnTo>
                    <a:pt x="3159" y="7536"/>
                  </a:lnTo>
                  <a:lnTo>
                    <a:pt x="3319" y="7416"/>
                  </a:lnTo>
                  <a:lnTo>
                    <a:pt x="3459" y="7276"/>
                  </a:lnTo>
                  <a:lnTo>
                    <a:pt x="3599" y="7116"/>
                  </a:lnTo>
                  <a:lnTo>
                    <a:pt x="3719" y="6956"/>
                  </a:lnTo>
                  <a:lnTo>
                    <a:pt x="3818" y="6776"/>
                  </a:lnTo>
                  <a:lnTo>
                    <a:pt x="3898" y="6596"/>
                  </a:lnTo>
                  <a:lnTo>
                    <a:pt x="3958" y="6416"/>
                  </a:lnTo>
                  <a:lnTo>
                    <a:pt x="4018" y="6236"/>
                  </a:lnTo>
                  <a:lnTo>
                    <a:pt x="4058" y="6037"/>
                  </a:lnTo>
                  <a:lnTo>
                    <a:pt x="4058" y="5837"/>
                  </a:lnTo>
                  <a:lnTo>
                    <a:pt x="4098" y="5217"/>
                  </a:lnTo>
                  <a:lnTo>
                    <a:pt x="4118" y="4617"/>
                  </a:lnTo>
                  <a:lnTo>
                    <a:pt x="4178" y="4018"/>
                  </a:lnTo>
                  <a:lnTo>
                    <a:pt x="4258" y="3418"/>
                  </a:lnTo>
                  <a:lnTo>
                    <a:pt x="4378" y="2559"/>
                  </a:lnTo>
                  <a:lnTo>
                    <a:pt x="4438" y="2359"/>
                  </a:lnTo>
                  <a:lnTo>
                    <a:pt x="4458" y="2159"/>
                  </a:lnTo>
                  <a:lnTo>
                    <a:pt x="4458" y="1959"/>
                  </a:lnTo>
                  <a:lnTo>
                    <a:pt x="4418" y="1759"/>
                  </a:lnTo>
                  <a:lnTo>
                    <a:pt x="4398" y="1559"/>
                  </a:lnTo>
                  <a:lnTo>
                    <a:pt x="4358" y="1359"/>
                  </a:lnTo>
                  <a:lnTo>
                    <a:pt x="4278" y="1180"/>
                  </a:lnTo>
                  <a:lnTo>
                    <a:pt x="4178" y="1000"/>
                  </a:lnTo>
                  <a:lnTo>
                    <a:pt x="4078" y="840"/>
                  </a:lnTo>
                  <a:lnTo>
                    <a:pt x="3958" y="680"/>
                  </a:lnTo>
                  <a:lnTo>
                    <a:pt x="3818" y="540"/>
                  </a:lnTo>
                  <a:lnTo>
                    <a:pt x="3659" y="400"/>
                  </a:lnTo>
                  <a:lnTo>
                    <a:pt x="3499" y="300"/>
                  </a:lnTo>
                  <a:lnTo>
                    <a:pt x="3319" y="200"/>
                  </a:lnTo>
                  <a:lnTo>
                    <a:pt x="3139" y="120"/>
                  </a:lnTo>
                  <a:lnTo>
                    <a:pt x="2959" y="60"/>
                  </a:lnTo>
                  <a:lnTo>
                    <a:pt x="2759" y="20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>
              <a:off x="2695425" y="337375"/>
              <a:ext cx="104450" cy="207400"/>
            </a:xfrm>
            <a:custGeom>
              <a:avLst/>
              <a:gdLst/>
              <a:ahLst/>
              <a:cxnLst/>
              <a:rect l="l" t="t" r="r" b="b"/>
              <a:pathLst>
                <a:path w="4178" h="8296" extrusionOk="0">
                  <a:moveTo>
                    <a:pt x="2019" y="0"/>
                  </a:moveTo>
                  <a:lnTo>
                    <a:pt x="1839" y="20"/>
                  </a:lnTo>
                  <a:lnTo>
                    <a:pt x="1639" y="40"/>
                  </a:lnTo>
                  <a:lnTo>
                    <a:pt x="1439" y="80"/>
                  </a:lnTo>
                  <a:lnTo>
                    <a:pt x="1240" y="160"/>
                  </a:lnTo>
                  <a:lnTo>
                    <a:pt x="1060" y="240"/>
                  </a:lnTo>
                  <a:lnTo>
                    <a:pt x="900" y="340"/>
                  </a:lnTo>
                  <a:lnTo>
                    <a:pt x="740" y="460"/>
                  </a:lnTo>
                  <a:lnTo>
                    <a:pt x="580" y="600"/>
                  </a:lnTo>
                  <a:lnTo>
                    <a:pt x="460" y="740"/>
                  </a:lnTo>
                  <a:lnTo>
                    <a:pt x="340" y="900"/>
                  </a:lnTo>
                  <a:lnTo>
                    <a:pt x="240" y="1079"/>
                  </a:lnTo>
                  <a:lnTo>
                    <a:pt x="140" y="1259"/>
                  </a:lnTo>
                  <a:lnTo>
                    <a:pt x="80" y="1439"/>
                  </a:lnTo>
                  <a:lnTo>
                    <a:pt x="20" y="1639"/>
                  </a:lnTo>
                  <a:lnTo>
                    <a:pt x="0" y="1819"/>
                  </a:lnTo>
                  <a:lnTo>
                    <a:pt x="0" y="2039"/>
                  </a:lnTo>
                  <a:lnTo>
                    <a:pt x="100" y="6256"/>
                  </a:lnTo>
                  <a:lnTo>
                    <a:pt x="120" y="6456"/>
                  </a:lnTo>
                  <a:lnTo>
                    <a:pt x="160" y="6656"/>
                  </a:lnTo>
                  <a:lnTo>
                    <a:pt x="200" y="6836"/>
                  </a:lnTo>
                  <a:lnTo>
                    <a:pt x="260" y="7036"/>
                  </a:lnTo>
                  <a:lnTo>
                    <a:pt x="340" y="7216"/>
                  </a:lnTo>
                  <a:lnTo>
                    <a:pt x="460" y="7376"/>
                  </a:lnTo>
                  <a:lnTo>
                    <a:pt x="560" y="7535"/>
                  </a:lnTo>
                  <a:lnTo>
                    <a:pt x="700" y="7695"/>
                  </a:lnTo>
                  <a:lnTo>
                    <a:pt x="840" y="7815"/>
                  </a:lnTo>
                  <a:lnTo>
                    <a:pt x="1000" y="7935"/>
                  </a:lnTo>
                  <a:lnTo>
                    <a:pt x="1180" y="8035"/>
                  </a:lnTo>
                  <a:lnTo>
                    <a:pt x="1360" y="8135"/>
                  </a:lnTo>
                  <a:lnTo>
                    <a:pt x="1559" y="8195"/>
                  </a:lnTo>
                  <a:lnTo>
                    <a:pt x="1759" y="8255"/>
                  </a:lnTo>
                  <a:lnTo>
                    <a:pt x="1939" y="8295"/>
                  </a:lnTo>
                  <a:lnTo>
                    <a:pt x="2139" y="8295"/>
                  </a:lnTo>
                  <a:lnTo>
                    <a:pt x="2339" y="8275"/>
                  </a:lnTo>
                  <a:lnTo>
                    <a:pt x="2539" y="8235"/>
                  </a:lnTo>
                  <a:lnTo>
                    <a:pt x="2739" y="8195"/>
                  </a:lnTo>
                  <a:lnTo>
                    <a:pt x="2919" y="8135"/>
                  </a:lnTo>
                  <a:lnTo>
                    <a:pt x="3098" y="8055"/>
                  </a:lnTo>
                  <a:lnTo>
                    <a:pt x="3278" y="7955"/>
                  </a:lnTo>
                  <a:lnTo>
                    <a:pt x="3438" y="7835"/>
                  </a:lnTo>
                  <a:lnTo>
                    <a:pt x="3578" y="7695"/>
                  </a:lnTo>
                  <a:lnTo>
                    <a:pt x="3718" y="7535"/>
                  </a:lnTo>
                  <a:lnTo>
                    <a:pt x="3838" y="7376"/>
                  </a:lnTo>
                  <a:lnTo>
                    <a:pt x="3938" y="7216"/>
                  </a:lnTo>
                  <a:lnTo>
                    <a:pt x="4018" y="7036"/>
                  </a:lnTo>
                  <a:lnTo>
                    <a:pt x="4098" y="6856"/>
                  </a:lnTo>
                  <a:lnTo>
                    <a:pt x="4138" y="6656"/>
                  </a:lnTo>
                  <a:lnTo>
                    <a:pt x="4178" y="6456"/>
                  </a:lnTo>
                  <a:lnTo>
                    <a:pt x="4178" y="6256"/>
                  </a:lnTo>
                  <a:lnTo>
                    <a:pt x="4058" y="2039"/>
                  </a:lnTo>
                  <a:lnTo>
                    <a:pt x="4058" y="1839"/>
                  </a:lnTo>
                  <a:lnTo>
                    <a:pt x="4018" y="1639"/>
                  </a:lnTo>
                  <a:lnTo>
                    <a:pt x="3978" y="1439"/>
                  </a:lnTo>
                  <a:lnTo>
                    <a:pt x="3898" y="1259"/>
                  </a:lnTo>
                  <a:lnTo>
                    <a:pt x="3818" y="1079"/>
                  </a:lnTo>
                  <a:lnTo>
                    <a:pt x="3718" y="900"/>
                  </a:lnTo>
                  <a:lnTo>
                    <a:pt x="3598" y="740"/>
                  </a:lnTo>
                  <a:lnTo>
                    <a:pt x="3458" y="600"/>
                  </a:lnTo>
                  <a:lnTo>
                    <a:pt x="3318" y="460"/>
                  </a:lnTo>
                  <a:lnTo>
                    <a:pt x="3158" y="340"/>
                  </a:lnTo>
                  <a:lnTo>
                    <a:pt x="2999" y="240"/>
                  </a:lnTo>
                  <a:lnTo>
                    <a:pt x="2799" y="160"/>
                  </a:lnTo>
                  <a:lnTo>
                    <a:pt x="2619" y="80"/>
                  </a:lnTo>
                  <a:lnTo>
                    <a:pt x="2419" y="20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>
              <a:off x="3485425" y="599700"/>
              <a:ext cx="17525" cy="146450"/>
            </a:xfrm>
            <a:custGeom>
              <a:avLst/>
              <a:gdLst/>
              <a:ahLst/>
              <a:cxnLst/>
              <a:rect l="l" t="t" r="r" b="b"/>
              <a:pathLst>
                <a:path w="701" h="5858" extrusionOk="0">
                  <a:moveTo>
                    <a:pt x="420" y="1"/>
                  </a:moveTo>
                  <a:lnTo>
                    <a:pt x="1" y="5837"/>
                  </a:lnTo>
                  <a:lnTo>
                    <a:pt x="281" y="5857"/>
                  </a:lnTo>
                  <a:lnTo>
                    <a:pt x="700" y="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>
              <a:off x="2823350" y="795575"/>
              <a:ext cx="241375" cy="37500"/>
            </a:xfrm>
            <a:custGeom>
              <a:avLst/>
              <a:gdLst/>
              <a:ahLst/>
              <a:cxnLst/>
              <a:rect l="l" t="t" r="r" b="b"/>
              <a:pathLst>
                <a:path w="9655" h="1500" extrusionOk="0">
                  <a:moveTo>
                    <a:pt x="60" y="1"/>
                  </a:moveTo>
                  <a:lnTo>
                    <a:pt x="0" y="281"/>
                  </a:lnTo>
                  <a:lnTo>
                    <a:pt x="1179" y="540"/>
                  </a:lnTo>
                  <a:lnTo>
                    <a:pt x="2379" y="760"/>
                  </a:lnTo>
                  <a:lnTo>
                    <a:pt x="3578" y="960"/>
                  </a:lnTo>
                  <a:lnTo>
                    <a:pt x="4797" y="1120"/>
                  </a:lnTo>
                  <a:lnTo>
                    <a:pt x="5996" y="1260"/>
                  </a:lnTo>
                  <a:lnTo>
                    <a:pt x="7216" y="1360"/>
                  </a:lnTo>
                  <a:lnTo>
                    <a:pt x="8435" y="1440"/>
                  </a:lnTo>
                  <a:lnTo>
                    <a:pt x="9634" y="1500"/>
                  </a:lnTo>
                  <a:lnTo>
                    <a:pt x="9654" y="1200"/>
                  </a:lnTo>
                  <a:lnTo>
                    <a:pt x="8435" y="1160"/>
                  </a:lnTo>
                  <a:lnTo>
                    <a:pt x="7236" y="1080"/>
                  </a:lnTo>
                  <a:lnTo>
                    <a:pt x="6036" y="980"/>
                  </a:lnTo>
                  <a:lnTo>
                    <a:pt x="4817" y="840"/>
                  </a:lnTo>
                  <a:lnTo>
                    <a:pt x="3618" y="660"/>
                  </a:lnTo>
                  <a:lnTo>
                    <a:pt x="2439" y="480"/>
                  </a:lnTo>
                  <a:lnTo>
                    <a:pt x="1239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8" name="Google Shape;1148;p29"/>
          <p:cNvGrpSpPr/>
          <p:nvPr/>
        </p:nvGrpSpPr>
        <p:grpSpPr>
          <a:xfrm>
            <a:off x="1097867" y="4006291"/>
            <a:ext cx="891262" cy="891262"/>
            <a:chOff x="1907633" y="3911134"/>
            <a:chExt cx="985255" cy="985255"/>
          </a:xfrm>
        </p:grpSpPr>
        <p:sp>
          <p:nvSpPr>
            <p:cNvPr id="1149" name="Google Shape;1149;p29"/>
            <p:cNvSpPr/>
            <p:nvPr/>
          </p:nvSpPr>
          <p:spPr>
            <a:xfrm>
              <a:off x="1907633" y="3911134"/>
              <a:ext cx="985255" cy="985255"/>
            </a:xfrm>
            <a:custGeom>
              <a:avLst/>
              <a:gdLst/>
              <a:ahLst/>
              <a:cxnLst/>
              <a:rect l="l" t="t" r="r" b="b"/>
              <a:pathLst>
                <a:path w="45393" h="45393" extrusionOk="0">
                  <a:moveTo>
                    <a:pt x="22107" y="0"/>
                  </a:moveTo>
                  <a:lnTo>
                    <a:pt x="21527" y="20"/>
                  </a:lnTo>
                  <a:lnTo>
                    <a:pt x="20947" y="60"/>
                  </a:lnTo>
                  <a:lnTo>
                    <a:pt x="20368" y="120"/>
                  </a:lnTo>
                  <a:lnTo>
                    <a:pt x="19808" y="180"/>
                  </a:lnTo>
                  <a:lnTo>
                    <a:pt x="19228" y="260"/>
                  </a:lnTo>
                  <a:lnTo>
                    <a:pt x="18669" y="340"/>
                  </a:lnTo>
                  <a:lnTo>
                    <a:pt x="18109" y="460"/>
                  </a:lnTo>
                  <a:lnTo>
                    <a:pt x="17569" y="580"/>
                  </a:lnTo>
                  <a:lnTo>
                    <a:pt x="17030" y="700"/>
                  </a:lnTo>
                  <a:lnTo>
                    <a:pt x="16470" y="860"/>
                  </a:lnTo>
                  <a:lnTo>
                    <a:pt x="15950" y="1020"/>
                  </a:lnTo>
                  <a:lnTo>
                    <a:pt x="15411" y="1179"/>
                  </a:lnTo>
                  <a:lnTo>
                    <a:pt x="14891" y="1379"/>
                  </a:lnTo>
                  <a:lnTo>
                    <a:pt x="14371" y="1579"/>
                  </a:lnTo>
                  <a:lnTo>
                    <a:pt x="13852" y="1779"/>
                  </a:lnTo>
                  <a:lnTo>
                    <a:pt x="13352" y="1999"/>
                  </a:lnTo>
                  <a:lnTo>
                    <a:pt x="12852" y="2239"/>
                  </a:lnTo>
                  <a:lnTo>
                    <a:pt x="12353" y="2479"/>
                  </a:lnTo>
                  <a:lnTo>
                    <a:pt x="11873" y="2739"/>
                  </a:lnTo>
                  <a:lnTo>
                    <a:pt x="11393" y="2998"/>
                  </a:lnTo>
                  <a:lnTo>
                    <a:pt x="10934" y="3278"/>
                  </a:lnTo>
                  <a:lnTo>
                    <a:pt x="10454" y="3578"/>
                  </a:lnTo>
                  <a:lnTo>
                    <a:pt x="9994" y="3878"/>
                  </a:lnTo>
                  <a:lnTo>
                    <a:pt x="9554" y="4178"/>
                  </a:lnTo>
                  <a:lnTo>
                    <a:pt x="9115" y="4497"/>
                  </a:lnTo>
                  <a:lnTo>
                    <a:pt x="8675" y="4837"/>
                  </a:lnTo>
                  <a:lnTo>
                    <a:pt x="8255" y="5177"/>
                  </a:lnTo>
                  <a:lnTo>
                    <a:pt x="7835" y="5537"/>
                  </a:lnTo>
                  <a:lnTo>
                    <a:pt x="7436" y="5897"/>
                  </a:lnTo>
                  <a:lnTo>
                    <a:pt x="7036" y="6256"/>
                  </a:lnTo>
                  <a:lnTo>
                    <a:pt x="6636" y="6636"/>
                  </a:lnTo>
                  <a:lnTo>
                    <a:pt x="6256" y="7036"/>
                  </a:lnTo>
                  <a:lnTo>
                    <a:pt x="5897" y="7436"/>
                  </a:lnTo>
                  <a:lnTo>
                    <a:pt x="5537" y="7835"/>
                  </a:lnTo>
                  <a:lnTo>
                    <a:pt x="5177" y="8255"/>
                  </a:lnTo>
                  <a:lnTo>
                    <a:pt x="4837" y="8675"/>
                  </a:lnTo>
                  <a:lnTo>
                    <a:pt x="4498" y="9115"/>
                  </a:lnTo>
                  <a:lnTo>
                    <a:pt x="4178" y="9554"/>
                  </a:lnTo>
                  <a:lnTo>
                    <a:pt x="3878" y="9994"/>
                  </a:lnTo>
                  <a:lnTo>
                    <a:pt x="3578" y="10454"/>
                  </a:lnTo>
                  <a:lnTo>
                    <a:pt x="3278" y="10913"/>
                  </a:lnTo>
                  <a:lnTo>
                    <a:pt x="2998" y="11393"/>
                  </a:lnTo>
                  <a:lnTo>
                    <a:pt x="2739" y="11873"/>
                  </a:lnTo>
                  <a:lnTo>
                    <a:pt x="2479" y="12353"/>
                  </a:lnTo>
                  <a:lnTo>
                    <a:pt x="2239" y="12852"/>
                  </a:lnTo>
                  <a:lnTo>
                    <a:pt x="1999" y="13352"/>
                  </a:lnTo>
                  <a:lnTo>
                    <a:pt x="1779" y="13852"/>
                  </a:lnTo>
                  <a:lnTo>
                    <a:pt x="1579" y="14371"/>
                  </a:lnTo>
                  <a:lnTo>
                    <a:pt x="1380" y="14891"/>
                  </a:lnTo>
                  <a:lnTo>
                    <a:pt x="1180" y="15411"/>
                  </a:lnTo>
                  <a:lnTo>
                    <a:pt x="1020" y="15950"/>
                  </a:lnTo>
                  <a:lnTo>
                    <a:pt x="860" y="16470"/>
                  </a:lnTo>
                  <a:lnTo>
                    <a:pt x="720" y="17010"/>
                  </a:lnTo>
                  <a:lnTo>
                    <a:pt x="580" y="17569"/>
                  </a:lnTo>
                  <a:lnTo>
                    <a:pt x="460" y="18109"/>
                  </a:lnTo>
                  <a:lnTo>
                    <a:pt x="360" y="18669"/>
                  </a:lnTo>
                  <a:lnTo>
                    <a:pt x="260" y="19228"/>
                  </a:lnTo>
                  <a:lnTo>
                    <a:pt x="180" y="19808"/>
                  </a:lnTo>
                  <a:lnTo>
                    <a:pt x="120" y="20368"/>
                  </a:lnTo>
                  <a:lnTo>
                    <a:pt x="60" y="20947"/>
                  </a:lnTo>
                  <a:lnTo>
                    <a:pt x="20" y="21527"/>
                  </a:lnTo>
                  <a:lnTo>
                    <a:pt x="0" y="22107"/>
                  </a:lnTo>
                  <a:lnTo>
                    <a:pt x="0" y="22686"/>
                  </a:lnTo>
                  <a:lnTo>
                    <a:pt x="0" y="23286"/>
                  </a:lnTo>
                  <a:lnTo>
                    <a:pt x="20" y="23865"/>
                  </a:lnTo>
                  <a:lnTo>
                    <a:pt x="60" y="24445"/>
                  </a:lnTo>
                  <a:lnTo>
                    <a:pt x="120" y="25005"/>
                  </a:lnTo>
                  <a:lnTo>
                    <a:pt x="180" y="25584"/>
                  </a:lnTo>
                  <a:lnTo>
                    <a:pt x="260" y="26144"/>
                  </a:lnTo>
                  <a:lnTo>
                    <a:pt x="360" y="26704"/>
                  </a:lnTo>
                  <a:lnTo>
                    <a:pt x="460" y="27263"/>
                  </a:lnTo>
                  <a:lnTo>
                    <a:pt x="580" y="27823"/>
                  </a:lnTo>
                  <a:lnTo>
                    <a:pt x="720" y="28363"/>
                  </a:lnTo>
                  <a:lnTo>
                    <a:pt x="860" y="28902"/>
                  </a:lnTo>
                  <a:lnTo>
                    <a:pt x="1020" y="29442"/>
                  </a:lnTo>
                  <a:lnTo>
                    <a:pt x="1180" y="29962"/>
                  </a:lnTo>
                  <a:lnTo>
                    <a:pt x="1380" y="30501"/>
                  </a:lnTo>
                  <a:lnTo>
                    <a:pt x="1579" y="31021"/>
                  </a:lnTo>
                  <a:lnTo>
                    <a:pt x="1779" y="31521"/>
                  </a:lnTo>
                  <a:lnTo>
                    <a:pt x="1999" y="32040"/>
                  </a:lnTo>
                  <a:lnTo>
                    <a:pt x="2239" y="32540"/>
                  </a:lnTo>
                  <a:lnTo>
                    <a:pt x="2479" y="33020"/>
                  </a:lnTo>
                  <a:lnTo>
                    <a:pt x="2739" y="33499"/>
                  </a:lnTo>
                  <a:lnTo>
                    <a:pt x="2998" y="33979"/>
                  </a:lnTo>
                  <a:lnTo>
                    <a:pt x="3278" y="34459"/>
                  </a:lnTo>
                  <a:lnTo>
                    <a:pt x="3578" y="34919"/>
                  </a:lnTo>
                  <a:lnTo>
                    <a:pt x="3878" y="35378"/>
                  </a:lnTo>
                  <a:lnTo>
                    <a:pt x="4178" y="35838"/>
                  </a:lnTo>
                  <a:lnTo>
                    <a:pt x="4498" y="36278"/>
                  </a:lnTo>
                  <a:lnTo>
                    <a:pt x="4837" y="36697"/>
                  </a:lnTo>
                  <a:lnTo>
                    <a:pt x="5177" y="37117"/>
                  </a:lnTo>
                  <a:lnTo>
                    <a:pt x="5537" y="37537"/>
                  </a:lnTo>
                  <a:lnTo>
                    <a:pt x="5897" y="37957"/>
                  </a:lnTo>
                  <a:lnTo>
                    <a:pt x="6256" y="38356"/>
                  </a:lnTo>
                  <a:lnTo>
                    <a:pt x="6636" y="38736"/>
                  </a:lnTo>
                  <a:lnTo>
                    <a:pt x="7036" y="39116"/>
                  </a:lnTo>
                  <a:lnTo>
                    <a:pt x="7436" y="39496"/>
                  </a:lnTo>
                  <a:lnTo>
                    <a:pt x="7835" y="39855"/>
                  </a:lnTo>
                  <a:lnTo>
                    <a:pt x="8255" y="40195"/>
                  </a:lnTo>
                  <a:lnTo>
                    <a:pt x="8675" y="40555"/>
                  </a:lnTo>
                  <a:lnTo>
                    <a:pt x="9115" y="40875"/>
                  </a:lnTo>
                  <a:lnTo>
                    <a:pt x="9554" y="41195"/>
                  </a:lnTo>
                  <a:lnTo>
                    <a:pt x="9994" y="41514"/>
                  </a:lnTo>
                  <a:lnTo>
                    <a:pt x="10454" y="41814"/>
                  </a:lnTo>
                  <a:lnTo>
                    <a:pt x="10934" y="42094"/>
                  </a:lnTo>
                  <a:lnTo>
                    <a:pt x="11393" y="42374"/>
                  </a:lnTo>
                  <a:lnTo>
                    <a:pt x="11873" y="42654"/>
                  </a:lnTo>
                  <a:lnTo>
                    <a:pt x="12353" y="42894"/>
                  </a:lnTo>
                  <a:lnTo>
                    <a:pt x="12852" y="43153"/>
                  </a:lnTo>
                  <a:lnTo>
                    <a:pt x="13352" y="43373"/>
                  </a:lnTo>
                  <a:lnTo>
                    <a:pt x="13852" y="43593"/>
                  </a:lnTo>
                  <a:lnTo>
                    <a:pt x="14371" y="43813"/>
                  </a:lnTo>
                  <a:lnTo>
                    <a:pt x="14891" y="44013"/>
                  </a:lnTo>
                  <a:lnTo>
                    <a:pt x="15411" y="44193"/>
                  </a:lnTo>
                  <a:lnTo>
                    <a:pt x="15950" y="44373"/>
                  </a:lnTo>
                  <a:lnTo>
                    <a:pt x="16470" y="44533"/>
                  </a:lnTo>
                  <a:lnTo>
                    <a:pt x="17030" y="44673"/>
                  </a:lnTo>
                  <a:lnTo>
                    <a:pt x="17569" y="44812"/>
                  </a:lnTo>
                  <a:lnTo>
                    <a:pt x="18109" y="44932"/>
                  </a:lnTo>
                  <a:lnTo>
                    <a:pt x="18669" y="45032"/>
                  </a:lnTo>
                  <a:lnTo>
                    <a:pt x="19228" y="45132"/>
                  </a:lnTo>
                  <a:lnTo>
                    <a:pt x="19808" y="45212"/>
                  </a:lnTo>
                  <a:lnTo>
                    <a:pt x="20368" y="45272"/>
                  </a:lnTo>
                  <a:lnTo>
                    <a:pt x="20947" y="45312"/>
                  </a:lnTo>
                  <a:lnTo>
                    <a:pt x="21527" y="45352"/>
                  </a:lnTo>
                  <a:lnTo>
                    <a:pt x="22107" y="45372"/>
                  </a:lnTo>
                  <a:lnTo>
                    <a:pt x="22686" y="45392"/>
                  </a:lnTo>
                  <a:lnTo>
                    <a:pt x="23286" y="45372"/>
                  </a:lnTo>
                  <a:lnTo>
                    <a:pt x="23866" y="45352"/>
                  </a:lnTo>
                  <a:lnTo>
                    <a:pt x="24445" y="45312"/>
                  </a:lnTo>
                  <a:lnTo>
                    <a:pt x="25005" y="45272"/>
                  </a:lnTo>
                  <a:lnTo>
                    <a:pt x="25584" y="45212"/>
                  </a:lnTo>
                  <a:lnTo>
                    <a:pt x="26144" y="45132"/>
                  </a:lnTo>
                  <a:lnTo>
                    <a:pt x="26704" y="45032"/>
                  </a:lnTo>
                  <a:lnTo>
                    <a:pt x="27263" y="44932"/>
                  </a:lnTo>
                  <a:lnTo>
                    <a:pt x="27823" y="44812"/>
                  </a:lnTo>
                  <a:lnTo>
                    <a:pt x="28363" y="44673"/>
                  </a:lnTo>
                  <a:lnTo>
                    <a:pt x="28902" y="44533"/>
                  </a:lnTo>
                  <a:lnTo>
                    <a:pt x="29442" y="44373"/>
                  </a:lnTo>
                  <a:lnTo>
                    <a:pt x="29962" y="44193"/>
                  </a:lnTo>
                  <a:lnTo>
                    <a:pt x="30501" y="44013"/>
                  </a:lnTo>
                  <a:lnTo>
                    <a:pt x="31021" y="43813"/>
                  </a:lnTo>
                  <a:lnTo>
                    <a:pt x="31521" y="43593"/>
                  </a:lnTo>
                  <a:lnTo>
                    <a:pt x="32040" y="43373"/>
                  </a:lnTo>
                  <a:lnTo>
                    <a:pt x="32540" y="43153"/>
                  </a:lnTo>
                  <a:lnTo>
                    <a:pt x="33020" y="42894"/>
                  </a:lnTo>
                  <a:lnTo>
                    <a:pt x="33520" y="42654"/>
                  </a:lnTo>
                  <a:lnTo>
                    <a:pt x="33999" y="42374"/>
                  </a:lnTo>
                  <a:lnTo>
                    <a:pt x="34459" y="42094"/>
                  </a:lnTo>
                  <a:lnTo>
                    <a:pt x="34919" y="41814"/>
                  </a:lnTo>
                  <a:lnTo>
                    <a:pt x="35378" y="41514"/>
                  </a:lnTo>
                  <a:lnTo>
                    <a:pt x="35838" y="41195"/>
                  </a:lnTo>
                  <a:lnTo>
                    <a:pt x="36278" y="40875"/>
                  </a:lnTo>
                  <a:lnTo>
                    <a:pt x="36698" y="40555"/>
                  </a:lnTo>
                  <a:lnTo>
                    <a:pt x="37137" y="40195"/>
                  </a:lnTo>
                  <a:lnTo>
                    <a:pt x="37537" y="39855"/>
                  </a:lnTo>
                  <a:lnTo>
                    <a:pt x="37957" y="39496"/>
                  </a:lnTo>
                  <a:lnTo>
                    <a:pt x="38357" y="39116"/>
                  </a:lnTo>
                  <a:lnTo>
                    <a:pt x="38736" y="38736"/>
                  </a:lnTo>
                  <a:lnTo>
                    <a:pt x="39116" y="38356"/>
                  </a:lnTo>
                  <a:lnTo>
                    <a:pt x="39496" y="37957"/>
                  </a:lnTo>
                  <a:lnTo>
                    <a:pt x="39856" y="37537"/>
                  </a:lnTo>
                  <a:lnTo>
                    <a:pt x="40215" y="37117"/>
                  </a:lnTo>
                  <a:lnTo>
                    <a:pt x="40555" y="36697"/>
                  </a:lnTo>
                  <a:lnTo>
                    <a:pt x="40875" y="36278"/>
                  </a:lnTo>
                  <a:lnTo>
                    <a:pt x="41195" y="35838"/>
                  </a:lnTo>
                  <a:lnTo>
                    <a:pt x="41515" y="35378"/>
                  </a:lnTo>
                  <a:lnTo>
                    <a:pt x="41814" y="34919"/>
                  </a:lnTo>
                  <a:lnTo>
                    <a:pt x="42094" y="34459"/>
                  </a:lnTo>
                  <a:lnTo>
                    <a:pt x="42374" y="33979"/>
                  </a:lnTo>
                  <a:lnTo>
                    <a:pt x="42654" y="33499"/>
                  </a:lnTo>
                  <a:lnTo>
                    <a:pt x="42914" y="33020"/>
                  </a:lnTo>
                  <a:lnTo>
                    <a:pt x="43154" y="32540"/>
                  </a:lnTo>
                  <a:lnTo>
                    <a:pt x="43373" y="32040"/>
                  </a:lnTo>
                  <a:lnTo>
                    <a:pt x="43613" y="31521"/>
                  </a:lnTo>
                  <a:lnTo>
                    <a:pt x="43813" y="31021"/>
                  </a:lnTo>
                  <a:lnTo>
                    <a:pt x="44013" y="30501"/>
                  </a:lnTo>
                  <a:lnTo>
                    <a:pt x="44193" y="29962"/>
                  </a:lnTo>
                  <a:lnTo>
                    <a:pt x="44373" y="29442"/>
                  </a:lnTo>
                  <a:lnTo>
                    <a:pt x="44533" y="28902"/>
                  </a:lnTo>
                  <a:lnTo>
                    <a:pt x="44673" y="28363"/>
                  </a:lnTo>
                  <a:lnTo>
                    <a:pt x="44812" y="27823"/>
                  </a:lnTo>
                  <a:lnTo>
                    <a:pt x="44932" y="27263"/>
                  </a:lnTo>
                  <a:lnTo>
                    <a:pt x="45032" y="26704"/>
                  </a:lnTo>
                  <a:lnTo>
                    <a:pt x="45132" y="26144"/>
                  </a:lnTo>
                  <a:lnTo>
                    <a:pt x="45212" y="25584"/>
                  </a:lnTo>
                  <a:lnTo>
                    <a:pt x="45272" y="25005"/>
                  </a:lnTo>
                  <a:lnTo>
                    <a:pt x="45312" y="24445"/>
                  </a:lnTo>
                  <a:lnTo>
                    <a:pt x="45352" y="23865"/>
                  </a:lnTo>
                  <a:lnTo>
                    <a:pt x="45372" y="23286"/>
                  </a:lnTo>
                  <a:lnTo>
                    <a:pt x="45392" y="22686"/>
                  </a:lnTo>
                  <a:lnTo>
                    <a:pt x="45372" y="22107"/>
                  </a:lnTo>
                  <a:lnTo>
                    <a:pt x="45352" y="21527"/>
                  </a:lnTo>
                  <a:lnTo>
                    <a:pt x="45312" y="20947"/>
                  </a:lnTo>
                  <a:lnTo>
                    <a:pt x="45272" y="20368"/>
                  </a:lnTo>
                  <a:lnTo>
                    <a:pt x="45212" y="19808"/>
                  </a:lnTo>
                  <a:lnTo>
                    <a:pt x="45132" y="19228"/>
                  </a:lnTo>
                  <a:lnTo>
                    <a:pt x="45032" y="18669"/>
                  </a:lnTo>
                  <a:lnTo>
                    <a:pt x="44932" y="18109"/>
                  </a:lnTo>
                  <a:lnTo>
                    <a:pt x="44812" y="17569"/>
                  </a:lnTo>
                  <a:lnTo>
                    <a:pt x="44673" y="17010"/>
                  </a:lnTo>
                  <a:lnTo>
                    <a:pt x="44533" y="16470"/>
                  </a:lnTo>
                  <a:lnTo>
                    <a:pt x="44373" y="15950"/>
                  </a:lnTo>
                  <a:lnTo>
                    <a:pt x="44193" y="15411"/>
                  </a:lnTo>
                  <a:lnTo>
                    <a:pt x="44013" y="14891"/>
                  </a:lnTo>
                  <a:lnTo>
                    <a:pt x="43813" y="14371"/>
                  </a:lnTo>
                  <a:lnTo>
                    <a:pt x="43613" y="13852"/>
                  </a:lnTo>
                  <a:lnTo>
                    <a:pt x="43373" y="13352"/>
                  </a:lnTo>
                  <a:lnTo>
                    <a:pt x="43154" y="12852"/>
                  </a:lnTo>
                  <a:lnTo>
                    <a:pt x="42914" y="12353"/>
                  </a:lnTo>
                  <a:lnTo>
                    <a:pt x="42654" y="11873"/>
                  </a:lnTo>
                  <a:lnTo>
                    <a:pt x="42374" y="11393"/>
                  </a:lnTo>
                  <a:lnTo>
                    <a:pt x="42094" y="10913"/>
                  </a:lnTo>
                  <a:lnTo>
                    <a:pt x="41814" y="10454"/>
                  </a:lnTo>
                  <a:lnTo>
                    <a:pt x="41515" y="9994"/>
                  </a:lnTo>
                  <a:lnTo>
                    <a:pt x="41195" y="9554"/>
                  </a:lnTo>
                  <a:lnTo>
                    <a:pt x="40875" y="9115"/>
                  </a:lnTo>
                  <a:lnTo>
                    <a:pt x="40555" y="8675"/>
                  </a:lnTo>
                  <a:lnTo>
                    <a:pt x="40215" y="8255"/>
                  </a:lnTo>
                  <a:lnTo>
                    <a:pt x="39856" y="7835"/>
                  </a:lnTo>
                  <a:lnTo>
                    <a:pt x="39496" y="7436"/>
                  </a:lnTo>
                  <a:lnTo>
                    <a:pt x="39116" y="7036"/>
                  </a:lnTo>
                  <a:lnTo>
                    <a:pt x="38736" y="6636"/>
                  </a:lnTo>
                  <a:lnTo>
                    <a:pt x="38357" y="6256"/>
                  </a:lnTo>
                  <a:lnTo>
                    <a:pt x="37957" y="5897"/>
                  </a:lnTo>
                  <a:lnTo>
                    <a:pt x="37537" y="5537"/>
                  </a:lnTo>
                  <a:lnTo>
                    <a:pt x="37137" y="5177"/>
                  </a:lnTo>
                  <a:lnTo>
                    <a:pt x="36698" y="4837"/>
                  </a:lnTo>
                  <a:lnTo>
                    <a:pt x="36278" y="4497"/>
                  </a:lnTo>
                  <a:lnTo>
                    <a:pt x="35838" y="4178"/>
                  </a:lnTo>
                  <a:lnTo>
                    <a:pt x="35378" y="3878"/>
                  </a:lnTo>
                  <a:lnTo>
                    <a:pt x="34919" y="3578"/>
                  </a:lnTo>
                  <a:lnTo>
                    <a:pt x="34459" y="3278"/>
                  </a:lnTo>
                  <a:lnTo>
                    <a:pt x="33999" y="2998"/>
                  </a:lnTo>
                  <a:lnTo>
                    <a:pt x="33520" y="2739"/>
                  </a:lnTo>
                  <a:lnTo>
                    <a:pt x="33020" y="2479"/>
                  </a:lnTo>
                  <a:lnTo>
                    <a:pt x="32540" y="2239"/>
                  </a:lnTo>
                  <a:lnTo>
                    <a:pt x="32040" y="1999"/>
                  </a:lnTo>
                  <a:lnTo>
                    <a:pt x="31521" y="1779"/>
                  </a:lnTo>
                  <a:lnTo>
                    <a:pt x="31021" y="1579"/>
                  </a:lnTo>
                  <a:lnTo>
                    <a:pt x="30501" y="1379"/>
                  </a:lnTo>
                  <a:lnTo>
                    <a:pt x="29962" y="1179"/>
                  </a:lnTo>
                  <a:lnTo>
                    <a:pt x="29442" y="1020"/>
                  </a:lnTo>
                  <a:lnTo>
                    <a:pt x="28902" y="860"/>
                  </a:lnTo>
                  <a:lnTo>
                    <a:pt x="28363" y="700"/>
                  </a:lnTo>
                  <a:lnTo>
                    <a:pt x="27823" y="580"/>
                  </a:lnTo>
                  <a:lnTo>
                    <a:pt x="27263" y="460"/>
                  </a:lnTo>
                  <a:lnTo>
                    <a:pt x="26704" y="340"/>
                  </a:lnTo>
                  <a:lnTo>
                    <a:pt x="26144" y="260"/>
                  </a:lnTo>
                  <a:lnTo>
                    <a:pt x="25584" y="180"/>
                  </a:lnTo>
                  <a:lnTo>
                    <a:pt x="25005" y="120"/>
                  </a:lnTo>
                  <a:lnTo>
                    <a:pt x="24445" y="60"/>
                  </a:lnTo>
                  <a:lnTo>
                    <a:pt x="23866" y="20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>
              <a:off x="2232580" y="4349729"/>
              <a:ext cx="338403" cy="143188"/>
            </a:xfrm>
            <a:custGeom>
              <a:avLst/>
              <a:gdLst/>
              <a:ahLst/>
              <a:cxnLst/>
              <a:rect l="l" t="t" r="r" b="b"/>
              <a:pathLst>
                <a:path w="15591" h="6597" extrusionOk="0">
                  <a:moveTo>
                    <a:pt x="2798" y="1"/>
                  </a:moveTo>
                  <a:lnTo>
                    <a:pt x="2578" y="21"/>
                  </a:lnTo>
                  <a:lnTo>
                    <a:pt x="2379" y="41"/>
                  </a:lnTo>
                  <a:lnTo>
                    <a:pt x="2179" y="81"/>
                  </a:lnTo>
                  <a:lnTo>
                    <a:pt x="1959" y="161"/>
                  </a:lnTo>
                  <a:lnTo>
                    <a:pt x="1719" y="261"/>
                  </a:lnTo>
                  <a:lnTo>
                    <a:pt x="1499" y="400"/>
                  </a:lnTo>
                  <a:lnTo>
                    <a:pt x="1299" y="560"/>
                  </a:lnTo>
                  <a:lnTo>
                    <a:pt x="1099" y="740"/>
                  </a:lnTo>
                  <a:lnTo>
                    <a:pt x="899" y="940"/>
                  </a:lnTo>
                  <a:lnTo>
                    <a:pt x="720" y="1140"/>
                  </a:lnTo>
                  <a:lnTo>
                    <a:pt x="540" y="1380"/>
                  </a:lnTo>
                  <a:lnTo>
                    <a:pt x="400" y="1620"/>
                  </a:lnTo>
                  <a:lnTo>
                    <a:pt x="280" y="1860"/>
                  </a:lnTo>
                  <a:lnTo>
                    <a:pt x="160" y="2119"/>
                  </a:lnTo>
                  <a:lnTo>
                    <a:pt x="80" y="2359"/>
                  </a:lnTo>
                  <a:lnTo>
                    <a:pt x="2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60" y="3359"/>
                  </a:lnTo>
                  <a:lnTo>
                    <a:pt x="140" y="3618"/>
                  </a:lnTo>
                  <a:lnTo>
                    <a:pt x="260" y="3858"/>
                  </a:lnTo>
                  <a:lnTo>
                    <a:pt x="440" y="4078"/>
                  </a:lnTo>
                  <a:lnTo>
                    <a:pt x="620" y="4298"/>
                  </a:lnTo>
                  <a:lnTo>
                    <a:pt x="840" y="4498"/>
                  </a:lnTo>
                  <a:lnTo>
                    <a:pt x="1079" y="4698"/>
                  </a:lnTo>
                  <a:lnTo>
                    <a:pt x="1359" y="4878"/>
                  </a:lnTo>
                  <a:lnTo>
                    <a:pt x="1619" y="5038"/>
                  </a:lnTo>
                  <a:lnTo>
                    <a:pt x="1919" y="5197"/>
                  </a:lnTo>
                  <a:lnTo>
                    <a:pt x="2199" y="5337"/>
                  </a:lnTo>
                  <a:lnTo>
                    <a:pt x="2778" y="5597"/>
                  </a:lnTo>
                  <a:lnTo>
                    <a:pt x="3338" y="5797"/>
                  </a:lnTo>
                  <a:lnTo>
                    <a:pt x="3838" y="5977"/>
                  </a:lnTo>
                  <a:lnTo>
                    <a:pt x="4397" y="6157"/>
                  </a:lnTo>
                  <a:lnTo>
                    <a:pt x="4977" y="6297"/>
                  </a:lnTo>
                  <a:lnTo>
                    <a:pt x="5577" y="6417"/>
                  </a:lnTo>
                  <a:lnTo>
                    <a:pt x="6196" y="6517"/>
                  </a:lnTo>
                  <a:lnTo>
                    <a:pt x="6816" y="6577"/>
                  </a:lnTo>
                  <a:lnTo>
                    <a:pt x="7455" y="6597"/>
                  </a:lnTo>
                  <a:lnTo>
                    <a:pt x="8075" y="6597"/>
                  </a:lnTo>
                  <a:lnTo>
                    <a:pt x="8715" y="6577"/>
                  </a:lnTo>
                  <a:lnTo>
                    <a:pt x="9354" y="6537"/>
                  </a:lnTo>
                  <a:lnTo>
                    <a:pt x="9974" y="6457"/>
                  </a:lnTo>
                  <a:lnTo>
                    <a:pt x="10593" y="6337"/>
                  </a:lnTo>
                  <a:lnTo>
                    <a:pt x="11213" y="6197"/>
                  </a:lnTo>
                  <a:lnTo>
                    <a:pt x="11813" y="6037"/>
                  </a:lnTo>
                  <a:lnTo>
                    <a:pt x="12392" y="5837"/>
                  </a:lnTo>
                  <a:lnTo>
                    <a:pt x="12952" y="5617"/>
                  </a:lnTo>
                  <a:lnTo>
                    <a:pt x="13492" y="5377"/>
                  </a:lnTo>
                  <a:lnTo>
                    <a:pt x="13672" y="5277"/>
                  </a:lnTo>
                  <a:lnTo>
                    <a:pt x="13851" y="5157"/>
                  </a:lnTo>
                  <a:lnTo>
                    <a:pt x="14031" y="5038"/>
                  </a:lnTo>
                  <a:lnTo>
                    <a:pt x="14191" y="4898"/>
                  </a:lnTo>
                  <a:lnTo>
                    <a:pt x="14511" y="4598"/>
                  </a:lnTo>
                  <a:lnTo>
                    <a:pt x="14791" y="4258"/>
                  </a:lnTo>
                  <a:lnTo>
                    <a:pt x="15051" y="3898"/>
                  </a:lnTo>
                  <a:lnTo>
                    <a:pt x="15251" y="3499"/>
                  </a:lnTo>
                  <a:lnTo>
                    <a:pt x="15351" y="3319"/>
                  </a:lnTo>
                  <a:lnTo>
                    <a:pt x="15430" y="3119"/>
                  </a:lnTo>
                  <a:lnTo>
                    <a:pt x="15490" y="2919"/>
                  </a:lnTo>
                  <a:lnTo>
                    <a:pt x="15530" y="2719"/>
                  </a:lnTo>
                  <a:lnTo>
                    <a:pt x="15570" y="2519"/>
                  </a:lnTo>
                  <a:lnTo>
                    <a:pt x="15590" y="2319"/>
                  </a:lnTo>
                  <a:lnTo>
                    <a:pt x="15590" y="2119"/>
                  </a:lnTo>
                  <a:lnTo>
                    <a:pt x="15570" y="1939"/>
                  </a:lnTo>
                  <a:lnTo>
                    <a:pt x="15550" y="1760"/>
                  </a:lnTo>
                  <a:lnTo>
                    <a:pt x="15490" y="1580"/>
                  </a:lnTo>
                  <a:lnTo>
                    <a:pt x="15430" y="1400"/>
                  </a:lnTo>
                  <a:lnTo>
                    <a:pt x="15331" y="1240"/>
                  </a:lnTo>
                  <a:lnTo>
                    <a:pt x="15231" y="1080"/>
                  </a:lnTo>
                  <a:lnTo>
                    <a:pt x="15111" y="940"/>
                  </a:lnTo>
                  <a:lnTo>
                    <a:pt x="14951" y="820"/>
                  </a:lnTo>
                  <a:lnTo>
                    <a:pt x="14791" y="700"/>
                  </a:lnTo>
                  <a:lnTo>
                    <a:pt x="14591" y="580"/>
                  </a:lnTo>
                  <a:lnTo>
                    <a:pt x="14371" y="500"/>
                  </a:lnTo>
                  <a:lnTo>
                    <a:pt x="14131" y="420"/>
                  </a:lnTo>
                  <a:lnTo>
                    <a:pt x="13871" y="360"/>
                  </a:lnTo>
                  <a:lnTo>
                    <a:pt x="13652" y="320"/>
                  </a:lnTo>
                  <a:lnTo>
                    <a:pt x="13432" y="320"/>
                  </a:lnTo>
                  <a:lnTo>
                    <a:pt x="13232" y="340"/>
                  </a:lnTo>
                  <a:lnTo>
                    <a:pt x="13012" y="360"/>
                  </a:lnTo>
                  <a:lnTo>
                    <a:pt x="12772" y="420"/>
                  </a:lnTo>
                  <a:lnTo>
                    <a:pt x="12552" y="480"/>
                  </a:lnTo>
                  <a:lnTo>
                    <a:pt x="12113" y="640"/>
                  </a:lnTo>
                  <a:lnTo>
                    <a:pt x="11233" y="980"/>
                  </a:lnTo>
                  <a:lnTo>
                    <a:pt x="10793" y="1140"/>
                  </a:lnTo>
                  <a:lnTo>
                    <a:pt x="10593" y="1200"/>
                  </a:lnTo>
                  <a:lnTo>
                    <a:pt x="10394" y="1240"/>
                  </a:lnTo>
                  <a:lnTo>
                    <a:pt x="9754" y="1340"/>
                  </a:lnTo>
                  <a:lnTo>
                    <a:pt x="9134" y="1400"/>
                  </a:lnTo>
                  <a:lnTo>
                    <a:pt x="8495" y="1400"/>
                  </a:lnTo>
                  <a:lnTo>
                    <a:pt x="7855" y="1360"/>
                  </a:lnTo>
                  <a:lnTo>
                    <a:pt x="7236" y="1280"/>
                  </a:lnTo>
                  <a:lnTo>
                    <a:pt x="6616" y="1160"/>
                  </a:lnTo>
                  <a:lnTo>
                    <a:pt x="5996" y="980"/>
                  </a:lnTo>
                  <a:lnTo>
                    <a:pt x="5697" y="880"/>
                  </a:lnTo>
                  <a:lnTo>
                    <a:pt x="5397" y="780"/>
                  </a:lnTo>
                  <a:lnTo>
                    <a:pt x="4657" y="460"/>
                  </a:lnTo>
                  <a:lnTo>
                    <a:pt x="4257" y="320"/>
                  </a:lnTo>
                  <a:lnTo>
                    <a:pt x="3858" y="181"/>
                  </a:lnTo>
                  <a:lnTo>
                    <a:pt x="3418" y="81"/>
                  </a:lnTo>
                  <a:lnTo>
                    <a:pt x="3218" y="41"/>
                  </a:lnTo>
                  <a:lnTo>
                    <a:pt x="2998" y="2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extrusionOk="0">
                  <a:moveTo>
                    <a:pt x="0" y="1"/>
                  </a:moveTo>
                  <a:lnTo>
                    <a:pt x="560" y="11594"/>
                  </a:lnTo>
                  <a:lnTo>
                    <a:pt x="1039" y="11534"/>
                  </a:lnTo>
                  <a:lnTo>
                    <a:pt x="1519" y="11474"/>
                  </a:lnTo>
                  <a:lnTo>
                    <a:pt x="1999" y="11394"/>
                  </a:lnTo>
                  <a:lnTo>
                    <a:pt x="2479" y="11274"/>
                  </a:lnTo>
                  <a:lnTo>
                    <a:pt x="2938" y="11134"/>
                  </a:lnTo>
                  <a:lnTo>
                    <a:pt x="3398" y="10974"/>
                  </a:lnTo>
                  <a:lnTo>
                    <a:pt x="3858" y="10794"/>
                  </a:lnTo>
                  <a:lnTo>
                    <a:pt x="4277" y="10574"/>
                  </a:lnTo>
                  <a:lnTo>
                    <a:pt x="4697" y="10334"/>
                  </a:lnTo>
                  <a:lnTo>
                    <a:pt x="5097" y="10074"/>
                  </a:lnTo>
                  <a:lnTo>
                    <a:pt x="5457" y="9795"/>
                  </a:lnTo>
                  <a:lnTo>
                    <a:pt x="5797" y="9475"/>
                  </a:lnTo>
                  <a:lnTo>
                    <a:pt x="6116" y="9135"/>
                  </a:lnTo>
                  <a:lnTo>
                    <a:pt x="6376" y="8755"/>
                  </a:lnTo>
                  <a:lnTo>
                    <a:pt x="6516" y="8555"/>
                  </a:lnTo>
                  <a:lnTo>
                    <a:pt x="6616" y="8356"/>
                  </a:lnTo>
                  <a:lnTo>
                    <a:pt x="6736" y="8136"/>
                  </a:lnTo>
                  <a:lnTo>
                    <a:pt x="6816" y="7916"/>
                  </a:lnTo>
                  <a:lnTo>
                    <a:pt x="6956" y="7556"/>
                  </a:lnTo>
                  <a:lnTo>
                    <a:pt x="7036" y="7196"/>
                  </a:lnTo>
                  <a:lnTo>
                    <a:pt x="7096" y="6836"/>
                  </a:lnTo>
                  <a:lnTo>
                    <a:pt x="7136" y="6457"/>
                  </a:lnTo>
                  <a:lnTo>
                    <a:pt x="7136" y="6077"/>
                  </a:lnTo>
                  <a:lnTo>
                    <a:pt x="7116" y="5697"/>
                  </a:lnTo>
                  <a:lnTo>
                    <a:pt x="7056" y="5317"/>
                  </a:lnTo>
                  <a:lnTo>
                    <a:pt x="6976" y="4958"/>
                  </a:lnTo>
                  <a:lnTo>
                    <a:pt x="6876" y="4578"/>
                  </a:lnTo>
                  <a:lnTo>
                    <a:pt x="6736" y="4218"/>
                  </a:lnTo>
                  <a:lnTo>
                    <a:pt x="6576" y="3878"/>
                  </a:lnTo>
                  <a:lnTo>
                    <a:pt x="6416" y="3539"/>
                  </a:lnTo>
                  <a:lnTo>
                    <a:pt x="6216" y="3199"/>
                  </a:lnTo>
                  <a:lnTo>
                    <a:pt x="5996" y="2899"/>
                  </a:lnTo>
                  <a:lnTo>
                    <a:pt x="5757" y="2599"/>
                  </a:lnTo>
                  <a:lnTo>
                    <a:pt x="5497" y="2299"/>
                  </a:lnTo>
                  <a:lnTo>
                    <a:pt x="5217" y="2039"/>
                  </a:lnTo>
                  <a:lnTo>
                    <a:pt x="4937" y="1800"/>
                  </a:lnTo>
                  <a:lnTo>
                    <a:pt x="4637" y="1560"/>
                  </a:lnTo>
                  <a:lnTo>
                    <a:pt x="4317" y="1360"/>
                  </a:lnTo>
                  <a:lnTo>
                    <a:pt x="3998" y="1160"/>
                  </a:lnTo>
                  <a:lnTo>
                    <a:pt x="3658" y="980"/>
                  </a:lnTo>
                  <a:lnTo>
                    <a:pt x="3318" y="800"/>
                  </a:lnTo>
                  <a:lnTo>
                    <a:pt x="2978" y="660"/>
                  </a:lnTo>
                  <a:lnTo>
                    <a:pt x="2618" y="520"/>
                  </a:lnTo>
                  <a:lnTo>
                    <a:pt x="2259" y="400"/>
                  </a:lnTo>
                  <a:lnTo>
                    <a:pt x="1879" y="301"/>
                  </a:lnTo>
                  <a:lnTo>
                    <a:pt x="1499" y="221"/>
                  </a:lnTo>
                  <a:lnTo>
                    <a:pt x="1139" y="141"/>
                  </a:lnTo>
                  <a:lnTo>
                    <a:pt x="760" y="81"/>
                  </a:lnTo>
                  <a:lnTo>
                    <a:pt x="380" y="4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80" y="41"/>
                  </a:lnTo>
                  <a:lnTo>
                    <a:pt x="760" y="81"/>
                  </a:lnTo>
                  <a:lnTo>
                    <a:pt x="1139" y="141"/>
                  </a:lnTo>
                  <a:lnTo>
                    <a:pt x="1499" y="221"/>
                  </a:lnTo>
                  <a:lnTo>
                    <a:pt x="1879" y="301"/>
                  </a:lnTo>
                  <a:lnTo>
                    <a:pt x="2259" y="400"/>
                  </a:lnTo>
                  <a:lnTo>
                    <a:pt x="2618" y="520"/>
                  </a:lnTo>
                  <a:lnTo>
                    <a:pt x="2978" y="660"/>
                  </a:lnTo>
                  <a:lnTo>
                    <a:pt x="3318" y="800"/>
                  </a:lnTo>
                  <a:lnTo>
                    <a:pt x="3658" y="980"/>
                  </a:lnTo>
                  <a:lnTo>
                    <a:pt x="3998" y="1160"/>
                  </a:lnTo>
                  <a:lnTo>
                    <a:pt x="4317" y="1360"/>
                  </a:lnTo>
                  <a:lnTo>
                    <a:pt x="4637" y="1560"/>
                  </a:lnTo>
                  <a:lnTo>
                    <a:pt x="4937" y="1800"/>
                  </a:lnTo>
                  <a:lnTo>
                    <a:pt x="5217" y="2039"/>
                  </a:lnTo>
                  <a:lnTo>
                    <a:pt x="5497" y="2299"/>
                  </a:lnTo>
                  <a:lnTo>
                    <a:pt x="5497" y="2299"/>
                  </a:lnTo>
                  <a:lnTo>
                    <a:pt x="5757" y="2599"/>
                  </a:lnTo>
                  <a:lnTo>
                    <a:pt x="5996" y="2899"/>
                  </a:lnTo>
                  <a:lnTo>
                    <a:pt x="6216" y="3199"/>
                  </a:lnTo>
                  <a:lnTo>
                    <a:pt x="6416" y="3539"/>
                  </a:lnTo>
                  <a:lnTo>
                    <a:pt x="6576" y="3878"/>
                  </a:lnTo>
                  <a:lnTo>
                    <a:pt x="6736" y="4218"/>
                  </a:lnTo>
                  <a:lnTo>
                    <a:pt x="6876" y="4578"/>
                  </a:lnTo>
                  <a:lnTo>
                    <a:pt x="6976" y="4958"/>
                  </a:lnTo>
                  <a:lnTo>
                    <a:pt x="7056" y="5317"/>
                  </a:lnTo>
                  <a:lnTo>
                    <a:pt x="7116" y="5697"/>
                  </a:lnTo>
                  <a:lnTo>
                    <a:pt x="7136" y="6077"/>
                  </a:lnTo>
                  <a:lnTo>
                    <a:pt x="7136" y="6457"/>
                  </a:lnTo>
                  <a:lnTo>
                    <a:pt x="7096" y="6836"/>
                  </a:lnTo>
                  <a:lnTo>
                    <a:pt x="7036" y="7196"/>
                  </a:lnTo>
                  <a:lnTo>
                    <a:pt x="6956" y="7556"/>
                  </a:lnTo>
                  <a:lnTo>
                    <a:pt x="6816" y="7916"/>
                  </a:lnTo>
                  <a:lnTo>
                    <a:pt x="6816" y="7916"/>
                  </a:lnTo>
                  <a:lnTo>
                    <a:pt x="6736" y="8136"/>
                  </a:lnTo>
                  <a:lnTo>
                    <a:pt x="6616" y="8356"/>
                  </a:lnTo>
                  <a:lnTo>
                    <a:pt x="6516" y="8555"/>
                  </a:lnTo>
                  <a:lnTo>
                    <a:pt x="6376" y="8755"/>
                  </a:lnTo>
                  <a:lnTo>
                    <a:pt x="6116" y="9135"/>
                  </a:lnTo>
                  <a:lnTo>
                    <a:pt x="5797" y="9475"/>
                  </a:lnTo>
                  <a:lnTo>
                    <a:pt x="5457" y="9795"/>
                  </a:lnTo>
                  <a:lnTo>
                    <a:pt x="5097" y="10074"/>
                  </a:lnTo>
                  <a:lnTo>
                    <a:pt x="4697" y="10334"/>
                  </a:lnTo>
                  <a:lnTo>
                    <a:pt x="4277" y="10574"/>
                  </a:lnTo>
                  <a:lnTo>
                    <a:pt x="3858" y="10794"/>
                  </a:lnTo>
                  <a:lnTo>
                    <a:pt x="3398" y="10974"/>
                  </a:lnTo>
                  <a:lnTo>
                    <a:pt x="2938" y="11134"/>
                  </a:lnTo>
                  <a:lnTo>
                    <a:pt x="2479" y="11274"/>
                  </a:lnTo>
                  <a:lnTo>
                    <a:pt x="1999" y="11394"/>
                  </a:lnTo>
                  <a:lnTo>
                    <a:pt x="1519" y="11474"/>
                  </a:lnTo>
                  <a:lnTo>
                    <a:pt x="1039" y="11534"/>
                  </a:lnTo>
                  <a:lnTo>
                    <a:pt x="560" y="115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>
              <a:off x="2124988" y="4274673"/>
              <a:ext cx="159228" cy="259027"/>
            </a:xfrm>
            <a:custGeom>
              <a:avLst/>
              <a:gdLst/>
              <a:ahLst/>
              <a:cxnLst/>
              <a:rect l="l" t="t" r="r" b="b"/>
              <a:pathLst>
                <a:path w="7336" h="11934" extrusionOk="0">
                  <a:moveTo>
                    <a:pt x="20" y="1"/>
                  </a:moveTo>
                  <a:lnTo>
                    <a:pt x="0" y="361"/>
                  </a:lnTo>
                  <a:lnTo>
                    <a:pt x="400" y="401"/>
                  </a:lnTo>
                  <a:lnTo>
                    <a:pt x="820" y="441"/>
                  </a:lnTo>
                  <a:lnTo>
                    <a:pt x="1199" y="501"/>
                  </a:lnTo>
                  <a:lnTo>
                    <a:pt x="1599" y="580"/>
                  </a:lnTo>
                  <a:lnTo>
                    <a:pt x="1959" y="680"/>
                  </a:lnTo>
                  <a:lnTo>
                    <a:pt x="2339" y="800"/>
                  </a:lnTo>
                  <a:lnTo>
                    <a:pt x="2698" y="920"/>
                  </a:lnTo>
                  <a:lnTo>
                    <a:pt x="3038" y="1040"/>
                  </a:lnTo>
                  <a:lnTo>
                    <a:pt x="3378" y="1200"/>
                  </a:lnTo>
                  <a:lnTo>
                    <a:pt x="3698" y="1360"/>
                  </a:lnTo>
                  <a:lnTo>
                    <a:pt x="4018" y="1540"/>
                  </a:lnTo>
                  <a:lnTo>
                    <a:pt x="4317" y="1720"/>
                  </a:lnTo>
                  <a:lnTo>
                    <a:pt x="4597" y="1940"/>
                  </a:lnTo>
                  <a:lnTo>
                    <a:pt x="4877" y="2140"/>
                  </a:lnTo>
                  <a:lnTo>
                    <a:pt x="5137" y="2379"/>
                  </a:lnTo>
                  <a:lnTo>
                    <a:pt x="5397" y="2619"/>
                  </a:lnTo>
                  <a:lnTo>
                    <a:pt x="5657" y="2899"/>
                  </a:lnTo>
                  <a:lnTo>
                    <a:pt x="5876" y="3199"/>
                  </a:lnTo>
                  <a:lnTo>
                    <a:pt x="6096" y="3519"/>
                  </a:lnTo>
                  <a:lnTo>
                    <a:pt x="6296" y="3838"/>
                  </a:lnTo>
                  <a:lnTo>
                    <a:pt x="6456" y="4178"/>
                  </a:lnTo>
                  <a:lnTo>
                    <a:pt x="6616" y="4518"/>
                  </a:lnTo>
                  <a:lnTo>
                    <a:pt x="6736" y="4878"/>
                  </a:lnTo>
                  <a:lnTo>
                    <a:pt x="6836" y="5238"/>
                  </a:lnTo>
                  <a:lnTo>
                    <a:pt x="6896" y="5597"/>
                  </a:lnTo>
                  <a:lnTo>
                    <a:pt x="6956" y="5957"/>
                  </a:lnTo>
                  <a:lnTo>
                    <a:pt x="6976" y="6317"/>
                  </a:lnTo>
                  <a:lnTo>
                    <a:pt x="6976" y="6677"/>
                  </a:lnTo>
                  <a:lnTo>
                    <a:pt x="6936" y="7036"/>
                  </a:lnTo>
                  <a:lnTo>
                    <a:pt x="6876" y="7376"/>
                  </a:lnTo>
                  <a:lnTo>
                    <a:pt x="6796" y="7716"/>
                  </a:lnTo>
                  <a:lnTo>
                    <a:pt x="6676" y="8036"/>
                  </a:lnTo>
                  <a:lnTo>
                    <a:pt x="6576" y="8256"/>
                  </a:lnTo>
                  <a:lnTo>
                    <a:pt x="6476" y="8476"/>
                  </a:lnTo>
                  <a:lnTo>
                    <a:pt x="6356" y="8675"/>
                  </a:lnTo>
                  <a:lnTo>
                    <a:pt x="6236" y="8855"/>
                  </a:lnTo>
                  <a:lnTo>
                    <a:pt x="5956" y="9235"/>
                  </a:lnTo>
                  <a:lnTo>
                    <a:pt x="5657" y="9575"/>
                  </a:lnTo>
                  <a:lnTo>
                    <a:pt x="5317" y="9875"/>
                  </a:lnTo>
                  <a:lnTo>
                    <a:pt x="4937" y="10155"/>
                  </a:lnTo>
                  <a:lnTo>
                    <a:pt x="4557" y="10414"/>
                  </a:lnTo>
                  <a:lnTo>
                    <a:pt x="4138" y="10634"/>
                  </a:lnTo>
                  <a:lnTo>
                    <a:pt x="3718" y="10834"/>
                  </a:lnTo>
                  <a:lnTo>
                    <a:pt x="3278" y="11014"/>
                  </a:lnTo>
                  <a:lnTo>
                    <a:pt x="2818" y="11174"/>
                  </a:lnTo>
                  <a:lnTo>
                    <a:pt x="2379" y="11294"/>
                  </a:lnTo>
                  <a:lnTo>
                    <a:pt x="1919" y="11414"/>
                  </a:lnTo>
                  <a:lnTo>
                    <a:pt x="1459" y="11494"/>
                  </a:lnTo>
                  <a:lnTo>
                    <a:pt x="1000" y="11554"/>
                  </a:lnTo>
                  <a:lnTo>
                    <a:pt x="560" y="11594"/>
                  </a:lnTo>
                  <a:lnTo>
                    <a:pt x="580" y="11933"/>
                  </a:lnTo>
                  <a:lnTo>
                    <a:pt x="1059" y="11893"/>
                  </a:lnTo>
                  <a:lnTo>
                    <a:pt x="1519" y="11833"/>
                  </a:lnTo>
                  <a:lnTo>
                    <a:pt x="1999" y="11754"/>
                  </a:lnTo>
                  <a:lnTo>
                    <a:pt x="2479" y="11634"/>
                  </a:lnTo>
                  <a:lnTo>
                    <a:pt x="2958" y="11494"/>
                  </a:lnTo>
                  <a:lnTo>
                    <a:pt x="3418" y="11334"/>
                  </a:lnTo>
                  <a:lnTo>
                    <a:pt x="3878" y="11154"/>
                  </a:lnTo>
                  <a:lnTo>
                    <a:pt x="4337" y="10934"/>
                  </a:lnTo>
                  <a:lnTo>
                    <a:pt x="4757" y="10694"/>
                  </a:lnTo>
                  <a:lnTo>
                    <a:pt x="5177" y="10434"/>
                  </a:lnTo>
                  <a:lnTo>
                    <a:pt x="5557" y="10135"/>
                  </a:lnTo>
                  <a:lnTo>
                    <a:pt x="5916" y="9795"/>
                  </a:lnTo>
                  <a:lnTo>
                    <a:pt x="6256" y="9435"/>
                  </a:lnTo>
                  <a:lnTo>
                    <a:pt x="6396" y="9255"/>
                  </a:lnTo>
                  <a:lnTo>
                    <a:pt x="6536" y="9055"/>
                  </a:lnTo>
                  <a:lnTo>
                    <a:pt x="6676" y="8835"/>
                  </a:lnTo>
                  <a:lnTo>
                    <a:pt x="6796" y="8615"/>
                  </a:lnTo>
                  <a:lnTo>
                    <a:pt x="6896" y="8396"/>
                  </a:lnTo>
                  <a:lnTo>
                    <a:pt x="6996" y="8176"/>
                  </a:lnTo>
                  <a:lnTo>
                    <a:pt x="7136" y="7816"/>
                  </a:lnTo>
                  <a:lnTo>
                    <a:pt x="7236" y="7456"/>
                  </a:lnTo>
                  <a:lnTo>
                    <a:pt x="7296" y="7076"/>
                  </a:lnTo>
                  <a:lnTo>
                    <a:pt x="7336" y="6697"/>
                  </a:lnTo>
                  <a:lnTo>
                    <a:pt x="7336" y="6317"/>
                  </a:lnTo>
                  <a:lnTo>
                    <a:pt x="7316" y="5937"/>
                  </a:lnTo>
                  <a:lnTo>
                    <a:pt x="7276" y="5557"/>
                  </a:lnTo>
                  <a:lnTo>
                    <a:pt x="7196" y="5158"/>
                  </a:lnTo>
                  <a:lnTo>
                    <a:pt x="7096" y="4778"/>
                  </a:lnTo>
                  <a:lnTo>
                    <a:pt x="6956" y="4418"/>
                  </a:lnTo>
                  <a:lnTo>
                    <a:pt x="6796" y="4038"/>
                  </a:lnTo>
                  <a:lnTo>
                    <a:pt x="6616" y="3679"/>
                  </a:lnTo>
                  <a:lnTo>
                    <a:pt x="6416" y="3339"/>
                  </a:lnTo>
                  <a:lnTo>
                    <a:pt x="6176" y="2999"/>
                  </a:lnTo>
                  <a:lnTo>
                    <a:pt x="5916" y="2679"/>
                  </a:lnTo>
                  <a:lnTo>
                    <a:pt x="5637" y="2359"/>
                  </a:lnTo>
                  <a:lnTo>
                    <a:pt x="5377" y="2120"/>
                  </a:lnTo>
                  <a:lnTo>
                    <a:pt x="5117" y="1880"/>
                  </a:lnTo>
                  <a:lnTo>
                    <a:pt x="4817" y="1660"/>
                  </a:lnTo>
                  <a:lnTo>
                    <a:pt x="4517" y="1440"/>
                  </a:lnTo>
                  <a:lnTo>
                    <a:pt x="4198" y="1240"/>
                  </a:lnTo>
                  <a:lnTo>
                    <a:pt x="3878" y="1060"/>
                  </a:lnTo>
                  <a:lnTo>
                    <a:pt x="3538" y="880"/>
                  </a:lnTo>
                  <a:lnTo>
                    <a:pt x="3198" y="720"/>
                  </a:lnTo>
                  <a:lnTo>
                    <a:pt x="2818" y="580"/>
                  </a:lnTo>
                  <a:lnTo>
                    <a:pt x="2459" y="461"/>
                  </a:lnTo>
                  <a:lnTo>
                    <a:pt x="2079" y="341"/>
                  </a:lnTo>
                  <a:lnTo>
                    <a:pt x="1679" y="241"/>
                  </a:lnTo>
                  <a:lnTo>
                    <a:pt x="1279" y="161"/>
                  </a:lnTo>
                  <a:lnTo>
                    <a:pt x="860" y="101"/>
                  </a:lnTo>
                  <a:lnTo>
                    <a:pt x="440" y="4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>
              <a:off x="2468146" y="4134545"/>
              <a:ext cx="255099" cy="85496"/>
            </a:xfrm>
            <a:custGeom>
              <a:avLst/>
              <a:gdLst/>
              <a:ahLst/>
              <a:cxnLst/>
              <a:rect l="l" t="t" r="r" b="b"/>
              <a:pathLst>
                <a:path w="11753" h="3939" extrusionOk="0">
                  <a:moveTo>
                    <a:pt x="5797" y="1"/>
                  </a:moveTo>
                  <a:lnTo>
                    <a:pt x="5437" y="21"/>
                  </a:lnTo>
                  <a:lnTo>
                    <a:pt x="5057" y="41"/>
                  </a:lnTo>
                  <a:lnTo>
                    <a:pt x="4697" y="101"/>
                  </a:lnTo>
                  <a:lnTo>
                    <a:pt x="4338" y="161"/>
                  </a:lnTo>
                  <a:lnTo>
                    <a:pt x="3958" y="241"/>
                  </a:lnTo>
                  <a:lnTo>
                    <a:pt x="3598" y="321"/>
                  </a:lnTo>
                  <a:lnTo>
                    <a:pt x="3258" y="441"/>
                  </a:lnTo>
                  <a:lnTo>
                    <a:pt x="2899" y="560"/>
                  </a:lnTo>
                  <a:lnTo>
                    <a:pt x="2559" y="700"/>
                  </a:lnTo>
                  <a:lnTo>
                    <a:pt x="2219" y="840"/>
                  </a:lnTo>
                  <a:lnTo>
                    <a:pt x="1879" y="1020"/>
                  </a:lnTo>
                  <a:lnTo>
                    <a:pt x="1559" y="1200"/>
                  </a:lnTo>
                  <a:lnTo>
                    <a:pt x="1240" y="1400"/>
                  </a:lnTo>
                  <a:lnTo>
                    <a:pt x="940" y="1600"/>
                  </a:lnTo>
                  <a:lnTo>
                    <a:pt x="640" y="1840"/>
                  </a:lnTo>
                  <a:lnTo>
                    <a:pt x="340" y="2080"/>
                  </a:lnTo>
                  <a:lnTo>
                    <a:pt x="200" y="2239"/>
                  </a:lnTo>
                  <a:lnTo>
                    <a:pt x="100" y="2419"/>
                  </a:lnTo>
                  <a:lnTo>
                    <a:pt x="20" y="2599"/>
                  </a:lnTo>
                  <a:lnTo>
                    <a:pt x="0" y="2799"/>
                  </a:lnTo>
                  <a:lnTo>
                    <a:pt x="0" y="2999"/>
                  </a:lnTo>
                  <a:lnTo>
                    <a:pt x="40" y="3199"/>
                  </a:lnTo>
                  <a:lnTo>
                    <a:pt x="120" y="3399"/>
                  </a:lnTo>
                  <a:lnTo>
                    <a:pt x="260" y="3579"/>
                  </a:lnTo>
                  <a:lnTo>
                    <a:pt x="340" y="3659"/>
                  </a:lnTo>
                  <a:lnTo>
                    <a:pt x="420" y="3719"/>
                  </a:lnTo>
                  <a:lnTo>
                    <a:pt x="520" y="3798"/>
                  </a:lnTo>
                  <a:lnTo>
                    <a:pt x="620" y="3838"/>
                  </a:lnTo>
                  <a:lnTo>
                    <a:pt x="840" y="3898"/>
                  </a:lnTo>
                  <a:lnTo>
                    <a:pt x="1060" y="3938"/>
                  </a:lnTo>
                  <a:lnTo>
                    <a:pt x="1240" y="3918"/>
                  </a:lnTo>
                  <a:lnTo>
                    <a:pt x="1419" y="3858"/>
                  </a:lnTo>
                  <a:lnTo>
                    <a:pt x="1599" y="3778"/>
                  </a:lnTo>
                  <a:lnTo>
                    <a:pt x="1759" y="3659"/>
                  </a:lnTo>
                  <a:lnTo>
                    <a:pt x="1959" y="3479"/>
                  </a:lnTo>
                  <a:lnTo>
                    <a:pt x="2179" y="3319"/>
                  </a:lnTo>
                  <a:lnTo>
                    <a:pt x="2419" y="3159"/>
                  </a:lnTo>
                  <a:lnTo>
                    <a:pt x="2659" y="3019"/>
                  </a:lnTo>
                  <a:lnTo>
                    <a:pt x="2899" y="2879"/>
                  </a:lnTo>
                  <a:lnTo>
                    <a:pt x="3138" y="2759"/>
                  </a:lnTo>
                  <a:lnTo>
                    <a:pt x="3398" y="2639"/>
                  </a:lnTo>
                  <a:lnTo>
                    <a:pt x="3658" y="2539"/>
                  </a:lnTo>
                  <a:lnTo>
                    <a:pt x="4198" y="2379"/>
                  </a:lnTo>
                  <a:lnTo>
                    <a:pt x="4737" y="2239"/>
                  </a:lnTo>
                  <a:lnTo>
                    <a:pt x="5297" y="2159"/>
                  </a:lnTo>
                  <a:lnTo>
                    <a:pt x="5857" y="2120"/>
                  </a:lnTo>
                  <a:lnTo>
                    <a:pt x="6416" y="2140"/>
                  </a:lnTo>
                  <a:lnTo>
                    <a:pt x="6976" y="2179"/>
                  </a:lnTo>
                  <a:lnTo>
                    <a:pt x="7536" y="2279"/>
                  </a:lnTo>
                  <a:lnTo>
                    <a:pt x="8075" y="2439"/>
                  </a:lnTo>
                  <a:lnTo>
                    <a:pt x="8335" y="2519"/>
                  </a:lnTo>
                  <a:lnTo>
                    <a:pt x="8595" y="2619"/>
                  </a:lnTo>
                  <a:lnTo>
                    <a:pt x="8855" y="2739"/>
                  </a:lnTo>
                  <a:lnTo>
                    <a:pt x="9095" y="2859"/>
                  </a:lnTo>
                  <a:lnTo>
                    <a:pt x="9335" y="2999"/>
                  </a:lnTo>
                  <a:lnTo>
                    <a:pt x="9574" y="3139"/>
                  </a:lnTo>
                  <a:lnTo>
                    <a:pt x="9814" y="3299"/>
                  </a:lnTo>
                  <a:lnTo>
                    <a:pt x="10034" y="3459"/>
                  </a:lnTo>
                  <a:lnTo>
                    <a:pt x="10214" y="3579"/>
                  </a:lnTo>
                  <a:lnTo>
                    <a:pt x="10414" y="3659"/>
                  </a:lnTo>
                  <a:lnTo>
                    <a:pt x="10614" y="3699"/>
                  </a:lnTo>
                  <a:lnTo>
                    <a:pt x="10814" y="3699"/>
                  </a:lnTo>
                  <a:lnTo>
                    <a:pt x="11013" y="3639"/>
                  </a:lnTo>
                  <a:lnTo>
                    <a:pt x="11193" y="3559"/>
                  </a:lnTo>
                  <a:lnTo>
                    <a:pt x="11373" y="3459"/>
                  </a:lnTo>
                  <a:lnTo>
                    <a:pt x="11513" y="3299"/>
                  </a:lnTo>
                  <a:lnTo>
                    <a:pt x="11633" y="3119"/>
                  </a:lnTo>
                  <a:lnTo>
                    <a:pt x="11713" y="2919"/>
                  </a:lnTo>
                  <a:lnTo>
                    <a:pt x="11753" y="2719"/>
                  </a:lnTo>
                  <a:lnTo>
                    <a:pt x="11753" y="2519"/>
                  </a:lnTo>
                  <a:lnTo>
                    <a:pt x="11713" y="2319"/>
                  </a:lnTo>
                  <a:lnTo>
                    <a:pt x="11633" y="2140"/>
                  </a:lnTo>
                  <a:lnTo>
                    <a:pt x="11513" y="1960"/>
                  </a:lnTo>
                  <a:lnTo>
                    <a:pt x="11353" y="1800"/>
                  </a:lnTo>
                  <a:lnTo>
                    <a:pt x="11053" y="1580"/>
                  </a:lnTo>
                  <a:lnTo>
                    <a:pt x="10754" y="1360"/>
                  </a:lnTo>
                  <a:lnTo>
                    <a:pt x="10434" y="1160"/>
                  </a:lnTo>
                  <a:lnTo>
                    <a:pt x="10094" y="980"/>
                  </a:lnTo>
                  <a:lnTo>
                    <a:pt x="9774" y="820"/>
                  </a:lnTo>
                  <a:lnTo>
                    <a:pt x="9434" y="660"/>
                  </a:lnTo>
                  <a:lnTo>
                    <a:pt x="9075" y="541"/>
                  </a:lnTo>
                  <a:lnTo>
                    <a:pt x="8735" y="421"/>
                  </a:lnTo>
                  <a:lnTo>
                    <a:pt x="8375" y="301"/>
                  </a:lnTo>
                  <a:lnTo>
                    <a:pt x="8015" y="221"/>
                  </a:lnTo>
                  <a:lnTo>
                    <a:pt x="7656" y="141"/>
                  </a:lnTo>
                  <a:lnTo>
                    <a:pt x="7276" y="81"/>
                  </a:lnTo>
                  <a:lnTo>
                    <a:pt x="6916" y="41"/>
                  </a:lnTo>
                  <a:lnTo>
                    <a:pt x="6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>
              <a:off x="2308049" y="4686397"/>
              <a:ext cx="191785" cy="65093"/>
            </a:xfrm>
            <a:custGeom>
              <a:avLst/>
              <a:gdLst/>
              <a:ahLst/>
              <a:cxnLst/>
              <a:rect l="l" t="t" r="r" b="b"/>
              <a:pathLst>
                <a:path w="8836" h="2999" extrusionOk="0">
                  <a:moveTo>
                    <a:pt x="3998" y="0"/>
                  </a:moveTo>
                  <a:lnTo>
                    <a:pt x="3679" y="20"/>
                  </a:lnTo>
                  <a:lnTo>
                    <a:pt x="3339" y="60"/>
                  </a:lnTo>
                  <a:lnTo>
                    <a:pt x="3019" y="120"/>
                  </a:lnTo>
                  <a:lnTo>
                    <a:pt x="2699" y="200"/>
                  </a:lnTo>
                  <a:lnTo>
                    <a:pt x="2399" y="300"/>
                  </a:lnTo>
                  <a:lnTo>
                    <a:pt x="2100" y="400"/>
                  </a:lnTo>
                  <a:lnTo>
                    <a:pt x="1800" y="540"/>
                  </a:lnTo>
                  <a:lnTo>
                    <a:pt x="1500" y="700"/>
                  </a:lnTo>
                  <a:lnTo>
                    <a:pt x="1220" y="860"/>
                  </a:lnTo>
                  <a:lnTo>
                    <a:pt x="960" y="1039"/>
                  </a:lnTo>
                  <a:lnTo>
                    <a:pt x="700" y="1239"/>
                  </a:lnTo>
                  <a:lnTo>
                    <a:pt x="441" y="1459"/>
                  </a:lnTo>
                  <a:lnTo>
                    <a:pt x="221" y="1699"/>
                  </a:lnTo>
                  <a:lnTo>
                    <a:pt x="1" y="1939"/>
                  </a:lnTo>
                  <a:lnTo>
                    <a:pt x="261" y="2159"/>
                  </a:lnTo>
                  <a:lnTo>
                    <a:pt x="461" y="1939"/>
                  </a:lnTo>
                  <a:lnTo>
                    <a:pt x="680" y="1719"/>
                  </a:lnTo>
                  <a:lnTo>
                    <a:pt x="920" y="1519"/>
                  </a:lnTo>
                  <a:lnTo>
                    <a:pt x="1160" y="1339"/>
                  </a:lnTo>
                  <a:lnTo>
                    <a:pt x="1400" y="1159"/>
                  </a:lnTo>
                  <a:lnTo>
                    <a:pt x="1680" y="999"/>
                  </a:lnTo>
                  <a:lnTo>
                    <a:pt x="1940" y="860"/>
                  </a:lnTo>
                  <a:lnTo>
                    <a:pt x="2220" y="740"/>
                  </a:lnTo>
                  <a:lnTo>
                    <a:pt x="2519" y="640"/>
                  </a:lnTo>
                  <a:lnTo>
                    <a:pt x="2799" y="540"/>
                  </a:lnTo>
                  <a:lnTo>
                    <a:pt x="3099" y="480"/>
                  </a:lnTo>
                  <a:lnTo>
                    <a:pt x="3399" y="420"/>
                  </a:lnTo>
                  <a:lnTo>
                    <a:pt x="3699" y="380"/>
                  </a:lnTo>
                  <a:lnTo>
                    <a:pt x="4018" y="360"/>
                  </a:lnTo>
                  <a:lnTo>
                    <a:pt x="4318" y="360"/>
                  </a:lnTo>
                  <a:lnTo>
                    <a:pt x="4618" y="380"/>
                  </a:lnTo>
                  <a:lnTo>
                    <a:pt x="4918" y="420"/>
                  </a:lnTo>
                  <a:lnTo>
                    <a:pt x="5218" y="480"/>
                  </a:lnTo>
                  <a:lnTo>
                    <a:pt x="5517" y="560"/>
                  </a:lnTo>
                  <a:lnTo>
                    <a:pt x="5797" y="660"/>
                  </a:lnTo>
                  <a:lnTo>
                    <a:pt x="6077" y="780"/>
                  </a:lnTo>
                  <a:lnTo>
                    <a:pt x="6357" y="900"/>
                  </a:lnTo>
                  <a:lnTo>
                    <a:pt x="6617" y="1059"/>
                  </a:lnTo>
                  <a:lnTo>
                    <a:pt x="6877" y="1219"/>
                  </a:lnTo>
                  <a:lnTo>
                    <a:pt x="7136" y="1399"/>
                  </a:lnTo>
                  <a:lnTo>
                    <a:pt x="7376" y="1579"/>
                  </a:lnTo>
                  <a:lnTo>
                    <a:pt x="7596" y="1799"/>
                  </a:lnTo>
                  <a:lnTo>
                    <a:pt x="7816" y="1999"/>
                  </a:lnTo>
                  <a:lnTo>
                    <a:pt x="8016" y="2239"/>
                  </a:lnTo>
                  <a:lnTo>
                    <a:pt x="8196" y="2479"/>
                  </a:lnTo>
                  <a:lnTo>
                    <a:pt x="8356" y="2738"/>
                  </a:lnTo>
                  <a:lnTo>
                    <a:pt x="8516" y="2998"/>
                  </a:lnTo>
                  <a:lnTo>
                    <a:pt x="8835" y="2838"/>
                  </a:lnTo>
                  <a:lnTo>
                    <a:pt x="8656" y="2538"/>
                  </a:lnTo>
                  <a:lnTo>
                    <a:pt x="8476" y="2279"/>
                  </a:lnTo>
                  <a:lnTo>
                    <a:pt x="8296" y="2019"/>
                  </a:lnTo>
                  <a:lnTo>
                    <a:pt x="8076" y="1759"/>
                  </a:lnTo>
                  <a:lnTo>
                    <a:pt x="7836" y="1519"/>
                  </a:lnTo>
                  <a:lnTo>
                    <a:pt x="7596" y="1299"/>
                  </a:lnTo>
                  <a:lnTo>
                    <a:pt x="7356" y="1099"/>
                  </a:lnTo>
                  <a:lnTo>
                    <a:pt x="7076" y="919"/>
                  </a:lnTo>
                  <a:lnTo>
                    <a:pt x="6817" y="740"/>
                  </a:lnTo>
                  <a:lnTo>
                    <a:pt x="6517" y="580"/>
                  </a:lnTo>
                  <a:lnTo>
                    <a:pt x="6237" y="440"/>
                  </a:lnTo>
                  <a:lnTo>
                    <a:pt x="5917" y="320"/>
                  </a:lnTo>
                  <a:lnTo>
                    <a:pt x="5617" y="220"/>
                  </a:lnTo>
                  <a:lnTo>
                    <a:pt x="5298" y="140"/>
                  </a:lnTo>
                  <a:lnTo>
                    <a:pt x="4978" y="80"/>
                  </a:lnTo>
                  <a:lnTo>
                    <a:pt x="4658" y="20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>
              <a:off x="2142764" y="4678149"/>
              <a:ext cx="39503" cy="65093"/>
            </a:xfrm>
            <a:custGeom>
              <a:avLst/>
              <a:gdLst/>
              <a:ahLst/>
              <a:cxnLst/>
              <a:rect l="l" t="t" r="r" b="b"/>
              <a:pathLst>
                <a:path w="1820" h="2999" extrusionOk="0">
                  <a:moveTo>
                    <a:pt x="280" y="0"/>
                  </a:moveTo>
                  <a:lnTo>
                    <a:pt x="1" y="240"/>
                  </a:lnTo>
                  <a:lnTo>
                    <a:pt x="260" y="540"/>
                  </a:lnTo>
                  <a:lnTo>
                    <a:pt x="480" y="860"/>
                  </a:lnTo>
                  <a:lnTo>
                    <a:pt x="700" y="1180"/>
                  </a:lnTo>
                  <a:lnTo>
                    <a:pt x="900" y="1539"/>
                  </a:lnTo>
                  <a:lnTo>
                    <a:pt x="1080" y="1879"/>
                  </a:lnTo>
                  <a:lnTo>
                    <a:pt x="1220" y="2259"/>
                  </a:lnTo>
                  <a:lnTo>
                    <a:pt x="1360" y="2619"/>
                  </a:lnTo>
                  <a:lnTo>
                    <a:pt x="1480" y="2998"/>
                  </a:lnTo>
                  <a:lnTo>
                    <a:pt x="1819" y="2918"/>
                  </a:lnTo>
                  <a:lnTo>
                    <a:pt x="1700" y="2519"/>
                  </a:lnTo>
                  <a:lnTo>
                    <a:pt x="1560" y="2119"/>
                  </a:lnTo>
                  <a:lnTo>
                    <a:pt x="1400" y="1739"/>
                  </a:lnTo>
                  <a:lnTo>
                    <a:pt x="1220" y="1359"/>
                  </a:lnTo>
                  <a:lnTo>
                    <a:pt x="1000" y="1000"/>
                  </a:lnTo>
                  <a:lnTo>
                    <a:pt x="780" y="660"/>
                  </a:lnTo>
                  <a:lnTo>
                    <a:pt x="540" y="32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>
              <a:off x="2661191" y="4691585"/>
              <a:ext cx="51658" cy="33860"/>
            </a:xfrm>
            <a:custGeom>
              <a:avLst/>
              <a:gdLst/>
              <a:ahLst/>
              <a:cxnLst/>
              <a:rect l="l" t="t" r="r" b="b"/>
              <a:pathLst>
                <a:path w="2380" h="1560" extrusionOk="0">
                  <a:moveTo>
                    <a:pt x="2219" y="1"/>
                  </a:moveTo>
                  <a:lnTo>
                    <a:pt x="1660" y="281"/>
                  </a:lnTo>
                  <a:lnTo>
                    <a:pt x="1100" y="601"/>
                  </a:lnTo>
                  <a:lnTo>
                    <a:pt x="540" y="920"/>
                  </a:lnTo>
                  <a:lnTo>
                    <a:pt x="1" y="1260"/>
                  </a:lnTo>
                  <a:lnTo>
                    <a:pt x="181" y="1560"/>
                  </a:lnTo>
                  <a:lnTo>
                    <a:pt x="720" y="1220"/>
                  </a:lnTo>
                  <a:lnTo>
                    <a:pt x="1260" y="900"/>
                  </a:lnTo>
                  <a:lnTo>
                    <a:pt x="1820" y="601"/>
                  </a:lnTo>
                  <a:lnTo>
                    <a:pt x="2379" y="32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>
              <a:off x="2577040" y="4634327"/>
              <a:ext cx="12155" cy="30387"/>
            </a:xfrm>
            <a:custGeom>
              <a:avLst/>
              <a:gdLst/>
              <a:ahLst/>
              <a:cxnLst/>
              <a:rect l="l" t="t" r="r" b="b"/>
              <a:pathLst>
                <a:path w="560" h="1400" extrusionOk="0">
                  <a:moveTo>
                    <a:pt x="340" y="1"/>
                  </a:moveTo>
                  <a:lnTo>
                    <a:pt x="0" y="120"/>
                  </a:lnTo>
                  <a:lnTo>
                    <a:pt x="120" y="420"/>
                  </a:lnTo>
                  <a:lnTo>
                    <a:pt x="180" y="740"/>
                  </a:lnTo>
                  <a:lnTo>
                    <a:pt x="200" y="1040"/>
                  </a:lnTo>
                  <a:lnTo>
                    <a:pt x="180" y="1360"/>
                  </a:lnTo>
                  <a:lnTo>
                    <a:pt x="540" y="1400"/>
                  </a:lnTo>
                  <a:lnTo>
                    <a:pt x="560" y="1040"/>
                  </a:lnTo>
                  <a:lnTo>
                    <a:pt x="520" y="680"/>
                  </a:lnTo>
                  <a:lnTo>
                    <a:pt x="46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>
              <a:off x="2558808" y="4803952"/>
              <a:ext cx="38635" cy="15649"/>
            </a:xfrm>
            <a:custGeom>
              <a:avLst/>
              <a:gdLst/>
              <a:ahLst/>
              <a:cxnLst/>
              <a:rect l="l" t="t" r="r" b="b"/>
              <a:pathLst>
                <a:path w="1780" h="721" extrusionOk="0">
                  <a:moveTo>
                    <a:pt x="1760" y="1"/>
                  </a:moveTo>
                  <a:lnTo>
                    <a:pt x="1300" y="41"/>
                  </a:lnTo>
                  <a:lnTo>
                    <a:pt x="860" y="121"/>
                  </a:lnTo>
                  <a:lnTo>
                    <a:pt x="420" y="241"/>
                  </a:lnTo>
                  <a:lnTo>
                    <a:pt x="1" y="400"/>
                  </a:lnTo>
                  <a:lnTo>
                    <a:pt x="141" y="720"/>
                  </a:lnTo>
                  <a:lnTo>
                    <a:pt x="540" y="580"/>
                  </a:lnTo>
                  <a:lnTo>
                    <a:pt x="940" y="480"/>
                  </a:lnTo>
                  <a:lnTo>
                    <a:pt x="1360" y="400"/>
                  </a:lnTo>
                  <a:lnTo>
                    <a:pt x="1780" y="36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9"/>
            <p:cNvSpPr/>
            <p:nvPr/>
          </p:nvSpPr>
          <p:spPr>
            <a:xfrm>
              <a:off x="2367933" y="4785742"/>
              <a:ext cx="27348" cy="44691"/>
            </a:xfrm>
            <a:custGeom>
              <a:avLst/>
              <a:gdLst/>
              <a:ahLst/>
              <a:cxnLst/>
              <a:rect l="l" t="t" r="r" b="b"/>
              <a:pathLst>
                <a:path w="1260" h="2059" extrusionOk="0">
                  <a:moveTo>
                    <a:pt x="320" y="0"/>
                  </a:moveTo>
                  <a:lnTo>
                    <a:pt x="0" y="160"/>
                  </a:lnTo>
                  <a:lnTo>
                    <a:pt x="940" y="2059"/>
                  </a:lnTo>
                  <a:lnTo>
                    <a:pt x="1259" y="18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9"/>
            <p:cNvSpPr/>
            <p:nvPr/>
          </p:nvSpPr>
          <p:spPr>
            <a:xfrm>
              <a:off x="2269435" y="4613946"/>
              <a:ext cx="11742" cy="42520"/>
            </a:xfrm>
            <a:custGeom>
              <a:avLst/>
              <a:gdLst/>
              <a:ahLst/>
              <a:cxnLst/>
              <a:rect l="l" t="t" r="r" b="b"/>
              <a:pathLst>
                <a:path w="541" h="1959" extrusionOk="0">
                  <a:moveTo>
                    <a:pt x="321" y="0"/>
                  </a:moveTo>
                  <a:lnTo>
                    <a:pt x="1" y="100"/>
                  </a:lnTo>
                  <a:lnTo>
                    <a:pt x="101" y="540"/>
                  </a:lnTo>
                  <a:lnTo>
                    <a:pt x="161" y="1000"/>
                  </a:lnTo>
                  <a:lnTo>
                    <a:pt x="201" y="1459"/>
                  </a:lnTo>
                  <a:lnTo>
                    <a:pt x="181" y="1919"/>
                  </a:lnTo>
                  <a:lnTo>
                    <a:pt x="521" y="1959"/>
                  </a:lnTo>
                  <a:lnTo>
                    <a:pt x="541" y="1719"/>
                  </a:lnTo>
                  <a:lnTo>
                    <a:pt x="541" y="1459"/>
                  </a:lnTo>
                  <a:lnTo>
                    <a:pt x="521" y="980"/>
                  </a:lnTo>
                  <a:lnTo>
                    <a:pt x="441" y="480"/>
                  </a:lnTo>
                  <a:lnTo>
                    <a:pt x="401" y="2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9"/>
            <p:cNvSpPr/>
            <p:nvPr/>
          </p:nvSpPr>
          <p:spPr>
            <a:xfrm>
              <a:off x="2042986" y="4623474"/>
              <a:ext cx="41240" cy="783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0" y="1"/>
                  </a:moveTo>
                  <a:lnTo>
                    <a:pt x="0" y="361"/>
                  </a:lnTo>
                  <a:lnTo>
                    <a:pt x="1899" y="361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9"/>
            <p:cNvSpPr/>
            <p:nvPr/>
          </p:nvSpPr>
          <p:spPr>
            <a:xfrm>
              <a:off x="2076824" y="4399195"/>
              <a:ext cx="26480" cy="29519"/>
            </a:xfrm>
            <a:custGeom>
              <a:avLst/>
              <a:gdLst/>
              <a:ahLst/>
              <a:cxnLst/>
              <a:rect l="l" t="t" r="r" b="b"/>
              <a:pathLst>
                <a:path w="1220" h="1360" extrusionOk="0">
                  <a:moveTo>
                    <a:pt x="960" y="0"/>
                  </a:moveTo>
                  <a:lnTo>
                    <a:pt x="1" y="1140"/>
                  </a:lnTo>
                  <a:lnTo>
                    <a:pt x="280" y="1359"/>
                  </a:lnTo>
                  <a:lnTo>
                    <a:pt x="1220" y="22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9"/>
            <p:cNvSpPr/>
            <p:nvPr/>
          </p:nvSpPr>
          <p:spPr>
            <a:xfrm>
              <a:off x="1965759" y="4359714"/>
              <a:ext cx="23463" cy="43844"/>
            </a:xfrm>
            <a:custGeom>
              <a:avLst/>
              <a:gdLst/>
              <a:ahLst/>
              <a:cxnLst/>
              <a:rect l="l" t="t" r="r" b="b"/>
              <a:pathLst>
                <a:path w="1081" h="2020" extrusionOk="0">
                  <a:moveTo>
                    <a:pt x="740" y="0"/>
                  </a:moveTo>
                  <a:lnTo>
                    <a:pt x="700" y="240"/>
                  </a:lnTo>
                  <a:lnTo>
                    <a:pt x="620" y="480"/>
                  </a:lnTo>
                  <a:lnTo>
                    <a:pt x="560" y="720"/>
                  </a:lnTo>
                  <a:lnTo>
                    <a:pt x="460" y="960"/>
                  </a:lnTo>
                  <a:lnTo>
                    <a:pt x="380" y="1180"/>
                  </a:lnTo>
                  <a:lnTo>
                    <a:pt x="261" y="1400"/>
                  </a:lnTo>
                  <a:lnTo>
                    <a:pt x="141" y="1619"/>
                  </a:lnTo>
                  <a:lnTo>
                    <a:pt x="1" y="1839"/>
                  </a:lnTo>
                  <a:lnTo>
                    <a:pt x="301" y="2019"/>
                  </a:lnTo>
                  <a:lnTo>
                    <a:pt x="440" y="1799"/>
                  </a:lnTo>
                  <a:lnTo>
                    <a:pt x="580" y="1579"/>
                  </a:lnTo>
                  <a:lnTo>
                    <a:pt x="700" y="1340"/>
                  </a:lnTo>
                  <a:lnTo>
                    <a:pt x="800" y="1080"/>
                  </a:lnTo>
                  <a:lnTo>
                    <a:pt x="880" y="840"/>
                  </a:lnTo>
                  <a:lnTo>
                    <a:pt x="960" y="580"/>
                  </a:lnTo>
                  <a:lnTo>
                    <a:pt x="1040" y="320"/>
                  </a:lnTo>
                  <a:lnTo>
                    <a:pt x="1080" y="6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9"/>
            <p:cNvSpPr/>
            <p:nvPr/>
          </p:nvSpPr>
          <p:spPr>
            <a:xfrm>
              <a:off x="2807831" y="4388343"/>
              <a:ext cx="19969" cy="48619"/>
            </a:xfrm>
            <a:custGeom>
              <a:avLst/>
              <a:gdLst/>
              <a:ahLst/>
              <a:cxnLst/>
              <a:rect l="l" t="t" r="r" b="b"/>
              <a:pathLst>
                <a:path w="920" h="2240" extrusionOk="0">
                  <a:moveTo>
                    <a:pt x="860" y="1"/>
                  </a:moveTo>
                  <a:lnTo>
                    <a:pt x="520" y="81"/>
                  </a:lnTo>
                  <a:lnTo>
                    <a:pt x="560" y="340"/>
                  </a:lnTo>
                  <a:lnTo>
                    <a:pt x="560" y="600"/>
                  </a:lnTo>
                  <a:lnTo>
                    <a:pt x="540" y="840"/>
                  </a:lnTo>
                  <a:lnTo>
                    <a:pt x="480" y="1100"/>
                  </a:lnTo>
                  <a:lnTo>
                    <a:pt x="400" y="1340"/>
                  </a:lnTo>
                  <a:lnTo>
                    <a:pt x="300" y="1580"/>
                  </a:lnTo>
                  <a:lnTo>
                    <a:pt x="160" y="1799"/>
                  </a:lnTo>
                  <a:lnTo>
                    <a:pt x="1" y="1999"/>
                  </a:lnTo>
                  <a:lnTo>
                    <a:pt x="260" y="2239"/>
                  </a:lnTo>
                  <a:lnTo>
                    <a:pt x="440" y="1999"/>
                  </a:lnTo>
                  <a:lnTo>
                    <a:pt x="600" y="1740"/>
                  </a:lnTo>
                  <a:lnTo>
                    <a:pt x="720" y="1480"/>
                  </a:lnTo>
                  <a:lnTo>
                    <a:pt x="820" y="1200"/>
                  </a:lnTo>
                  <a:lnTo>
                    <a:pt x="880" y="900"/>
                  </a:lnTo>
                  <a:lnTo>
                    <a:pt x="920" y="600"/>
                  </a:lnTo>
                  <a:lnTo>
                    <a:pt x="900" y="30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9"/>
            <p:cNvSpPr/>
            <p:nvPr/>
          </p:nvSpPr>
          <p:spPr>
            <a:xfrm>
              <a:off x="2782240" y="4535417"/>
              <a:ext cx="23007" cy="32557"/>
            </a:xfrm>
            <a:custGeom>
              <a:avLst/>
              <a:gdLst/>
              <a:ahLst/>
              <a:cxnLst/>
              <a:rect l="l" t="t" r="r" b="b"/>
              <a:pathLst>
                <a:path w="1060" h="1500" extrusionOk="0">
                  <a:moveTo>
                    <a:pt x="300" y="0"/>
                  </a:moveTo>
                  <a:lnTo>
                    <a:pt x="0" y="180"/>
                  </a:lnTo>
                  <a:lnTo>
                    <a:pt x="760" y="1499"/>
                  </a:lnTo>
                  <a:lnTo>
                    <a:pt x="1060" y="13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9"/>
            <p:cNvSpPr/>
            <p:nvPr/>
          </p:nvSpPr>
          <p:spPr>
            <a:xfrm>
              <a:off x="2482449" y="4003533"/>
              <a:ext cx="61208" cy="7836"/>
            </a:xfrm>
            <a:custGeom>
              <a:avLst/>
              <a:gdLst/>
              <a:ahLst/>
              <a:cxnLst/>
              <a:rect l="l" t="t" r="r" b="b"/>
              <a:pathLst>
                <a:path w="2820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819" y="36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9"/>
            <p:cNvSpPr/>
            <p:nvPr/>
          </p:nvSpPr>
          <p:spPr>
            <a:xfrm>
              <a:off x="2330188" y="4002664"/>
              <a:ext cx="15628" cy="35596"/>
            </a:xfrm>
            <a:custGeom>
              <a:avLst/>
              <a:gdLst/>
              <a:ahLst/>
              <a:cxnLst/>
              <a:rect l="l" t="t" r="r" b="b"/>
              <a:pathLst>
                <a:path w="720" h="1640" extrusionOk="0">
                  <a:moveTo>
                    <a:pt x="20" y="1"/>
                  </a:moveTo>
                  <a:lnTo>
                    <a:pt x="0" y="220"/>
                  </a:lnTo>
                  <a:lnTo>
                    <a:pt x="0" y="440"/>
                  </a:lnTo>
                  <a:lnTo>
                    <a:pt x="20" y="660"/>
                  </a:lnTo>
                  <a:lnTo>
                    <a:pt x="80" y="860"/>
                  </a:lnTo>
                  <a:lnTo>
                    <a:pt x="140" y="1080"/>
                  </a:lnTo>
                  <a:lnTo>
                    <a:pt x="220" y="1280"/>
                  </a:lnTo>
                  <a:lnTo>
                    <a:pt x="320" y="1460"/>
                  </a:lnTo>
                  <a:lnTo>
                    <a:pt x="440" y="1640"/>
                  </a:lnTo>
                  <a:lnTo>
                    <a:pt x="720" y="1440"/>
                  </a:lnTo>
                  <a:lnTo>
                    <a:pt x="620" y="1280"/>
                  </a:lnTo>
                  <a:lnTo>
                    <a:pt x="540" y="1120"/>
                  </a:lnTo>
                  <a:lnTo>
                    <a:pt x="460" y="960"/>
                  </a:lnTo>
                  <a:lnTo>
                    <a:pt x="420" y="780"/>
                  </a:lnTo>
                  <a:lnTo>
                    <a:pt x="380" y="600"/>
                  </a:lnTo>
                  <a:lnTo>
                    <a:pt x="360" y="420"/>
                  </a:lnTo>
                  <a:lnTo>
                    <a:pt x="360" y="240"/>
                  </a:lnTo>
                  <a:lnTo>
                    <a:pt x="380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9"/>
            <p:cNvSpPr/>
            <p:nvPr/>
          </p:nvSpPr>
          <p:spPr>
            <a:xfrm>
              <a:off x="2421284" y="4144095"/>
              <a:ext cx="26480" cy="32992"/>
            </a:xfrm>
            <a:custGeom>
              <a:avLst/>
              <a:gdLst/>
              <a:ahLst/>
              <a:cxnLst/>
              <a:rect l="l" t="t" r="r" b="b"/>
              <a:pathLst>
                <a:path w="1220" h="1520" extrusionOk="0">
                  <a:moveTo>
                    <a:pt x="1000" y="1"/>
                  </a:moveTo>
                  <a:lnTo>
                    <a:pt x="840" y="140"/>
                  </a:lnTo>
                  <a:lnTo>
                    <a:pt x="680" y="300"/>
                  </a:lnTo>
                  <a:lnTo>
                    <a:pt x="540" y="460"/>
                  </a:lnTo>
                  <a:lnTo>
                    <a:pt x="400" y="640"/>
                  </a:lnTo>
                  <a:lnTo>
                    <a:pt x="280" y="820"/>
                  </a:lnTo>
                  <a:lnTo>
                    <a:pt x="181" y="1000"/>
                  </a:lnTo>
                  <a:lnTo>
                    <a:pt x="81" y="1200"/>
                  </a:lnTo>
                  <a:lnTo>
                    <a:pt x="1" y="1400"/>
                  </a:lnTo>
                  <a:lnTo>
                    <a:pt x="320" y="1520"/>
                  </a:lnTo>
                  <a:lnTo>
                    <a:pt x="400" y="1340"/>
                  </a:lnTo>
                  <a:lnTo>
                    <a:pt x="480" y="1160"/>
                  </a:lnTo>
                  <a:lnTo>
                    <a:pt x="580" y="1000"/>
                  </a:lnTo>
                  <a:lnTo>
                    <a:pt x="680" y="840"/>
                  </a:lnTo>
                  <a:lnTo>
                    <a:pt x="800" y="680"/>
                  </a:lnTo>
                  <a:lnTo>
                    <a:pt x="940" y="540"/>
                  </a:lnTo>
                  <a:lnTo>
                    <a:pt x="1080" y="400"/>
                  </a:lnTo>
                  <a:lnTo>
                    <a:pt x="1220" y="28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9"/>
            <p:cNvSpPr/>
            <p:nvPr/>
          </p:nvSpPr>
          <p:spPr>
            <a:xfrm>
              <a:off x="2232580" y="4235625"/>
              <a:ext cx="42520" cy="46015"/>
            </a:xfrm>
            <a:custGeom>
              <a:avLst/>
              <a:gdLst/>
              <a:ahLst/>
              <a:cxnLst/>
              <a:rect l="l" t="t" r="r" b="b"/>
              <a:pathLst>
                <a:path w="1959" h="2120" extrusionOk="0">
                  <a:moveTo>
                    <a:pt x="300" y="1"/>
                  </a:moveTo>
                  <a:lnTo>
                    <a:pt x="0" y="161"/>
                  </a:lnTo>
                  <a:lnTo>
                    <a:pt x="180" y="441"/>
                  </a:lnTo>
                  <a:lnTo>
                    <a:pt x="360" y="721"/>
                  </a:lnTo>
                  <a:lnTo>
                    <a:pt x="560" y="980"/>
                  </a:lnTo>
                  <a:lnTo>
                    <a:pt x="780" y="1240"/>
                  </a:lnTo>
                  <a:lnTo>
                    <a:pt x="999" y="1480"/>
                  </a:lnTo>
                  <a:lnTo>
                    <a:pt x="1239" y="1700"/>
                  </a:lnTo>
                  <a:lnTo>
                    <a:pt x="1499" y="1920"/>
                  </a:lnTo>
                  <a:lnTo>
                    <a:pt x="1759" y="2120"/>
                  </a:lnTo>
                  <a:lnTo>
                    <a:pt x="1959" y="1820"/>
                  </a:lnTo>
                  <a:lnTo>
                    <a:pt x="1719" y="1640"/>
                  </a:lnTo>
                  <a:lnTo>
                    <a:pt x="1479" y="1440"/>
                  </a:lnTo>
                  <a:lnTo>
                    <a:pt x="1259" y="1220"/>
                  </a:lnTo>
                  <a:lnTo>
                    <a:pt x="1039" y="1000"/>
                  </a:lnTo>
                  <a:lnTo>
                    <a:pt x="840" y="760"/>
                  </a:lnTo>
                  <a:lnTo>
                    <a:pt x="640" y="521"/>
                  </a:lnTo>
                  <a:lnTo>
                    <a:pt x="480" y="2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9"/>
            <p:cNvSpPr/>
            <p:nvPr/>
          </p:nvSpPr>
          <p:spPr>
            <a:xfrm>
              <a:off x="2751007" y="4249951"/>
              <a:ext cx="55543" cy="23441"/>
            </a:xfrm>
            <a:custGeom>
              <a:avLst/>
              <a:gdLst/>
              <a:ahLst/>
              <a:cxnLst/>
              <a:rect l="l" t="t" r="r" b="b"/>
              <a:pathLst>
                <a:path w="2559" h="1080" extrusionOk="0">
                  <a:moveTo>
                    <a:pt x="2559" y="1"/>
                  </a:moveTo>
                  <a:lnTo>
                    <a:pt x="2219" y="21"/>
                  </a:lnTo>
                  <a:lnTo>
                    <a:pt x="1879" y="61"/>
                  </a:lnTo>
                  <a:lnTo>
                    <a:pt x="1559" y="120"/>
                  </a:lnTo>
                  <a:lnTo>
                    <a:pt x="1219" y="220"/>
                  </a:lnTo>
                  <a:lnTo>
                    <a:pt x="900" y="320"/>
                  </a:lnTo>
                  <a:lnTo>
                    <a:pt x="600" y="460"/>
                  </a:lnTo>
                  <a:lnTo>
                    <a:pt x="300" y="620"/>
                  </a:lnTo>
                  <a:lnTo>
                    <a:pt x="0" y="780"/>
                  </a:lnTo>
                  <a:lnTo>
                    <a:pt x="200" y="1080"/>
                  </a:lnTo>
                  <a:lnTo>
                    <a:pt x="460" y="920"/>
                  </a:lnTo>
                  <a:lnTo>
                    <a:pt x="740" y="780"/>
                  </a:lnTo>
                  <a:lnTo>
                    <a:pt x="1040" y="660"/>
                  </a:lnTo>
                  <a:lnTo>
                    <a:pt x="1339" y="560"/>
                  </a:lnTo>
                  <a:lnTo>
                    <a:pt x="1639" y="480"/>
                  </a:lnTo>
                  <a:lnTo>
                    <a:pt x="1939" y="400"/>
                  </a:lnTo>
                  <a:lnTo>
                    <a:pt x="2259" y="360"/>
                  </a:lnTo>
                  <a:lnTo>
                    <a:pt x="2559" y="360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9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extrusionOk="0">
                  <a:moveTo>
                    <a:pt x="7756" y="1"/>
                  </a:move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  <a:lnTo>
                    <a:pt x="8475" y="21"/>
                  </a:lnTo>
                  <a:lnTo>
                    <a:pt x="77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9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fill="none" extrusionOk="0">
                  <a:moveTo>
                    <a:pt x="8475" y="21"/>
                  </a:moveTo>
                  <a:lnTo>
                    <a:pt x="8475" y="21"/>
                  </a:lnTo>
                  <a:lnTo>
                    <a:pt x="7756" y="1"/>
                  </a:ln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9"/>
            <p:cNvSpPr/>
            <p:nvPr/>
          </p:nvSpPr>
          <p:spPr>
            <a:xfrm>
              <a:off x="2520629" y="4272502"/>
              <a:ext cx="187878" cy="235174"/>
            </a:xfrm>
            <a:custGeom>
              <a:avLst/>
              <a:gdLst/>
              <a:ahLst/>
              <a:cxnLst/>
              <a:rect l="l" t="t" r="r" b="b"/>
              <a:pathLst>
                <a:path w="8656" h="10835" extrusionOk="0">
                  <a:moveTo>
                    <a:pt x="7816" y="1"/>
                  </a:moveTo>
                  <a:lnTo>
                    <a:pt x="7016" y="21"/>
                  </a:lnTo>
                  <a:lnTo>
                    <a:pt x="6257" y="101"/>
                  </a:lnTo>
                  <a:lnTo>
                    <a:pt x="5517" y="221"/>
                  </a:lnTo>
                  <a:lnTo>
                    <a:pt x="5178" y="301"/>
                  </a:lnTo>
                  <a:lnTo>
                    <a:pt x="4838" y="401"/>
                  </a:lnTo>
                  <a:lnTo>
                    <a:pt x="4498" y="481"/>
                  </a:lnTo>
                  <a:lnTo>
                    <a:pt x="4178" y="601"/>
                  </a:lnTo>
                  <a:lnTo>
                    <a:pt x="3858" y="720"/>
                  </a:lnTo>
                  <a:lnTo>
                    <a:pt x="3559" y="840"/>
                  </a:lnTo>
                  <a:lnTo>
                    <a:pt x="3259" y="980"/>
                  </a:lnTo>
                  <a:lnTo>
                    <a:pt x="2979" y="1140"/>
                  </a:lnTo>
                  <a:lnTo>
                    <a:pt x="2639" y="1340"/>
                  </a:lnTo>
                  <a:lnTo>
                    <a:pt x="2319" y="1560"/>
                  </a:lnTo>
                  <a:lnTo>
                    <a:pt x="2000" y="1780"/>
                  </a:lnTo>
                  <a:lnTo>
                    <a:pt x="1720" y="2040"/>
                  </a:lnTo>
                  <a:lnTo>
                    <a:pt x="1460" y="2299"/>
                  </a:lnTo>
                  <a:lnTo>
                    <a:pt x="1200" y="2559"/>
                  </a:lnTo>
                  <a:lnTo>
                    <a:pt x="980" y="2859"/>
                  </a:lnTo>
                  <a:lnTo>
                    <a:pt x="780" y="3139"/>
                  </a:lnTo>
                  <a:lnTo>
                    <a:pt x="580" y="3439"/>
                  </a:lnTo>
                  <a:lnTo>
                    <a:pt x="421" y="3759"/>
                  </a:lnTo>
                  <a:lnTo>
                    <a:pt x="301" y="4058"/>
                  </a:lnTo>
                  <a:lnTo>
                    <a:pt x="181" y="4378"/>
                  </a:lnTo>
                  <a:lnTo>
                    <a:pt x="101" y="4718"/>
                  </a:lnTo>
                  <a:lnTo>
                    <a:pt x="41" y="5038"/>
                  </a:lnTo>
                  <a:lnTo>
                    <a:pt x="1" y="5358"/>
                  </a:lnTo>
                  <a:lnTo>
                    <a:pt x="1" y="5697"/>
                  </a:lnTo>
                  <a:lnTo>
                    <a:pt x="21" y="5937"/>
                  </a:lnTo>
                  <a:lnTo>
                    <a:pt x="41" y="6177"/>
                  </a:lnTo>
                  <a:lnTo>
                    <a:pt x="81" y="6417"/>
                  </a:lnTo>
                  <a:lnTo>
                    <a:pt x="141" y="6657"/>
                  </a:lnTo>
                  <a:lnTo>
                    <a:pt x="221" y="6877"/>
                  </a:lnTo>
                  <a:lnTo>
                    <a:pt x="301" y="7116"/>
                  </a:lnTo>
                  <a:lnTo>
                    <a:pt x="401" y="7356"/>
                  </a:lnTo>
                  <a:lnTo>
                    <a:pt x="520" y="7576"/>
                  </a:lnTo>
                  <a:lnTo>
                    <a:pt x="640" y="7796"/>
                  </a:lnTo>
                  <a:lnTo>
                    <a:pt x="780" y="8016"/>
                  </a:lnTo>
                  <a:lnTo>
                    <a:pt x="920" y="8236"/>
                  </a:lnTo>
                  <a:lnTo>
                    <a:pt x="1100" y="8436"/>
                  </a:lnTo>
                  <a:lnTo>
                    <a:pt x="1260" y="8636"/>
                  </a:lnTo>
                  <a:lnTo>
                    <a:pt x="1460" y="8835"/>
                  </a:lnTo>
                  <a:lnTo>
                    <a:pt x="1660" y="9015"/>
                  </a:lnTo>
                  <a:lnTo>
                    <a:pt x="1860" y="9195"/>
                  </a:lnTo>
                  <a:lnTo>
                    <a:pt x="2239" y="9495"/>
                  </a:lnTo>
                  <a:lnTo>
                    <a:pt x="2659" y="9755"/>
                  </a:lnTo>
                  <a:lnTo>
                    <a:pt x="3099" y="9995"/>
                  </a:lnTo>
                  <a:lnTo>
                    <a:pt x="3579" y="10215"/>
                  </a:lnTo>
                  <a:lnTo>
                    <a:pt x="4078" y="10414"/>
                  </a:lnTo>
                  <a:lnTo>
                    <a:pt x="4598" y="10594"/>
                  </a:lnTo>
                  <a:lnTo>
                    <a:pt x="5138" y="10734"/>
                  </a:lnTo>
                  <a:lnTo>
                    <a:pt x="5697" y="10834"/>
                  </a:lnTo>
                  <a:lnTo>
                    <a:pt x="5757" y="10494"/>
                  </a:lnTo>
                  <a:lnTo>
                    <a:pt x="5218" y="10394"/>
                  </a:lnTo>
                  <a:lnTo>
                    <a:pt x="4698" y="10255"/>
                  </a:lnTo>
                  <a:lnTo>
                    <a:pt x="4198" y="10095"/>
                  </a:lnTo>
                  <a:lnTo>
                    <a:pt x="3718" y="9895"/>
                  </a:lnTo>
                  <a:lnTo>
                    <a:pt x="3279" y="9695"/>
                  </a:lnTo>
                  <a:lnTo>
                    <a:pt x="2839" y="9455"/>
                  </a:lnTo>
                  <a:lnTo>
                    <a:pt x="2459" y="9215"/>
                  </a:lnTo>
                  <a:lnTo>
                    <a:pt x="2080" y="8935"/>
                  </a:lnTo>
                  <a:lnTo>
                    <a:pt x="1900" y="8755"/>
                  </a:lnTo>
                  <a:lnTo>
                    <a:pt x="1700" y="8596"/>
                  </a:lnTo>
                  <a:lnTo>
                    <a:pt x="1540" y="8416"/>
                  </a:lnTo>
                  <a:lnTo>
                    <a:pt x="1360" y="8216"/>
                  </a:lnTo>
                  <a:lnTo>
                    <a:pt x="1220" y="8036"/>
                  </a:lnTo>
                  <a:lnTo>
                    <a:pt x="1080" y="7836"/>
                  </a:lnTo>
                  <a:lnTo>
                    <a:pt x="940" y="7636"/>
                  </a:lnTo>
                  <a:lnTo>
                    <a:pt x="820" y="7416"/>
                  </a:lnTo>
                  <a:lnTo>
                    <a:pt x="720" y="7216"/>
                  </a:lnTo>
                  <a:lnTo>
                    <a:pt x="640" y="6997"/>
                  </a:lnTo>
                  <a:lnTo>
                    <a:pt x="560" y="6777"/>
                  </a:lnTo>
                  <a:lnTo>
                    <a:pt x="481" y="6557"/>
                  </a:lnTo>
                  <a:lnTo>
                    <a:pt x="441" y="6337"/>
                  </a:lnTo>
                  <a:lnTo>
                    <a:pt x="401" y="6117"/>
                  </a:lnTo>
                  <a:lnTo>
                    <a:pt x="361" y="5897"/>
                  </a:lnTo>
                  <a:lnTo>
                    <a:pt x="361" y="5677"/>
                  </a:lnTo>
                  <a:lnTo>
                    <a:pt x="361" y="5378"/>
                  </a:lnTo>
                  <a:lnTo>
                    <a:pt x="381" y="5078"/>
                  </a:lnTo>
                  <a:lnTo>
                    <a:pt x="441" y="4778"/>
                  </a:lnTo>
                  <a:lnTo>
                    <a:pt x="520" y="4478"/>
                  </a:lnTo>
                  <a:lnTo>
                    <a:pt x="620" y="4178"/>
                  </a:lnTo>
                  <a:lnTo>
                    <a:pt x="760" y="3878"/>
                  </a:lnTo>
                  <a:lnTo>
                    <a:pt x="900" y="3599"/>
                  </a:lnTo>
                  <a:lnTo>
                    <a:pt x="1080" y="3319"/>
                  </a:lnTo>
                  <a:lnTo>
                    <a:pt x="1280" y="3039"/>
                  </a:lnTo>
                  <a:lnTo>
                    <a:pt x="1480" y="2779"/>
                  </a:lnTo>
                  <a:lnTo>
                    <a:pt x="1720" y="2519"/>
                  </a:lnTo>
                  <a:lnTo>
                    <a:pt x="1960" y="2279"/>
                  </a:lnTo>
                  <a:lnTo>
                    <a:pt x="2239" y="2060"/>
                  </a:lnTo>
                  <a:lnTo>
                    <a:pt x="2519" y="1840"/>
                  </a:lnTo>
                  <a:lnTo>
                    <a:pt x="2819" y="1640"/>
                  </a:lnTo>
                  <a:lnTo>
                    <a:pt x="3139" y="1440"/>
                  </a:lnTo>
                  <a:lnTo>
                    <a:pt x="3419" y="1300"/>
                  </a:lnTo>
                  <a:lnTo>
                    <a:pt x="3699" y="1160"/>
                  </a:lnTo>
                  <a:lnTo>
                    <a:pt x="3998" y="1040"/>
                  </a:lnTo>
                  <a:lnTo>
                    <a:pt x="4298" y="920"/>
                  </a:lnTo>
                  <a:lnTo>
                    <a:pt x="4618" y="820"/>
                  </a:lnTo>
                  <a:lnTo>
                    <a:pt x="4938" y="720"/>
                  </a:lnTo>
                  <a:lnTo>
                    <a:pt x="5617" y="581"/>
                  </a:lnTo>
                  <a:lnTo>
                    <a:pt x="6317" y="461"/>
                  </a:lnTo>
                  <a:lnTo>
                    <a:pt x="7056" y="381"/>
                  </a:lnTo>
                  <a:lnTo>
                    <a:pt x="7836" y="341"/>
                  </a:lnTo>
                  <a:lnTo>
                    <a:pt x="8655" y="361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9"/>
            <p:cNvSpPr/>
            <p:nvPr/>
          </p:nvSpPr>
          <p:spPr>
            <a:xfrm>
              <a:off x="2076390" y="4140188"/>
              <a:ext cx="296772" cy="115861"/>
            </a:xfrm>
            <a:custGeom>
              <a:avLst/>
              <a:gdLst/>
              <a:ahLst/>
              <a:cxnLst/>
              <a:rect l="l" t="t" r="r" b="b"/>
              <a:pathLst>
                <a:path w="13673" h="5338" extrusionOk="0">
                  <a:moveTo>
                    <a:pt x="6936" y="1"/>
                  </a:moveTo>
                  <a:lnTo>
                    <a:pt x="6596" y="21"/>
                  </a:lnTo>
                  <a:lnTo>
                    <a:pt x="6257" y="41"/>
                  </a:lnTo>
                  <a:lnTo>
                    <a:pt x="5917" y="81"/>
                  </a:lnTo>
                  <a:lnTo>
                    <a:pt x="5577" y="141"/>
                  </a:lnTo>
                  <a:lnTo>
                    <a:pt x="5237" y="201"/>
                  </a:lnTo>
                  <a:lnTo>
                    <a:pt x="4897" y="281"/>
                  </a:lnTo>
                  <a:lnTo>
                    <a:pt x="4558" y="360"/>
                  </a:lnTo>
                  <a:lnTo>
                    <a:pt x="4238" y="480"/>
                  </a:lnTo>
                  <a:lnTo>
                    <a:pt x="3898" y="580"/>
                  </a:lnTo>
                  <a:lnTo>
                    <a:pt x="3578" y="700"/>
                  </a:lnTo>
                  <a:lnTo>
                    <a:pt x="3259" y="840"/>
                  </a:lnTo>
                  <a:lnTo>
                    <a:pt x="2959" y="1000"/>
                  </a:lnTo>
                  <a:lnTo>
                    <a:pt x="2639" y="1160"/>
                  </a:lnTo>
                  <a:lnTo>
                    <a:pt x="2359" y="1320"/>
                  </a:lnTo>
                  <a:lnTo>
                    <a:pt x="2059" y="1520"/>
                  </a:lnTo>
                  <a:lnTo>
                    <a:pt x="1779" y="1700"/>
                  </a:lnTo>
                  <a:lnTo>
                    <a:pt x="1500" y="1919"/>
                  </a:lnTo>
                  <a:lnTo>
                    <a:pt x="1220" y="2119"/>
                  </a:lnTo>
                  <a:lnTo>
                    <a:pt x="960" y="2359"/>
                  </a:lnTo>
                  <a:lnTo>
                    <a:pt x="720" y="2599"/>
                  </a:lnTo>
                  <a:lnTo>
                    <a:pt x="480" y="2839"/>
                  </a:lnTo>
                  <a:lnTo>
                    <a:pt x="240" y="3099"/>
                  </a:lnTo>
                  <a:lnTo>
                    <a:pt x="120" y="3279"/>
                  </a:lnTo>
                  <a:lnTo>
                    <a:pt x="41" y="3479"/>
                  </a:lnTo>
                  <a:lnTo>
                    <a:pt x="1" y="3678"/>
                  </a:lnTo>
                  <a:lnTo>
                    <a:pt x="1" y="3878"/>
                  </a:lnTo>
                  <a:lnTo>
                    <a:pt x="41" y="4078"/>
                  </a:lnTo>
                  <a:lnTo>
                    <a:pt x="100" y="4258"/>
                  </a:lnTo>
                  <a:lnTo>
                    <a:pt x="220" y="4438"/>
                  </a:lnTo>
                  <a:lnTo>
                    <a:pt x="360" y="4598"/>
                  </a:lnTo>
                  <a:lnTo>
                    <a:pt x="540" y="4718"/>
                  </a:lnTo>
                  <a:lnTo>
                    <a:pt x="740" y="4798"/>
                  </a:lnTo>
                  <a:lnTo>
                    <a:pt x="940" y="4838"/>
                  </a:lnTo>
                  <a:lnTo>
                    <a:pt x="1140" y="4838"/>
                  </a:lnTo>
                  <a:lnTo>
                    <a:pt x="1340" y="4818"/>
                  </a:lnTo>
                  <a:lnTo>
                    <a:pt x="1540" y="4738"/>
                  </a:lnTo>
                  <a:lnTo>
                    <a:pt x="1699" y="4618"/>
                  </a:lnTo>
                  <a:lnTo>
                    <a:pt x="1859" y="4478"/>
                  </a:lnTo>
                  <a:lnTo>
                    <a:pt x="2219" y="4078"/>
                  </a:lnTo>
                  <a:lnTo>
                    <a:pt x="2619" y="3738"/>
                  </a:lnTo>
                  <a:lnTo>
                    <a:pt x="3019" y="3419"/>
                  </a:lnTo>
                  <a:lnTo>
                    <a:pt x="3458" y="3119"/>
                  </a:lnTo>
                  <a:lnTo>
                    <a:pt x="3918" y="2879"/>
                  </a:lnTo>
                  <a:lnTo>
                    <a:pt x="4398" y="2659"/>
                  </a:lnTo>
                  <a:lnTo>
                    <a:pt x="4897" y="2479"/>
                  </a:lnTo>
                  <a:lnTo>
                    <a:pt x="5397" y="2319"/>
                  </a:lnTo>
                  <a:lnTo>
                    <a:pt x="5917" y="2219"/>
                  </a:lnTo>
                  <a:lnTo>
                    <a:pt x="6437" y="2139"/>
                  </a:lnTo>
                  <a:lnTo>
                    <a:pt x="6956" y="2119"/>
                  </a:lnTo>
                  <a:lnTo>
                    <a:pt x="7496" y="2119"/>
                  </a:lnTo>
                  <a:lnTo>
                    <a:pt x="8016" y="2179"/>
                  </a:lnTo>
                  <a:lnTo>
                    <a:pt x="8535" y="2259"/>
                  </a:lnTo>
                  <a:lnTo>
                    <a:pt x="9035" y="2399"/>
                  </a:lnTo>
                  <a:lnTo>
                    <a:pt x="9535" y="2559"/>
                  </a:lnTo>
                  <a:lnTo>
                    <a:pt x="9934" y="2739"/>
                  </a:lnTo>
                  <a:lnTo>
                    <a:pt x="10294" y="2939"/>
                  </a:lnTo>
                  <a:lnTo>
                    <a:pt x="10634" y="3159"/>
                  </a:lnTo>
                  <a:lnTo>
                    <a:pt x="10914" y="3399"/>
                  </a:lnTo>
                  <a:lnTo>
                    <a:pt x="11154" y="3658"/>
                  </a:lnTo>
                  <a:lnTo>
                    <a:pt x="11353" y="3938"/>
                  </a:lnTo>
                  <a:lnTo>
                    <a:pt x="11433" y="4078"/>
                  </a:lnTo>
                  <a:lnTo>
                    <a:pt x="11493" y="4218"/>
                  </a:lnTo>
                  <a:lnTo>
                    <a:pt x="11533" y="4358"/>
                  </a:lnTo>
                  <a:lnTo>
                    <a:pt x="11573" y="4498"/>
                  </a:lnTo>
                  <a:lnTo>
                    <a:pt x="11633" y="4678"/>
                  </a:lnTo>
                  <a:lnTo>
                    <a:pt x="11713" y="4838"/>
                  </a:lnTo>
                  <a:lnTo>
                    <a:pt x="11833" y="4978"/>
                  </a:lnTo>
                  <a:lnTo>
                    <a:pt x="11953" y="5098"/>
                  </a:lnTo>
                  <a:lnTo>
                    <a:pt x="12113" y="5197"/>
                  </a:lnTo>
                  <a:lnTo>
                    <a:pt x="12273" y="5277"/>
                  </a:lnTo>
                  <a:lnTo>
                    <a:pt x="12433" y="5317"/>
                  </a:lnTo>
                  <a:lnTo>
                    <a:pt x="12613" y="5337"/>
                  </a:lnTo>
                  <a:lnTo>
                    <a:pt x="12733" y="5317"/>
                  </a:lnTo>
                  <a:lnTo>
                    <a:pt x="12853" y="5297"/>
                  </a:lnTo>
                  <a:lnTo>
                    <a:pt x="13052" y="5237"/>
                  </a:lnTo>
                  <a:lnTo>
                    <a:pt x="13232" y="5137"/>
                  </a:lnTo>
                  <a:lnTo>
                    <a:pt x="13392" y="4998"/>
                  </a:lnTo>
                  <a:lnTo>
                    <a:pt x="13512" y="4838"/>
                  </a:lnTo>
                  <a:lnTo>
                    <a:pt x="13612" y="4658"/>
                  </a:lnTo>
                  <a:lnTo>
                    <a:pt x="13652" y="4458"/>
                  </a:lnTo>
                  <a:lnTo>
                    <a:pt x="13672" y="4258"/>
                  </a:lnTo>
                  <a:lnTo>
                    <a:pt x="13652" y="4038"/>
                  </a:lnTo>
                  <a:lnTo>
                    <a:pt x="13572" y="3758"/>
                  </a:lnTo>
                  <a:lnTo>
                    <a:pt x="13492" y="3499"/>
                  </a:lnTo>
                  <a:lnTo>
                    <a:pt x="13372" y="3239"/>
                  </a:lnTo>
                  <a:lnTo>
                    <a:pt x="13252" y="2979"/>
                  </a:lnTo>
                  <a:lnTo>
                    <a:pt x="13092" y="2719"/>
                  </a:lnTo>
                  <a:lnTo>
                    <a:pt x="12932" y="2479"/>
                  </a:lnTo>
                  <a:lnTo>
                    <a:pt x="12733" y="2259"/>
                  </a:lnTo>
                  <a:lnTo>
                    <a:pt x="12533" y="2019"/>
                  </a:lnTo>
                  <a:lnTo>
                    <a:pt x="12313" y="1820"/>
                  </a:lnTo>
                  <a:lnTo>
                    <a:pt x="12073" y="1600"/>
                  </a:lnTo>
                  <a:lnTo>
                    <a:pt x="11813" y="1400"/>
                  </a:lnTo>
                  <a:lnTo>
                    <a:pt x="11553" y="1220"/>
                  </a:lnTo>
                  <a:lnTo>
                    <a:pt x="11254" y="1040"/>
                  </a:lnTo>
                  <a:lnTo>
                    <a:pt x="10954" y="880"/>
                  </a:lnTo>
                  <a:lnTo>
                    <a:pt x="10654" y="740"/>
                  </a:lnTo>
                  <a:lnTo>
                    <a:pt x="10314" y="600"/>
                  </a:lnTo>
                  <a:lnTo>
                    <a:pt x="9994" y="480"/>
                  </a:lnTo>
                  <a:lnTo>
                    <a:pt x="9655" y="360"/>
                  </a:lnTo>
                  <a:lnTo>
                    <a:pt x="9335" y="281"/>
                  </a:lnTo>
                  <a:lnTo>
                    <a:pt x="8995" y="201"/>
                  </a:lnTo>
                  <a:lnTo>
                    <a:pt x="8655" y="121"/>
                  </a:lnTo>
                  <a:lnTo>
                    <a:pt x="8315" y="81"/>
                  </a:lnTo>
                  <a:lnTo>
                    <a:pt x="7976" y="41"/>
                  </a:lnTo>
                  <a:lnTo>
                    <a:pt x="7636" y="21"/>
                  </a:lnTo>
                  <a:lnTo>
                    <a:pt x="72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9"/>
            <p:cNvSpPr/>
            <p:nvPr/>
          </p:nvSpPr>
          <p:spPr>
            <a:xfrm>
              <a:off x="2262511" y="4346256"/>
              <a:ext cx="271595" cy="37767"/>
            </a:xfrm>
            <a:custGeom>
              <a:avLst/>
              <a:gdLst/>
              <a:ahLst/>
              <a:cxnLst/>
              <a:rect l="l" t="t" r="r" b="b"/>
              <a:pathLst>
                <a:path w="12513" h="1740" extrusionOk="0">
                  <a:moveTo>
                    <a:pt x="1139" y="1"/>
                  </a:moveTo>
                  <a:lnTo>
                    <a:pt x="940" y="41"/>
                  </a:lnTo>
                  <a:lnTo>
                    <a:pt x="740" y="81"/>
                  </a:lnTo>
                  <a:lnTo>
                    <a:pt x="580" y="121"/>
                  </a:lnTo>
                  <a:lnTo>
                    <a:pt x="420" y="141"/>
                  </a:lnTo>
                  <a:lnTo>
                    <a:pt x="280" y="201"/>
                  </a:lnTo>
                  <a:lnTo>
                    <a:pt x="120" y="261"/>
                  </a:lnTo>
                  <a:lnTo>
                    <a:pt x="0" y="361"/>
                  </a:lnTo>
                  <a:lnTo>
                    <a:pt x="240" y="600"/>
                  </a:lnTo>
                  <a:lnTo>
                    <a:pt x="320" y="560"/>
                  </a:lnTo>
                  <a:lnTo>
                    <a:pt x="420" y="520"/>
                  </a:lnTo>
                  <a:lnTo>
                    <a:pt x="660" y="461"/>
                  </a:lnTo>
                  <a:lnTo>
                    <a:pt x="840" y="421"/>
                  </a:lnTo>
                  <a:lnTo>
                    <a:pt x="1020" y="381"/>
                  </a:lnTo>
                  <a:lnTo>
                    <a:pt x="1179" y="361"/>
                  </a:lnTo>
                  <a:lnTo>
                    <a:pt x="1359" y="341"/>
                  </a:lnTo>
                  <a:lnTo>
                    <a:pt x="1539" y="341"/>
                  </a:lnTo>
                  <a:lnTo>
                    <a:pt x="1899" y="381"/>
                  </a:lnTo>
                  <a:lnTo>
                    <a:pt x="2259" y="461"/>
                  </a:lnTo>
                  <a:lnTo>
                    <a:pt x="2619" y="580"/>
                  </a:lnTo>
                  <a:lnTo>
                    <a:pt x="2978" y="700"/>
                  </a:lnTo>
                  <a:lnTo>
                    <a:pt x="3658" y="960"/>
                  </a:lnTo>
                  <a:lnTo>
                    <a:pt x="3958" y="1100"/>
                  </a:lnTo>
                  <a:lnTo>
                    <a:pt x="4357" y="1240"/>
                  </a:lnTo>
                  <a:lnTo>
                    <a:pt x="4757" y="1380"/>
                  </a:lnTo>
                  <a:lnTo>
                    <a:pt x="5177" y="1480"/>
                  </a:lnTo>
                  <a:lnTo>
                    <a:pt x="5597" y="1580"/>
                  </a:lnTo>
                  <a:lnTo>
                    <a:pt x="6016" y="1640"/>
                  </a:lnTo>
                  <a:lnTo>
                    <a:pt x="6436" y="1700"/>
                  </a:lnTo>
                  <a:lnTo>
                    <a:pt x="6876" y="1720"/>
                  </a:lnTo>
                  <a:lnTo>
                    <a:pt x="7296" y="1740"/>
                  </a:lnTo>
                  <a:lnTo>
                    <a:pt x="7735" y="1720"/>
                  </a:lnTo>
                  <a:lnTo>
                    <a:pt x="8175" y="1700"/>
                  </a:lnTo>
                  <a:lnTo>
                    <a:pt x="8615" y="1640"/>
                  </a:lnTo>
                  <a:lnTo>
                    <a:pt x="9035" y="1580"/>
                  </a:lnTo>
                  <a:lnTo>
                    <a:pt x="9354" y="1500"/>
                  </a:lnTo>
                  <a:lnTo>
                    <a:pt x="9674" y="1400"/>
                  </a:lnTo>
                  <a:lnTo>
                    <a:pt x="10334" y="1140"/>
                  </a:lnTo>
                  <a:lnTo>
                    <a:pt x="10873" y="940"/>
                  </a:lnTo>
                  <a:lnTo>
                    <a:pt x="11153" y="840"/>
                  </a:lnTo>
                  <a:lnTo>
                    <a:pt x="11413" y="760"/>
                  </a:lnTo>
                  <a:lnTo>
                    <a:pt x="11693" y="700"/>
                  </a:lnTo>
                  <a:lnTo>
                    <a:pt x="11953" y="660"/>
                  </a:lnTo>
                  <a:lnTo>
                    <a:pt x="12213" y="660"/>
                  </a:lnTo>
                  <a:lnTo>
                    <a:pt x="12452" y="680"/>
                  </a:lnTo>
                  <a:lnTo>
                    <a:pt x="12512" y="341"/>
                  </a:lnTo>
                  <a:lnTo>
                    <a:pt x="12233" y="301"/>
                  </a:lnTo>
                  <a:lnTo>
                    <a:pt x="11953" y="301"/>
                  </a:lnTo>
                  <a:lnTo>
                    <a:pt x="11653" y="341"/>
                  </a:lnTo>
                  <a:lnTo>
                    <a:pt x="11373" y="401"/>
                  </a:lnTo>
                  <a:lnTo>
                    <a:pt x="11073" y="480"/>
                  </a:lnTo>
                  <a:lnTo>
                    <a:pt x="10773" y="580"/>
                  </a:lnTo>
                  <a:lnTo>
                    <a:pt x="10194" y="820"/>
                  </a:lnTo>
                  <a:lnTo>
                    <a:pt x="9574" y="1060"/>
                  </a:lnTo>
                  <a:lnTo>
                    <a:pt x="9254" y="1160"/>
                  </a:lnTo>
                  <a:lnTo>
                    <a:pt x="8975" y="1220"/>
                  </a:lnTo>
                  <a:lnTo>
                    <a:pt x="8355" y="1320"/>
                  </a:lnTo>
                  <a:lnTo>
                    <a:pt x="7715" y="1380"/>
                  </a:lnTo>
                  <a:lnTo>
                    <a:pt x="7096" y="1380"/>
                  </a:lnTo>
                  <a:lnTo>
                    <a:pt x="6476" y="1340"/>
                  </a:lnTo>
                  <a:lnTo>
                    <a:pt x="5857" y="1260"/>
                  </a:lnTo>
                  <a:lnTo>
                    <a:pt x="5257" y="1140"/>
                  </a:lnTo>
                  <a:lnTo>
                    <a:pt x="4657" y="980"/>
                  </a:lnTo>
                  <a:lnTo>
                    <a:pt x="4098" y="760"/>
                  </a:lnTo>
                  <a:lnTo>
                    <a:pt x="3798" y="640"/>
                  </a:lnTo>
                  <a:lnTo>
                    <a:pt x="3078" y="361"/>
                  </a:lnTo>
                  <a:lnTo>
                    <a:pt x="2699" y="221"/>
                  </a:lnTo>
                  <a:lnTo>
                    <a:pt x="2319" y="121"/>
                  </a:lnTo>
                  <a:lnTo>
                    <a:pt x="1919" y="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29"/>
          <p:cNvGrpSpPr/>
          <p:nvPr/>
        </p:nvGrpSpPr>
        <p:grpSpPr>
          <a:xfrm>
            <a:off x="7855311" y="206871"/>
            <a:ext cx="761455" cy="1301929"/>
            <a:chOff x="3927623" y="933096"/>
            <a:chExt cx="761455" cy="1301929"/>
          </a:xfrm>
        </p:grpSpPr>
        <p:grpSp>
          <p:nvGrpSpPr>
            <p:cNvPr id="1178" name="Google Shape;1178;p29"/>
            <p:cNvGrpSpPr/>
            <p:nvPr/>
          </p:nvGrpSpPr>
          <p:grpSpPr>
            <a:xfrm>
              <a:off x="3927623" y="933096"/>
              <a:ext cx="505551" cy="1295471"/>
              <a:chOff x="3968105" y="933096"/>
              <a:chExt cx="505551" cy="1295471"/>
            </a:xfrm>
          </p:grpSpPr>
          <p:sp>
            <p:nvSpPr>
              <p:cNvPr id="1179" name="Google Shape;1179;p29"/>
              <p:cNvSpPr/>
              <p:nvPr/>
            </p:nvSpPr>
            <p:spPr>
              <a:xfrm>
                <a:off x="3968105" y="933096"/>
                <a:ext cx="486580" cy="856530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42434" extrusionOk="0">
                    <a:moveTo>
                      <a:pt x="17230" y="0"/>
                    </a:moveTo>
                    <a:lnTo>
                      <a:pt x="16910" y="60"/>
                    </a:lnTo>
                    <a:lnTo>
                      <a:pt x="16590" y="140"/>
                    </a:lnTo>
                    <a:lnTo>
                      <a:pt x="16391" y="220"/>
                    </a:lnTo>
                    <a:lnTo>
                      <a:pt x="16191" y="320"/>
                    </a:lnTo>
                    <a:lnTo>
                      <a:pt x="16011" y="420"/>
                    </a:lnTo>
                    <a:lnTo>
                      <a:pt x="15831" y="520"/>
                    </a:lnTo>
                    <a:lnTo>
                      <a:pt x="15651" y="640"/>
                    </a:lnTo>
                    <a:lnTo>
                      <a:pt x="15491" y="780"/>
                    </a:lnTo>
                    <a:lnTo>
                      <a:pt x="15191" y="1080"/>
                    </a:lnTo>
                    <a:lnTo>
                      <a:pt x="14911" y="1399"/>
                    </a:lnTo>
                    <a:lnTo>
                      <a:pt x="14672" y="1759"/>
                    </a:lnTo>
                    <a:lnTo>
                      <a:pt x="14472" y="2139"/>
                    </a:lnTo>
                    <a:lnTo>
                      <a:pt x="14292" y="2519"/>
                    </a:lnTo>
                    <a:lnTo>
                      <a:pt x="14152" y="2918"/>
                    </a:lnTo>
                    <a:lnTo>
                      <a:pt x="14052" y="3338"/>
                    </a:lnTo>
                    <a:lnTo>
                      <a:pt x="13952" y="3738"/>
                    </a:lnTo>
                    <a:lnTo>
                      <a:pt x="13892" y="4158"/>
                    </a:lnTo>
                    <a:lnTo>
                      <a:pt x="13832" y="4597"/>
                    </a:lnTo>
                    <a:lnTo>
                      <a:pt x="13812" y="5017"/>
                    </a:lnTo>
                    <a:lnTo>
                      <a:pt x="13772" y="5857"/>
                    </a:lnTo>
                    <a:lnTo>
                      <a:pt x="13752" y="6636"/>
                    </a:lnTo>
                    <a:lnTo>
                      <a:pt x="13732" y="7416"/>
                    </a:lnTo>
                    <a:lnTo>
                      <a:pt x="13752" y="8195"/>
                    </a:lnTo>
                    <a:lnTo>
                      <a:pt x="13772" y="8955"/>
                    </a:lnTo>
                    <a:lnTo>
                      <a:pt x="13852" y="10494"/>
                    </a:lnTo>
                    <a:lnTo>
                      <a:pt x="13972" y="12033"/>
                    </a:lnTo>
                    <a:lnTo>
                      <a:pt x="14132" y="13572"/>
                    </a:lnTo>
                    <a:lnTo>
                      <a:pt x="14312" y="15111"/>
                    </a:lnTo>
                    <a:lnTo>
                      <a:pt x="14532" y="16630"/>
                    </a:lnTo>
                    <a:lnTo>
                      <a:pt x="14792" y="18169"/>
                    </a:lnTo>
                    <a:lnTo>
                      <a:pt x="15071" y="19688"/>
                    </a:lnTo>
                    <a:lnTo>
                      <a:pt x="15371" y="21227"/>
                    </a:lnTo>
                    <a:lnTo>
                      <a:pt x="15671" y="22746"/>
                    </a:lnTo>
                    <a:lnTo>
                      <a:pt x="15991" y="24265"/>
                    </a:lnTo>
                    <a:lnTo>
                      <a:pt x="16650" y="27303"/>
                    </a:lnTo>
                    <a:lnTo>
                      <a:pt x="17310" y="30341"/>
                    </a:lnTo>
                    <a:lnTo>
                      <a:pt x="17350" y="30561"/>
                    </a:lnTo>
                    <a:lnTo>
                      <a:pt x="17370" y="30801"/>
                    </a:lnTo>
                    <a:lnTo>
                      <a:pt x="17370" y="31041"/>
                    </a:lnTo>
                    <a:lnTo>
                      <a:pt x="17350" y="31281"/>
                    </a:lnTo>
                    <a:lnTo>
                      <a:pt x="17290" y="31501"/>
                    </a:lnTo>
                    <a:lnTo>
                      <a:pt x="17230" y="31581"/>
                    </a:lnTo>
                    <a:lnTo>
                      <a:pt x="17190" y="31681"/>
                    </a:lnTo>
                    <a:lnTo>
                      <a:pt x="17110" y="31741"/>
                    </a:lnTo>
                    <a:lnTo>
                      <a:pt x="17030" y="31820"/>
                    </a:lnTo>
                    <a:lnTo>
                      <a:pt x="16950" y="31860"/>
                    </a:lnTo>
                    <a:lnTo>
                      <a:pt x="16850" y="31900"/>
                    </a:lnTo>
                    <a:lnTo>
                      <a:pt x="16351" y="30461"/>
                    </a:lnTo>
                    <a:lnTo>
                      <a:pt x="15871" y="29042"/>
                    </a:lnTo>
                    <a:lnTo>
                      <a:pt x="15351" y="27603"/>
                    </a:lnTo>
                    <a:lnTo>
                      <a:pt x="14831" y="26184"/>
                    </a:lnTo>
                    <a:lnTo>
                      <a:pt x="14312" y="24765"/>
                    </a:lnTo>
                    <a:lnTo>
                      <a:pt x="13772" y="23366"/>
                    </a:lnTo>
                    <a:lnTo>
                      <a:pt x="13213" y="21947"/>
                    </a:lnTo>
                    <a:lnTo>
                      <a:pt x="12653" y="20547"/>
                    </a:lnTo>
                    <a:lnTo>
                      <a:pt x="12073" y="19148"/>
                    </a:lnTo>
                    <a:lnTo>
                      <a:pt x="11474" y="17749"/>
                    </a:lnTo>
                    <a:lnTo>
                      <a:pt x="10874" y="16370"/>
                    </a:lnTo>
                    <a:lnTo>
                      <a:pt x="10274" y="14971"/>
                    </a:lnTo>
                    <a:lnTo>
                      <a:pt x="9635" y="13592"/>
                    </a:lnTo>
                    <a:lnTo>
                      <a:pt x="9015" y="12233"/>
                    </a:lnTo>
                    <a:lnTo>
                      <a:pt x="8356" y="10853"/>
                    </a:lnTo>
                    <a:lnTo>
                      <a:pt x="7696" y="9494"/>
                    </a:lnTo>
                    <a:lnTo>
                      <a:pt x="7336" y="8755"/>
                    </a:lnTo>
                    <a:lnTo>
                      <a:pt x="7136" y="8395"/>
                    </a:lnTo>
                    <a:lnTo>
                      <a:pt x="6936" y="8035"/>
                    </a:lnTo>
                    <a:lnTo>
                      <a:pt x="6717" y="7675"/>
                    </a:lnTo>
                    <a:lnTo>
                      <a:pt x="6477" y="7336"/>
                    </a:lnTo>
                    <a:lnTo>
                      <a:pt x="6217" y="7016"/>
                    </a:lnTo>
                    <a:lnTo>
                      <a:pt x="5957" y="6716"/>
                    </a:lnTo>
                    <a:lnTo>
                      <a:pt x="5657" y="6416"/>
                    </a:lnTo>
                    <a:lnTo>
                      <a:pt x="5317" y="6156"/>
                    </a:lnTo>
                    <a:lnTo>
                      <a:pt x="4978" y="5937"/>
                    </a:lnTo>
                    <a:lnTo>
                      <a:pt x="4598" y="5757"/>
                    </a:lnTo>
                    <a:lnTo>
                      <a:pt x="4218" y="5617"/>
                    </a:lnTo>
                    <a:lnTo>
                      <a:pt x="4018" y="5557"/>
                    </a:lnTo>
                    <a:lnTo>
                      <a:pt x="3818" y="5517"/>
                    </a:lnTo>
                    <a:lnTo>
                      <a:pt x="3618" y="5477"/>
                    </a:lnTo>
                    <a:lnTo>
                      <a:pt x="3419" y="5457"/>
                    </a:lnTo>
                    <a:lnTo>
                      <a:pt x="3219" y="5457"/>
                    </a:lnTo>
                    <a:lnTo>
                      <a:pt x="2999" y="5477"/>
                    </a:lnTo>
                    <a:lnTo>
                      <a:pt x="2719" y="5537"/>
                    </a:lnTo>
                    <a:lnTo>
                      <a:pt x="2439" y="5617"/>
                    </a:lnTo>
                    <a:lnTo>
                      <a:pt x="2179" y="5717"/>
                    </a:lnTo>
                    <a:lnTo>
                      <a:pt x="1920" y="5837"/>
                    </a:lnTo>
                    <a:lnTo>
                      <a:pt x="1680" y="5997"/>
                    </a:lnTo>
                    <a:lnTo>
                      <a:pt x="1460" y="6176"/>
                    </a:lnTo>
                    <a:lnTo>
                      <a:pt x="1240" y="6376"/>
                    </a:lnTo>
                    <a:lnTo>
                      <a:pt x="1040" y="6576"/>
                    </a:lnTo>
                    <a:lnTo>
                      <a:pt x="860" y="6816"/>
                    </a:lnTo>
                    <a:lnTo>
                      <a:pt x="700" y="7056"/>
                    </a:lnTo>
                    <a:lnTo>
                      <a:pt x="540" y="7316"/>
                    </a:lnTo>
                    <a:lnTo>
                      <a:pt x="420" y="7576"/>
                    </a:lnTo>
                    <a:lnTo>
                      <a:pt x="301" y="7855"/>
                    </a:lnTo>
                    <a:lnTo>
                      <a:pt x="201" y="8135"/>
                    </a:lnTo>
                    <a:lnTo>
                      <a:pt x="121" y="8435"/>
                    </a:lnTo>
                    <a:lnTo>
                      <a:pt x="81" y="8715"/>
                    </a:lnTo>
                    <a:lnTo>
                      <a:pt x="41" y="9015"/>
                    </a:lnTo>
                    <a:lnTo>
                      <a:pt x="21" y="9294"/>
                    </a:lnTo>
                    <a:lnTo>
                      <a:pt x="1" y="9594"/>
                    </a:lnTo>
                    <a:lnTo>
                      <a:pt x="1" y="9874"/>
                    </a:lnTo>
                    <a:lnTo>
                      <a:pt x="61" y="10454"/>
                    </a:lnTo>
                    <a:lnTo>
                      <a:pt x="141" y="11033"/>
                    </a:lnTo>
                    <a:lnTo>
                      <a:pt x="261" y="11613"/>
                    </a:lnTo>
                    <a:lnTo>
                      <a:pt x="400" y="12193"/>
                    </a:lnTo>
                    <a:lnTo>
                      <a:pt x="560" y="12752"/>
                    </a:lnTo>
                    <a:lnTo>
                      <a:pt x="740" y="13312"/>
                    </a:lnTo>
                    <a:lnTo>
                      <a:pt x="1340" y="15191"/>
                    </a:lnTo>
                    <a:lnTo>
                      <a:pt x="1979" y="17070"/>
                    </a:lnTo>
                    <a:lnTo>
                      <a:pt x="2659" y="18909"/>
                    </a:lnTo>
                    <a:lnTo>
                      <a:pt x="3339" y="20767"/>
                    </a:lnTo>
                    <a:lnTo>
                      <a:pt x="4058" y="22586"/>
                    </a:lnTo>
                    <a:lnTo>
                      <a:pt x="4798" y="24425"/>
                    </a:lnTo>
                    <a:lnTo>
                      <a:pt x="5557" y="26244"/>
                    </a:lnTo>
                    <a:lnTo>
                      <a:pt x="6317" y="28063"/>
                    </a:lnTo>
                    <a:lnTo>
                      <a:pt x="7096" y="29862"/>
                    </a:lnTo>
                    <a:lnTo>
                      <a:pt x="7896" y="31661"/>
                    </a:lnTo>
                    <a:lnTo>
                      <a:pt x="9515" y="35258"/>
                    </a:lnTo>
                    <a:lnTo>
                      <a:pt x="12753" y="42434"/>
                    </a:lnTo>
                    <a:lnTo>
                      <a:pt x="24106" y="34579"/>
                    </a:lnTo>
                    <a:lnTo>
                      <a:pt x="22347" y="7616"/>
                    </a:lnTo>
                    <a:lnTo>
                      <a:pt x="22287" y="6936"/>
                    </a:lnTo>
                    <a:lnTo>
                      <a:pt x="22227" y="6236"/>
                    </a:lnTo>
                    <a:lnTo>
                      <a:pt x="22147" y="5557"/>
                    </a:lnTo>
                    <a:lnTo>
                      <a:pt x="22047" y="4877"/>
                    </a:lnTo>
                    <a:lnTo>
                      <a:pt x="21907" y="4198"/>
                    </a:lnTo>
                    <a:lnTo>
                      <a:pt x="21827" y="3878"/>
                    </a:lnTo>
                    <a:lnTo>
                      <a:pt x="21707" y="3538"/>
                    </a:lnTo>
                    <a:lnTo>
                      <a:pt x="21607" y="3218"/>
                    </a:lnTo>
                    <a:lnTo>
                      <a:pt x="21467" y="2918"/>
                    </a:lnTo>
                    <a:lnTo>
                      <a:pt x="21327" y="2599"/>
                    </a:lnTo>
                    <a:lnTo>
                      <a:pt x="21168" y="2299"/>
                    </a:lnTo>
                    <a:lnTo>
                      <a:pt x="20988" y="2019"/>
                    </a:lnTo>
                    <a:lnTo>
                      <a:pt x="20768" y="1739"/>
                    </a:lnTo>
                    <a:lnTo>
                      <a:pt x="20548" y="1459"/>
                    </a:lnTo>
                    <a:lnTo>
                      <a:pt x="20308" y="1219"/>
                    </a:lnTo>
                    <a:lnTo>
                      <a:pt x="20048" y="980"/>
                    </a:lnTo>
                    <a:lnTo>
                      <a:pt x="19768" y="780"/>
                    </a:lnTo>
                    <a:lnTo>
                      <a:pt x="19489" y="580"/>
                    </a:lnTo>
                    <a:lnTo>
                      <a:pt x="19189" y="420"/>
                    </a:lnTo>
                    <a:lnTo>
                      <a:pt x="18869" y="280"/>
                    </a:lnTo>
                    <a:lnTo>
                      <a:pt x="18549" y="160"/>
                    </a:lnTo>
                    <a:lnTo>
                      <a:pt x="18229" y="80"/>
                    </a:lnTo>
                    <a:lnTo>
                      <a:pt x="17910" y="20"/>
                    </a:lnTo>
                    <a:lnTo>
                      <a:pt x="175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4037902" y="1654849"/>
                <a:ext cx="435754" cy="573718"/>
              </a:xfrm>
              <a:custGeom>
                <a:avLst/>
                <a:gdLst/>
                <a:ahLst/>
                <a:cxnLst/>
                <a:rect l="l" t="t" r="r" b="b"/>
                <a:pathLst>
                  <a:path w="21588" h="28423" extrusionOk="0">
                    <a:moveTo>
                      <a:pt x="7936" y="0"/>
                    </a:moveTo>
                    <a:lnTo>
                      <a:pt x="7616" y="20"/>
                    </a:lnTo>
                    <a:lnTo>
                      <a:pt x="7296" y="40"/>
                    </a:lnTo>
                    <a:lnTo>
                      <a:pt x="6976" y="100"/>
                    </a:lnTo>
                    <a:lnTo>
                      <a:pt x="6656" y="180"/>
                    </a:lnTo>
                    <a:lnTo>
                      <a:pt x="6357" y="300"/>
                    </a:lnTo>
                    <a:lnTo>
                      <a:pt x="6057" y="460"/>
                    </a:lnTo>
                    <a:lnTo>
                      <a:pt x="5777" y="660"/>
                    </a:lnTo>
                    <a:lnTo>
                      <a:pt x="5517" y="880"/>
                    </a:lnTo>
                    <a:lnTo>
                      <a:pt x="5257" y="1119"/>
                    </a:lnTo>
                    <a:lnTo>
                      <a:pt x="5037" y="1399"/>
                    </a:lnTo>
                    <a:lnTo>
                      <a:pt x="4818" y="1659"/>
                    </a:lnTo>
                    <a:lnTo>
                      <a:pt x="4398" y="2239"/>
                    </a:lnTo>
                    <a:lnTo>
                      <a:pt x="3538" y="3518"/>
                    </a:lnTo>
                    <a:lnTo>
                      <a:pt x="3119" y="4177"/>
                    </a:lnTo>
                    <a:lnTo>
                      <a:pt x="2719" y="4877"/>
                    </a:lnTo>
                    <a:lnTo>
                      <a:pt x="2339" y="5577"/>
                    </a:lnTo>
                    <a:lnTo>
                      <a:pt x="2179" y="5916"/>
                    </a:lnTo>
                    <a:lnTo>
                      <a:pt x="2019" y="6276"/>
                    </a:lnTo>
                    <a:lnTo>
                      <a:pt x="1879" y="6636"/>
                    </a:lnTo>
                    <a:lnTo>
                      <a:pt x="1739" y="6996"/>
                    </a:lnTo>
                    <a:lnTo>
                      <a:pt x="1640" y="7355"/>
                    </a:lnTo>
                    <a:lnTo>
                      <a:pt x="1540" y="7735"/>
                    </a:lnTo>
                    <a:lnTo>
                      <a:pt x="1460" y="8055"/>
                    </a:lnTo>
                    <a:lnTo>
                      <a:pt x="1360" y="8375"/>
                    </a:lnTo>
                    <a:lnTo>
                      <a:pt x="1120" y="9014"/>
                    </a:lnTo>
                    <a:lnTo>
                      <a:pt x="600" y="10274"/>
                    </a:lnTo>
                    <a:lnTo>
                      <a:pt x="360" y="10913"/>
                    </a:lnTo>
                    <a:lnTo>
                      <a:pt x="260" y="11233"/>
                    </a:lnTo>
                    <a:lnTo>
                      <a:pt x="160" y="11553"/>
                    </a:lnTo>
                    <a:lnTo>
                      <a:pt x="101" y="11893"/>
                    </a:lnTo>
                    <a:lnTo>
                      <a:pt x="41" y="12232"/>
                    </a:lnTo>
                    <a:lnTo>
                      <a:pt x="1" y="12572"/>
                    </a:lnTo>
                    <a:lnTo>
                      <a:pt x="1" y="12932"/>
                    </a:lnTo>
                    <a:lnTo>
                      <a:pt x="1" y="13272"/>
                    </a:lnTo>
                    <a:lnTo>
                      <a:pt x="41" y="13612"/>
                    </a:lnTo>
                    <a:lnTo>
                      <a:pt x="140" y="14291"/>
                    </a:lnTo>
                    <a:lnTo>
                      <a:pt x="260" y="14991"/>
                    </a:lnTo>
                    <a:lnTo>
                      <a:pt x="300" y="15331"/>
                    </a:lnTo>
                    <a:lnTo>
                      <a:pt x="320" y="15670"/>
                    </a:lnTo>
                    <a:lnTo>
                      <a:pt x="340" y="16290"/>
                    </a:lnTo>
                    <a:lnTo>
                      <a:pt x="320" y="16910"/>
                    </a:lnTo>
                    <a:lnTo>
                      <a:pt x="340" y="17229"/>
                    </a:lnTo>
                    <a:lnTo>
                      <a:pt x="360" y="17529"/>
                    </a:lnTo>
                    <a:lnTo>
                      <a:pt x="400" y="17829"/>
                    </a:lnTo>
                    <a:lnTo>
                      <a:pt x="460" y="18129"/>
                    </a:lnTo>
                    <a:lnTo>
                      <a:pt x="560" y="18449"/>
                    </a:lnTo>
                    <a:lnTo>
                      <a:pt x="700" y="18768"/>
                    </a:lnTo>
                    <a:lnTo>
                      <a:pt x="880" y="19068"/>
                    </a:lnTo>
                    <a:lnTo>
                      <a:pt x="1060" y="19348"/>
                    </a:lnTo>
                    <a:lnTo>
                      <a:pt x="1280" y="19628"/>
                    </a:lnTo>
                    <a:lnTo>
                      <a:pt x="1500" y="19888"/>
                    </a:lnTo>
                    <a:lnTo>
                      <a:pt x="1939" y="20407"/>
                    </a:lnTo>
                    <a:lnTo>
                      <a:pt x="5677" y="24525"/>
                    </a:lnTo>
                    <a:lnTo>
                      <a:pt x="6117" y="25005"/>
                    </a:lnTo>
                    <a:lnTo>
                      <a:pt x="6556" y="25484"/>
                    </a:lnTo>
                    <a:lnTo>
                      <a:pt x="7036" y="25944"/>
                    </a:lnTo>
                    <a:lnTo>
                      <a:pt x="7516" y="26384"/>
                    </a:lnTo>
                    <a:lnTo>
                      <a:pt x="7796" y="26604"/>
                    </a:lnTo>
                    <a:lnTo>
                      <a:pt x="8096" y="26823"/>
                    </a:lnTo>
                    <a:lnTo>
                      <a:pt x="8375" y="27003"/>
                    </a:lnTo>
                    <a:lnTo>
                      <a:pt x="8675" y="27203"/>
                    </a:lnTo>
                    <a:lnTo>
                      <a:pt x="8995" y="27363"/>
                    </a:lnTo>
                    <a:lnTo>
                      <a:pt x="9315" y="27523"/>
                    </a:lnTo>
                    <a:lnTo>
                      <a:pt x="9635" y="27683"/>
                    </a:lnTo>
                    <a:lnTo>
                      <a:pt x="9954" y="27823"/>
                    </a:lnTo>
                    <a:lnTo>
                      <a:pt x="10294" y="27943"/>
                    </a:lnTo>
                    <a:lnTo>
                      <a:pt x="10614" y="28043"/>
                    </a:lnTo>
                    <a:lnTo>
                      <a:pt x="10954" y="28143"/>
                    </a:lnTo>
                    <a:lnTo>
                      <a:pt x="11314" y="28223"/>
                    </a:lnTo>
                    <a:lnTo>
                      <a:pt x="11653" y="28302"/>
                    </a:lnTo>
                    <a:lnTo>
                      <a:pt x="11993" y="28362"/>
                    </a:lnTo>
                    <a:lnTo>
                      <a:pt x="12353" y="28402"/>
                    </a:lnTo>
                    <a:lnTo>
                      <a:pt x="12713" y="28422"/>
                    </a:lnTo>
                    <a:lnTo>
                      <a:pt x="10914" y="15870"/>
                    </a:lnTo>
                    <a:lnTo>
                      <a:pt x="11114" y="15211"/>
                    </a:lnTo>
                    <a:lnTo>
                      <a:pt x="11294" y="14551"/>
                    </a:lnTo>
                    <a:lnTo>
                      <a:pt x="11433" y="13871"/>
                    </a:lnTo>
                    <a:lnTo>
                      <a:pt x="11533" y="13192"/>
                    </a:lnTo>
                    <a:lnTo>
                      <a:pt x="11613" y="12512"/>
                    </a:lnTo>
                    <a:lnTo>
                      <a:pt x="11653" y="11833"/>
                    </a:lnTo>
                    <a:lnTo>
                      <a:pt x="11673" y="11133"/>
                    </a:lnTo>
                    <a:lnTo>
                      <a:pt x="11653" y="10454"/>
                    </a:lnTo>
                    <a:lnTo>
                      <a:pt x="11573" y="9594"/>
                    </a:lnTo>
                    <a:lnTo>
                      <a:pt x="11513" y="8954"/>
                    </a:lnTo>
                    <a:lnTo>
                      <a:pt x="11413" y="8255"/>
                    </a:lnTo>
                    <a:lnTo>
                      <a:pt x="11314" y="7575"/>
                    </a:lnTo>
                    <a:lnTo>
                      <a:pt x="11174" y="6976"/>
                    </a:lnTo>
                    <a:lnTo>
                      <a:pt x="11114" y="6736"/>
                    </a:lnTo>
                    <a:lnTo>
                      <a:pt x="11034" y="6536"/>
                    </a:lnTo>
                    <a:lnTo>
                      <a:pt x="10954" y="6376"/>
                    </a:lnTo>
                    <a:lnTo>
                      <a:pt x="10894" y="6336"/>
                    </a:lnTo>
                    <a:lnTo>
                      <a:pt x="10854" y="6296"/>
                    </a:lnTo>
                    <a:lnTo>
                      <a:pt x="11174" y="6476"/>
                    </a:lnTo>
                    <a:lnTo>
                      <a:pt x="11513" y="6636"/>
                    </a:lnTo>
                    <a:lnTo>
                      <a:pt x="11833" y="6776"/>
                    </a:lnTo>
                    <a:lnTo>
                      <a:pt x="12173" y="6896"/>
                    </a:lnTo>
                    <a:lnTo>
                      <a:pt x="12513" y="7016"/>
                    </a:lnTo>
                    <a:lnTo>
                      <a:pt x="12853" y="7116"/>
                    </a:lnTo>
                    <a:lnTo>
                      <a:pt x="13212" y="7196"/>
                    </a:lnTo>
                    <a:lnTo>
                      <a:pt x="13552" y="7256"/>
                    </a:lnTo>
                    <a:lnTo>
                      <a:pt x="13912" y="7316"/>
                    </a:lnTo>
                    <a:lnTo>
                      <a:pt x="14272" y="7355"/>
                    </a:lnTo>
                    <a:lnTo>
                      <a:pt x="14611" y="7375"/>
                    </a:lnTo>
                    <a:lnTo>
                      <a:pt x="15331" y="7375"/>
                    </a:lnTo>
                    <a:lnTo>
                      <a:pt x="15671" y="7355"/>
                    </a:lnTo>
                    <a:lnTo>
                      <a:pt x="16031" y="7316"/>
                    </a:lnTo>
                    <a:lnTo>
                      <a:pt x="16370" y="7256"/>
                    </a:lnTo>
                    <a:lnTo>
                      <a:pt x="16710" y="7196"/>
                    </a:lnTo>
                    <a:lnTo>
                      <a:pt x="17050" y="7116"/>
                    </a:lnTo>
                    <a:lnTo>
                      <a:pt x="17390" y="7016"/>
                    </a:lnTo>
                    <a:lnTo>
                      <a:pt x="17730" y="6896"/>
                    </a:lnTo>
                    <a:lnTo>
                      <a:pt x="18049" y="6776"/>
                    </a:lnTo>
                    <a:lnTo>
                      <a:pt x="18369" y="6616"/>
                    </a:lnTo>
                    <a:lnTo>
                      <a:pt x="18689" y="6476"/>
                    </a:lnTo>
                    <a:lnTo>
                      <a:pt x="19009" y="6296"/>
                    </a:lnTo>
                    <a:lnTo>
                      <a:pt x="19309" y="6116"/>
                    </a:lnTo>
                    <a:lnTo>
                      <a:pt x="19588" y="5896"/>
                    </a:lnTo>
                    <a:lnTo>
                      <a:pt x="19868" y="5697"/>
                    </a:lnTo>
                    <a:lnTo>
                      <a:pt x="20148" y="5457"/>
                    </a:lnTo>
                    <a:lnTo>
                      <a:pt x="20408" y="5197"/>
                    </a:lnTo>
                    <a:lnTo>
                      <a:pt x="20668" y="4937"/>
                    </a:lnTo>
                    <a:lnTo>
                      <a:pt x="20908" y="4657"/>
                    </a:lnTo>
                    <a:lnTo>
                      <a:pt x="21147" y="4377"/>
                    </a:lnTo>
                    <a:lnTo>
                      <a:pt x="21327" y="4117"/>
                    </a:lnTo>
                    <a:lnTo>
                      <a:pt x="21467" y="3838"/>
                    </a:lnTo>
                    <a:lnTo>
                      <a:pt x="21527" y="3698"/>
                    </a:lnTo>
                    <a:lnTo>
                      <a:pt x="21567" y="3558"/>
                    </a:lnTo>
                    <a:lnTo>
                      <a:pt x="21587" y="3398"/>
                    </a:lnTo>
                    <a:lnTo>
                      <a:pt x="21587" y="3238"/>
                    </a:lnTo>
                    <a:lnTo>
                      <a:pt x="21567" y="3098"/>
                    </a:lnTo>
                    <a:lnTo>
                      <a:pt x="21527" y="2958"/>
                    </a:lnTo>
                    <a:lnTo>
                      <a:pt x="21487" y="2838"/>
                    </a:lnTo>
                    <a:lnTo>
                      <a:pt x="21407" y="2718"/>
                    </a:lnTo>
                    <a:lnTo>
                      <a:pt x="21327" y="2598"/>
                    </a:lnTo>
                    <a:lnTo>
                      <a:pt x="21227" y="2498"/>
                    </a:lnTo>
                    <a:lnTo>
                      <a:pt x="21107" y="2399"/>
                    </a:lnTo>
                    <a:lnTo>
                      <a:pt x="20988" y="2319"/>
                    </a:lnTo>
                    <a:lnTo>
                      <a:pt x="20708" y="2159"/>
                    </a:lnTo>
                    <a:lnTo>
                      <a:pt x="20428" y="2019"/>
                    </a:lnTo>
                    <a:lnTo>
                      <a:pt x="20128" y="1919"/>
                    </a:lnTo>
                    <a:lnTo>
                      <a:pt x="19828" y="1839"/>
                    </a:lnTo>
                    <a:lnTo>
                      <a:pt x="18469" y="1499"/>
                    </a:lnTo>
                    <a:lnTo>
                      <a:pt x="17130" y="1199"/>
                    </a:lnTo>
                    <a:lnTo>
                      <a:pt x="15771" y="919"/>
                    </a:lnTo>
                    <a:lnTo>
                      <a:pt x="14412" y="680"/>
                    </a:lnTo>
                    <a:lnTo>
                      <a:pt x="13052" y="480"/>
                    </a:lnTo>
                    <a:lnTo>
                      <a:pt x="11673" y="300"/>
                    </a:lnTo>
                    <a:lnTo>
                      <a:pt x="10294" y="160"/>
                    </a:lnTo>
                    <a:lnTo>
                      <a:pt x="8915" y="40"/>
                    </a:lnTo>
                    <a:lnTo>
                      <a:pt x="82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1" name="Google Shape;1181;p29"/>
            <p:cNvSpPr/>
            <p:nvPr/>
          </p:nvSpPr>
          <p:spPr>
            <a:xfrm>
              <a:off x="3968105" y="933096"/>
              <a:ext cx="486580" cy="856530"/>
            </a:xfrm>
            <a:custGeom>
              <a:avLst/>
              <a:gdLst/>
              <a:ahLst/>
              <a:cxnLst/>
              <a:rect l="l" t="t" r="r" b="b"/>
              <a:pathLst>
                <a:path w="24106" h="42434" extrusionOk="0">
                  <a:moveTo>
                    <a:pt x="17230" y="0"/>
                  </a:moveTo>
                  <a:lnTo>
                    <a:pt x="16910" y="60"/>
                  </a:lnTo>
                  <a:lnTo>
                    <a:pt x="16590" y="140"/>
                  </a:lnTo>
                  <a:lnTo>
                    <a:pt x="16391" y="220"/>
                  </a:lnTo>
                  <a:lnTo>
                    <a:pt x="16191" y="320"/>
                  </a:lnTo>
                  <a:lnTo>
                    <a:pt x="16011" y="420"/>
                  </a:lnTo>
                  <a:lnTo>
                    <a:pt x="15831" y="520"/>
                  </a:lnTo>
                  <a:lnTo>
                    <a:pt x="15651" y="640"/>
                  </a:lnTo>
                  <a:lnTo>
                    <a:pt x="15491" y="780"/>
                  </a:lnTo>
                  <a:lnTo>
                    <a:pt x="15191" y="1080"/>
                  </a:lnTo>
                  <a:lnTo>
                    <a:pt x="14911" y="1399"/>
                  </a:lnTo>
                  <a:lnTo>
                    <a:pt x="14672" y="1759"/>
                  </a:lnTo>
                  <a:lnTo>
                    <a:pt x="14472" y="2139"/>
                  </a:lnTo>
                  <a:lnTo>
                    <a:pt x="14292" y="2519"/>
                  </a:lnTo>
                  <a:lnTo>
                    <a:pt x="14152" y="2918"/>
                  </a:lnTo>
                  <a:lnTo>
                    <a:pt x="14052" y="3338"/>
                  </a:lnTo>
                  <a:lnTo>
                    <a:pt x="13952" y="3738"/>
                  </a:lnTo>
                  <a:lnTo>
                    <a:pt x="13892" y="4158"/>
                  </a:lnTo>
                  <a:lnTo>
                    <a:pt x="13832" y="4597"/>
                  </a:lnTo>
                  <a:lnTo>
                    <a:pt x="13812" y="5017"/>
                  </a:lnTo>
                  <a:lnTo>
                    <a:pt x="13772" y="5857"/>
                  </a:lnTo>
                  <a:lnTo>
                    <a:pt x="13752" y="6636"/>
                  </a:lnTo>
                  <a:lnTo>
                    <a:pt x="13732" y="7416"/>
                  </a:lnTo>
                  <a:lnTo>
                    <a:pt x="13752" y="8195"/>
                  </a:lnTo>
                  <a:lnTo>
                    <a:pt x="13772" y="8955"/>
                  </a:lnTo>
                  <a:lnTo>
                    <a:pt x="13852" y="10494"/>
                  </a:lnTo>
                  <a:lnTo>
                    <a:pt x="13972" y="12033"/>
                  </a:lnTo>
                  <a:lnTo>
                    <a:pt x="14132" y="13572"/>
                  </a:lnTo>
                  <a:lnTo>
                    <a:pt x="14312" y="15111"/>
                  </a:lnTo>
                  <a:lnTo>
                    <a:pt x="14532" y="16630"/>
                  </a:lnTo>
                  <a:lnTo>
                    <a:pt x="14792" y="18169"/>
                  </a:lnTo>
                  <a:lnTo>
                    <a:pt x="15071" y="19688"/>
                  </a:lnTo>
                  <a:lnTo>
                    <a:pt x="15371" y="21227"/>
                  </a:lnTo>
                  <a:lnTo>
                    <a:pt x="15671" y="22746"/>
                  </a:lnTo>
                  <a:lnTo>
                    <a:pt x="15991" y="24265"/>
                  </a:lnTo>
                  <a:lnTo>
                    <a:pt x="16650" y="27303"/>
                  </a:lnTo>
                  <a:lnTo>
                    <a:pt x="17310" y="30341"/>
                  </a:lnTo>
                  <a:lnTo>
                    <a:pt x="17350" y="30561"/>
                  </a:lnTo>
                  <a:lnTo>
                    <a:pt x="17370" y="30801"/>
                  </a:lnTo>
                  <a:lnTo>
                    <a:pt x="17370" y="31041"/>
                  </a:lnTo>
                  <a:lnTo>
                    <a:pt x="17350" y="31281"/>
                  </a:lnTo>
                  <a:lnTo>
                    <a:pt x="17290" y="31501"/>
                  </a:lnTo>
                  <a:lnTo>
                    <a:pt x="17230" y="31581"/>
                  </a:lnTo>
                  <a:lnTo>
                    <a:pt x="17190" y="31681"/>
                  </a:lnTo>
                  <a:lnTo>
                    <a:pt x="17110" y="31741"/>
                  </a:lnTo>
                  <a:lnTo>
                    <a:pt x="17030" y="31820"/>
                  </a:lnTo>
                  <a:lnTo>
                    <a:pt x="16950" y="31860"/>
                  </a:lnTo>
                  <a:lnTo>
                    <a:pt x="16850" y="31900"/>
                  </a:lnTo>
                  <a:lnTo>
                    <a:pt x="16351" y="30461"/>
                  </a:lnTo>
                  <a:lnTo>
                    <a:pt x="15871" y="29042"/>
                  </a:lnTo>
                  <a:lnTo>
                    <a:pt x="15351" y="27603"/>
                  </a:lnTo>
                  <a:lnTo>
                    <a:pt x="14831" y="26184"/>
                  </a:lnTo>
                  <a:lnTo>
                    <a:pt x="14312" y="24765"/>
                  </a:lnTo>
                  <a:lnTo>
                    <a:pt x="13772" y="23366"/>
                  </a:lnTo>
                  <a:lnTo>
                    <a:pt x="13213" y="21947"/>
                  </a:lnTo>
                  <a:lnTo>
                    <a:pt x="12653" y="20547"/>
                  </a:lnTo>
                  <a:lnTo>
                    <a:pt x="12073" y="19148"/>
                  </a:lnTo>
                  <a:lnTo>
                    <a:pt x="11474" y="17749"/>
                  </a:lnTo>
                  <a:lnTo>
                    <a:pt x="10874" y="16370"/>
                  </a:lnTo>
                  <a:lnTo>
                    <a:pt x="10274" y="14971"/>
                  </a:lnTo>
                  <a:lnTo>
                    <a:pt x="9635" y="13592"/>
                  </a:lnTo>
                  <a:lnTo>
                    <a:pt x="9015" y="12233"/>
                  </a:lnTo>
                  <a:lnTo>
                    <a:pt x="8356" y="10853"/>
                  </a:lnTo>
                  <a:lnTo>
                    <a:pt x="7696" y="9494"/>
                  </a:lnTo>
                  <a:lnTo>
                    <a:pt x="7336" y="8755"/>
                  </a:lnTo>
                  <a:lnTo>
                    <a:pt x="7136" y="8395"/>
                  </a:lnTo>
                  <a:lnTo>
                    <a:pt x="6936" y="8035"/>
                  </a:lnTo>
                  <a:lnTo>
                    <a:pt x="6717" y="7675"/>
                  </a:lnTo>
                  <a:lnTo>
                    <a:pt x="6477" y="7336"/>
                  </a:lnTo>
                  <a:lnTo>
                    <a:pt x="6217" y="7016"/>
                  </a:lnTo>
                  <a:lnTo>
                    <a:pt x="5957" y="6716"/>
                  </a:lnTo>
                  <a:lnTo>
                    <a:pt x="5657" y="6416"/>
                  </a:lnTo>
                  <a:lnTo>
                    <a:pt x="5317" y="6156"/>
                  </a:lnTo>
                  <a:lnTo>
                    <a:pt x="4978" y="5937"/>
                  </a:lnTo>
                  <a:lnTo>
                    <a:pt x="4598" y="5757"/>
                  </a:lnTo>
                  <a:lnTo>
                    <a:pt x="4218" y="5617"/>
                  </a:lnTo>
                  <a:lnTo>
                    <a:pt x="4018" y="5557"/>
                  </a:lnTo>
                  <a:lnTo>
                    <a:pt x="3818" y="5517"/>
                  </a:lnTo>
                  <a:lnTo>
                    <a:pt x="3618" y="5477"/>
                  </a:lnTo>
                  <a:lnTo>
                    <a:pt x="3419" y="5457"/>
                  </a:lnTo>
                  <a:lnTo>
                    <a:pt x="3219" y="5457"/>
                  </a:lnTo>
                  <a:lnTo>
                    <a:pt x="2999" y="5477"/>
                  </a:lnTo>
                  <a:lnTo>
                    <a:pt x="2719" y="5537"/>
                  </a:lnTo>
                  <a:lnTo>
                    <a:pt x="2439" y="5617"/>
                  </a:lnTo>
                  <a:lnTo>
                    <a:pt x="2179" y="5717"/>
                  </a:lnTo>
                  <a:lnTo>
                    <a:pt x="1920" y="5837"/>
                  </a:lnTo>
                  <a:lnTo>
                    <a:pt x="1680" y="5997"/>
                  </a:lnTo>
                  <a:lnTo>
                    <a:pt x="1460" y="6176"/>
                  </a:lnTo>
                  <a:lnTo>
                    <a:pt x="1240" y="6376"/>
                  </a:lnTo>
                  <a:lnTo>
                    <a:pt x="1040" y="6576"/>
                  </a:lnTo>
                  <a:lnTo>
                    <a:pt x="860" y="6816"/>
                  </a:lnTo>
                  <a:lnTo>
                    <a:pt x="700" y="7056"/>
                  </a:lnTo>
                  <a:lnTo>
                    <a:pt x="540" y="7316"/>
                  </a:lnTo>
                  <a:lnTo>
                    <a:pt x="420" y="7576"/>
                  </a:lnTo>
                  <a:lnTo>
                    <a:pt x="301" y="7855"/>
                  </a:lnTo>
                  <a:lnTo>
                    <a:pt x="201" y="8135"/>
                  </a:lnTo>
                  <a:lnTo>
                    <a:pt x="121" y="8435"/>
                  </a:lnTo>
                  <a:lnTo>
                    <a:pt x="81" y="8715"/>
                  </a:lnTo>
                  <a:lnTo>
                    <a:pt x="41" y="9015"/>
                  </a:lnTo>
                  <a:lnTo>
                    <a:pt x="21" y="9294"/>
                  </a:lnTo>
                  <a:lnTo>
                    <a:pt x="1" y="9594"/>
                  </a:lnTo>
                  <a:lnTo>
                    <a:pt x="1" y="9874"/>
                  </a:lnTo>
                  <a:lnTo>
                    <a:pt x="61" y="10454"/>
                  </a:lnTo>
                  <a:lnTo>
                    <a:pt x="141" y="11033"/>
                  </a:lnTo>
                  <a:lnTo>
                    <a:pt x="261" y="11613"/>
                  </a:lnTo>
                  <a:lnTo>
                    <a:pt x="400" y="12193"/>
                  </a:lnTo>
                  <a:lnTo>
                    <a:pt x="560" y="12752"/>
                  </a:lnTo>
                  <a:lnTo>
                    <a:pt x="740" y="13312"/>
                  </a:lnTo>
                  <a:lnTo>
                    <a:pt x="1340" y="15191"/>
                  </a:lnTo>
                  <a:lnTo>
                    <a:pt x="1979" y="17070"/>
                  </a:lnTo>
                  <a:lnTo>
                    <a:pt x="2659" y="18909"/>
                  </a:lnTo>
                  <a:lnTo>
                    <a:pt x="3339" y="20767"/>
                  </a:lnTo>
                  <a:lnTo>
                    <a:pt x="4058" y="22586"/>
                  </a:lnTo>
                  <a:lnTo>
                    <a:pt x="4798" y="24425"/>
                  </a:lnTo>
                  <a:lnTo>
                    <a:pt x="5557" y="26244"/>
                  </a:lnTo>
                  <a:lnTo>
                    <a:pt x="6317" y="28063"/>
                  </a:lnTo>
                  <a:lnTo>
                    <a:pt x="7096" y="29862"/>
                  </a:lnTo>
                  <a:lnTo>
                    <a:pt x="7896" y="31661"/>
                  </a:lnTo>
                  <a:lnTo>
                    <a:pt x="9515" y="35258"/>
                  </a:lnTo>
                  <a:lnTo>
                    <a:pt x="12753" y="42434"/>
                  </a:lnTo>
                  <a:lnTo>
                    <a:pt x="24106" y="34579"/>
                  </a:lnTo>
                  <a:lnTo>
                    <a:pt x="22347" y="7616"/>
                  </a:lnTo>
                  <a:lnTo>
                    <a:pt x="22287" y="6936"/>
                  </a:lnTo>
                  <a:lnTo>
                    <a:pt x="22227" y="6236"/>
                  </a:lnTo>
                  <a:lnTo>
                    <a:pt x="22147" y="5557"/>
                  </a:lnTo>
                  <a:lnTo>
                    <a:pt x="22047" y="4877"/>
                  </a:lnTo>
                  <a:lnTo>
                    <a:pt x="21907" y="4198"/>
                  </a:lnTo>
                  <a:lnTo>
                    <a:pt x="21827" y="3878"/>
                  </a:lnTo>
                  <a:lnTo>
                    <a:pt x="21707" y="3538"/>
                  </a:lnTo>
                  <a:lnTo>
                    <a:pt x="21607" y="3218"/>
                  </a:lnTo>
                  <a:lnTo>
                    <a:pt x="21467" y="2918"/>
                  </a:lnTo>
                  <a:lnTo>
                    <a:pt x="21327" y="2599"/>
                  </a:lnTo>
                  <a:lnTo>
                    <a:pt x="21168" y="2299"/>
                  </a:lnTo>
                  <a:lnTo>
                    <a:pt x="20988" y="2019"/>
                  </a:lnTo>
                  <a:lnTo>
                    <a:pt x="20768" y="1739"/>
                  </a:lnTo>
                  <a:lnTo>
                    <a:pt x="20548" y="1459"/>
                  </a:lnTo>
                  <a:lnTo>
                    <a:pt x="20308" y="1219"/>
                  </a:lnTo>
                  <a:lnTo>
                    <a:pt x="20048" y="980"/>
                  </a:lnTo>
                  <a:lnTo>
                    <a:pt x="19768" y="780"/>
                  </a:lnTo>
                  <a:lnTo>
                    <a:pt x="19489" y="580"/>
                  </a:lnTo>
                  <a:lnTo>
                    <a:pt x="19189" y="420"/>
                  </a:lnTo>
                  <a:lnTo>
                    <a:pt x="18869" y="280"/>
                  </a:lnTo>
                  <a:lnTo>
                    <a:pt x="18549" y="160"/>
                  </a:lnTo>
                  <a:lnTo>
                    <a:pt x="18229" y="80"/>
                  </a:lnTo>
                  <a:lnTo>
                    <a:pt x="17910" y="2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9"/>
            <p:cNvSpPr/>
            <p:nvPr/>
          </p:nvSpPr>
          <p:spPr>
            <a:xfrm>
              <a:off x="4114966" y="1690736"/>
              <a:ext cx="572103" cy="544289"/>
            </a:xfrm>
            <a:custGeom>
              <a:avLst/>
              <a:gdLst/>
              <a:ahLst/>
              <a:cxnLst/>
              <a:rect l="l" t="t" r="r" b="b"/>
              <a:pathLst>
                <a:path w="28343" h="26965" extrusionOk="0">
                  <a:moveTo>
                    <a:pt x="21607" y="1"/>
                  </a:moveTo>
                  <a:lnTo>
                    <a:pt x="20927" y="21"/>
                  </a:lnTo>
                  <a:lnTo>
                    <a:pt x="19268" y="141"/>
                  </a:lnTo>
                  <a:lnTo>
                    <a:pt x="17629" y="321"/>
                  </a:lnTo>
                  <a:lnTo>
                    <a:pt x="15970" y="521"/>
                  </a:lnTo>
                  <a:lnTo>
                    <a:pt x="14331" y="760"/>
                  </a:lnTo>
                  <a:lnTo>
                    <a:pt x="12692" y="1040"/>
                  </a:lnTo>
                  <a:lnTo>
                    <a:pt x="11053" y="1360"/>
                  </a:lnTo>
                  <a:lnTo>
                    <a:pt x="9434" y="1720"/>
                  </a:lnTo>
                  <a:lnTo>
                    <a:pt x="7815" y="2120"/>
                  </a:lnTo>
                  <a:lnTo>
                    <a:pt x="6736" y="2399"/>
                  </a:lnTo>
                  <a:lnTo>
                    <a:pt x="6196" y="2579"/>
                  </a:lnTo>
                  <a:lnTo>
                    <a:pt x="5657" y="2759"/>
                  </a:lnTo>
                  <a:lnTo>
                    <a:pt x="5137" y="2959"/>
                  </a:lnTo>
                  <a:lnTo>
                    <a:pt x="4617" y="3159"/>
                  </a:lnTo>
                  <a:lnTo>
                    <a:pt x="4118" y="3399"/>
                  </a:lnTo>
                  <a:lnTo>
                    <a:pt x="3618" y="3659"/>
                  </a:lnTo>
                  <a:lnTo>
                    <a:pt x="3138" y="3939"/>
                  </a:lnTo>
                  <a:lnTo>
                    <a:pt x="2699" y="4238"/>
                  </a:lnTo>
                  <a:lnTo>
                    <a:pt x="2279" y="4578"/>
                  </a:lnTo>
                  <a:lnTo>
                    <a:pt x="1879" y="4918"/>
                  </a:lnTo>
                  <a:lnTo>
                    <a:pt x="1499" y="5318"/>
                  </a:lnTo>
                  <a:lnTo>
                    <a:pt x="1179" y="5717"/>
                  </a:lnTo>
                  <a:lnTo>
                    <a:pt x="1020" y="5937"/>
                  </a:lnTo>
                  <a:lnTo>
                    <a:pt x="880" y="6177"/>
                  </a:lnTo>
                  <a:lnTo>
                    <a:pt x="740" y="6417"/>
                  </a:lnTo>
                  <a:lnTo>
                    <a:pt x="620" y="6657"/>
                  </a:lnTo>
                  <a:lnTo>
                    <a:pt x="520" y="6897"/>
                  </a:lnTo>
                  <a:lnTo>
                    <a:pt x="420" y="7137"/>
                  </a:lnTo>
                  <a:lnTo>
                    <a:pt x="260" y="7656"/>
                  </a:lnTo>
                  <a:lnTo>
                    <a:pt x="140" y="8176"/>
                  </a:lnTo>
                  <a:lnTo>
                    <a:pt x="60" y="8696"/>
                  </a:lnTo>
                  <a:lnTo>
                    <a:pt x="20" y="9235"/>
                  </a:lnTo>
                  <a:lnTo>
                    <a:pt x="0" y="9755"/>
                  </a:lnTo>
                  <a:lnTo>
                    <a:pt x="20" y="10295"/>
                  </a:lnTo>
                  <a:lnTo>
                    <a:pt x="40" y="10834"/>
                  </a:lnTo>
                  <a:lnTo>
                    <a:pt x="120" y="11674"/>
                  </a:lnTo>
                  <a:lnTo>
                    <a:pt x="240" y="12493"/>
                  </a:lnTo>
                  <a:lnTo>
                    <a:pt x="400" y="13313"/>
                  </a:lnTo>
                  <a:lnTo>
                    <a:pt x="500" y="13712"/>
                  </a:lnTo>
                  <a:lnTo>
                    <a:pt x="620" y="14112"/>
                  </a:lnTo>
                  <a:lnTo>
                    <a:pt x="740" y="14512"/>
                  </a:lnTo>
                  <a:lnTo>
                    <a:pt x="880" y="14892"/>
                  </a:lnTo>
                  <a:lnTo>
                    <a:pt x="1020" y="15291"/>
                  </a:lnTo>
                  <a:lnTo>
                    <a:pt x="1179" y="15671"/>
                  </a:lnTo>
                  <a:lnTo>
                    <a:pt x="1359" y="16051"/>
                  </a:lnTo>
                  <a:lnTo>
                    <a:pt x="1539" y="16411"/>
                  </a:lnTo>
                  <a:lnTo>
                    <a:pt x="1739" y="16791"/>
                  </a:lnTo>
                  <a:lnTo>
                    <a:pt x="1939" y="17150"/>
                  </a:lnTo>
                  <a:lnTo>
                    <a:pt x="2119" y="17410"/>
                  </a:lnTo>
                  <a:lnTo>
                    <a:pt x="2299" y="17650"/>
                  </a:lnTo>
                  <a:lnTo>
                    <a:pt x="2679" y="18130"/>
                  </a:lnTo>
                  <a:lnTo>
                    <a:pt x="3098" y="18569"/>
                  </a:lnTo>
                  <a:lnTo>
                    <a:pt x="3498" y="19009"/>
                  </a:lnTo>
                  <a:lnTo>
                    <a:pt x="3918" y="19449"/>
                  </a:lnTo>
                  <a:lnTo>
                    <a:pt x="4298" y="19909"/>
                  </a:lnTo>
                  <a:lnTo>
                    <a:pt x="4477" y="20148"/>
                  </a:lnTo>
                  <a:lnTo>
                    <a:pt x="4657" y="20388"/>
                  </a:lnTo>
                  <a:lnTo>
                    <a:pt x="4817" y="20648"/>
                  </a:lnTo>
                  <a:lnTo>
                    <a:pt x="4977" y="20928"/>
                  </a:lnTo>
                  <a:lnTo>
                    <a:pt x="5257" y="21508"/>
                  </a:lnTo>
                  <a:lnTo>
                    <a:pt x="5537" y="22127"/>
                  </a:lnTo>
                  <a:lnTo>
                    <a:pt x="6076" y="23346"/>
                  </a:lnTo>
                  <a:lnTo>
                    <a:pt x="6596" y="24566"/>
                  </a:lnTo>
                  <a:lnTo>
                    <a:pt x="6876" y="25165"/>
                  </a:lnTo>
                  <a:lnTo>
                    <a:pt x="7176" y="25725"/>
                  </a:lnTo>
                  <a:lnTo>
                    <a:pt x="7376" y="26045"/>
                  </a:lnTo>
                  <a:lnTo>
                    <a:pt x="7555" y="26305"/>
                  </a:lnTo>
                  <a:lnTo>
                    <a:pt x="7735" y="26485"/>
                  </a:lnTo>
                  <a:lnTo>
                    <a:pt x="7835" y="26544"/>
                  </a:lnTo>
                  <a:lnTo>
                    <a:pt x="7935" y="26604"/>
                  </a:lnTo>
                  <a:lnTo>
                    <a:pt x="8155" y="26684"/>
                  </a:lnTo>
                  <a:lnTo>
                    <a:pt x="8415" y="26744"/>
                  </a:lnTo>
                  <a:lnTo>
                    <a:pt x="8695" y="26764"/>
                  </a:lnTo>
                  <a:lnTo>
                    <a:pt x="9035" y="26784"/>
                  </a:lnTo>
                  <a:lnTo>
                    <a:pt x="9534" y="26784"/>
                  </a:lnTo>
                  <a:lnTo>
                    <a:pt x="10014" y="26824"/>
                  </a:lnTo>
                  <a:lnTo>
                    <a:pt x="11013" y="26924"/>
                  </a:lnTo>
                  <a:lnTo>
                    <a:pt x="11513" y="26944"/>
                  </a:lnTo>
                  <a:lnTo>
                    <a:pt x="12033" y="26964"/>
                  </a:lnTo>
                  <a:lnTo>
                    <a:pt x="12552" y="26944"/>
                  </a:lnTo>
                  <a:lnTo>
                    <a:pt x="13072" y="26904"/>
                  </a:lnTo>
                  <a:lnTo>
                    <a:pt x="14111" y="26824"/>
                  </a:lnTo>
                  <a:lnTo>
                    <a:pt x="15131" y="26704"/>
                  </a:lnTo>
                  <a:lnTo>
                    <a:pt x="16110" y="26584"/>
                  </a:lnTo>
                  <a:lnTo>
                    <a:pt x="16630" y="26505"/>
                  </a:lnTo>
                  <a:lnTo>
                    <a:pt x="17150" y="26405"/>
                  </a:lnTo>
                  <a:lnTo>
                    <a:pt x="17649" y="26305"/>
                  </a:lnTo>
                  <a:lnTo>
                    <a:pt x="18169" y="26165"/>
                  </a:lnTo>
                  <a:lnTo>
                    <a:pt x="18669" y="26005"/>
                  </a:lnTo>
                  <a:lnTo>
                    <a:pt x="19148" y="25825"/>
                  </a:lnTo>
                  <a:lnTo>
                    <a:pt x="19628" y="25625"/>
                  </a:lnTo>
                  <a:lnTo>
                    <a:pt x="20088" y="25385"/>
                  </a:lnTo>
                  <a:lnTo>
                    <a:pt x="20507" y="25125"/>
                  </a:lnTo>
                  <a:lnTo>
                    <a:pt x="20927" y="24826"/>
                  </a:lnTo>
                  <a:lnTo>
                    <a:pt x="21107" y="24666"/>
                  </a:lnTo>
                  <a:lnTo>
                    <a:pt x="21307" y="24486"/>
                  </a:lnTo>
                  <a:lnTo>
                    <a:pt x="21487" y="24306"/>
                  </a:lnTo>
                  <a:lnTo>
                    <a:pt x="21647" y="24126"/>
                  </a:lnTo>
                  <a:lnTo>
                    <a:pt x="21807" y="23926"/>
                  </a:lnTo>
                  <a:lnTo>
                    <a:pt x="21947" y="23706"/>
                  </a:lnTo>
                  <a:lnTo>
                    <a:pt x="22086" y="23486"/>
                  </a:lnTo>
                  <a:lnTo>
                    <a:pt x="22226" y="23247"/>
                  </a:lnTo>
                  <a:lnTo>
                    <a:pt x="22986" y="21767"/>
                  </a:lnTo>
                  <a:lnTo>
                    <a:pt x="23705" y="20268"/>
                  </a:lnTo>
                  <a:lnTo>
                    <a:pt x="24385" y="18749"/>
                  </a:lnTo>
                  <a:lnTo>
                    <a:pt x="25045" y="17210"/>
                  </a:lnTo>
                  <a:lnTo>
                    <a:pt x="25664" y="15671"/>
                  </a:lnTo>
                  <a:lnTo>
                    <a:pt x="26264" y="14112"/>
                  </a:lnTo>
                  <a:lnTo>
                    <a:pt x="26824" y="12553"/>
                  </a:lnTo>
                  <a:lnTo>
                    <a:pt x="27343" y="10954"/>
                  </a:lnTo>
                  <a:lnTo>
                    <a:pt x="27583" y="10235"/>
                  </a:lnTo>
                  <a:lnTo>
                    <a:pt x="27783" y="9495"/>
                  </a:lnTo>
                  <a:lnTo>
                    <a:pt x="27983" y="8756"/>
                  </a:lnTo>
                  <a:lnTo>
                    <a:pt x="28143" y="8016"/>
                  </a:lnTo>
                  <a:lnTo>
                    <a:pt x="28263" y="7256"/>
                  </a:lnTo>
                  <a:lnTo>
                    <a:pt x="28303" y="6877"/>
                  </a:lnTo>
                  <a:lnTo>
                    <a:pt x="28323" y="6517"/>
                  </a:lnTo>
                  <a:lnTo>
                    <a:pt x="28343" y="6137"/>
                  </a:lnTo>
                  <a:lnTo>
                    <a:pt x="28343" y="5757"/>
                  </a:lnTo>
                  <a:lnTo>
                    <a:pt x="28323" y="5378"/>
                  </a:lnTo>
                  <a:lnTo>
                    <a:pt x="28303" y="4998"/>
                  </a:lnTo>
                  <a:lnTo>
                    <a:pt x="28243" y="4618"/>
                  </a:lnTo>
                  <a:lnTo>
                    <a:pt x="28183" y="4258"/>
                  </a:lnTo>
                  <a:lnTo>
                    <a:pt x="28103" y="3919"/>
                  </a:lnTo>
                  <a:lnTo>
                    <a:pt x="28003" y="3579"/>
                  </a:lnTo>
                  <a:lnTo>
                    <a:pt x="27883" y="3279"/>
                  </a:lnTo>
                  <a:lnTo>
                    <a:pt x="27763" y="2979"/>
                  </a:lnTo>
                  <a:lnTo>
                    <a:pt x="27623" y="2699"/>
                  </a:lnTo>
                  <a:lnTo>
                    <a:pt x="27463" y="2439"/>
                  </a:lnTo>
                  <a:lnTo>
                    <a:pt x="27303" y="2200"/>
                  </a:lnTo>
                  <a:lnTo>
                    <a:pt x="27123" y="1960"/>
                  </a:lnTo>
                  <a:lnTo>
                    <a:pt x="26943" y="1740"/>
                  </a:lnTo>
                  <a:lnTo>
                    <a:pt x="26744" y="1540"/>
                  </a:lnTo>
                  <a:lnTo>
                    <a:pt x="26524" y="1360"/>
                  </a:lnTo>
                  <a:lnTo>
                    <a:pt x="26304" y="1180"/>
                  </a:lnTo>
                  <a:lnTo>
                    <a:pt x="26064" y="1020"/>
                  </a:lnTo>
                  <a:lnTo>
                    <a:pt x="25824" y="860"/>
                  </a:lnTo>
                  <a:lnTo>
                    <a:pt x="25564" y="740"/>
                  </a:lnTo>
                  <a:lnTo>
                    <a:pt x="25304" y="601"/>
                  </a:lnTo>
                  <a:lnTo>
                    <a:pt x="25045" y="501"/>
                  </a:lnTo>
                  <a:lnTo>
                    <a:pt x="24765" y="401"/>
                  </a:lnTo>
                  <a:lnTo>
                    <a:pt x="24465" y="321"/>
                  </a:lnTo>
                  <a:lnTo>
                    <a:pt x="24185" y="241"/>
                  </a:lnTo>
                  <a:lnTo>
                    <a:pt x="23566" y="121"/>
                  </a:lnTo>
                  <a:lnTo>
                    <a:pt x="22946" y="41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>
              <a:off x="4299734" y="1537840"/>
              <a:ext cx="250556" cy="332063"/>
            </a:xfrm>
            <a:custGeom>
              <a:avLst/>
              <a:gdLst/>
              <a:ahLst/>
              <a:cxnLst/>
              <a:rect l="l" t="t" r="r" b="b"/>
              <a:pathLst>
                <a:path w="12413" h="16451" extrusionOk="0">
                  <a:moveTo>
                    <a:pt x="8895" y="1"/>
                  </a:moveTo>
                  <a:lnTo>
                    <a:pt x="8635" y="41"/>
                  </a:lnTo>
                  <a:lnTo>
                    <a:pt x="8395" y="101"/>
                  </a:lnTo>
                  <a:lnTo>
                    <a:pt x="8135" y="181"/>
                  </a:lnTo>
                  <a:lnTo>
                    <a:pt x="7896" y="280"/>
                  </a:lnTo>
                  <a:lnTo>
                    <a:pt x="7656" y="400"/>
                  </a:lnTo>
                  <a:lnTo>
                    <a:pt x="7416" y="520"/>
                  </a:lnTo>
                  <a:lnTo>
                    <a:pt x="7176" y="660"/>
                  </a:lnTo>
                  <a:lnTo>
                    <a:pt x="6956" y="820"/>
                  </a:lnTo>
                  <a:lnTo>
                    <a:pt x="6736" y="1000"/>
                  </a:lnTo>
                  <a:lnTo>
                    <a:pt x="6317" y="1360"/>
                  </a:lnTo>
                  <a:lnTo>
                    <a:pt x="5937" y="1740"/>
                  </a:lnTo>
                  <a:lnTo>
                    <a:pt x="5517" y="2179"/>
                  </a:lnTo>
                  <a:lnTo>
                    <a:pt x="5117" y="2659"/>
                  </a:lnTo>
                  <a:lnTo>
                    <a:pt x="4738" y="3139"/>
                  </a:lnTo>
                  <a:lnTo>
                    <a:pt x="4378" y="3638"/>
                  </a:lnTo>
                  <a:lnTo>
                    <a:pt x="4038" y="4138"/>
                  </a:lnTo>
                  <a:lnTo>
                    <a:pt x="3698" y="4658"/>
                  </a:lnTo>
                  <a:lnTo>
                    <a:pt x="3378" y="5177"/>
                  </a:lnTo>
                  <a:lnTo>
                    <a:pt x="3079" y="5717"/>
                  </a:lnTo>
                  <a:lnTo>
                    <a:pt x="2779" y="6257"/>
                  </a:lnTo>
                  <a:lnTo>
                    <a:pt x="2499" y="6816"/>
                  </a:lnTo>
                  <a:lnTo>
                    <a:pt x="1939" y="7936"/>
                  </a:lnTo>
                  <a:lnTo>
                    <a:pt x="1420" y="9055"/>
                  </a:lnTo>
                  <a:lnTo>
                    <a:pt x="920" y="10194"/>
                  </a:lnTo>
                  <a:lnTo>
                    <a:pt x="640" y="10854"/>
                  </a:lnTo>
                  <a:lnTo>
                    <a:pt x="360" y="11514"/>
                  </a:lnTo>
                  <a:lnTo>
                    <a:pt x="260" y="11853"/>
                  </a:lnTo>
                  <a:lnTo>
                    <a:pt x="160" y="12193"/>
                  </a:lnTo>
                  <a:lnTo>
                    <a:pt x="80" y="12533"/>
                  </a:lnTo>
                  <a:lnTo>
                    <a:pt x="20" y="12893"/>
                  </a:lnTo>
                  <a:lnTo>
                    <a:pt x="0" y="13252"/>
                  </a:lnTo>
                  <a:lnTo>
                    <a:pt x="0" y="13612"/>
                  </a:lnTo>
                  <a:lnTo>
                    <a:pt x="20" y="13972"/>
                  </a:lnTo>
                  <a:lnTo>
                    <a:pt x="80" y="14312"/>
                  </a:lnTo>
                  <a:lnTo>
                    <a:pt x="180" y="14652"/>
                  </a:lnTo>
                  <a:lnTo>
                    <a:pt x="320" y="14991"/>
                  </a:lnTo>
                  <a:lnTo>
                    <a:pt x="500" y="15291"/>
                  </a:lnTo>
                  <a:lnTo>
                    <a:pt x="620" y="15431"/>
                  </a:lnTo>
                  <a:lnTo>
                    <a:pt x="720" y="15571"/>
                  </a:lnTo>
                  <a:lnTo>
                    <a:pt x="900" y="15751"/>
                  </a:lnTo>
                  <a:lnTo>
                    <a:pt x="1080" y="15891"/>
                  </a:lnTo>
                  <a:lnTo>
                    <a:pt x="1300" y="16031"/>
                  </a:lnTo>
                  <a:lnTo>
                    <a:pt x="1500" y="16151"/>
                  </a:lnTo>
                  <a:lnTo>
                    <a:pt x="1719" y="16251"/>
                  </a:lnTo>
                  <a:lnTo>
                    <a:pt x="1959" y="16311"/>
                  </a:lnTo>
                  <a:lnTo>
                    <a:pt x="2199" y="16370"/>
                  </a:lnTo>
                  <a:lnTo>
                    <a:pt x="2439" y="16410"/>
                  </a:lnTo>
                  <a:lnTo>
                    <a:pt x="2699" y="16450"/>
                  </a:lnTo>
                  <a:lnTo>
                    <a:pt x="2939" y="16450"/>
                  </a:lnTo>
                  <a:lnTo>
                    <a:pt x="3199" y="16430"/>
                  </a:lnTo>
                  <a:lnTo>
                    <a:pt x="3438" y="16410"/>
                  </a:lnTo>
                  <a:lnTo>
                    <a:pt x="3698" y="16370"/>
                  </a:lnTo>
                  <a:lnTo>
                    <a:pt x="3938" y="16311"/>
                  </a:lnTo>
                  <a:lnTo>
                    <a:pt x="4178" y="16231"/>
                  </a:lnTo>
                  <a:lnTo>
                    <a:pt x="4418" y="16151"/>
                  </a:lnTo>
                  <a:lnTo>
                    <a:pt x="4638" y="16031"/>
                  </a:lnTo>
                  <a:lnTo>
                    <a:pt x="4857" y="15931"/>
                  </a:lnTo>
                  <a:lnTo>
                    <a:pt x="5277" y="15671"/>
                  </a:lnTo>
                  <a:lnTo>
                    <a:pt x="5677" y="15371"/>
                  </a:lnTo>
                  <a:lnTo>
                    <a:pt x="6037" y="15051"/>
                  </a:lnTo>
                  <a:lnTo>
                    <a:pt x="6397" y="14692"/>
                  </a:lnTo>
                  <a:lnTo>
                    <a:pt x="6736" y="14332"/>
                  </a:lnTo>
                  <a:lnTo>
                    <a:pt x="7056" y="13952"/>
                  </a:lnTo>
                  <a:lnTo>
                    <a:pt x="7376" y="13552"/>
                  </a:lnTo>
                  <a:lnTo>
                    <a:pt x="7656" y="13152"/>
                  </a:lnTo>
                  <a:lnTo>
                    <a:pt x="7956" y="12773"/>
                  </a:lnTo>
                  <a:lnTo>
                    <a:pt x="8475" y="11953"/>
                  </a:lnTo>
                  <a:lnTo>
                    <a:pt x="8975" y="11154"/>
                  </a:lnTo>
                  <a:lnTo>
                    <a:pt x="9435" y="10314"/>
                  </a:lnTo>
                  <a:lnTo>
                    <a:pt x="9874" y="9475"/>
                  </a:lnTo>
                  <a:lnTo>
                    <a:pt x="10294" y="8615"/>
                  </a:lnTo>
                  <a:lnTo>
                    <a:pt x="11134" y="6876"/>
                  </a:lnTo>
                  <a:lnTo>
                    <a:pt x="11513" y="6137"/>
                  </a:lnTo>
                  <a:lnTo>
                    <a:pt x="11853" y="5457"/>
                  </a:lnTo>
                  <a:lnTo>
                    <a:pt x="12013" y="5117"/>
                  </a:lnTo>
                  <a:lnTo>
                    <a:pt x="12133" y="4798"/>
                  </a:lnTo>
                  <a:lnTo>
                    <a:pt x="12253" y="4458"/>
                  </a:lnTo>
                  <a:lnTo>
                    <a:pt x="12333" y="4138"/>
                  </a:lnTo>
                  <a:lnTo>
                    <a:pt x="12393" y="3818"/>
                  </a:lnTo>
                  <a:lnTo>
                    <a:pt x="12413" y="3478"/>
                  </a:lnTo>
                  <a:lnTo>
                    <a:pt x="12373" y="3139"/>
                  </a:lnTo>
                  <a:lnTo>
                    <a:pt x="12313" y="2799"/>
                  </a:lnTo>
                  <a:lnTo>
                    <a:pt x="12193" y="2439"/>
                  </a:lnTo>
                  <a:lnTo>
                    <a:pt x="12033" y="2079"/>
                  </a:lnTo>
                  <a:lnTo>
                    <a:pt x="11793" y="1700"/>
                  </a:lnTo>
                  <a:lnTo>
                    <a:pt x="11513" y="1300"/>
                  </a:lnTo>
                  <a:lnTo>
                    <a:pt x="11333" y="1080"/>
                  </a:lnTo>
                  <a:lnTo>
                    <a:pt x="11134" y="880"/>
                  </a:lnTo>
                  <a:lnTo>
                    <a:pt x="10934" y="680"/>
                  </a:lnTo>
                  <a:lnTo>
                    <a:pt x="10694" y="520"/>
                  </a:lnTo>
                  <a:lnTo>
                    <a:pt x="10454" y="360"/>
                  </a:lnTo>
                  <a:lnTo>
                    <a:pt x="10214" y="240"/>
                  </a:lnTo>
                  <a:lnTo>
                    <a:pt x="9954" y="121"/>
                  </a:lnTo>
                  <a:lnTo>
                    <a:pt x="9674" y="61"/>
                  </a:lnTo>
                  <a:lnTo>
                    <a:pt x="9415" y="21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9"/>
            <p:cNvSpPr/>
            <p:nvPr/>
          </p:nvSpPr>
          <p:spPr>
            <a:xfrm>
              <a:off x="4296101" y="1534207"/>
              <a:ext cx="257419" cy="338926"/>
            </a:xfrm>
            <a:custGeom>
              <a:avLst/>
              <a:gdLst/>
              <a:ahLst/>
              <a:cxnLst/>
              <a:rect l="l" t="t" r="r" b="b"/>
              <a:pathLst>
                <a:path w="12753" h="16791" extrusionOk="0">
                  <a:moveTo>
                    <a:pt x="9315" y="341"/>
                  </a:moveTo>
                  <a:lnTo>
                    <a:pt x="9575" y="361"/>
                  </a:lnTo>
                  <a:lnTo>
                    <a:pt x="9815" y="401"/>
                  </a:lnTo>
                  <a:lnTo>
                    <a:pt x="10054" y="460"/>
                  </a:lnTo>
                  <a:lnTo>
                    <a:pt x="10294" y="560"/>
                  </a:lnTo>
                  <a:lnTo>
                    <a:pt x="10514" y="660"/>
                  </a:lnTo>
                  <a:lnTo>
                    <a:pt x="10734" y="800"/>
                  </a:lnTo>
                  <a:lnTo>
                    <a:pt x="10954" y="960"/>
                  </a:lnTo>
                  <a:lnTo>
                    <a:pt x="11174" y="1160"/>
                  </a:lnTo>
                  <a:lnTo>
                    <a:pt x="11374" y="1360"/>
                  </a:lnTo>
                  <a:lnTo>
                    <a:pt x="11553" y="1580"/>
                  </a:lnTo>
                  <a:lnTo>
                    <a:pt x="11813" y="1920"/>
                  </a:lnTo>
                  <a:lnTo>
                    <a:pt x="11993" y="2239"/>
                  </a:lnTo>
                  <a:lnTo>
                    <a:pt x="12153" y="2559"/>
                  </a:lnTo>
                  <a:lnTo>
                    <a:pt x="12273" y="2859"/>
                  </a:lnTo>
                  <a:lnTo>
                    <a:pt x="12353" y="3139"/>
                  </a:lnTo>
                  <a:lnTo>
                    <a:pt x="12393" y="3419"/>
                  </a:lnTo>
                  <a:lnTo>
                    <a:pt x="12413" y="3698"/>
                  </a:lnTo>
                  <a:lnTo>
                    <a:pt x="12393" y="3978"/>
                  </a:lnTo>
                  <a:lnTo>
                    <a:pt x="12353" y="4258"/>
                  </a:lnTo>
                  <a:lnTo>
                    <a:pt x="12293" y="4538"/>
                  </a:lnTo>
                  <a:lnTo>
                    <a:pt x="12193" y="4818"/>
                  </a:lnTo>
                  <a:lnTo>
                    <a:pt x="12093" y="5078"/>
                  </a:lnTo>
                  <a:lnTo>
                    <a:pt x="11833" y="5657"/>
                  </a:lnTo>
                  <a:lnTo>
                    <a:pt x="11533" y="6257"/>
                  </a:lnTo>
                  <a:lnTo>
                    <a:pt x="11174" y="6996"/>
                  </a:lnTo>
                  <a:lnTo>
                    <a:pt x="10954" y="7436"/>
                  </a:lnTo>
                  <a:lnTo>
                    <a:pt x="10174" y="9055"/>
                  </a:lnTo>
                  <a:lnTo>
                    <a:pt x="9755" y="9855"/>
                  </a:lnTo>
                  <a:lnTo>
                    <a:pt x="9355" y="10634"/>
                  </a:lnTo>
                  <a:lnTo>
                    <a:pt x="8915" y="11394"/>
                  </a:lnTo>
                  <a:lnTo>
                    <a:pt x="8455" y="12153"/>
                  </a:lnTo>
                  <a:lnTo>
                    <a:pt x="7956" y="12893"/>
                  </a:lnTo>
                  <a:lnTo>
                    <a:pt x="7416" y="13632"/>
                  </a:lnTo>
                  <a:lnTo>
                    <a:pt x="7136" y="13992"/>
                  </a:lnTo>
                  <a:lnTo>
                    <a:pt x="6816" y="14352"/>
                  </a:lnTo>
                  <a:lnTo>
                    <a:pt x="6497" y="14712"/>
                  </a:lnTo>
                  <a:lnTo>
                    <a:pt x="6157" y="15051"/>
                  </a:lnTo>
                  <a:lnTo>
                    <a:pt x="5777" y="15391"/>
                  </a:lnTo>
                  <a:lnTo>
                    <a:pt x="5377" y="15691"/>
                  </a:lnTo>
                  <a:lnTo>
                    <a:pt x="5177" y="15811"/>
                  </a:lnTo>
                  <a:lnTo>
                    <a:pt x="4978" y="15951"/>
                  </a:lnTo>
                  <a:lnTo>
                    <a:pt x="4758" y="16051"/>
                  </a:lnTo>
                  <a:lnTo>
                    <a:pt x="4518" y="16171"/>
                  </a:lnTo>
                  <a:lnTo>
                    <a:pt x="4318" y="16251"/>
                  </a:lnTo>
                  <a:lnTo>
                    <a:pt x="4118" y="16311"/>
                  </a:lnTo>
                  <a:lnTo>
                    <a:pt x="3898" y="16371"/>
                  </a:lnTo>
                  <a:lnTo>
                    <a:pt x="3658" y="16411"/>
                  </a:lnTo>
                  <a:lnTo>
                    <a:pt x="3438" y="16431"/>
                  </a:lnTo>
                  <a:lnTo>
                    <a:pt x="3199" y="16451"/>
                  </a:lnTo>
                  <a:lnTo>
                    <a:pt x="2959" y="16451"/>
                  </a:lnTo>
                  <a:lnTo>
                    <a:pt x="2719" y="16431"/>
                  </a:lnTo>
                  <a:lnTo>
                    <a:pt x="2499" y="16411"/>
                  </a:lnTo>
                  <a:lnTo>
                    <a:pt x="2259" y="16351"/>
                  </a:lnTo>
                  <a:lnTo>
                    <a:pt x="2039" y="16291"/>
                  </a:lnTo>
                  <a:lnTo>
                    <a:pt x="1819" y="16211"/>
                  </a:lnTo>
                  <a:lnTo>
                    <a:pt x="1600" y="16091"/>
                  </a:lnTo>
                  <a:lnTo>
                    <a:pt x="1400" y="15971"/>
                  </a:lnTo>
                  <a:lnTo>
                    <a:pt x="1200" y="15811"/>
                  </a:lnTo>
                  <a:lnTo>
                    <a:pt x="1040" y="15631"/>
                  </a:lnTo>
                  <a:lnTo>
                    <a:pt x="840" y="15391"/>
                  </a:lnTo>
                  <a:lnTo>
                    <a:pt x="680" y="15131"/>
                  </a:lnTo>
                  <a:lnTo>
                    <a:pt x="540" y="14832"/>
                  </a:lnTo>
                  <a:lnTo>
                    <a:pt x="440" y="14512"/>
                  </a:lnTo>
                  <a:lnTo>
                    <a:pt x="380" y="14172"/>
                  </a:lnTo>
                  <a:lnTo>
                    <a:pt x="340" y="13832"/>
                  </a:lnTo>
                  <a:lnTo>
                    <a:pt x="340" y="13472"/>
                  </a:lnTo>
                  <a:lnTo>
                    <a:pt x="380" y="13093"/>
                  </a:lnTo>
                  <a:lnTo>
                    <a:pt x="420" y="12753"/>
                  </a:lnTo>
                  <a:lnTo>
                    <a:pt x="500" y="12393"/>
                  </a:lnTo>
                  <a:lnTo>
                    <a:pt x="600" y="12053"/>
                  </a:lnTo>
                  <a:lnTo>
                    <a:pt x="720" y="11713"/>
                  </a:lnTo>
                  <a:lnTo>
                    <a:pt x="980" y="11054"/>
                  </a:lnTo>
                  <a:lnTo>
                    <a:pt x="1260" y="10434"/>
                  </a:lnTo>
                  <a:lnTo>
                    <a:pt x="1700" y="9415"/>
                  </a:lnTo>
                  <a:lnTo>
                    <a:pt x="2199" y="8356"/>
                  </a:lnTo>
                  <a:lnTo>
                    <a:pt x="2739" y="7256"/>
                  </a:lnTo>
                  <a:lnTo>
                    <a:pt x="3019" y="6697"/>
                  </a:lnTo>
                  <a:lnTo>
                    <a:pt x="3319" y="6157"/>
                  </a:lnTo>
                  <a:lnTo>
                    <a:pt x="3618" y="5597"/>
                  </a:lnTo>
                  <a:lnTo>
                    <a:pt x="3938" y="5058"/>
                  </a:lnTo>
                  <a:lnTo>
                    <a:pt x="4278" y="4518"/>
                  </a:lnTo>
                  <a:lnTo>
                    <a:pt x="4638" y="3998"/>
                  </a:lnTo>
                  <a:lnTo>
                    <a:pt x="5017" y="3479"/>
                  </a:lnTo>
                  <a:lnTo>
                    <a:pt x="5397" y="2979"/>
                  </a:lnTo>
                  <a:lnTo>
                    <a:pt x="5817" y="2499"/>
                  </a:lnTo>
                  <a:lnTo>
                    <a:pt x="6237" y="2020"/>
                  </a:lnTo>
                  <a:lnTo>
                    <a:pt x="6537" y="1720"/>
                  </a:lnTo>
                  <a:lnTo>
                    <a:pt x="6876" y="1440"/>
                  </a:lnTo>
                  <a:lnTo>
                    <a:pt x="7236" y="1140"/>
                  </a:lnTo>
                  <a:lnTo>
                    <a:pt x="7616" y="900"/>
                  </a:lnTo>
                  <a:lnTo>
                    <a:pt x="7816" y="780"/>
                  </a:lnTo>
                  <a:lnTo>
                    <a:pt x="8016" y="680"/>
                  </a:lnTo>
                  <a:lnTo>
                    <a:pt x="8235" y="580"/>
                  </a:lnTo>
                  <a:lnTo>
                    <a:pt x="8435" y="500"/>
                  </a:lnTo>
                  <a:lnTo>
                    <a:pt x="8655" y="440"/>
                  </a:lnTo>
                  <a:lnTo>
                    <a:pt x="8875" y="381"/>
                  </a:lnTo>
                  <a:lnTo>
                    <a:pt x="9095" y="361"/>
                  </a:lnTo>
                  <a:lnTo>
                    <a:pt x="9315" y="341"/>
                  </a:lnTo>
                  <a:close/>
                  <a:moveTo>
                    <a:pt x="9315" y="1"/>
                  </a:moveTo>
                  <a:lnTo>
                    <a:pt x="9035" y="21"/>
                  </a:lnTo>
                  <a:lnTo>
                    <a:pt x="8755" y="61"/>
                  </a:lnTo>
                  <a:lnTo>
                    <a:pt x="8495" y="121"/>
                  </a:lnTo>
                  <a:lnTo>
                    <a:pt x="8216" y="221"/>
                  </a:lnTo>
                  <a:lnTo>
                    <a:pt x="7956" y="321"/>
                  </a:lnTo>
                  <a:lnTo>
                    <a:pt x="7716" y="440"/>
                  </a:lnTo>
                  <a:lnTo>
                    <a:pt x="7456" y="580"/>
                  </a:lnTo>
                  <a:lnTo>
                    <a:pt x="7216" y="740"/>
                  </a:lnTo>
                  <a:lnTo>
                    <a:pt x="6996" y="900"/>
                  </a:lnTo>
                  <a:lnTo>
                    <a:pt x="6776" y="1060"/>
                  </a:lnTo>
                  <a:lnTo>
                    <a:pt x="6357" y="1420"/>
                  </a:lnTo>
                  <a:lnTo>
                    <a:pt x="5997" y="1800"/>
                  </a:lnTo>
                  <a:lnTo>
                    <a:pt x="5557" y="2259"/>
                  </a:lnTo>
                  <a:lnTo>
                    <a:pt x="5137" y="2759"/>
                  </a:lnTo>
                  <a:lnTo>
                    <a:pt x="4738" y="3279"/>
                  </a:lnTo>
                  <a:lnTo>
                    <a:pt x="4358" y="3798"/>
                  </a:lnTo>
                  <a:lnTo>
                    <a:pt x="3998" y="4318"/>
                  </a:lnTo>
                  <a:lnTo>
                    <a:pt x="3658" y="4878"/>
                  </a:lnTo>
                  <a:lnTo>
                    <a:pt x="3339" y="5417"/>
                  </a:lnTo>
                  <a:lnTo>
                    <a:pt x="3019" y="5977"/>
                  </a:lnTo>
                  <a:lnTo>
                    <a:pt x="2719" y="6537"/>
                  </a:lnTo>
                  <a:lnTo>
                    <a:pt x="2439" y="7076"/>
                  </a:lnTo>
                  <a:lnTo>
                    <a:pt x="1899" y="8196"/>
                  </a:lnTo>
                  <a:lnTo>
                    <a:pt x="1400" y="9275"/>
                  </a:lnTo>
                  <a:lnTo>
                    <a:pt x="940" y="10294"/>
                  </a:lnTo>
                  <a:lnTo>
                    <a:pt x="660" y="10934"/>
                  </a:lnTo>
                  <a:lnTo>
                    <a:pt x="400" y="11614"/>
                  </a:lnTo>
                  <a:lnTo>
                    <a:pt x="280" y="11973"/>
                  </a:lnTo>
                  <a:lnTo>
                    <a:pt x="180" y="12313"/>
                  </a:lnTo>
                  <a:lnTo>
                    <a:pt x="101" y="12673"/>
                  </a:lnTo>
                  <a:lnTo>
                    <a:pt x="41" y="13053"/>
                  </a:lnTo>
                  <a:lnTo>
                    <a:pt x="1" y="13452"/>
                  </a:lnTo>
                  <a:lnTo>
                    <a:pt x="1" y="13872"/>
                  </a:lnTo>
                  <a:lnTo>
                    <a:pt x="41" y="14252"/>
                  </a:lnTo>
                  <a:lnTo>
                    <a:pt x="121" y="14612"/>
                  </a:lnTo>
                  <a:lnTo>
                    <a:pt x="240" y="14971"/>
                  </a:lnTo>
                  <a:lnTo>
                    <a:pt x="380" y="15291"/>
                  </a:lnTo>
                  <a:lnTo>
                    <a:pt x="560" y="15591"/>
                  </a:lnTo>
                  <a:lnTo>
                    <a:pt x="780" y="15871"/>
                  </a:lnTo>
                  <a:lnTo>
                    <a:pt x="1020" y="16091"/>
                  </a:lnTo>
                  <a:lnTo>
                    <a:pt x="1280" y="16291"/>
                  </a:lnTo>
                  <a:lnTo>
                    <a:pt x="1560" y="16451"/>
                  </a:lnTo>
                  <a:lnTo>
                    <a:pt x="1839" y="16590"/>
                  </a:lnTo>
                  <a:lnTo>
                    <a:pt x="2139" y="16670"/>
                  </a:lnTo>
                  <a:lnTo>
                    <a:pt x="2439" y="16750"/>
                  </a:lnTo>
                  <a:lnTo>
                    <a:pt x="2759" y="16790"/>
                  </a:lnTo>
                  <a:lnTo>
                    <a:pt x="3079" y="16790"/>
                  </a:lnTo>
                  <a:lnTo>
                    <a:pt x="3498" y="16770"/>
                  </a:lnTo>
                  <a:lnTo>
                    <a:pt x="3898" y="16710"/>
                  </a:lnTo>
                  <a:lnTo>
                    <a:pt x="4298" y="16610"/>
                  </a:lnTo>
                  <a:lnTo>
                    <a:pt x="4658" y="16471"/>
                  </a:lnTo>
                  <a:lnTo>
                    <a:pt x="4898" y="16371"/>
                  </a:lnTo>
                  <a:lnTo>
                    <a:pt x="5117" y="16251"/>
                  </a:lnTo>
                  <a:lnTo>
                    <a:pt x="5357" y="16111"/>
                  </a:lnTo>
                  <a:lnTo>
                    <a:pt x="5577" y="15971"/>
                  </a:lnTo>
                  <a:lnTo>
                    <a:pt x="5977" y="15671"/>
                  </a:lnTo>
                  <a:lnTo>
                    <a:pt x="6377" y="15331"/>
                  </a:lnTo>
                  <a:lnTo>
                    <a:pt x="6736" y="14971"/>
                  </a:lnTo>
                  <a:lnTo>
                    <a:pt x="7076" y="14592"/>
                  </a:lnTo>
                  <a:lnTo>
                    <a:pt x="7396" y="14212"/>
                  </a:lnTo>
                  <a:lnTo>
                    <a:pt x="7676" y="13832"/>
                  </a:lnTo>
                  <a:lnTo>
                    <a:pt x="8235" y="13093"/>
                  </a:lnTo>
                  <a:lnTo>
                    <a:pt x="8735" y="12353"/>
                  </a:lnTo>
                  <a:lnTo>
                    <a:pt x="9195" y="11574"/>
                  </a:lnTo>
                  <a:lnTo>
                    <a:pt x="9635" y="10814"/>
                  </a:lnTo>
                  <a:lnTo>
                    <a:pt x="10054" y="10015"/>
                  </a:lnTo>
                  <a:lnTo>
                    <a:pt x="10474" y="9215"/>
                  </a:lnTo>
                  <a:lnTo>
                    <a:pt x="11254" y="7596"/>
                  </a:lnTo>
                  <a:lnTo>
                    <a:pt x="11473" y="7136"/>
                  </a:lnTo>
                  <a:lnTo>
                    <a:pt x="11833" y="6417"/>
                  </a:lnTo>
                  <a:lnTo>
                    <a:pt x="12153" y="5797"/>
                  </a:lnTo>
                  <a:lnTo>
                    <a:pt x="12413" y="5198"/>
                  </a:lnTo>
                  <a:lnTo>
                    <a:pt x="12533" y="4898"/>
                  </a:lnTo>
                  <a:lnTo>
                    <a:pt x="12633" y="4598"/>
                  </a:lnTo>
                  <a:lnTo>
                    <a:pt x="12693" y="4298"/>
                  </a:lnTo>
                  <a:lnTo>
                    <a:pt x="12733" y="3998"/>
                  </a:lnTo>
                  <a:lnTo>
                    <a:pt x="12753" y="3698"/>
                  </a:lnTo>
                  <a:lnTo>
                    <a:pt x="12753" y="3399"/>
                  </a:lnTo>
                  <a:lnTo>
                    <a:pt x="12693" y="3079"/>
                  </a:lnTo>
                  <a:lnTo>
                    <a:pt x="12613" y="2759"/>
                  </a:lnTo>
                  <a:lnTo>
                    <a:pt x="12493" y="2439"/>
                  </a:lnTo>
                  <a:lnTo>
                    <a:pt x="12313" y="2099"/>
                  </a:lnTo>
                  <a:lnTo>
                    <a:pt x="12093" y="1740"/>
                  </a:lnTo>
                  <a:lnTo>
                    <a:pt x="11833" y="1380"/>
                  </a:lnTo>
                  <a:lnTo>
                    <a:pt x="11613" y="1120"/>
                  </a:lnTo>
                  <a:lnTo>
                    <a:pt x="11394" y="900"/>
                  </a:lnTo>
                  <a:lnTo>
                    <a:pt x="11174" y="700"/>
                  </a:lnTo>
                  <a:lnTo>
                    <a:pt x="10914" y="520"/>
                  </a:lnTo>
                  <a:lnTo>
                    <a:pt x="10674" y="361"/>
                  </a:lnTo>
                  <a:lnTo>
                    <a:pt x="10414" y="241"/>
                  </a:lnTo>
                  <a:lnTo>
                    <a:pt x="10154" y="141"/>
                  </a:lnTo>
                  <a:lnTo>
                    <a:pt x="9894" y="61"/>
                  </a:lnTo>
                  <a:lnTo>
                    <a:pt x="9595" y="21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9"/>
            <p:cNvSpPr/>
            <p:nvPr/>
          </p:nvSpPr>
          <p:spPr>
            <a:xfrm>
              <a:off x="4413493" y="1615711"/>
              <a:ext cx="275586" cy="336888"/>
            </a:xfrm>
            <a:custGeom>
              <a:avLst/>
              <a:gdLst/>
              <a:ahLst/>
              <a:cxnLst/>
              <a:rect l="l" t="t" r="r" b="b"/>
              <a:pathLst>
                <a:path w="13653" h="16690" extrusionOk="0">
                  <a:moveTo>
                    <a:pt x="9235" y="0"/>
                  </a:moveTo>
                  <a:lnTo>
                    <a:pt x="8915" y="20"/>
                  </a:lnTo>
                  <a:lnTo>
                    <a:pt x="8596" y="60"/>
                  </a:lnTo>
                  <a:lnTo>
                    <a:pt x="8296" y="120"/>
                  </a:lnTo>
                  <a:lnTo>
                    <a:pt x="8016" y="220"/>
                  </a:lnTo>
                  <a:lnTo>
                    <a:pt x="7736" y="340"/>
                  </a:lnTo>
                  <a:lnTo>
                    <a:pt x="7496" y="460"/>
                  </a:lnTo>
                  <a:lnTo>
                    <a:pt x="7276" y="580"/>
                  </a:lnTo>
                  <a:lnTo>
                    <a:pt x="7077" y="740"/>
                  </a:lnTo>
                  <a:lnTo>
                    <a:pt x="6877" y="880"/>
                  </a:lnTo>
                  <a:lnTo>
                    <a:pt x="6477" y="1219"/>
                  </a:lnTo>
                  <a:lnTo>
                    <a:pt x="6117" y="1599"/>
                  </a:lnTo>
                  <a:lnTo>
                    <a:pt x="5777" y="1999"/>
                  </a:lnTo>
                  <a:lnTo>
                    <a:pt x="5458" y="2419"/>
                  </a:lnTo>
                  <a:lnTo>
                    <a:pt x="5158" y="2838"/>
                  </a:lnTo>
                  <a:lnTo>
                    <a:pt x="4858" y="3278"/>
                  </a:lnTo>
                  <a:lnTo>
                    <a:pt x="4158" y="4318"/>
                  </a:lnTo>
                  <a:lnTo>
                    <a:pt x="3499" y="5357"/>
                  </a:lnTo>
                  <a:lnTo>
                    <a:pt x="2859" y="6436"/>
                  </a:lnTo>
                  <a:lnTo>
                    <a:pt x="2260" y="7516"/>
                  </a:lnTo>
                  <a:lnTo>
                    <a:pt x="1960" y="8075"/>
                  </a:lnTo>
                  <a:lnTo>
                    <a:pt x="1700" y="8635"/>
                  </a:lnTo>
                  <a:lnTo>
                    <a:pt x="1440" y="9195"/>
                  </a:lnTo>
                  <a:lnTo>
                    <a:pt x="1180" y="9774"/>
                  </a:lnTo>
                  <a:lnTo>
                    <a:pt x="940" y="10334"/>
                  </a:lnTo>
                  <a:lnTo>
                    <a:pt x="721" y="10913"/>
                  </a:lnTo>
                  <a:lnTo>
                    <a:pt x="521" y="11513"/>
                  </a:lnTo>
                  <a:lnTo>
                    <a:pt x="341" y="12093"/>
                  </a:lnTo>
                  <a:lnTo>
                    <a:pt x="181" y="12712"/>
                  </a:lnTo>
                  <a:lnTo>
                    <a:pt x="101" y="13012"/>
                  </a:lnTo>
                  <a:lnTo>
                    <a:pt x="61" y="13332"/>
                  </a:lnTo>
                  <a:lnTo>
                    <a:pt x="21" y="13632"/>
                  </a:lnTo>
                  <a:lnTo>
                    <a:pt x="1" y="13952"/>
                  </a:lnTo>
                  <a:lnTo>
                    <a:pt x="1" y="14251"/>
                  </a:lnTo>
                  <a:lnTo>
                    <a:pt x="41" y="14571"/>
                  </a:lnTo>
                  <a:lnTo>
                    <a:pt x="101" y="14871"/>
                  </a:lnTo>
                  <a:lnTo>
                    <a:pt x="181" y="15191"/>
                  </a:lnTo>
                  <a:lnTo>
                    <a:pt x="321" y="15471"/>
                  </a:lnTo>
                  <a:lnTo>
                    <a:pt x="481" y="15750"/>
                  </a:lnTo>
                  <a:lnTo>
                    <a:pt x="661" y="15990"/>
                  </a:lnTo>
                  <a:lnTo>
                    <a:pt x="880" y="16210"/>
                  </a:lnTo>
                  <a:lnTo>
                    <a:pt x="1000" y="16310"/>
                  </a:lnTo>
                  <a:lnTo>
                    <a:pt x="1120" y="16390"/>
                  </a:lnTo>
                  <a:lnTo>
                    <a:pt x="1260" y="16470"/>
                  </a:lnTo>
                  <a:lnTo>
                    <a:pt x="1400" y="16550"/>
                  </a:lnTo>
                  <a:lnTo>
                    <a:pt x="1560" y="16590"/>
                  </a:lnTo>
                  <a:lnTo>
                    <a:pt x="1720" y="16650"/>
                  </a:lnTo>
                  <a:lnTo>
                    <a:pt x="2040" y="16690"/>
                  </a:lnTo>
                  <a:lnTo>
                    <a:pt x="2380" y="16690"/>
                  </a:lnTo>
                  <a:lnTo>
                    <a:pt x="2699" y="16670"/>
                  </a:lnTo>
                  <a:lnTo>
                    <a:pt x="3019" y="16610"/>
                  </a:lnTo>
                  <a:lnTo>
                    <a:pt x="3339" y="16550"/>
                  </a:lnTo>
                  <a:lnTo>
                    <a:pt x="3639" y="16450"/>
                  </a:lnTo>
                  <a:lnTo>
                    <a:pt x="3919" y="16310"/>
                  </a:lnTo>
                  <a:lnTo>
                    <a:pt x="4198" y="16170"/>
                  </a:lnTo>
                  <a:lnTo>
                    <a:pt x="4478" y="16030"/>
                  </a:lnTo>
                  <a:lnTo>
                    <a:pt x="4758" y="15850"/>
                  </a:lnTo>
                  <a:lnTo>
                    <a:pt x="5018" y="15651"/>
                  </a:lnTo>
                  <a:lnTo>
                    <a:pt x="5278" y="15451"/>
                  </a:lnTo>
                  <a:lnTo>
                    <a:pt x="5518" y="15251"/>
                  </a:lnTo>
                  <a:lnTo>
                    <a:pt x="5997" y="14791"/>
                  </a:lnTo>
                  <a:lnTo>
                    <a:pt x="6437" y="14311"/>
                  </a:lnTo>
                  <a:lnTo>
                    <a:pt x="6857" y="13812"/>
                  </a:lnTo>
                  <a:lnTo>
                    <a:pt x="7556" y="12952"/>
                  </a:lnTo>
                  <a:lnTo>
                    <a:pt x="8196" y="12073"/>
                  </a:lnTo>
                  <a:lnTo>
                    <a:pt x="8796" y="11173"/>
                  </a:lnTo>
                  <a:lnTo>
                    <a:pt x="9355" y="10254"/>
                  </a:lnTo>
                  <a:lnTo>
                    <a:pt x="13613" y="8975"/>
                  </a:lnTo>
                  <a:lnTo>
                    <a:pt x="13633" y="8595"/>
                  </a:lnTo>
                  <a:lnTo>
                    <a:pt x="13653" y="8235"/>
                  </a:lnTo>
                  <a:lnTo>
                    <a:pt x="13633" y="7855"/>
                  </a:lnTo>
                  <a:lnTo>
                    <a:pt x="13613" y="7496"/>
                  </a:lnTo>
                  <a:lnTo>
                    <a:pt x="13553" y="6756"/>
                  </a:lnTo>
                  <a:lnTo>
                    <a:pt x="13453" y="6017"/>
                  </a:lnTo>
                  <a:lnTo>
                    <a:pt x="13313" y="5297"/>
                  </a:lnTo>
                  <a:lnTo>
                    <a:pt x="13173" y="4557"/>
                  </a:lnTo>
                  <a:lnTo>
                    <a:pt x="12813" y="3118"/>
                  </a:lnTo>
                  <a:lnTo>
                    <a:pt x="12753" y="2838"/>
                  </a:lnTo>
                  <a:lnTo>
                    <a:pt x="12653" y="2479"/>
                  </a:lnTo>
                  <a:lnTo>
                    <a:pt x="12553" y="2139"/>
                  </a:lnTo>
                  <a:lnTo>
                    <a:pt x="12413" y="1799"/>
                  </a:lnTo>
                  <a:lnTo>
                    <a:pt x="12253" y="1479"/>
                  </a:lnTo>
                  <a:lnTo>
                    <a:pt x="12093" y="1219"/>
                  </a:lnTo>
                  <a:lnTo>
                    <a:pt x="11894" y="980"/>
                  </a:lnTo>
                  <a:lnTo>
                    <a:pt x="11674" y="780"/>
                  </a:lnTo>
                  <a:lnTo>
                    <a:pt x="11414" y="600"/>
                  </a:lnTo>
                  <a:lnTo>
                    <a:pt x="11134" y="440"/>
                  </a:lnTo>
                  <a:lnTo>
                    <a:pt x="10854" y="300"/>
                  </a:lnTo>
                  <a:lnTo>
                    <a:pt x="10534" y="200"/>
                  </a:lnTo>
                  <a:lnTo>
                    <a:pt x="10215" y="100"/>
                  </a:lnTo>
                  <a:lnTo>
                    <a:pt x="9895" y="40"/>
                  </a:lnTo>
                  <a:lnTo>
                    <a:pt x="9575" y="20"/>
                  </a:lnTo>
                  <a:lnTo>
                    <a:pt x="9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4300137" y="1760534"/>
              <a:ext cx="103307" cy="105729"/>
            </a:xfrm>
            <a:custGeom>
              <a:avLst/>
              <a:gdLst/>
              <a:ahLst/>
              <a:cxnLst/>
              <a:rect l="l" t="t" r="r" b="b"/>
              <a:pathLst>
                <a:path w="5118" h="5238" extrusionOk="0">
                  <a:moveTo>
                    <a:pt x="1979" y="1"/>
                  </a:moveTo>
                  <a:lnTo>
                    <a:pt x="1779" y="41"/>
                  </a:lnTo>
                  <a:lnTo>
                    <a:pt x="1599" y="81"/>
                  </a:lnTo>
                  <a:lnTo>
                    <a:pt x="1420" y="141"/>
                  </a:lnTo>
                  <a:lnTo>
                    <a:pt x="1240" y="221"/>
                  </a:lnTo>
                  <a:lnTo>
                    <a:pt x="1080" y="301"/>
                  </a:lnTo>
                  <a:lnTo>
                    <a:pt x="940" y="401"/>
                  </a:lnTo>
                  <a:lnTo>
                    <a:pt x="800" y="520"/>
                  </a:lnTo>
                  <a:lnTo>
                    <a:pt x="680" y="640"/>
                  </a:lnTo>
                  <a:lnTo>
                    <a:pt x="560" y="780"/>
                  </a:lnTo>
                  <a:lnTo>
                    <a:pt x="460" y="920"/>
                  </a:lnTo>
                  <a:lnTo>
                    <a:pt x="360" y="1060"/>
                  </a:lnTo>
                  <a:lnTo>
                    <a:pt x="280" y="1220"/>
                  </a:lnTo>
                  <a:lnTo>
                    <a:pt x="160" y="1560"/>
                  </a:lnTo>
                  <a:lnTo>
                    <a:pt x="60" y="1920"/>
                  </a:lnTo>
                  <a:lnTo>
                    <a:pt x="20" y="2279"/>
                  </a:lnTo>
                  <a:lnTo>
                    <a:pt x="0" y="2639"/>
                  </a:lnTo>
                  <a:lnTo>
                    <a:pt x="40" y="3019"/>
                  </a:lnTo>
                  <a:lnTo>
                    <a:pt x="100" y="3379"/>
                  </a:lnTo>
                  <a:lnTo>
                    <a:pt x="220" y="3718"/>
                  </a:lnTo>
                  <a:lnTo>
                    <a:pt x="380" y="4058"/>
                  </a:lnTo>
                  <a:lnTo>
                    <a:pt x="460" y="4218"/>
                  </a:lnTo>
                  <a:lnTo>
                    <a:pt x="560" y="4358"/>
                  </a:lnTo>
                  <a:lnTo>
                    <a:pt x="680" y="4498"/>
                  </a:lnTo>
                  <a:lnTo>
                    <a:pt x="800" y="4618"/>
                  </a:lnTo>
                  <a:lnTo>
                    <a:pt x="960" y="4778"/>
                  </a:lnTo>
                  <a:lnTo>
                    <a:pt x="1140" y="4898"/>
                  </a:lnTo>
                  <a:lnTo>
                    <a:pt x="1340" y="5018"/>
                  </a:lnTo>
                  <a:lnTo>
                    <a:pt x="1540" y="5098"/>
                  </a:lnTo>
                  <a:lnTo>
                    <a:pt x="1739" y="5178"/>
                  </a:lnTo>
                  <a:lnTo>
                    <a:pt x="1959" y="5218"/>
                  </a:lnTo>
                  <a:lnTo>
                    <a:pt x="2179" y="5238"/>
                  </a:lnTo>
                  <a:lnTo>
                    <a:pt x="2399" y="5238"/>
                  </a:lnTo>
                  <a:lnTo>
                    <a:pt x="2659" y="5198"/>
                  </a:lnTo>
                  <a:lnTo>
                    <a:pt x="2919" y="5118"/>
                  </a:lnTo>
                  <a:lnTo>
                    <a:pt x="3159" y="5018"/>
                  </a:lnTo>
                  <a:lnTo>
                    <a:pt x="3378" y="4898"/>
                  </a:lnTo>
                  <a:lnTo>
                    <a:pt x="3598" y="4738"/>
                  </a:lnTo>
                  <a:lnTo>
                    <a:pt x="3798" y="4558"/>
                  </a:lnTo>
                  <a:lnTo>
                    <a:pt x="3978" y="4358"/>
                  </a:lnTo>
                  <a:lnTo>
                    <a:pt x="4138" y="4158"/>
                  </a:lnTo>
                  <a:lnTo>
                    <a:pt x="4298" y="3938"/>
                  </a:lnTo>
                  <a:lnTo>
                    <a:pt x="4418" y="3718"/>
                  </a:lnTo>
                  <a:lnTo>
                    <a:pt x="4538" y="3479"/>
                  </a:lnTo>
                  <a:lnTo>
                    <a:pt x="4658" y="3239"/>
                  </a:lnTo>
                  <a:lnTo>
                    <a:pt x="4857" y="2739"/>
                  </a:lnTo>
                  <a:lnTo>
                    <a:pt x="5037" y="2239"/>
                  </a:lnTo>
                  <a:lnTo>
                    <a:pt x="5117" y="2020"/>
                  </a:lnTo>
                  <a:lnTo>
                    <a:pt x="5117" y="1900"/>
                  </a:lnTo>
                  <a:lnTo>
                    <a:pt x="5097" y="1800"/>
                  </a:lnTo>
                  <a:lnTo>
                    <a:pt x="5077" y="1720"/>
                  </a:lnTo>
                  <a:lnTo>
                    <a:pt x="5037" y="1660"/>
                  </a:lnTo>
                  <a:lnTo>
                    <a:pt x="4937" y="1520"/>
                  </a:lnTo>
                  <a:lnTo>
                    <a:pt x="4758" y="1320"/>
                  </a:lnTo>
                  <a:lnTo>
                    <a:pt x="4538" y="1120"/>
                  </a:lnTo>
                  <a:lnTo>
                    <a:pt x="4338" y="940"/>
                  </a:lnTo>
                  <a:lnTo>
                    <a:pt x="4118" y="760"/>
                  </a:lnTo>
                  <a:lnTo>
                    <a:pt x="3878" y="600"/>
                  </a:lnTo>
                  <a:lnTo>
                    <a:pt x="3638" y="461"/>
                  </a:lnTo>
                  <a:lnTo>
                    <a:pt x="3378" y="341"/>
                  </a:lnTo>
                  <a:lnTo>
                    <a:pt x="3119" y="221"/>
                  </a:lnTo>
                  <a:lnTo>
                    <a:pt x="2859" y="121"/>
                  </a:lnTo>
                  <a:lnTo>
                    <a:pt x="2559" y="4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extrusionOk="0">
                  <a:moveTo>
                    <a:pt x="7936" y="0"/>
                  </a:moveTo>
                  <a:lnTo>
                    <a:pt x="7616" y="20"/>
                  </a:lnTo>
                  <a:lnTo>
                    <a:pt x="7296" y="40"/>
                  </a:lnTo>
                  <a:lnTo>
                    <a:pt x="6976" y="100"/>
                  </a:lnTo>
                  <a:lnTo>
                    <a:pt x="6656" y="180"/>
                  </a:lnTo>
                  <a:lnTo>
                    <a:pt x="6357" y="300"/>
                  </a:lnTo>
                  <a:lnTo>
                    <a:pt x="6057" y="460"/>
                  </a:lnTo>
                  <a:lnTo>
                    <a:pt x="5777" y="660"/>
                  </a:lnTo>
                  <a:lnTo>
                    <a:pt x="5517" y="880"/>
                  </a:lnTo>
                  <a:lnTo>
                    <a:pt x="5257" y="1119"/>
                  </a:lnTo>
                  <a:lnTo>
                    <a:pt x="5037" y="1399"/>
                  </a:lnTo>
                  <a:lnTo>
                    <a:pt x="4818" y="1659"/>
                  </a:lnTo>
                  <a:lnTo>
                    <a:pt x="4398" y="2239"/>
                  </a:lnTo>
                  <a:lnTo>
                    <a:pt x="3538" y="3518"/>
                  </a:lnTo>
                  <a:lnTo>
                    <a:pt x="3119" y="4177"/>
                  </a:lnTo>
                  <a:lnTo>
                    <a:pt x="2719" y="4877"/>
                  </a:lnTo>
                  <a:lnTo>
                    <a:pt x="2339" y="5577"/>
                  </a:lnTo>
                  <a:lnTo>
                    <a:pt x="2179" y="5916"/>
                  </a:lnTo>
                  <a:lnTo>
                    <a:pt x="2019" y="6276"/>
                  </a:lnTo>
                  <a:lnTo>
                    <a:pt x="1879" y="6636"/>
                  </a:lnTo>
                  <a:lnTo>
                    <a:pt x="1739" y="6996"/>
                  </a:lnTo>
                  <a:lnTo>
                    <a:pt x="1640" y="7355"/>
                  </a:lnTo>
                  <a:lnTo>
                    <a:pt x="1540" y="7735"/>
                  </a:lnTo>
                  <a:lnTo>
                    <a:pt x="1460" y="8055"/>
                  </a:lnTo>
                  <a:lnTo>
                    <a:pt x="1360" y="8375"/>
                  </a:lnTo>
                  <a:lnTo>
                    <a:pt x="1120" y="9014"/>
                  </a:lnTo>
                  <a:lnTo>
                    <a:pt x="600" y="10274"/>
                  </a:lnTo>
                  <a:lnTo>
                    <a:pt x="360" y="10913"/>
                  </a:lnTo>
                  <a:lnTo>
                    <a:pt x="260" y="11233"/>
                  </a:lnTo>
                  <a:lnTo>
                    <a:pt x="160" y="11553"/>
                  </a:lnTo>
                  <a:lnTo>
                    <a:pt x="101" y="11893"/>
                  </a:lnTo>
                  <a:lnTo>
                    <a:pt x="41" y="12232"/>
                  </a:lnTo>
                  <a:lnTo>
                    <a:pt x="1" y="12572"/>
                  </a:lnTo>
                  <a:lnTo>
                    <a:pt x="1" y="12932"/>
                  </a:lnTo>
                  <a:lnTo>
                    <a:pt x="1" y="13272"/>
                  </a:lnTo>
                  <a:lnTo>
                    <a:pt x="41" y="13612"/>
                  </a:lnTo>
                  <a:lnTo>
                    <a:pt x="140" y="14291"/>
                  </a:lnTo>
                  <a:lnTo>
                    <a:pt x="260" y="14991"/>
                  </a:lnTo>
                  <a:lnTo>
                    <a:pt x="300" y="15331"/>
                  </a:lnTo>
                  <a:lnTo>
                    <a:pt x="320" y="15670"/>
                  </a:lnTo>
                  <a:lnTo>
                    <a:pt x="340" y="16290"/>
                  </a:lnTo>
                  <a:lnTo>
                    <a:pt x="320" y="16910"/>
                  </a:lnTo>
                  <a:lnTo>
                    <a:pt x="340" y="17229"/>
                  </a:lnTo>
                  <a:lnTo>
                    <a:pt x="360" y="17529"/>
                  </a:lnTo>
                  <a:lnTo>
                    <a:pt x="400" y="17829"/>
                  </a:lnTo>
                  <a:lnTo>
                    <a:pt x="460" y="18129"/>
                  </a:lnTo>
                  <a:lnTo>
                    <a:pt x="560" y="18449"/>
                  </a:lnTo>
                  <a:lnTo>
                    <a:pt x="700" y="18768"/>
                  </a:lnTo>
                  <a:lnTo>
                    <a:pt x="880" y="19068"/>
                  </a:lnTo>
                  <a:lnTo>
                    <a:pt x="1060" y="19348"/>
                  </a:lnTo>
                  <a:lnTo>
                    <a:pt x="1280" y="19628"/>
                  </a:lnTo>
                  <a:lnTo>
                    <a:pt x="1500" y="19888"/>
                  </a:lnTo>
                  <a:lnTo>
                    <a:pt x="1939" y="20407"/>
                  </a:lnTo>
                  <a:lnTo>
                    <a:pt x="5677" y="24525"/>
                  </a:lnTo>
                  <a:lnTo>
                    <a:pt x="6117" y="25005"/>
                  </a:lnTo>
                  <a:lnTo>
                    <a:pt x="6556" y="25484"/>
                  </a:lnTo>
                  <a:lnTo>
                    <a:pt x="7036" y="25944"/>
                  </a:lnTo>
                  <a:lnTo>
                    <a:pt x="7516" y="26384"/>
                  </a:lnTo>
                  <a:lnTo>
                    <a:pt x="7796" y="26604"/>
                  </a:lnTo>
                  <a:lnTo>
                    <a:pt x="8096" y="26823"/>
                  </a:lnTo>
                  <a:lnTo>
                    <a:pt x="8375" y="27003"/>
                  </a:lnTo>
                  <a:lnTo>
                    <a:pt x="8675" y="27203"/>
                  </a:lnTo>
                  <a:lnTo>
                    <a:pt x="8995" y="27363"/>
                  </a:lnTo>
                  <a:lnTo>
                    <a:pt x="9315" y="27523"/>
                  </a:lnTo>
                  <a:lnTo>
                    <a:pt x="9635" y="27683"/>
                  </a:lnTo>
                  <a:lnTo>
                    <a:pt x="9954" y="27823"/>
                  </a:lnTo>
                  <a:lnTo>
                    <a:pt x="10294" y="27943"/>
                  </a:lnTo>
                  <a:lnTo>
                    <a:pt x="10614" y="28043"/>
                  </a:lnTo>
                  <a:lnTo>
                    <a:pt x="10954" y="28143"/>
                  </a:lnTo>
                  <a:lnTo>
                    <a:pt x="11314" y="28223"/>
                  </a:lnTo>
                  <a:lnTo>
                    <a:pt x="11653" y="28302"/>
                  </a:lnTo>
                  <a:lnTo>
                    <a:pt x="11993" y="28362"/>
                  </a:lnTo>
                  <a:lnTo>
                    <a:pt x="12353" y="28402"/>
                  </a:lnTo>
                  <a:lnTo>
                    <a:pt x="12713" y="28422"/>
                  </a:lnTo>
                  <a:lnTo>
                    <a:pt x="10914" y="15870"/>
                  </a:lnTo>
                  <a:lnTo>
                    <a:pt x="11114" y="15211"/>
                  </a:lnTo>
                  <a:lnTo>
                    <a:pt x="11294" y="14551"/>
                  </a:lnTo>
                  <a:lnTo>
                    <a:pt x="11433" y="13871"/>
                  </a:lnTo>
                  <a:lnTo>
                    <a:pt x="11533" y="13192"/>
                  </a:lnTo>
                  <a:lnTo>
                    <a:pt x="11613" y="12512"/>
                  </a:lnTo>
                  <a:lnTo>
                    <a:pt x="11653" y="11833"/>
                  </a:lnTo>
                  <a:lnTo>
                    <a:pt x="11673" y="11133"/>
                  </a:lnTo>
                  <a:lnTo>
                    <a:pt x="11653" y="10454"/>
                  </a:lnTo>
                  <a:lnTo>
                    <a:pt x="11573" y="9594"/>
                  </a:lnTo>
                  <a:lnTo>
                    <a:pt x="11513" y="8954"/>
                  </a:lnTo>
                  <a:lnTo>
                    <a:pt x="11413" y="8255"/>
                  </a:lnTo>
                  <a:lnTo>
                    <a:pt x="11314" y="7575"/>
                  </a:lnTo>
                  <a:lnTo>
                    <a:pt x="11174" y="6976"/>
                  </a:lnTo>
                  <a:lnTo>
                    <a:pt x="11114" y="6736"/>
                  </a:lnTo>
                  <a:lnTo>
                    <a:pt x="11034" y="6536"/>
                  </a:lnTo>
                  <a:lnTo>
                    <a:pt x="10954" y="6376"/>
                  </a:lnTo>
                  <a:lnTo>
                    <a:pt x="10894" y="6336"/>
                  </a:lnTo>
                  <a:lnTo>
                    <a:pt x="10854" y="6296"/>
                  </a:lnTo>
                  <a:lnTo>
                    <a:pt x="11174" y="6476"/>
                  </a:lnTo>
                  <a:lnTo>
                    <a:pt x="11513" y="6636"/>
                  </a:lnTo>
                  <a:lnTo>
                    <a:pt x="11833" y="6776"/>
                  </a:lnTo>
                  <a:lnTo>
                    <a:pt x="12173" y="6896"/>
                  </a:lnTo>
                  <a:lnTo>
                    <a:pt x="12513" y="7016"/>
                  </a:lnTo>
                  <a:lnTo>
                    <a:pt x="12853" y="7116"/>
                  </a:lnTo>
                  <a:lnTo>
                    <a:pt x="13212" y="7196"/>
                  </a:lnTo>
                  <a:lnTo>
                    <a:pt x="13552" y="7256"/>
                  </a:lnTo>
                  <a:lnTo>
                    <a:pt x="13912" y="7316"/>
                  </a:lnTo>
                  <a:lnTo>
                    <a:pt x="14272" y="7355"/>
                  </a:lnTo>
                  <a:lnTo>
                    <a:pt x="14611" y="7375"/>
                  </a:lnTo>
                  <a:lnTo>
                    <a:pt x="15331" y="7375"/>
                  </a:lnTo>
                  <a:lnTo>
                    <a:pt x="15671" y="7355"/>
                  </a:lnTo>
                  <a:lnTo>
                    <a:pt x="16031" y="7316"/>
                  </a:lnTo>
                  <a:lnTo>
                    <a:pt x="16370" y="7256"/>
                  </a:lnTo>
                  <a:lnTo>
                    <a:pt x="16710" y="7196"/>
                  </a:lnTo>
                  <a:lnTo>
                    <a:pt x="17050" y="7116"/>
                  </a:lnTo>
                  <a:lnTo>
                    <a:pt x="17390" y="7016"/>
                  </a:lnTo>
                  <a:lnTo>
                    <a:pt x="17730" y="6896"/>
                  </a:lnTo>
                  <a:lnTo>
                    <a:pt x="18049" y="6776"/>
                  </a:lnTo>
                  <a:lnTo>
                    <a:pt x="18369" y="6616"/>
                  </a:lnTo>
                  <a:lnTo>
                    <a:pt x="18689" y="6476"/>
                  </a:lnTo>
                  <a:lnTo>
                    <a:pt x="19009" y="6296"/>
                  </a:lnTo>
                  <a:lnTo>
                    <a:pt x="19309" y="6116"/>
                  </a:lnTo>
                  <a:lnTo>
                    <a:pt x="19588" y="5896"/>
                  </a:lnTo>
                  <a:lnTo>
                    <a:pt x="19868" y="5697"/>
                  </a:lnTo>
                  <a:lnTo>
                    <a:pt x="20148" y="5457"/>
                  </a:lnTo>
                  <a:lnTo>
                    <a:pt x="20408" y="5197"/>
                  </a:lnTo>
                  <a:lnTo>
                    <a:pt x="20668" y="4937"/>
                  </a:lnTo>
                  <a:lnTo>
                    <a:pt x="20908" y="4657"/>
                  </a:lnTo>
                  <a:lnTo>
                    <a:pt x="21147" y="4377"/>
                  </a:lnTo>
                  <a:lnTo>
                    <a:pt x="21327" y="4117"/>
                  </a:lnTo>
                  <a:lnTo>
                    <a:pt x="21467" y="3838"/>
                  </a:lnTo>
                  <a:lnTo>
                    <a:pt x="21527" y="3698"/>
                  </a:lnTo>
                  <a:lnTo>
                    <a:pt x="21567" y="3558"/>
                  </a:lnTo>
                  <a:lnTo>
                    <a:pt x="21587" y="3398"/>
                  </a:lnTo>
                  <a:lnTo>
                    <a:pt x="21587" y="3238"/>
                  </a:lnTo>
                  <a:lnTo>
                    <a:pt x="21567" y="3098"/>
                  </a:lnTo>
                  <a:lnTo>
                    <a:pt x="21527" y="2958"/>
                  </a:lnTo>
                  <a:lnTo>
                    <a:pt x="21487" y="2838"/>
                  </a:lnTo>
                  <a:lnTo>
                    <a:pt x="21407" y="2718"/>
                  </a:lnTo>
                  <a:lnTo>
                    <a:pt x="21327" y="2598"/>
                  </a:lnTo>
                  <a:lnTo>
                    <a:pt x="21227" y="2498"/>
                  </a:lnTo>
                  <a:lnTo>
                    <a:pt x="21107" y="2399"/>
                  </a:lnTo>
                  <a:lnTo>
                    <a:pt x="20988" y="2319"/>
                  </a:lnTo>
                  <a:lnTo>
                    <a:pt x="20708" y="2159"/>
                  </a:lnTo>
                  <a:lnTo>
                    <a:pt x="20428" y="2019"/>
                  </a:lnTo>
                  <a:lnTo>
                    <a:pt x="20128" y="1919"/>
                  </a:lnTo>
                  <a:lnTo>
                    <a:pt x="19828" y="1839"/>
                  </a:lnTo>
                  <a:lnTo>
                    <a:pt x="18469" y="1499"/>
                  </a:lnTo>
                  <a:lnTo>
                    <a:pt x="17130" y="1199"/>
                  </a:lnTo>
                  <a:lnTo>
                    <a:pt x="15771" y="919"/>
                  </a:lnTo>
                  <a:lnTo>
                    <a:pt x="14412" y="680"/>
                  </a:lnTo>
                  <a:lnTo>
                    <a:pt x="13052" y="480"/>
                  </a:lnTo>
                  <a:lnTo>
                    <a:pt x="11673" y="300"/>
                  </a:lnTo>
                  <a:lnTo>
                    <a:pt x="10294" y="160"/>
                  </a:lnTo>
                  <a:lnTo>
                    <a:pt x="8915" y="40"/>
                  </a:lnTo>
                  <a:lnTo>
                    <a:pt x="8275" y="0"/>
                  </a:lnTo>
                  <a:close/>
                </a:path>
              </a:pathLst>
            </a:custGeom>
            <a:solidFill>
              <a:srgbClr val="E5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fill="none" extrusionOk="0">
                  <a:moveTo>
                    <a:pt x="12713" y="28422"/>
                  </a:moveTo>
                  <a:lnTo>
                    <a:pt x="12713" y="28422"/>
                  </a:lnTo>
                  <a:lnTo>
                    <a:pt x="12353" y="28402"/>
                  </a:lnTo>
                  <a:lnTo>
                    <a:pt x="11993" y="28362"/>
                  </a:lnTo>
                  <a:lnTo>
                    <a:pt x="11653" y="28302"/>
                  </a:lnTo>
                  <a:lnTo>
                    <a:pt x="11314" y="28223"/>
                  </a:lnTo>
                  <a:lnTo>
                    <a:pt x="10954" y="28143"/>
                  </a:lnTo>
                  <a:lnTo>
                    <a:pt x="10614" y="28043"/>
                  </a:lnTo>
                  <a:lnTo>
                    <a:pt x="10294" y="27943"/>
                  </a:lnTo>
                  <a:lnTo>
                    <a:pt x="9954" y="27823"/>
                  </a:lnTo>
                  <a:lnTo>
                    <a:pt x="9635" y="27683"/>
                  </a:lnTo>
                  <a:lnTo>
                    <a:pt x="9315" y="27523"/>
                  </a:lnTo>
                  <a:lnTo>
                    <a:pt x="8995" y="27363"/>
                  </a:lnTo>
                  <a:lnTo>
                    <a:pt x="8675" y="27203"/>
                  </a:lnTo>
                  <a:lnTo>
                    <a:pt x="8375" y="27003"/>
                  </a:lnTo>
                  <a:lnTo>
                    <a:pt x="8096" y="26823"/>
                  </a:lnTo>
                  <a:lnTo>
                    <a:pt x="7796" y="26604"/>
                  </a:lnTo>
                  <a:lnTo>
                    <a:pt x="7516" y="26384"/>
                  </a:lnTo>
                  <a:lnTo>
                    <a:pt x="7516" y="26384"/>
                  </a:lnTo>
                  <a:lnTo>
                    <a:pt x="7036" y="25944"/>
                  </a:lnTo>
                  <a:lnTo>
                    <a:pt x="6556" y="25484"/>
                  </a:lnTo>
                  <a:lnTo>
                    <a:pt x="6117" y="25005"/>
                  </a:lnTo>
                  <a:lnTo>
                    <a:pt x="5677" y="24525"/>
                  </a:lnTo>
                  <a:lnTo>
                    <a:pt x="5677" y="24525"/>
                  </a:lnTo>
                  <a:lnTo>
                    <a:pt x="1939" y="20407"/>
                  </a:lnTo>
                  <a:lnTo>
                    <a:pt x="1939" y="20407"/>
                  </a:lnTo>
                  <a:lnTo>
                    <a:pt x="1500" y="19888"/>
                  </a:lnTo>
                  <a:lnTo>
                    <a:pt x="1280" y="19628"/>
                  </a:lnTo>
                  <a:lnTo>
                    <a:pt x="1060" y="19348"/>
                  </a:lnTo>
                  <a:lnTo>
                    <a:pt x="880" y="19068"/>
                  </a:lnTo>
                  <a:lnTo>
                    <a:pt x="700" y="18768"/>
                  </a:lnTo>
                  <a:lnTo>
                    <a:pt x="560" y="18449"/>
                  </a:lnTo>
                  <a:lnTo>
                    <a:pt x="460" y="18129"/>
                  </a:lnTo>
                  <a:lnTo>
                    <a:pt x="460" y="18129"/>
                  </a:lnTo>
                  <a:lnTo>
                    <a:pt x="400" y="17829"/>
                  </a:lnTo>
                  <a:lnTo>
                    <a:pt x="360" y="17529"/>
                  </a:lnTo>
                  <a:lnTo>
                    <a:pt x="340" y="17229"/>
                  </a:lnTo>
                  <a:lnTo>
                    <a:pt x="320" y="16910"/>
                  </a:lnTo>
                  <a:lnTo>
                    <a:pt x="340" y="16290"/>
                  </a:lnTo>
                  <a:lnTo>
                    <a:pt x="320" y="15670"/>
                  </a:lnTo>
                  <a:lnTo>
                    <a:pt x="320" y="15670"/>
                  </a:lnTo>
                  <a:lnTo>
                    <a:pt x="300" y="15331"/>
                  </a:lnTo>
                  <a:lnTo>
                    <a:pt x="260" y="14991"/>
                  </a:lnTo>
                  <a:lnTo>
                    <a:pt x="140" y="14291"/>
                  </a:lnTo>
                  <a:lnTo>
                    <a:pt x="41" y="13612"/>
                  </a:lnTo>
                  <a:lnTo>
                    <a:pt x="1" y="13272"/>
                  </a:lnTo>
                  <a:lnTo>
                    <a:pt x="1" y="12932"/>
                  </a:lnTo>
                  <a:lnTo>
                    <a:pt x="1" y="12932"/>
                  </a:lnTo>
                  <a:lnTo>
                    <a:pt x="1" y="12572"/>
                  </a:lnTo>
                  <a:lnTo>
                    <a:pt x="41" y="12232"/>
                  </a:lnTo>
                  <a:lnTo>
                    <a:pt x="101" y="11893"/>
                  </a:lnTo>
                  <a:lnTo>
                    <a:pt x="160" y="11553"/>
                  </a:lnTo>
                  <a:lnTo>
                    <a:pt x="260" y="11233"/>
                  </a:lnTo>
                  <a:lnTo>
                    <a:pt x="360" y="10913"/>
                  </a:lnTo>
                  <a:lnTo>
                    <a:pt x="600" y="10274"/>
                  </a:lnTo>
                  <a:lnTo>
                    <a:pt x="1120" y="9014"/>
                  </a:lnTo>
                  <a:lnTo>
                    <a:pt x="1360" y="8375"/>
                  </a:lnTo>
                  <a:lnTo>
                    <a:pt x="1460" y="8055"/>
                  </a:lnTo>
                  <a:lnTo>
                    <a:pt x="1540" y="7735"/>
                  </a:lnTo>
                  <a:lnTo>
                    <a:pt x="1540" y="7735"/>
                  </a:lnTo>
                  <a:lnTo>
                    <a:pt x="1640" y="7355"/>
                  </a:lnTo>
                  <a:lnTo>
                    <a:pt x="1739" y="6996"/>
                  </a:lnTo>
                  <a:lnTo>
                    <a:pt x="1879" y="6636"/>
                  </a:lnTo>
                  <a:lnTo>
                    <a:pt x="2019" y="6276"/>
                  </a:lnTo>
                  <a:lnTo>
                    <a:pt x="2179" y="5916"/>
                  </a:lnTo>
                  <a:lnTo>
                    <a:pt x="2339" y="5577"/>
                  </a:lnTo>
                  <a:lnTo>
                    <a:pt x="2719" y="4877"/>
                  </a:lnTo>
                  <a:lnTo>
                    <a:pt x="3119" y="4177"/>
                  </a:lnTo>
                  <a:lnTo>
                    <a:pt x="3538" y="3518"/>
                  </a:lnTo>
                  <a:lnTo>
                    <a:pt x="4398" y="2239"/>
                  </a:lnTo>
                  <a:lnTo>
                    <a:pt x="4398" y="2239"/>
                  </a:lnTo>
                  <a:lnTo>
                    <a:pt x="4818" y="1659"/>
                  </a:lnTo>
                  <a:lnTo>
                    <a:pt x="5037" y="1399"/>
                  </a:lnTo>
                  <a:lnTo>
                    <a:pt x="5257" y="1119"/>
                  </a:lnTo>
                  <a:lnTo>
                    <a:pt x="5517" y="880"/>
                  </a:lnTo>
                  <a:lnTo>
                    <a:pt x="5777" y="660"/>
                  </a:lnTo>
                  <a:lnTo>
                    <a:pt x="6057" y="460"/>
                  </a:lnTo>
                  <a:lnTo>
                    <a:pt x="6357" y="300"/>
                  </a:lnTo>
                  <a:lnTo>
                    <a:pt x="6357" y="300"/>
                  </a:lnTo>
                  <a:lnTo>
                    <a:pt x="6656" y="180"/>
                  </a:lnTo>
                  <a:lnTo>
                    <a:pt x="6976" y="100"/>
                  </a:lnTo>
                  <a:lnTo>
                    <a:pt x="7296" y="40"/>
                  </a:lnTo>
                  <a:lnTo>
                    <a:pt x="7616" y="20"/>
                  </a:lnTo>
                  <a:lnTo>
                    <a:pt x="7936" y="0"/>
                  </a:lnTo>
                  <a:lnTo>
                    <a:pt x="8275" y="0"/>
                  </a:lnTo>
                  <a:lnTo>
                    <a:pt x="8915" y="40"/>
                  </a:lnTo>
                  <a:lnTo>
                    <a:pt x="8915" y="40"/>
                  </a:lnTo>
                  <a:lnTo>
                    <a:pt x="10294" y="160"/>
                  </a:lnTo>
                  <a:lnTo>
                    <a:pt x="11673" y="300"/>
                  </a:lnTo>
                  <a:lnTo>
                    <a:pt x="13052" y="480"/>
                  </a:lnTo>
                  <a:lnTo>
                    <a:pt x="14412" y="680"/>
                  </a:lnTo>
                  <a:lnTo>
                    <a:pt x="15771" y="919"/>
                  </a:lnTo>
                  <a:lnTo>
                    <a:pt x="17130" y="1199"/>
                  </a:lnTo>
                  <a:lnTo>
                    <a:pt x="18469" y="1499"/>
                  </a:lnTo>
                  <a:lnTo>
                    <a:pt x="19828" y="1839"/>
                  </a:lnTo>
                  <a:lnTo>
                    <a:pt x="19828" y="1839"/>
                  </a:lnTo>
                  <a:lnTo>
                    <a:pt x="20128" y="1919"/>
                  </a:lnTo>
                  <a:lnTo>
                    <a:pt x="20428" y="2019"/>
                  </a:lnTo>
                  <a:lnTo>
                    <a:pt x="20708" y="2159"/>
                  </a:lnTo>
                  <a:lnTo>
                    <a:pt x="20988" y="2319"/>
                  </a:lnTo>
                  <a:lnTo>
                    <a:pt x="21107" y="2399"/>
                  </a:lnTo>
                  <a:lnTo>
                    <a:pt x="21227" y="2498"/>
                  </a:lnTo>
                  <a:lnTo>
                    <a:pt x="21327" y="2598"/>
                  </a:lnTo>
                  <a:lnTo>
                    <a:pt x="21407" y="2718"/>
                  </a:lnTo>
                  <a:lnTo>
                    <a:pt x="21487" y="2838"/>
                  </a:lnTo>
                  <a:lnTo>
                    <a:pt x="21527" y="2958"/>
                  </a:lnTo>
                  <a:lnTo>
                    <a:pt x="21567" y="3098"/>
                  </a:lnTo>
                  <a:lnTo>
                    <a:pt x="21587" y="3238"/>
                  </a:lnTo>
                  <a:lnTo>
                    <a:pt x="21587" y="3238"/>
                  </a:lnTo>
                  <a:lnTo>
                    <a:pt x="21587" y="3398"/>
                  </a:lnTo>
                  <a:lnTo>
                    <a:pt x="21567" y="3558"/>
                  </a:lnTo>
                  <a:lnTo>
                    <a:pt x="21527" y="3698"/>
                  </a:lnTo>
                  <a:lnTo>
                    <a:pt x="21467" y="3838"/>
                  </a:lnTo>
                  <a:lnTo>
                    <a:pt x="21327" y="4117"/>
                  </a:lnTo>
                  <a:lnTo>
                    <a:pt x="21147" y="4377"/>
                  </a:lnTo>
                  <a:lnTo>
                    <a:pt x="21147" y="4377"/>
                  </a:lnTo>
                  <a:lnTo>
                    <a:pt x="20908" y="4657"/>
                  </a:lnTo>
                  <a:lnTo>
                    <a:pt x="20668" y="4937"/>
                  </a:lnTo>
                  <a:lnTo>
                    <a:pt x="20408" y="5197"/>
                  </a:lnTo>
                  <a:lnTo>
                    <a:pt x="20148" y="5457"/>
                  </a:lnTo>
                  <a:lnTo>
                    <a:pt x="19868" y="5697"/>
                  </a:lnTo>
                  <a:lnTo>
                    <a:pt x="19588" y="5896"/>
                  </a:lnTo>
                  <a:lnTo>
                    <a:pt x="19309" y="6116"/>
                  </a:lnTo>
                  <a:lnTo>
                    <a:pt x="19009" y="6296"/>
                  </a:lnTo>
                  <a:lnTo>
                    <a:pt x="18689" y="6476"/>
                  </a:lnTo>
                  <a:lnTo>
                    <a:pt x="18369" y="6616"/>
                  </a:lnTo>
                  <a:lnTo>
                    <a:pt x="18049" y="6776"/>
                  </a:lnTo>
                  <a:lnTo>
                    <a:pt x="17730" y="6896"/>
                  </a:lnTo>
                  <a:lnTo>
                    <a:pt x="17390" y="7016"/>
                  </a:lnTo>
                  <a:lnTo>
                    <a:pt x="17050" y="7116"/>
                  </a:lnTo>
                  <a:lnTo>
                    <a:pt x="16710" y="7196"/>
                  </a:lnTo>
                  <a:lnTo>
                    <a:pt x="16370" y="7256"/>
                  </a:lnTo>
                  <a:lnTo>
                    <a:pt x="16031" y="7316"/>
                  </a:lnTo>
                  <a:lnTo>
                    <a:pt x="15671" y="7355"/>
                  </a:lnTo>
                  <a:lnTo>
                    <a:pt x="15331" y="7375"/>
                  </a:lnTo>
                  <a:lnTo>
                    <a:pt x="14971" y="7375"/>
                  </a:lnTo>
                  <a:lnTo>
                    <a:pt x="14611" y="7375"/>
                  </a:lnTo>
                  <a:lnTo>
                    <a:pt x="14272" y="7355"/>
                  </a:lnTo>
                  <a:lnTo>
                    <a:pt x="13912" y="7316"/>
                  </a:lnTo>
                  <a:lnTo>
                    <a:pt x="13552" y="7256"/>
                  </a:lnTo>
                  <a:lnTo>
                    <a:pt x="13212" y="7196"/>
                  </a:lnTo>
                  <a:lnTo>
                    <a:pt x="12853" y="7116"/>
                  </a:lnTo>
                  <a:lnTo>
                    <a:pt x="12513" y="7016"/>
                  </a:lnTo>
                  <a:lnTo>
                    <a:pt x="12173" y="6896"/>
                  </a:lnTo>
                  <a:lnTo>
                    <a:pt x="11833" y="6776"/>
                  </a:lnTo>
                  <a:lnTo>
                    <a:pt x="11513" y="6636"/>
                  </a:lnTo>
                  <a:lnTo>
                    <a:pt x="11174" y="6476"/>
                  </a:lnTo>
                  <a:lnTo>
                    <a:pt x="10854" y="6296"/>
                  </a:lnTo>
                  <a:lnTo>
                    <a:pt x="10854" y="6296"/>
                  </a:lnTo>
                  <a:lnTo>
                    <a:pt x="10894" y="6336"/>
                  </a:lnTo>
                  <a:lnTo>
                    <a:pt x="10954" y="6376"/>
                  </a:lnTo>
                  <a:lnTo>
                    <a:pt x="11034" y="6536"/>
                  </a:lnTo>
                  <a:lnTo>
                    <a:pt x="11114" y="6736"/>
                  </a:lnTo>
                  <a:lnTo>
                    <a:pt x="11174" y="6976"/>
                  </a:lnTo>
                  <a:lnTo>
                    <a:pt x="11314" y="7575"/>
                  </a:lnTo>
                  <a:lnTo>
                    <a:pt x="11413" y="8255"/>
                  </a:lnTo>
                  <a:lnTo>
                    <a:pt x="11513" y="8954"/>
                  </a:lnTo>
                  <a:lnTo>
                    <a:pt x="11573" y="9594"/>
                  </a:lnTo>
                  <a:lnTo>
                    <a:pt x="11653" y="10454"/>
                  </a:lnTo>
                  <a:lnTo>
                    <a:pt x="11653" y="10454"/>
                  </a:lnTo>
                  <a:lnTo>
                    <a:pt x="11673" y="11133"/>
                  </a:lnTo>
                  <a:lnTo>
                    <a:pt x="11653" y="11833"/>
                  </a:lnTo>
                  <a:lnTo>
                    <a:pt x="11613" y="12512"/>
                  </a:lnTo>
                  <a:lnTo>
                    <a:pt x="11533" y="13192"/>
                  </a:lnTo>
                  <a:lnTo>
                    <a:pt x="11433" y="13871"/>
                  </a:lnTo>
                  <a:lnTo>
                    <a:pt x="11294" y="14551"/>
                  </a:lnTo>
                  <a:lnTo>
                    <a:pt x="11114" y="15211"/>
                  </a:lnTo>
                  <a:lnTo>
                    <a:pt x="10914" y="15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9"/>
            <p:cNvSpPr/>
            <p:nvPr/>
          </p:nvSpPr>
          <p:spPr>
            <a:xfrm>
              <a:off x="4391714" y="1681472"/>
              <a:ext cx="87563" cy="69013"/>
            </a:xfrm>
            <a:custGeom>
              <a:avLst/>
              <a:gdLst/>
              <a:ahLst/>
              <a:cxnLst/>
              <a:rect l="l" t="t" r="r" b="b"/>
              <a:pathLst>
                <a:path w="4338" h="3419" extrusionOk="0">
                  <a:moveTo>
                    <a:pt x="560" y="0"/>
                  </a:moveTo>
                  <a:lnTo>
                    <a:pt x="460" y="20"/>
                  </a:lnTo>
                  <a:lnTo>
                    <a:pt x="380" y="40"/>
                  </a:lnTo>
                  <a:lnTo>
                    <a:pt x="320" y="100"/>
                  </a:lnTo>
                  <a:lnTo>
                    <a:pt x="241" y="160"/>
                  </a:lnTo>
                  <a:lnTo>
                    <a:pt x="181" y="220"/>
                  </a:lnTo>
                  <a:lnTo>
                    <a:pt x="101" y="380"/>
                  </a:lnTo>
                  <a:lnTo>
                    <a:pt x="41" y="560"/>
                  </a:lnTo>
                  <a:lnTo>
                    <a:pt x="1" y="740"/>
                  </a:lnTo>
                  <a:lnTo>
                    <a:pt x="1" y="920"/>
                  </a:lnTo>
                  <a:lnTo>
                    <a:pt x="1" y="1120"/>
                  </a:lnTo>
                  <a:lnTo>
                    <a:pt x="41" y="1319"/>
                  </a:lnTo>
                  <a:lnTo>
                    <a:pt x="81" y="1519"/>
                  </a:lnTo>
                  <a:lnTo>
                    <a:pt x="161" y="1719"/>
                  </a:lnTo>
                  <a:lnTo>
                    <a:pt x="241" y="1899"/>
                  </a:lnTo>
                  <a:lnTo>
                    <a:pt x="320" y="2099"/>
                  </a:lnTo>
                  <a:lnTo>
                    <a:pt x="440" y="2259"/>
                  </a:lnTo>
                  <a:lnTo>
                    <a:pt x="540" y="2439"/>
                  </a:lnTo>
                  <a:lnTo>
                    <a:pt x="660" y="2579"/>
                  </a:lnTo>
                  <a:lnTo>
                    <a:pt x="780" y="2719"/>
                  </a:lnTo>
                  <a:lnTo>
                    <a:pt x="900" y="2858"/>
                  </a:lnTo>
                  <a:lnTo>
                    <a:pt x="1040" y="2958"/>
                  </a:lnTo>
                  <a:lnTo>
                    <a:pt x="1180" y="3038"/>
                  </a:lnTo>
                  <a:lnTo>
                    <a:pt x="1320" y="3138"/>
                  </a:lnTo>
                  <a:lnTo>
                    <a:pt x="1500" y="3198"/>
                  </a:lnTo>
                  <a:lnTo>
                    <a:pt x="1660" y="3278"/>
                  </a:lnTo>
                  <a:lnTo>
                    <a:pt x="1840" y="3318"/>
                  </a:lnTo>
                  <a:lnTo>
                    <a:pt x="2039" y="3378"/>
                  </a:lnTo>
                  <a:lnTo>
                    <a:pt x="2219" y="3398"/>
                  </a:lnTo>
                  <a:lnTo>
                    <a:pt x="2399" y="3418"/>
                  </a:lnTo>
                  <a:lnTo>
                    <a:pt x="2599" y="3418"/>
                  </a:lnTo>
                  <a:lnTo>
                    <a:pt x="2779" y="3398"/>
                  </a:lnTo>
                  <a:lnTo>
                    <a:pt x="2979" y="3378"/>
                  </a:lnTo>
                  <a:lnTo>
                    <a:pt x="3139" y="3338"/>
                  </a:lnTo>
                  <a:lnTo>
                    <a:pt x="3319" y="3278"/>
                  </a:lnTo>
                  <a:lnTo>
                    <a:pt x="3479" y="3198"/>
                  </a:lnTo>
                  <a:lnTo>
                    <a:pt x="3638" y="3098"/>
                  </a:lnTo>
                  <a:lnTo>
                    <a:pt x="3758" y="2998"/>
                  </a:lnTo>
                  <a:lnTo>
                    <a:pt x="3858" y="2898"/>
                  </a:lnTo>
                  <a:lnTo>
                    <a:pt x="3938" y="2779"/>
                  </a:lnTo>
                  <a:lnTo>
                    <a:pt x="4098" y="2519"/>
                  </a:lnTo>
                  <a:lnTo>
                    <a:pt x="4238" y="2199"/>
                  </a:lnTo>
                  <a:lnTo>
                    <a:pt x="4278" y="2039"/>
                  </a:lnTo>
                  <a:lnTo>
                    <a:pt x="4318" y="1879"/>
                  </a:lnTo>
                  <a:lnTo>
                    <a:pt x="4338" y="1719"/>
                  </a:lnTo>
                  <a:lnTo>
                    <a:pt x="4338" y="1559"/>
                  </a:lnTo>
                  <a:lnTo>
                    <a:pt x="4318" y="1399"/>
                  </a:lnTo>
                  <a:lnTo>
                    <a:pt x="4298" y="1259"/>
                  </a:lnTo>
                  <a:lnTo>
                    <a:pt x="4238" y="1120"/>
                  </a:lnTo>
                  <a:lnTo>
                    <a:pt x="4158" y="1000"/>
                  </a:lnTo>
                  <a:lnTo>
                    <a:pt x="4058" y="900"/>
                  </a:lnTo>
                  <a:lnTo>
                    <a:pt x="3938" y="800"/>
                  </a:lnTo>
                  <a:lnTo>
                    <a:pt x="3798" y="740"/>
                  </a:lnTo>
                  <a:lnTo>
                    <a:pt x="3638" y="700"/>
                  </a:lnTo>
                  <a:lnTo>
                    <a:pt x="1560" y="200"/>
                  </a:lnTo>
                  <a:lnTo>
                    <a:pt x="1200" y="100"/>
                  </a:lnTo>
                  <a:lnTo>
                    <a:pt x="1020" y="4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9"/>
            <p:cNvSpPr/>
            <p:nvPr/>
          </p:nvSpPr>
          <p:spPr>
            <a:xfrm>
              <a:off x="4412706" y="1852514"/>
              <a:ext cx="100461" cy="101288"/>
            </a:xfrm>
            <a:custGeom>
              <a:avLst/>
              <a:gdLst/>
              <a:ahLst/>
              <a:cxnLst/>
              <a:rect l="l" t="t" r="r" b="b"/>
              <a:pathLst>
                <a:path w="4977" h="5018" extrusionOk="0">
                  <a:moveTo>
                    <a:pt x="2079" y="1"/>
                  </a:moveTo>
                  <a:lnTo>
                    <a:pt x="1799" y="21"/>
                  </a:lnTo>
                  <a:lnTo>
                    <a:pt x="1599" y="81"/>
                  </a:lnTo>
                  <a:lnTo>
                    <a:pt x="1419" y="141"/>
                  </a:lnTo>
                  <a:lnTo>
                    <a:pt x="1219" y="261"/>
                  </a:lnTo>
                  <a:lnTo>
                    <a:pt x="1059" y="381"/>
                  </a:lnTo>
                  <a:lnTo>
                    <a:pt x="899" y="541"/>
                  </a:lnTo>
                  <a:lnTo>
                    <a:pt x="740" y="701"/>
                  </a:lnTo>
                  <a:lnTo>
                    <a:pt x="620" y="880"/>
                  </a:lnTo>
                  <a:lnTo>
                    <a:pt x="500" y="1080"/>
                  </a:lnTo>
                  <a:lnTo>
                    <a:pt x="260" y="1460"/>
                  </a:lnTo>
                  <a:lnTo>
                    <a:pt x="180" y="1660"/>
                  </a:lnTo>
                  <a:lnTo>
                    <a:pt x="100" y="1880"/>
                  </a:lnTo>
                  <a:lnTo>
                    <a:pt x="40" y="2120"/>
                  </a:lnTo>
                  <a:lnTo>
                    <a:pt x="20" y="2360"/>
                  </a:lnTo>
                  <a:lnTo>
                    <a:pt x="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80" y="3379"/>
                  </a:lnTo>
                  <a:lnTo>
                    <a:pt x="140" y="3619"/>
                  </a:lnTo>
                  <a:lnTo>
                    <a:pt x="240" y="3859"/>
                  </a:lnTo>
                  <a:lnTo>
                    <a:pt x="340" y="4078"/>
                  </a:lnTo>
                  <a:lnTo>
                    <a:pt x="480" y="4278"/>
                  </a:lnTo>
                  <a:lnTo>
                    <a:pt x="640" y="4458"/>
                  </a:lnTo>
                  <a:lnTo>
                    <a:pt x="820" y="4598"/>
                  </a:lnTo>
                  <a:lnTo>
                    <a:pt x="1039" y="4718"/>
                  </a:lnTo>
                  <a:lnTo>
                    <a:pt x="1259" y="4818"/>
                  </a:lnTo>
                  <a:lnTo>
                    <a:pt x="1599" y="4898"/>
                  </a:lnTo>
                  <a:lnTo>
                    <a:pt x="1919" y="4958"/>
                  </a:lnTo>
                  <a:lnTo>
                    <a:pt x="2239" y="4998"/>
                  </a:lnTo>
                  <a:lnTo>
                    <a:pt x="2538" y="5018"/>
                  </a:lnTo>
                  <a:lnTo>
                    <a:pt x="2698" y="4998"/>
                  </a:lnTo>
                  <a:lnTo>
                    <a:pt x="2838" y="4978"/>
                  </a:lnTo>
                  <a:lnTo>
                    <a:pt x="2978" y="4938"/>
                  </a:lnTo>
                  <a:lnTo>
                    <a:pt x="3138" y="4878"/>
                  </a:lnTo>
                  <a:lnTo>
                    <a:pt x="3278" y="4818"/>
                  </a:lnTo>
                  <a:lnTo>
                    <a:pt x="3438" y="4738"/>
                  </a:lnTo>
                  <a:lnTo>
                    <a:pt x="3578" y="4638"/>
                  </a:lnTo>
                  <a:lnTo>
                    <a:pt x="3718" y="4518"/>
                  </a:lnTo>
                  <a:lnTo>
                    <a:pt x="3898" y="4358"/>
                  </a:lnTo>
                  <a:lnTo>
                    <a:pt x="4038" y="4178"/>
                  </a:lnTo>
                  <a:lnTo>
                    <a:pt x="4197" y="3979"/>
                  </a:lnTo>
                  <a:lnTo>
                    <a:pt x="4317" y="3779"/>
                  </a:lnTo>
                  <a:lnTo>
                    <a:pt x="4437" y="3579"/>
                  </a:lnTo>
                  <a:lnTo>
                    <a:pt x="4537" y="3359"/>
                  </a:lnTo>
                  <a:lnTo>
                    <a:pt x="4737" y="2919"/>
                  </a:lnTo>
                  <a:lnTo>
                    <a:pt x="4877" y="2499"/>
                  </a:lnTo>
                  <a:lnTo>
                    <a:pt x="4937" y="2300"/>
                  </a:lnTo>
                  <a:lnTo>
                    <a:pt x="4977" y="2080"/>
                  </a:lnTo>
                  <a:lnTo>
                    <a:pt x="4977" y="1860"/>
                  </a:lnTo>
                  <a:lnTo>
                    <a:pt x="4977" y="1640"/>
                  </a:lnTo>
                  <a:lnTo>
                    <a:pt x="4937" y="1420"/>
                  </a:lnTo>
                  <a:lnTo>
                    <a:pt x="4877" y="1220"/>
                  </a:lnTo>
                  <a:lnTo>
                    <a:pt x="4817" y="1100"/>
                  </a:lnTo>
                  <a:lnTo>
                    <a:pt x="4737" y="980"/>
                  </a:lnTo>
                  <a:lnTo>
                    <a:pt x="4657" y="860"/>
                  </a:lnTo>
                  <a:lnTo>
                    <a:pt x="4557" y="760"/>
                  </a:lnTo>
                  <a:lnTo>
                    <a:pt x="4337" y="581"/>
                  </a:lnTo>
                  <a:lnTo>
                    <a:pt x="4097" y="421"/>
                  </a:lnTo>
                  <a:lnTo>
                    <a:pt x="3818" y="301"/>
                  </a:lnTo>
                  <a:lnTo>
                    <a:pt x="3538" y="201"/>
                  </a:lnTo>
                  <a:lnTo>
                    <a:pt x="3258" y="121"/>
                  </a:lnTo>
                  <a:lnTo>
                    <a:pt x="2958" y="61"/>
                  </a:lnTo>
                  <a:lnTo>
                    <a:pt x="2678" y="21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9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extrusionOk="0">
                  <a:moveTo>
                    <a:pt x="4258" y="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9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fill="none" extrusionOk="0">
                  <a:moveTo>
                    <a:pt x="1" y="52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4286008" y="1134818"/>
              <a:ext cx="90812" cy="26644"/>
            </a:xfrm>
            <a:custGeom>
              <a:avLst/>
              <a:gdLst/>
              <a:ahLst/>
              <a:cxnLst/>
              <a:rect l="l" t="t" r="r" b="b"/>
              <a:pathLst>
                <a:path w="4499" h="1320" extrusionOk="0">
                  <a:moveTo>
                    <a:pt x="4238" y="0"/>
                  </a:moveTo>
                  <a:lnTo>
                    <a:pt x="4038" y="200"/>
                  </a:lnTo>
                  <a:lnTo>
                    <a:pt x="3839" y="380"/>
                  </a:lnTo>
                  <a:lnTo>
                    <a:pt x="3599" y="520"/>
                  </a:lnTo>
                  <a:lnTo>
                    <a:pt x="3359" y="660"/>
                  </a:lnTo>
                  <a:lnTo>
                    <a:pt x="3119" y="760"/>
                  </a:lnTo>
                  <a:lnTo>
                    <a:pt x="2839" y="859"/>
                  </a:lnTo>
                  <a:lnTo>
                    <a:pt x="2579" y="919"/>
                  </a:lnTo>
                  <a:lnTo>
                    <a:pt x="2299" y="959"/>
                  </a:lnTo>
                  <a:lnTo>
                    <a:pt x="2040" y="979"/>
                  </a:lnTo>
                  <a:lnTo>
                    <a:pt x="1760" y="979"/>
                  </a:lnTo>
                  <a:lnTo>
                    <a:pt x="1480" y="959"/>
                  </a:lnTo>
                  <a:lnTo>
                    <a:pt x="1200" y="919"/>
                  </a:lnTo>
                  <a:lnTo>
                    <a:pt x="940" y="840"/>
                  </a:lnTo>
                  <a:lnTo>
                    <a:pt x="680" y="740"/>
                  </a:lnTo>
                  <a:lnTo>
                    <a:pt x="441" y="640"/>
                  </a:lnTo>
                  <a:lnTo>
                    <a:pt x="201" y="480"/>
                  </a:lnTo>
                  <a:lnTo>
                    <a:pt x="1" y="780"/>
                  </a:lnTo>
                  <a:lnTo>
                    <a:pt x="221" y="899"/>
                  </a:lnTo>
                  <a:lnTo>
                    <a:pt x="441" y="1019"/>
                  </a:lnTo>
                  <a:lnTo>
                    <a:pt x="680" y="1119"/>
                  </a:lnTo>
                  <a:lnTo>
                    <a:pt x="920" y="1179"/>
                  </a:lnTo>
                  <a:lnTo>
                    <a:pt x="1160" y="1239"/>
                  </a:lnTo>
                  <a:lnTo>
                    <a:pt x="1400" y="1299"/>
                  </a:lnTo>
                  <a:lnTo>
                    <a:pt x="1660" y="1319"/>
                  </a:lnTo>
                  <a:lnTo>
                    <a:pt x="1900" y="1319"/>
                  </a:lnTo>
                  <a:lnTo>
                    <a:pt x="2260" y="1299"/>
                  </a:lnTo>
                  <a:lnTo>
                    <a:pt x="2619" y="1259"/>
                  </a:lnTo>
                  <a:lnTo>
                    <a:pt x="2979" y="1159"/>
                  </a:lnTo>
                  <a:lnTo>
                    <a:pt x="3319" y="1039"/>
                  </a:lnTo>
                  <a:lnTo>
                    <a:pt x="3639" y="899"/>
                  </a:lnTo>
                  <a:lnTo>
                    <a:pt x="3938" y="700"/>
                  </a:lnTo>
                  <a:lnTo>
                    <a:pt x="4238" y="480"/>
                  </a:lnTo>
                  <a:lnTo>
                    <a:pt x="4498" y="24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extrusionOk="0">
                  <a:moveTo>
                    <a:pt x="3439" y="1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fill="none" extrusionOk="0">
                  <a:moveTo>
                    <a:pt x="1" y="940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9"/>
            <p:cNvSpPr/>
            <p:nvPr/>
          </p:nvSpPr>
          <p:spPr>
            <a:xfrm>
              <a:off x="4028214" y="1207422"/>
              <a:ext cx="71838" cy="25837"/>
            </a:xfrm>
            <a:custGeom>
              <a:avLst/>
              <a:gdLst/>
              <a:ahLst/>
              <a:cxnLst/>
              <a:rect l="l" t="t" r="r" b="b"/>
              <a:pathLst>
                <a:path w="3559" h="1280" extrusionOk="0">
                  <a:moveTo>
                    <a:pt x="3359" y="1"/>
                  </a:moveTo>
                  <a:lnTo>
                    <a:pt x="2999" y="241"/>
                  </a:lnTo>
                  <a:lnTo>
                    <a:pt x="2599" y="461"/>
                  </a:lnTo>
                  <a:lnTo>
                    <a:pt x="2199" y="640"/>
                  </a:lnTo>
                  <a:lnTo>
                    <a:pt x="1780" y="760"/>
                  </a:lnTo>
                  <a:lnTo>
                    <a:pt x="1360" y="860"/>
                  </a:lnTo>
                  <a:lnTo>
                    <a:pt x="920" y="920"/>
                  </a:lnTo>
                  <a:lnTo>
                    <a:pt x="481" y="940"/>
                  </a:lnTo>
                  <a:lnTo>
                    <a:pt x="41" y="920"/>
                  </a:lnTo>
                  <a:lnTo>
                    <a:pt x="1" y="1260"/>
                  </a:lnTo>
                  <a:lnTo>
                    <a:pt x="261" y="1280"/>
                  </a:lnTo>
                  <a:lnTo>
                    <a:pt x="521" y="1280"/>
                  </a:lnTo>
                  <a:lnTo>
                    <a:pt x="920" y="1260"/>
                  </a:lnTo>
                  <a:lnTo>
                    <a:pt x="1320" y="1220"/>
                  </a:lnTo>
                  <a:lnTo>
                    <a:pt x="1720" y="1140"/>
                  </a:lnTo>
                  <a:lnTo>
                    <a:pt x="2120" y="1020"/>
                  </a:lnTo>
                  <a:lnTo>
                    <a:pt x="2499" y="880"/>
                  </a:lnTo>
                  <a:lnTo>
                    <a:pt x="2879" y="700"/>
                  </a:lnTo>
                  <a:lnTo>
                    <a:pt x="3219" y="500"/>
                  </a:lnTo>
                  <a:lnTo>
                    <a:pt x="3559" y="281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9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extrusionOk="0">
                  <a:moveTo>
                    <a:pt x="0" y="1"/>
                  </a:moveTo>
                  <a:lnTo>
                    <a:pt x="1619" y="141"/>
                  </a:lnTo>
                  <a:lnTo>
                    <a:pt x="1619" y="141"/>
                  </a:lnTo>
                  <a:lnTo>
                    <a:pt x="1220" y="6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9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0" y="1"/>
                  </a:lnTo>
                  <a:lnTo>
                    <a:pt x="820" y="1"/>
                  </a:lnTo>
                  <a:lnTo>
                    <a:pt x="1220" y="61"/>
                  </a:lnTo>
                  <a:lnTo>
                    <a:pt x="1619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9"/>
            <p:cNvSpPr/>
            <p:nvPr/>
          </p:nvSpPr>
          <p:spPr>
            <a:xfrm>
              <a:off x="4333220" y="1328064"/>
              <a:ext cx="33911" cy="9689"/>
            </a:xfrm>
            <a:custGeom>
              <a:avLst/>
              <a:gdLst/>
              <a:ahLst/>
              <a:cxnLst/>
              <a:rect l="l" t="t" r="r" b="b"/>
              <a:pathLst>
                <a:path w="1680" h="480" extrusionOk="0">
                  <a:moveTo>
                    <a:pt x="420" y="0"/>
                  </a:moveTo>
                  <a:lnTo>
                    <a:pt x="0" y="20"/>
                  </a:lnTo>
                  <a:lnTo>
                    <a:pt x="40" y="360"/>
                  </a:lnTo>
                  <a:lnTo>
                    <a:pt x="440" y="340"/>
                  </a:lnTo>
                  <a:lnTo>
                    <a:pt x="820" y="360"/>
                  </a:lnTo>
                  <a:lnTo>
                    <a:pt x="1220" y="400"/>
                  </a:lnTo>
                  <a:lnTo>
                    <a:pt x="1599" y="480"/>
                  </a:lnTo>
                  <a:lnTo>
                    <a:pt x="1679" y="160"/>
                  </a:lnTo>
                  <a:lnTo>
                    <a:pt x="1260" y="60"/>
                  </a:lnTo>
                  <a:lnTo>
                    <a:pt x="840" y="2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9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9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fill="none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9"/>
            <p:cNvSpPr/>
            <p:nvPr/>
          </p:nvSpPr>
          <p:spPr>
            <a:xfrm>
              <a:off x="4341697" y="1358724"/>
              <a:ext cx="25433" cy="7267"/>
            </a:xfrm>
            <a:custGeom>
              <a:avLst/>
              <a:gdLst/>
              <a:ahLst/>
              <a:cxnLst/>
              <a:rect l="l" t="t" r="r" b="b"/>
              <a:pathLst>
                <a:path w="1260" h="360" extrusionOk="0">
                  <a:moveTo>
                    <a:pt x="1259" y="0"/>
                  </a:moveTo>
                  <a:lnTo>
                    <a:pt x="0" y="20"/>
                  </a:lnTo>
                  <a:lnTo>
                    <a:pt x="0" y="360"/>
                  </a:lnTo>
                  <a:lnTo>
                    <a:pt x="1259" y="3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9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9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fill="none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9"/>
            <p:cNvSpPr/>
            <p:nvPr/>
          </p:nvSpPr>
          <p:spPr>
            <a:xfrm>
              <a:off x="4111333" y="1389384"/>
              <a:ext cx="56498" cy="25837"/>
            </a:xfrm>
            <a:custGeom>
              <a:avLst/>
              <a:gdLst/>
              <a:ahLst/>
              <a:cxnLst/>
              <a:rect l="l" t="t" r="r" b="b"/>
              <a:pathLst>
                <a:path w="2799" h="1280" extrusionOk="0">
                  <a:moveTo>
                    <a:pt x="2699" y="0"/>
                  </a:moveTo>
                  <a:lnTo>
                    <a:pt x="0" y="960"/>
                  </a:lnTo>
                  <a:lnTo>
                    <a:pt x="120" y="1279"/>
                  </a:lnTo>
                  <a:lnTo>
                    <a:pt x="2799" y="32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9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9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fill="none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4122212" y="1421658"/>
              <a:ext cx="36737" cy="17359"/>
            </a:xfrm>
            <a:custGeom>
              <a:avLst/>
              <a:gdLst/>
              <a:ahLst/>
              <a:cxnLst/>
              <a:rect l="l" t="t" r="r" b="b"/>
              <a:pathLst>
                <a:path w="1820" h="860" extrusionOk="0">
                  <a:moveTo>
                    <a:pt x="1720" y="0"/>
                  </a:moveTo>
                  <a:lnTo>
                    <a:pt x="1" y="520"/>
                  </a:lnTo>
                  <a:lnTo>
                    <a:pt x="121" y="860"/>
                  </a:lnTo>
                  <a:lnTo>
                    <a:pt x="1820" y="320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9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extrusionOk="0">
                  <a:moveTo>
                    <a:pt x="160" y="1"/>
                  </a:moveTo>
                  <a:lnTo>
                    <a:pt x="80" y="21"/>
                  </a:lnTo>
                  <a:lnTo>
                    <a:pt x="0" y="81"/>
                  </a:lnTo>
                  <a:lnTo>
                    <a:pt x="940" y="1520"/>
                  </a:ln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close/>
                  <a:moveTo>
                    <a:pt x="940" y="1520"/>
                  </a:moveTo>
                  <a:lnTo>
                    <a:pt x="940" y="1520"/>
                  </a:lnTo>
                  <a:lnTo>
                    <a:pt x="940" y="152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9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fill="none" extrusionOk="0">
                  <a:moveTo>
                    <a:pt x="340" y="41"/>
                  </a:move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lnTo>
                    <a:pt x="80" y="2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940" y="1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4238010" y="1751673"/>
              <a:ext cx="27048" cy="35505"/>
            </a:xfrm>
            <a:custGeom>
              <a:avLst/>
              <a:gdLst/>
              <a:ahLst/>
              <a:cxnLst/>
              <a:rect l="l" t="t" r="r" b="b"/>
              <a:pathLst>
                <a:path w="1340" h="1759" extrusionOk="0">
                  <a:moveTo>
                    <a:pt x="380" y="0"/>
                  </a:moveTo>
                  <a:lnTo>
                    <a:pt x="240" y="40"/>
                  </a:lnTo>
                  <a:lnTo>
                    <a:pt x="120" y="100"/>
                  </a:lnTo>
                  <a:lnTo>
                    <a:pt x="0" y="200"/>
                  </a:lnTo>
                  <a:lnTo>
                    <a:pt x="1040" y="1759"/>
                  </a:lnTo>
                  <a:lnTo>
                    <a:pt x="1340" y="1579"/>
                  </a:lnTo>
                  <a:lnTo>
                    <a:pt x="520" y="340"/>
                  </a:lnTo>
                  <a:lnTo>
                    <a:pt x="660" y="4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9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extrusionOk="0">
                  <a:moveTo>
                    <a:pt x="1" y="1"/>
                  </a:moveTo>
                  <a:lnTo>
                    <a:pt x="1460" y="1400"/>
                  </a:lnTo>
                  <a:lnTo>
                    <a:pt x="1300" y="1200"/>
                  </a:lnTo>
                  <a:lnTo>
                    <a:pt x="1160" y="1000"/>
                  </a:lnTo>
                  <a:lnTo>
                    <a:pt x="980" y="800"/>
                  </a:lnTo>
                  <a:lnTo>
                    <a:pt x="800" y="620"/>
                  </a:lnTo>
                  <a:lnTo>
                    <a:pt x="620" y="461"/>
                  </a:lnTo>
                  <a:lnTo>
                    <a:pt x="420" y="301"/>
                  </a:lnTo>
                  <a:lnTo>
                    <a:pt x="221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9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1" y="141"/>
                  </a:lnTo>
                  <a:lnTo>
                    <a:pt x="420" y="301"/>
                  </a:lnTo>
                  <a:lnTo>
                    <a:pt x="620" y="461"/>
                  </a:lnTo>
                  <a:lnTo>
                    <a:pt x="800" y="620"/>
                  </a:lnTo>
                  <a:lnTo>
                    <a:pt x="980" y="800"/>
                  </a:lnTo>
                  <a:lnTo>
                    <a:pt x="1160" y="1000"/>
                  </a:lnTo>
                  <a:lnTo>
                    <a:pt x="1300" y="1200"/>
                  </a:lnTo>
                  <a:lnTo>
                    <a:pt x="1460" y="1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9"/>
            <p:cNvSpPr/>
            <p:nvPr/>
          </p:nvSpPr>
          <p:spPr>
            <a:xfrm>
              <a:off x="4584152" y="1657654"/>
              <a:ext cx="34314" cy="33103"/>
            </a:xfrm>
            <a:custGeom>
              <a:avLst/>
              <a:gdLst/>
              <a:ahLst/>
              <a:cxnLst/>
              <a:rect l="l" t="t" r="r" b="b"/>
              <a:pathLst>
                <a:path w="1700" h="1640" extrusionOk="0">
                  <a:moveTo>
                    <a:pt x="181" y="1"/>
                  </a:moveTo>
                  <a:lnTo>
                    <a:pt x="1" y="281"/>
                  </a:lnTo>
                  <a:lnTo>
                    <a:pt x="221" y="421"/>
                  </a:lnTo>
                  <a:lnTo>
                    <a:pt x="420" y="561"/>
                  </a:lnTo>
                  <a:lnTo>
                    <a:pt x="600" y="721"/>
                  </a:lnTo>
                  <a:lnTo>
                    <a:pt x="780" y="880"/>
                  </a:lnTo>
                  <a:lnTo>
                    <a:pt x="960" y="1060"/>
                  </a:lnTo>
                  <a:lnTo>
                    <a:pt x="1120" y="1260"/>
                  </a:lnTo>
                  <a:lnTo>
                    <a:pt x="1280" y="1440"/>
                  </a:lnTo>
                  <a:lnTo>
                    <a:pt x="1420" y="1640"/>
                  </a:lnTo>
                  <a:lnTo>
                    <a:pt x="1700" y="1460"/>
                  </a:lnTo>
                  <a:lnTo>
                    <a:pt x="1540" y="1240"/>
                  </a:lnTo>
                  <a:lnTo>
                    <a:pt x="1380" y="1040"/>
                  </a:lnTo>
                  <a:lnTo>
                    <a:pt x="1200" y="840"/>
                  </a:lnTo>
                  <a:lnTo>
                    <a:pt x="1020" y="641"/>
                  </a:lnTo>
                  <a:lnTo>
                    <a:pt x="820" y="461"/>
                  </a:lnTo>
                  <a:lnTo>
                    <a:pt x="620" y="301"/>
                  </a:lnTo>
                  <a:lnTo>
                    <a:pt x="400" y="14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9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extrusionOk="0">
                  <a:moveTo>
                    <a:pt x="0" y="0"/>
                  </a:moveTo>
                  <a:lnTo>
                    <a:pt x="1339" y="1559"/>
                  </a:lnTo>
                  <a:lnTo>
                    <a:pt x="1219" y="1339"/>
                  </a:lnTo>
                  <a:lnTo>
                    <a:pt x="1060" y="1120"/>
                  </a:lnTo>
                  <a:lnTo>
                    <a:pt x="740" y="720"/>
                  </a:lnTo>
                  <a:lnTo>
                    <a:pt x="380" y="340"/>
                  </a:lnTo>
                  <a:lnTo>
                    <a:pt x="20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9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00" y="160"/>
                  </a:lnTo>
                  <a:lnTo>
                    <a:pt x="380" y="340"/>
                  </a:lnTo>
                  <a:lnTo>
                    <a:pt x="740" y="720"/>
                  </a:lnTo>
                  <a:lnTo>
                    <a:pt x="1060" y="1120"/>
                  </a:lnTo>
                  <a:lnTo>
                    <a:pt x="1219" y="1339"/>
                  </a:lnTo>
                  <a:lnTo>
                    <a:pt x="1339" y="15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4568428" y="1675416"/>
              <a:ext cx="32296" cy="35929"/>
            </a:xfrm>
            <a:custGeom>
              <a:avLst/>
              <a:gdLst/>
              <a:ahLst/>
              <a:cxnLst/>
              <a:rect l="l" t="t" r="r" b="b"/>
              <a:pathLst>
                <a:path w="1600" h="1780" extrusionOk="0">
                  <a:moveTo>
                    <a:pt x="200" y="0"/>
                  </a:moveTo>
                  <a:lnTo>
                    <a:pt x="0" y="260"/>
                  </a:lnTo>
                  <a:lnTo>
                    <a:pt x="380" y="600"/>
                  </a:lnTo>
                  <a:lnTo>
                    <a:pt x="720" y="960"/>
                  </a:lnTo>
                  <a:lnTo>
                    <a:pt x="1020" y="1360"/>
                  </a:lnTo>
                  <a:lnTo>
                    <a:pt x="1299" y="1779"/>
                  </a:lnTo>
                  <a:lnTo>
                    <a:pt x="1599" y="1619"/>
                  </a:lnTo>
                  <a:lnTo>
                    <a:pt x="1459" y="1380"/>
                  </a:lnTo>
                  <a:lnTo>
                    <a:pt x="1299" y="1160"/>
                  </a:lnTo>
                  <a:lnTo>
                    <a:pt x="1140" y="940"/>
                  </a:lnTo>
                  <a:lnTo>
                    <a:pt x="980" y="740"/>
                  </a:lnTo>
                  <a:lnTo>
                    <a:pt x="800" y="540"/>
                  </a:lnTo>
                  <a:lnTo>
                    <a:pt x="600" y="360"/>
                  </a:lnTo>
                  <a:lnTo>
                    <a:pt x="420" y="1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extrusionOk="0">
                  <a:moveTo>
                    <a:pt x="1639" y="1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fill="none" extrusionOk="0">
                  <a:moveTo>
                    <a:pt x="0" y="3179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9"/>
            <p:cNvSpPr/>
            <p:nvPr/>
          </p:nvSpPr>
          <p:spPr>
            <a:xfrm>
              <a:off x="4597070" y="1761745"/>
              <a:ext cx="39563" cy="66994"/>
            </a:xfrm>
            <a:custGeom>
              <a:avLst/>
              <a:gdLst/>
              <a:ahLst/>
              <a:cxnLst/>
              <a:rect l="l" t="t" r="r" b="b"/>
              <a:pathLst>
                <a:path w="1960" h="3319" extrusionOk="0">
                  <a:moveTo>
                    <a:pt x="1639" y="1"/>
                  </a:moveTo>
                  <a:lnTo>
                    <a:pt x="1280" y="800"/>
                  </a:lnTo>
                  <a:lnTo>
                    <a:pt x="900" y="1600"/>
                  </a:lnTo>
                  <a:lnTo>
                    <a:pt x="460" y="2379"/>
                  </a:lnTo>
                  <a:lnTo>
                    <a:pt x="0" y="3139"/>
                  </a:lnTo>
                  <a:lnTo>
                    <a:pt x="300" y="3319"/>
                  </a:lnTo>
                  <a:lnTo>
                    <a:pt x="760" y="2559"/>
                  </a:lnTo>
                  <a:lnTo>
                    <a:pt x="1200" y="1760"/>
                  </a:lnTo>
                  <a:lnTo>
                    <a:pt x="1599" y="960"/>
                  </a:lnTo>
                  <a:lnTo>
                    <a:pt x="1959" y="121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9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9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9"/>
            <p:cNvSpPr/>
            <p:nvPr/>
          </p:nvSpPr>
          <p:spPr>
            <a:xfrm>
              <a:off x="4174671" y="1687931"/>
              <a:ext cx="25837" cy="40350"/>
            </a:xfrm>
            <a:custGeom>
              <a:avLst/>
              <a:gdLst/>
              <a:ahLst/>
              <a:cxnLst/>
              <a:rect l="l" t="t" r="r" b="b"/>
              <a:pathLst>
                <a:path w="1280" h="1999" extrusionOk="0">
                  <a:moveTo>
                    <a:pt x="300" y="0"/>
                  </a:moveTo>
                  <a:lnTo>
                    <a:pt x="0" y="160"/>
                  </a:lnTo>
                  <a:lnTo>
                    <a:pt x="980" y="1999"/>
                  </a:lnTo>
                  <a:lnTo>
                    <a:pt x="1280" y="18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9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extrusionOk="0">
                  <a:moveTo>
                    <a:pt x="0" y="0"/>
                  </a:moveTo>
                  <a:lnTo>
                    <a:pt x="620" y="1799"/>
                  </a:lnTo>
                  <a:lnTo>
                    <a:pt x="540" y="1339"/>
                  </a:lnTo>
                  <a:lnTo>
                    <a:pt x="400" y="880"/>
                  </a:lnTo>
                  <a:lnTo>
                    <a:pt x="220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9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0" y="440"/>
                  </a:lnTo>
                  <a:lnTo>
                    <a:pt x="400" y="880"/>
                  </a:lnTo>
                  <a:lnTo>
                    <a:pt x="540" y="1339"/>
                  </a:lnTo>
                  <a:lnTo>
                    <a:pt x="620" y="17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9"/>
            <p:cNvSpPr/>
            <p:nvPr/>
          </p:nvSpPr>
          <p:spPr>
            <a:xfrm>
              <a:off x="4205735" y="1679857"/>
              <a:ext cx="18974" cy="38755"/>
            </a:xfrm>
            <a:custGeom>
              <a:avLst/>
              <a:gdLst/>
              <a:ahLst/>
              <a:cxnLst/>
              <a:rect l="l" t="t" r="r" b="b"/>
              <a:pathLst>
                <a:path w="940" h="1920" extrusionOk="0">
                  <a:moveTo>
                    <a:pt x="300" y="0"/>
                  </a:moveTo>
                  <a:lnTo>
                    <a:pt x="0" y="160"/>
                  </a:lnTo>
                  <a:lnTo>
                    <a:pt x="200" y="580"/>
                  </a:lnTo>
                  <a:lnTo>
                    <a:pt x="380" y="1020"/>
                  </a:lnTo>
                  <a:lnTo>
                    <a:pt x="500" y="1459"/>
                  </a:lnTo>
                  <a:lnTo>
                    <a:pt x="600" y="1919"/>
                  </a:lnTo>
                  <a:lnTo>
                    <a:pt x="940" y="1859"/>
                  </a:lnTo>
                  <a:lnTo>
                    <a:pt x="840" y="1379"/>
                  </a:lnTo>
                  <a:lnTo>
                    <a:pt x="700" y="900"/>
                  </a:lnTo>
                  <a:lnTo>
                    <a:pt x="520" y="44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9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extrusionOk="0">
                  <a:moveTo>
                    <a:pt x="2579" y="1"/>
                  </a:move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  <a:lnTo>
                    <a:pt x="1" y="5038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9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fill="none" extrusionOk="0">
                  <a:moveTo>
                    <a:pt x="2579" y="1"/>
                  </a:moveTo>
                  <a:lnTo>
                    <a:pt x="2579" y="1"/>
                  </a:ln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9"/>
            <p:cNvSpPr/>
            <p:nvPr/>
          </p:nvSpPr>
          <p:spPr>
            <a:xfrm>
              <a:off x="4390099" y="1955798"/>
              <a:ext cx="58113" cy="104518"/>
            </a:xfrm>
            <a:custGeom>
              <a:avLst/>
              <a:gdLst/>
              <a:ahLst/>
              <a:cxnLst/>
              <a:rect l="l" t="t" r="r" b="b"/>
              <a:pathLst>
                <a:path w="2879" h="5178" extrusionOk="0">
                  <a:moveTo>
                    <a:pt x="2639" y="1"/>
                  </a:moveTo>
                  <a:lnTo>
                    <a:pt x="2399" y="261"/>
                  </a:lnTo>
                  <a:lnTo>
                    <a:pt x="2159" y="540"/>
                  </a:lnTo>
                  <a:lnTo>
                    <a:pt x="1940" y="840"/>
                  </a:lnTo>
                  <a:lnTo>
                    <a:pt x="1720" y="1120"/>
                  </a:lnTo>
                  <a:lnTo>
                    <a:pt x="1520" y="1420"/>
                  </a:lnTo>
                  <a:lnTo>
                    <a:pt x="1340" y="1740"/>
                  </a:lnTo>
                  <a:lnTo>
                    <a:pt x="980" y="2379"/>
                  </a:lnTo>
                  <a:lnTo>
                    <a:pt x="660" y="3019"/>
                  </a:lnTo>
                  <a:lnTo>
                    <a:pt x="520" y="3359"/>
                  </a:lnTo>
                  <a:lnTo>
                    <a:pt x="400" y="3699"/>
                  </a:lnTo>
                  <a:lnTo>
                    <a:pt x="281" y="4038"/>
                  </a:lnTo>
                  <a:lnTo>
                    <a:pt x="181" y="4398"/>
                  </a:lnTo>
                  <a:lnTo>
                    <a:pt x="81" y="4738"/>
                  </a:lnTo>
                  <a:lnTo>
                    <a:pt x="1" y="5098"/>
                  </a:lnTo>
                  <a:lnTo>
                    <a:pt x="341" y="5178"/>
                  </a:lnTo>
                  <a:lnTo>
                    <a:pt x="500" y="4478"/>
                  </a:lnTo>
                  <a:lnTo>
                    <a:pt x="720" y="3818"/>
                  </a:lnTo>
                  <a:lnTo>
                    <a:pt x="980" y="3159"/>
                  </a:lnTo>
                  <a:lnTo>
                    <a:pt x="1280" y="2519"/>
                  </a:lnTo>
                  <a:lnTo>
                    <a:pt x="1620" y="1920"/>
                  </a:lnTo>
                  <a:lnTo>
                    <a:pt x="1999" y="1320"/>
                  </a:lnTo>
                  <a:lnTo>
                    <a:pt x="2419" y="760"/>
                  </a:lnTo>
                  <a:lnTo>
                    <a:pt x="2879" y="221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0" name="Google Shape;1230;p29"/>
          <p:cNvGrpSpPr/>
          <p:nvPr/>
        </p:nvGrpSpPr>
        <p:grpSpPr>
          <a:xfrm flipH="1">
            <a:off x="-2897539" y="-7661946"/>
            <a:ext cx="1074436" cy="988782"/>
            <a:chOff x="-2897539" y="-7661946"/>
            <a:chExt cx="1074436" cy="988782"/>
          </a:xfrm>
        </p:grpSpPr>
        <p:sp>
          <p:nvSpPr>
            <p:cNvPr id="1231" name="Google Shape;1231;p29"/>
            <p:cNvSpPr/>
            <p:nvPr/>
          </p:nvSpPr>
          <p:spPr>
            <a:xfrm>
              <a:off x="-2868947" y="-7658756"/>
              <a:ext cx="1045845" cy="985592"/>
            </a:xfrm>
            <a:custGeom>
              <a:avLst/>
              <a:gdLst/>
              <a:ahLst/>
              <a:cxnLst/>
              <a:rect l="l" t="t" r="r" b="b"/>
              <a:pathLst>
                <a:path w="17375" h="16374" extrusionOk="0">
                  <a:moveTo>
                    <a:pt x="7712" y="0"/>
                  </a:moveTo>
                  <a:lnTo>
                    <a:pt x="7273" y="18"/>
                  </a:lnTo>
                  <a:lnTo>
                    <a:pt x="6852" y="53"/>
                  </a:lnTo>
                  <a:lnTo>
                    <a:pt x="6430" y="123"/>
                  </a:lnTo>
                  <a:lnTo>
                    <a:pt x="6008" y="194"/>
                  </a:lnTo>
                  <a:lnTo>
                    <a:pt x="5622" y="299"/>
                  </a:lnTo>
                  <a:lnTo>
                    <a:pt x="5235" y="422"/>
                  </a:lnTo>
                  <a:lnTo>
                    <a:pt x="4866" y="563"/>
                  </a:lnTo>
                  <a:lnTo>
                    <a:pt x="4498" y="721"/>
                  </a:lnTo>
                  <a:lnTo>
                    <a:pt x="4146" y="896"/>
                  </a:lnTo>
                  <a:lnTo>
                    <a:pt x="3812" y="1090"/>
                  </a:lnTo>
                  <a:lnTo>
                    <a:pt x="3496" y="1300"/>
                  </a:lnTo>
                  <a:lnTo>
                    <a:pt x="3180" y="1529"/>
                  </a:lnTo>
                  <a:lnTo>
                    <a:pt x="2881" y="1775"/>
                  </a:lnTo>
                  <a:lnTo>
                    <a:pt x="2600" y="2038"/>
                  </a:lnTo>
                  <a:lnTo>
                    <a:pt x="2319" y="2302"/>
                  </a:lnTo>
                  <a:lnTo>
                    <a:pt x="2073" y="2600"/>
                  </a:lnTo>
                  <a:lnTo>
                    <a:pt x="1827" y="2899"/>
                  </a:lnTo>
                  <a:lnTo>
                    <a:pt x="1599" y="3215"/>
                  </a:lnTo>
                  <a:lnTo>
                    <a:pt x="1370" y="3532"/>
                  </a:lnTo>
                  <a:lnTo>
                    <a:pt x="1177" y="3865"/>
                  </a:lnTo>
                  <a:lnTo>
                    <a:pt x="984" y="4217"/>
                  </a:lnTo>
                  <a:lnTo>
                    <a:pt x="826" y="4568"/>
                  </a:lnTo>
                  <a:lnTo>
                    <a:pt x="668" y="4937"/>
                  </a:lnTo>
                  <a:lnTo>
                    <a:pt x="527" y="5323"/>
                  </a:lnTo>
                  <a:lnTo>
                    <a:pt x="404" y="5692"/>
                  </a:lnTo>
                  <a:lnTo>
                    <a:pt x="299" y="6079"/>
                  </a:lnTo>
                  <a:lnTo>
                    <a:pt x="211" y="6483"/>
                  </a:lnTo>
                  <a:lnTo>
                    <a:pt x="123" y="6887"/>
                  </a:lnTo>
                  <a:lnTo>
                    <a:pt x="70" y="7291"/>
                  </a:lnTo>
                  <a:lnTo>
                    <a:pt x="18" y="7695"/>
                  </a:lnTo>
                  <a:lnTo>
                    <a:pt x="0" y="8117"/>
                  </a:lnTo>
                  <a:lnTo>
                    <a:pt x="0" y="8538"/>
                  </a:lnTo>
                  <a:lnTo>
                    <a:pt x="0" y="8960"/>
                  </a:lnTo>
                  <a:lnTo>
                    <a:pt x="35" y="9364"/>
                  </a:lnTo>
                  <a:lnTo>
                    <a:pt x="70" y="9768"/>
                  </a:lnTo>
                  <a:lnTo>
                    <a:pt x="141" y="10172"/>
                  </a:lnTo>
                  <a:lnTo>
                    <a:pt x="229" y="10559"/>
                  </a:lnTo>
                  <a:lnTo>
                    <a:pt x="334" y="10928"/>
                  </a:lnTo>
                  <a:lnTo>
                    <a:pt x="457" y="11297"/>
                  </a:lnTo>
                  <a:lnTo>
                    <a:pt x="597" y="11665"/>
                  </a:lnTo>
                  <a:lnTo>
                    <a:pt x="738" y="12017"/>
                  </a:lnTo>
                  <a:lnTo>
                    <a:pt x="914" y="12351"/>
                  </a:lnTo>
                  <a:lnTo>
                    <a:pt x="1107" y="12684"/>
                  </a:lnTo>
                  <a:lnTo>
                    <a:pt x="1300" y="13001"/>
                  </a:lnTo>
                  <a:lnTo>
                    <a:pt x="1529" y="13299"/>
                  </a:lnTo>
                  <a:lnTo>
                    <a:pt x="1757" y="13598"/>
                  </a:lnTo>
                  <a:lnTo>
                    <a:pt x="2003" y="13879"/>
                  </a:lnTo>
                  <a:lnTo>
                    <a:pt x="2266" y="14160"/>
                  </a:lnTo>
                  <a:lnTo>
                    <a:pt x="2548" y="14406"/>
                  </a:lnTo>
                  <a:lnTo>
                    <a:pt x="2829" y="14652"/>
                  </a:lnTo>
                  <a:lnTo>
                    <a:pt x="3145" y="14880"/>
                  </a:lnTo>
                  <a:lnTo>
                    <a:pt x="3461" y="15091"/>
                  </a:lnTo>
                  <a:lnTo>
                    <a:pt x="3777" y="15302"/>
                  </a:lnTo>
                  <a:lnTo>
                    <a:pt x="4129" y="15478"/>
                  </a:lnTo>
                  <a:lnTo>
                    <a:pt x="4480" y="15653"/>
                  </a:lnTo>
                  <a:lnTo>
                    <a:pt x="4849" y="15794"/>
                  </a:lnTo>
                  <a:lnTo>
                    <a:pt x="5218" y="15934"/>
                  </a:lnTo>
                  <a:lnTo>
                    <a:pt x="5604" y="16057"/>
                  </a:lnTo>
                  <a:lnTo>
                    <a:pt x="5991" y="16145"/>
                  </a:lnTo>
                  <a:lnTo>
                    <a:pt x="6412" y="16233"/>
                  </a:lnTo>
                  <a:lnTo>
                    <a:pt x="6816" y="16303"/>
                  </a:lnTo>
                  <a:lnTo>
                    <a:pt x="7256" y="16339"/>
                  </a:lnTo>
                  <a:lnTo>
                    <a:pt x="7677" y="16374"/>
                  </a:lnTo>
                  <a:lnTo>
                    <a:pt x="8117" y="16374"/>
                  </a:lnTo>
                  <a:lnTo>
                    <a:pt x="8661" y="16356"/>
                  </a:lnTo>
                  <a:lnTo>
                    <a:pt x="9171" y="16321"/>
                  </a:lnTo>
                  <a:lnTo>
                    <a:pt x="9680" y="16268"/>
                  </a:lnTo>
                  <a:lnTo>
                    <a:pt x="10172" y="16198"/>
                  </a:lnTo>
                  <a:lnTo>
                    <a:pt x="10646" y="16093"/>
                  </a:lnTo>
                  <a:lnTo>
                    <a:pt x="11103" y="15987"/>
                  </a:lnTo>
                  <a:lnTo>
                    <a:pt x="11560" y="15847"/>
                  </a:lnTo>
                  <a:lnTo>
                    <a:pt x="11999" y="15706"/>
                  </a:lnTo>
                  <a:lnTo>
                    <a:pt x="12421" y="15530"/>
                  </a:lnTo>
                  <a:lnTo>
                    <a:pt x="12825" y="15337"/>
                  </a:lnTo>
                  <a:lnTo>
                    <a:pt x="13211" y="15144"/>
                  </a:lnTo>
                  <a:lnTo>
                    <a:pt x="13598" y="14933"/>
                  </a:lnTo>
                  <a:lnTo>
                    <a:pt x="13949" y="14705"/>
                  </a:lnTo>
                  <a:lnTo>
                    <a:pt x="14300" y="14459"/>
                  </a:lnTo>
                  <a:lnTo>
                    <a:pt x="14634" y="14195"/>
                  </a:lnTo>
                  <a:lnTo>
                    <a:pt x="14950" y="13914"/>
                  </a:lnTo>
                  <a:lnTo>
                    <a:pt x="15231" y="13633"/>
                  </a:lnTo>
                  <a:lnTo>
                    <a:pt x="15513" y="13334"/>
                  </a:lnTo>
                  <a:lnTo>
                    <a:pt x="15776" y="13018"/>
                  </a:lnTo>
                  <a:lnTo>
                    <a:pt x="16022" y="12702"/>
                  </a:lnTo>
                  <a:lnTo>
                    <a:pt x="16233" y="12368"/>
                  </a:lnTo>
                  <a:lnTo>
                    <a:pt x="16444" y="12034"/>
                  </a:lnTo>
                  <a:lnTo>
                    <a:pt x="16637" y="11665"/>
                  </a:lnTo>
                  <a:lnTo>
                    <a:pt x="16795" y="11314"/>
                  </a:lnTo>
                  <a:lnTo>
                    <a:pt x="16936" y="10945"/>
                  </a:lnTo>
                  <a:lnTo>
                    <a:pt x="17076" y="10559"/>
                  </a:lnTo>
                  <a:lnTo>
                    <a:pt x="17164" y="10172"/>
                  </a:lnTo>
                  <a:lnTo>
                    <a:pt x="17252" y="9786"/>
                  </a:lnTo>
                  <a:lnTo>
                    <a:pt x="17322" y="9382"/>
                  </a:lnTo>
                  <a:lnTo>
                    <a:pt x="17357" y="8978"/>
                  </a:lnTo>
                  <a:lnTo>
                    <a:pt x="17375" y="8556"/>
                  </a:lnTo>
                  <a:lnTo>
                    <a:pt x="17375" y="8134"/>
                  </a:lnTo>
                  <a:lnTo>
                    <a:pt x="17357" y="7730"/>
                  </a:lnTo>
                  <a:lnTo>
                    <a:pt x="17304" y="7326"/>
                  </a:lnTo>
                  <a:lnTo>
                    <a:pt x="17252" y="6922"/>
                  </a:lnTo>
                  <a:lnTo>
                    <a:pt x="17164" y="6518"/>
                  </a:lnTo>
                  <a:lnTo>
                    <a:pt x="17076" y="6132"/>
                  </a:lnTo>
                  <a:lnTo>
                    <a:pt x="16953" y="5745"/>
                  </a:lnTo>
                  <a:lnTo>
                    <a:pt x="16813" y="5376"/>
                  </a:lnTo>
                  <a:lnTo>
                    <a:pt x="16654" y="5007"/>
                  </a:lnTo>
                  <a:lnTo>
                    <a:pt x="16496" y="4638"/>
                  </a:lnTo>
                  <a:lnTo>
                    <a:pt x="16303" y="4287"/>
                  </a:lnTo>
                  <a:lnTo>
                    <a:pt x="16092" y="3953"/>
                  </a:lnTo>
                  <a:lnTo>
                    <a:pt x="15864" y="3619"/>
                  </a:lnTo>
                  <a:lnTo>
                    <a:pt x="15618" y="3303"/>
                  </a:lnTo>
                  <a:lnTo>
                    <a:pt x="15354" y="2987"/>
                  </a:lnTo>
                  <a:lnTo>
                    <a:pt x="15073" y="2688"/>
                  </a:lnTo>
                  <a:lnTo>
                    <a:pt x="14775" y="2407"/>
                  </a:lnTo>
                  <a:lnTo>
                    <a:pt x="14459" y="2126"/>
                  </a:lnTo>
                  <a:lnTo>
                    <a:pt x="14125" y="1880"/>
                  </a:lnTo>
                  <a:lnTo>
                    <a:pt x="13773" y="1634"/>
                  </a:lnTo>
                  <a:lnTo>
                    <a:pt x="13422" y="1406"/>
                  </a:lnTo>
                  <a:lnTo>
                    <a:pt x="13036" y="1195"/>
                  </a:lnTo>
                  <a:lnTo>
                    <a:pt x="12631" y="984"/>
                  </a:lnTo>
                  <a:lnTo>
                    <a:pt x="12210" y="808"/>
                  </a:lnTo>
                  <a:lnTo>
                    <a:pt x="11771" y="650"/>
                  </a:lnTo>
                  <a:lnTo>
                    <a:pt x="11331" y="492"/>
                  </a:lnTo>
                  <a:lnTo>
                    <a:pt x="10857" y="369"/>
                  </a:lnTo>
                  <a:lnTo>
                    <a:pt x="10383" y="264"/>
                  </a:lnTo>
                  <a:lnTo>
                    <a:pt x="9873" y="176"/>
                  </a:lnTo>
                  <a:lnTo>
                    <a:pt x="9364" y="106"/>
                  </a:lnTo>
                  <a:lnTo>
                    <a:pt x="8837" y="53"/>
                  </a:lnTo>
                  <a:lnTo>
                    <a:pt x="8275" y="18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9"/>
            <p:cNvSpPr/>
            <p:nvPr/>
          </p:nvSpPr>
          <p:spPr>
            <a:xfrm>
              <a:off x="-2894349" y="-7658756"/>
              <a:ext cx="979272" cy="979272"/>
            </a:xfrm>
            <a:custGeom>
              <a:avLst/>
              <a:gdLst/>
              <a:ahLst/>
              <a:cxnLst/>
              <a:rect l="l" t="t" r="r" b="b"/>
              <a:pathLst>
                <a:path w="16269" h="16269" extrusionOk="0">
                  <a:moveTo>
                    <a:pt x="8134" y="0"/>
                  </a:moveTo>
                  <a:lnTo>
                    <a:pt x="7730" y="18"/>
                  </a:lnTo>
                  <a:lnTo>
                    <a:pt x="7309" y="53"/>
                  </a:lnTo>
                  <a:lnTo>
                    <a:pt x="6905" y="106"/>
                  </a:lnTo>
                  <a:lnTo>
                    <a:pt x="6501" y="176"/>
                  </a:lnTo>
                  <a:lnTo>
                    <a:pt x="6114" y="264"/>
                  </a:lnTo>
                  <a:lnTo>
                    <a:pt x="5728" y="369"/>
                  </a:lnTo>
                  <a:lnTo>
                    <a:pt x="5341" y="510"/>
                  </a:lnTo>
                  <a:lnTo>
                    <a:pt x="4972" y="650"/>
                  </a:lnTo>
                  <a:lnTo>
                    <a:pt x="4621" y="808"/>
                  </a:lnTo>
                  <a:lnTo>
                    <a:pt x="4270" y="984"/>
                  </a:lnTo>
                  <a:lnTo>
                    <a:pt x="3918" y="1177"/>
                  </a:lnTo>
                  <a:lnTo>
                    <a:pt x="3602" y="1388"/>
                  </a:lnTo>
                  <a:lnTo>
                    <a:pt x="3268" y="1617"/>
                  </a:lnTo>
                  <a:lnTo>
                    <a:pt x="2970" y="1863"/>
                  </a:lnTo>
                  <a:lnTo>
                    <a:pt x="2671" y="2126"/>
                  </a:lnTo>
                  <a:lnTo>
                    <a:pt x="2390" y="2390"/>
                  </a:lnTo>
                  <a:lnTo>
                    <a:pt x="2126" y="2671"/>
                  </a:lnTo>
                  <a:lnTo>
                    <a:pt x="1863" y="2969"/>
                  </a:lnTo>
                  <a:lnTo>
                    <a:pt x="1617" y="3268"/>
                  </a:lnTo>
                  <a:lnTo>
                    <a:pt x="1388" y="3602"/>
                  </a:lnTo>
                  <a:lnTo>
                    <a:pt x="1178" y="3918"/>
                  </a:lnTo>
                  <a:lnTo>
                    <a:pt x="984" y="4269"/>
                  </a:lnTo>
                  <a:lnTo>
                    <a:pt x="809" y="4621"/>
                  </a:lnTo>
                  <a:lnTo>
                    <a:pt x="651" y="4972"/>
                  </a:lnTo>
                  <a:lnTo>
                    <a:pt x="510" y="5341"/>
                  </a:lnTo>
                  <a:lnTo>
                    <a:pt x="369" y="5728"/>
                  </a:lnTo>
                  <a:lnTo>
                    <a:pt x="264" y="6114"/>
                  </a:lnTo>
                  <a:lnTo>
                    <a:pt x="176" y="6500"/>
                  </a:lnTo>
                  <a:lnTo>
                    <a:pt x="106" y="6905"/>
                  </a:lnTo>
                  <a:lnTo>
                    <a:pt x="53" y="7309"/>
                  </a:lnTo>
                  <a:lnTo>
                    <a:pt x="18" y="7730"/>
                  </a:lnTo>
                  <a:lnTo>
                    <a:pt x="1" y="8134"/>
                  </a:lnTo>
                  <a:lnTo>
                    <a:pt x="18" y="8556"/>
                  </a:lnTo>
                  <a:lnTo>
                    <a:pt x="53" y="8978"/>
                  </a:lnTo>
                  <a:lnTo>
                    <a:pt x="106" y="9382"/>
                  </a:lnTo>
                  <a:lnTo>
                    <a:pt x="176" y="9786"/>
                  </a:lnTo>
                  <a:lnTo>
                    <a:pt x="264" y="10172"/>
                  </a:lnTo>
                  <a:lnTo>
                    <a:pt x="369" y="10559"/>
                  </a:lnTo>
                  <a:lnTo>
                    <a:pt x="510" y="10945"/>
                  </a:lnTo>
                  <a:lnTo>
                    <a:pt x="651" y="11314"/>
                  </a:lnTo>
                  <a:lnTo>
                    <a:pt x="809" y="11665"/>
                  </a:lnTo>
                  <a:lnTo>
                    <a:pt x="984" y="12017"/>
                  </a:lnTo>
                  <a:lnTo>
                    <a:pt x="1178" y="12351"/>
                  </a:lnTo>
                  <a:lnTo>
                    <a:pt x="1388" y="12684"/>
                  </a:lnTo>
                  <a:lnTo>
                    <a:pt x="1617" y="13001"/>
                  </a:lnTo>
                  <a:lnTo>
                    <a:pt x="1863" y="13317"/>
                  </a:lnTo>
                  <a:lnTo>
                    <a:pt x="2126" y="13615"/>
                  </a:lnTo>
                  <a:lnTo>
                    <a:pt x="2390" y="13897"/>
                  </a:lnTo>
                  <a:lnTo>
                    <a:pt x="2671" y="14160"/>
                  </a:lnTo>
                  <a:lnTo>
                    <a:pt x="2970" y="14424"/>
                  </a:lnTo>
                  <a:lnTo>
                    <a:pt x="3268" y="14652"/>
                  </a:lnTo>
                  <a:lnTo>
                    <a:pt x="3602" y="14880"/>
                  </a:lnTo>
                  <a:lnTo>
                    <a:pt x="3918" y="15091"/>
                  </a:lnTo>
                  <a:lnTo>
                    <a:pt x="4270" y="15284"/>
                  </a:lnTo>
                  <a:lnTo>
                    <a:pt x="4621" y="15478"/>
                  </a:lnTo>
                  <a:lnTo>
                    <a:pt x="4972" y="15636"/>
                  </a:lnTo>
                  <a:lnTo>
                    <a:pt x="5341" y="15776"/>
                  </a:lnTo>
                  <a:lnTo>
                    <a:pt x="5728" y="15899"/>
                  </a:lnTo>
                  <a:lnTo>
                    <a:pt x="6114" y="16022"/>
                  </a:lnTo>
                  <a:lnTo>
                    <a:pt x="6501" y="16110"/>
                  </a:lnTo>
                  <a:lnTo>
                    <a:pt x="6905" y="16180"/>
                  </a:lnTo>
                  <a:lnTo>
                    <a:pt x="7309" y="16233"/>
                  </a:lnTo>
                  <a:lnTo>
                    <a:pt x="7730" y="16268"/>
                  </a:lnTo>
                  <a:lnTo>
                    <a:pt x="8556" y="16268"/>
                  </a:lnTo>
                  <a:lnTo>
                    <a:pt x="8978" y="16233"/>
                  </a:lnTo>
                  <a:lnTo>
                    <a:pt x="9382" y="16180"/>
                  </a:lnTo>
                  <a:lnTo>
                    <a:pt x="9786" y="16110"/>
                  </a:lnTo>
                  <a:lnTo>
                    <a:pt x="10172" y="16022"/>
                  </a:lnTo>
                  <a:lnTo>
                    <a:pt x="10559" y="15899"/>
                  </a:lnTo>
                  <a:lnTo>
                    <a:pt x="10945" y="15776"/>
                  </a:lnTo>
                  <a:lnTo>
                    <a:pt x="11314" y="15636"/>
                  </a:lnTo>
                  <a:lnTo>
                    <a:pt x="11666" y="15478"/>
                  </a:lnTo>
                  <a:lnTo>
                    <a:pt x="12017" y="15284"/>
                  </a:lnTo>
                  <a:lnTo>
                    <a:pt x="12351" y="15091"/>
                  </a:lnTo>
                  <a:lnTo>
                    <a:pt x="12685" y="14880"/>
                  </a:lnTo>
                  <a:lnTo>
                    <a:pt x="13001" y="14652"/>
                  </a:lnTo>
                  <a:lnTo>
                    <a:pt x="13317" y="14424"/>
                  </a:lnTo>
                  <a:lnTo>
                    <a:pt x="13616" y="14160"/>
                  </a:lnTo>
                  <a:lnTo>
                    <a:pt x="13897" y="13897"/>
                  </a:lnTo>
                  <a:lnTo>
                    <a:pt x="14160" y="13615"/>
                  </a:lnTo>
                  <a:lnTo>
                    <a:pt x="14424" y="13317"/>
                  </a:lnTo>
                  <a:lnTo>
                    <a:pt x="14652" y="13001"/>
                  </a:lnTo>
                  <a:lnTo>
                    <a:pt x="14881" y="12684"/>
                  </a:lnTo>
                  <a:lnTo>
                    <a:pt x="15091" y="12351"/>
                  </a:lnTo>
                  <a:lnTo>
                    <a:pt x="15285" y="12017"/>
                  </a:lnTo>
                  <a:lnTo>
                    <a:pt x="15478" y="11665"/>
                  </a:lnTo>
                  <a:lnTo>
                    <a:pt x="15636" y="11314"/>
                  </a:lnTo>
                  <a:lnTo>
                    <a:pt x="15776" y="10945"/>
                  </a:lnTo>
                  <a:lnTo>
                    <a:pt x="15899" y="10559"/>
                  </a:lnTo>
                  <a:lnTo>
                    <a:pt x="16022" y="10172"/>
                  </a:lnTo>
                  <a:lnTo>
                    <a:pt x="16110" y="9786"/>
                  </a:lnTo>
                  <a:lnTo>
                    <a:pt x="16181" y="9382"/>
                  </a:lnTo>
                  <a:lnTo>
                    <a:pt x="16233" y="8978"/>
                  </a:lnTo>
                  <a:lnTo>
                    <a:pt x="16268" y="8556"/>
                  </a:lnTo>
                  <a:lnTo>
                    <a:pt x="16268" y="8134"/>
                  </a:lnTo>
                  <a:lnTo>
                    <a:pt x="16268" y="7730"/>
                  </a:lnTo>
                  <a:lnTo>
                    <a:pt x="16233" y="7309"/>
                  </a:lnTo>
                  <a:lnTo>
                    <a:pt x="16181" y="6905"/>
                  </a:lnTo>
                  <a:lnTo>
                    <a:pt x="16110" y="6500"/>
                  </a:lnTo>
                  <a:lnTo>
                    <a:pt x="16022" y="6114"/>
                  </a:lnTo>
                  <a:lnTo>
                    <a:pt x="15899" y="5728"/>
                  </a:lnTo>
                  <a:lnTo>
                    <a:pt x="15776" y="5341"/>
                  </a:lnTo>
                  <a:lnTo>
                    <a:pt x="15636" y="4972"/>
                  </a:lnTo>
                  <a:lnTo>
                    <a:pt x="15478" y="4621"/>
                  </a:lnTo>
                  <a:lnTo>
                    <a:pt x="15285" y="4269"/>
                  </a:lnTo>
                  <a:lnTo>
                    <a:pt x="15091" y="3918"/>
                  </a:lnTo>
                  <a:lnTo>
                    <a:pt x="14881" y="3602"/>
                  </a:lnTo>
                  <a:lnTo>
                    <a:pt x="14652" y="3268"/>
                  </a:lnTo>
                  <a:lnTo>
                    <a:pt x="14424" y="2969"/>
                  </a:lnTo>
                  <a:lnTo>
                    <a:pt x="14160" y="2671"/>
                  </a:lnTo>
                  <a:lnTo>
                    <a:pt x="13897" y="2390"/>
                  </a:lnTo>
                  <a:lnTo>
                    <a:pt x="13616" y="2126"/>
                  </a:lnTo>
                  <a:lnTo>
                    <a:pt x="13317" y="1863"/>
                  </a:lnTo>
                  <a:lnTo>
                    <a:pt x="13001" y="1617"/>
                  </a:lnTo>
                  <a:lnTo>
                    <a:pt x="12685" y="1388"/>
                  </a:lnTo>
                  <a:lnTo>
                    <a:pt x="12351" y="1177"/>
                  </a:lnTo>
                  <a:lnTo>
                    <a:pt x="12017" y="984"/>
                  </a:lnTo>
                  <a:lnTo>
                    <a:pt x="11666" y="808"/>
                  </a:lnTo>
                  <a:lnTo>
                    <a:pt x="11314" y="650"/>
                  </a:lnTo>
                  <a:lnTo>
                    <a:pt x="10945" y="510"/>
                  </a:lnTo>
                  <a:lnTo>
                    <a:pt x="10559" y="369"/>
                  </a:lnTo>
                  <a:lnTo>
                    <a:pt x="10172" y="264"/>
                  </a:lnTo>
                  <a:lnTo>
                    <a:pt x="9786" y="176"/>
                  </a:lnTo>
                  <a:lnTo>
                    <a:pt x="9382" y="106"/>
                  </a:lnTo>
                  <a:lnTo>
                    <a:pt x="8978" y="53"/>
                  </a:lnTo>
                  <a:lnTo>
                    <a:pt x="8556" y="18"/>
                  </a:lnTo>
                  <a:lnTo>
                    <a:pt x="8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9"/>
            <p:cNvSpPr/>
            <p:nvPr/>
          </p:nvSpPr>
          <p:spPr>
            <a:xfrm>
              <a:off x="-2897539" y="-7661946"/>
              <a:ext cx="986675" cy="986675"/>
            </a:xfrm>
            <a:custGeom>
              <a:avLst/>
              <a:gdLst/>
              <a:ahLst/>
              <a:cxnLst/>
              <a:rect l="l" t="t" r="r" b="b"/>
              <a:pathLst>
                <a:path w="16392" h="16392" extrusionOk="0">
                  <a:moveTo>
                    <a:pt x="8187" y="124"/>
                  </a:moveTo>
                  <a:lnTo>
                    <a:pt x="8609" y="141"/>
                  </a:lnTo>
                  <a:lnTo>
                    <a:pt x="9013" y="176"/>
                  </a:lnTo>
                  <a:lnTo>
                    <a:pt x="9417" y="229"/>
                  </a:lnTo>
                  <a:lnTo>
                    <a:pt x="9821" y="299"/>
                  </a:lnTo>
                  <a:lnTo>
                    <a:pt x="10208" y="387"/>
                  </a:lnTo>
                  <a:lnTo>
                    <a:pt x="10594" y="493"/>
                  </a:lnTo>
                  <a:lnTo>
                    <a:pt x="10963" y="616"/>
                  </a:lnTo>
                  <a:lnTo>
                    <a:pt x="11332" y="756"/>
                  </a:lnTo>
                  <a:lnTo>
                    <a:pt x="11683" y="932"/>
                  </a:lnTo>
                  <a:lnTo>
                    <a:pt x="12035" y="1107"/>
                  </a:lnTo>
                  <a:lnTo>
                    <a:pt x="12369" y="1301"/>
                  </a:lnTo>
                  <a:lnTo>
                    <a:pt x="12702" y="1512"/>
                  </a:lnTo>
                  <a:lnTo>
                    <a:pt x="13019" y="1740"/>
                  </a:lnTo>
                  <a:lnTo>
                    <a:pt x="13317" y="1968"/>
                  </a:lnTo>
                  <a:lnTo>
                    <a:pt x="13616" y="2232"/>
                  </a:lnTo>
                  <a:lnTo>
                    <a:pt x="13897" y="2495"/>
                  </a:lnTo>
                  <a:lnTo>
                    <a:pt x="14161" y="2776"/>
                  </a:lnTo>
                  <a:lnTo>
                    <a:pt x="14406" y="3057"/>
                  </a:lnTo>
                  <a:lnTo>
                    <a:pt x="14652" y="3374"/>
                  </a:lnTo>
                  <a:lnTo>
                    <a:pt x="14881" y="3690"/>
                  </a:lnTo>
                  <a:lnTo>
                    <a:pt x="15092" y="4006"/>
                  </a:lnTo>
                  <a:lnTo>
                    <a:pt x="15285" y="4358"/>
                  </a:lnTo>
                  <a:lnTo>
                    <a:pt x="15461" y="4691"/>
                  </a:lnTo>
                  <a:lnTo>
                    <a:pt x="15619" y="5060"/>
                  </a:lnTo>
                  <a:lnTo>
                    <a:pt x="15777" y="5429"/>
                  </a:lnTo>
                  <a:lnTo>
                    <a:pt x="15900" y="5798"/>
                  </a:lnTo>
                  <a:lnTo>
                    <a:pt x="16005" y="6185"/>
                  </a:lnTo>
                  <a:lnTo>
                    <a:pt x="16093" y="6571"/>
                  </a:lnTo>
                  <a:lnTo>
                    <a:pt x="16163" y="6975"/>
                  </a:lnTo>
                  <a:lnTo>
                    <a:pt x="16216" y="7362"/>
                  </a:lnTo>
                  <a:lnTo>
                    <a:pt x="16251" y="7783"/>
                  </a:lnTo>
                  <a:lnTo>
                    <a:pt x="16251" y="8187"/>
                  </a:lnTo>
                  <a:lnTo>
                    <a:pt x="16251" y="8609"/>
                  </a:lnTo>
                  <a:lnTo>
                    <a:pt x="16216" y="9013"/>
                  </a:lnTo>
                  <a:lnTo>
                    <a:pt x="16163" y="9417"/>
                  </a:lnTo>
                  <a:lnTo>
                    <a:pt x="16093" y="9821"/>
                  </a:lnTo>
                  <a:lnTo>
                    <a:pt x="16005" y="10208"/>
                  </a:lnTo>
                  <a:lnTo>
                    <a:pt x="15900" y="10594"/>
                  </a:lnTo>
                  <a:lnTo>
                    <a:pt x="15777" y="10963"/>
                  </a:lnTo>
                  <a:lnTo>
                    <a:pt x="15619" y="11332"/>
                  </a:lnTo>
                  <a:lnTo>
                    <a:pt x="15461" y="11683"/>
                  </a:lnTo>
                  <a:lnTo>
                    <a:pt x="15285" y="12035"/>
                  </a:lnTo>
                  <a:lnTo>
                    <a:pt x="15092" y="12368"/>
                  </a:lnTo>
                  <a:lnTo>
                    <a:pt x="14881" y="12702"/>
                  </a:lnTo>
                  <a:lnTo>
                    <a:pt x="14652" y="13018"/>
                  </a:lnTo>
                  <a:lnTo>
                    <a:pt x="14406" y="13317"/>
                  </a:lnTo>
                  <a:lnTo>
                    <a:pt x="14161" y="13616"/>
                  </a:lnTo>
                  <a:lnTo>
                    <a:pt x="13897" y="13897"/>
                  </a:lnTo>
                  <a:lnTo>
                    <a:pt x="13616" y="14160"/>
                  </a:lnTo>
                  <a:lnTo>
                    <a:pt x="13317" y="14406"/>
                  </a:lnTo>
                  <a:lnTo>
                    <a:pt x="13019" y="14652"/>
                  </a:lnTo>
                  <a:lnTo>
                    <a:pt x="12702" y="14881"/>
                  </a:lnTo>
                  <a:lnTo>
                    <a:pt x="12369" y="15091"/>
                  </a:lnTo>
                  <a:lnTo>
                    <a:pt x="12035" y="15285"/>
                  </a:lnTo>
                  <a:lnTo>
                    <a:pt x="11683" y="15460"/>
                  </a:lnTo>
                  <a:lnTo>
                    <a:pt x="11332" y="15619"/>
                  </a:lnTo>
                  <a:lnTo>
                    <a:pt x="10963" y="15777"/>
                  </a:lnTo>
                  <a:lnTo>
                    <a:pt x="10594" y="15900"/>
                  </a:lnTo>
                  <a:lnTo>
                    <a:pt x="10208" y="16005"/>
                  </a:lnTo>
                  <a:lnTo>
                    <a:pt x="9821" y="16093"/>
                  </a:lnTo>
                  <a:lnTo>
                    <a:pt x="9417" y="16163"/>
                  </a:lnTo>
                  <a:lnTo>
                    <a:pt x="9013" y="16216"/>
                  </a:lnTo>
                  <a:lnTo>
                    <a:pt x="8609" y="16251"/>
                  </a:lnTo>
                  <a:lnTo>
                    <a:pt x="7783" y="16251"/>
                  </a:lnTo>
                  <a:lnTo>
                    <a:pt x="7362" y="16216"/>
                  </a:lnTo>
                  <a:lnTo>
                    <a:pt x="6975" y="16163"/>
                  </a:lnTo>
                  <a:lnTo>
                    <a:pt x="6571" y="16093"/>
                  </a:lnTo>
                  <a:lnTo>
                    <a:pt x="6185" y="16005"/>
                  </a:lnTo>
                  <a:lnTo>
                    <a:pt x="5798" y="15900"/>
                  </a:lnTo>
                  <a:lnTo>
                    <a:pt x="5429" y="15777"/>
                  </a:lnTo>
                  <a:lnTo>
                    <a:pt x="5060" y="15619"/>
                  </a:lnTo>
                  <a:lnTo>
                    <a:pt x="4691" y="15460"/>
                  </a:lnTo>
                  <a:lnTo>
                    <a:pt x="4358" y="15285"/>
                  </a:lnTo>
                  <a:lnTo>
                    <a:pt x="4006" y="15091"/>
                  </a:lnTo>
                  <a:lnTo>
                    <a:pt x="3690" y="14881"/>
                  </a:lnTo>
                  <a:lnTo>
                    <a:pt x="3374" y="14652"/>
                  </a:lnTo>
                  <a:lnTo>
                    <a:pt x="3058" y="14406"/>
                  </a:lnTo>
                  <a:lnTo>
                    <a:pt x="2777" y="14160"/>
                  </a:lnTo>
                  <a:lnTo>
                    <a:pt x="2495" y="13897"/>
                  </a:lnTo>
                  <a:lnTo>
                    <a:pt x="2232" y="13616"/>
                  </a:lnTo>
                  <a:lnTo>
                    <a:pt x="1968" y="13317"/>
                  </a:lnTo>
                  <a:lnTo>
                    <a:pt x="1740" y="13018"/>
                  </a:lnTo>
                  <a:lnTo>
                    <a:pt x="1512" y="12702"/>
                  </a:lnTo>
                  <a:lnTo>
                    <a:pt x="1301" y="12368"/>
                  </a:lnTo>
                  <a:lnTo>
                    <a:pt x="1108" y="12035"/>
                  </a:lnTo>
                  <a:lnTo>
                    <a:pt x="932" y="11683"/>
                  </a:lnTo>
                  <a:lnTo>
                    <a:pt x="756" y="11332"/>
                  </a:lnTo>
                  <a:lnTo>
                    <a:pt x="616" y="10963"/>
                  </a:lnTo>
                  <a:lnTo>
                    <a:pt x="493" y="10594"/>
                  </a:lnTo>
                  <a:lnTo>
                    <a:pt x="387" y="10208"/>
                  </a:lnTo>
                  <a:lnTo>
                    <a:pt x="299" y="9821"/>
                  </a:lnTo>
                  <a:lnTo>
                    <a:pt x="229" y="9417"/>
                  </a:lnTo>
                  <a:lnTo>
                    <a:pt x="177" y="9013"/>
                  </a:lnTo>
                  <a:lnTo>
                    <a:pt x="141" y="8609"/>
                  </a:lnTo>
                  <a:lnTo>
                    <a:pt x="124" y="8187"/>
                  </a:lnTo>
                  <a:lnTo>
                    <a:pt x="141" y="7783"/>
                  </a:lnTo>
                  <a:lnTo>
                    <a:pt x="177" y="7362"/>
                  </a:lnTo>
                  <a:lnTo>
                    <a:pt x="229" y="6975"/>
                  </a:lnTo>
                  <a:lnTo>
                    <a:pt x="299" y="6571"/>
                  </a:lnTo>
                  <a:lnTo>
                    <a:pt x="387" y="6185"/>
                  </a:lnTo>
                  <a:lnTo>
                    <a:pt x="493" y="5798"/>
                  </a:lnTo>
                  <a:lnTo>
                    <a:pt x="616" y="5429"/>
                  </a:lnTo>
                  <a:lnTo>
                    <a:pt x="756" y="5060"/>
                  </a:lnTo>
                  <a:lnTo>
                    <a:pt x="932" y="4691"/>
                  </a:lnTo>
                  <a:lnTo>
                    <a:pt x="1108" y="4358"/>
                  </a:lnTo>
                  <a:lnTo>
                    <a:pt x="1301" y="4006"/>
                  </a:lnTo>
                  <a:lnTo>
                    <a:pt x="1512" y="3690"/>
                  </a:lnTo>
                  <a:lnTo>
                    <a:pt x="1740" y="3374"/>
                  </a:lnTo>
                  <a:lnTo>
                    <a:pt x="1968" y="3057"/>
                  </a:lnTo>
                  <a:lnTo>
                    <a:pt x="2232" y="2776"/>
                  </a:lnTo>
                  <a:lnTo>
                    <a:pt x="2495" y="2495"/>
                  </a:lnTo>
                  <a:lnTo>
                    <a:pt x="2777" y="2232"/>
                  </a:lnTo>
                  <a:lnTo>
                    <a:pt x="3058" y="1968"/>
                  </a:lnTo>
                  <a:lnTo>
                    <a:pt x="3374" y="1740"/>
                  </a:lnTo>
                  <a:lnTo>
                    <a:pt x="3690" y="1512"/>
                  </a:lnTo>
                  <a:lnTo>
                    <a:pt x="4006" y="1301"/>
                  </a:lnTo>
                  <a:lnTo>
                    <a:pt x="4358" y="1107"/>
                  </a:lnTo>
                  <a:lnTo>
                    <a:pt x="4691" y="932"/>
                  </a:lnTo>
                  <a:lnTo>
                    <a:pt x="5060" y="756"/>
                  </a:lnTo>
                  <a:lnTo>
                    <a:pt x="5429" y="616"/>
                  </a:lnTo>
                  <a:lnTo>
                    <a:pt x="5798" y="493"/>
                  </a:lnTo>
                  <a:lnTo>
                    <a:pt x="6185" y="387"/>
                  </a:lnTo>
                  <a:lnTo>
                    <a:pt x="6571" y="299"/>
                  </a:lnTo>
                  <a:lnTo>
                    <a:pt x="6975" y="229"/>
                  </a:lnTo>
                  <a:lnTo>
                    <a:pt x="7362" y="176"/>
                  </a:lnTo>
                  <a:lnTo>
                    <a:pt x="7783" y="141"/>
                  </a:lnTo>
                  <a:lnTo>
                    <a:pt x="8187" y="124"/>
                  </a:lnTo>
                  <a:close/>
                  <a:moveTo>
                    <a:pt x="7766" y="1"/>
                  </a:moveTo>
                  <a:lnTo>
                    <a:pt x="7362" y="36"/>
                  </a:lnTo>
                  <a:lnTo>
                    <a:pt x="6940" y="89"/>
                  </a:lnTo>
                  <a:lnTo>
                    <a:pt x="6536" y="159"/>
                  </a:lnTo>
                  <a:lnTo>
                    <a:pt x="6150" y="247"/>
                  </a:lnTo>
                  <a:lnTo>
                    <a:pt x="5763" y="370"/>
                  </a:lnTo>
                  <a:lnTo>
                    <a:pt x="5377" y="493"/>
                  </a:lnTo>
                  <a:lnTo>
                    <a:pt x="5008" y="633"/>
                  </a:lnTo>
                  <a:lnTo>
                    <a:pt x="4639" y="809"/>
                  </a:lnTo>
                  <a:lnTo>
                    <a:pt x="4287" y="984"/>
                  </a:lnTo>
                  <a:lnTo>
                    <a:pt x="3954" y="1178"/>
                  </a:lnTo>
                  <a:lnTo>
                    <a:pt x="3620" y="1389"/>
                  </a:lnTo>
                  <a:lnTo>
                    <a:pt x="3286" y="1617"/>
                  </a:lnTo>
                  <a:lnTo>
                    <a:pt x="2987" y="1863"/>
                  </a:lnTo>
                  <a:lnTo>
                    <a:pt x="2689" y="2126"/>
                  </a:lnTo>
                  <a:lnTo>
                    <a:pt x="2390" y="2390"/>
                  </a:lnTo>
                  <a:lnTo>
                    <a:pt x="2127" y="2689"/>
                  </a:lnTo>
                  <a:lnTo>
                    <a:pt x="1863" y="2987"/>
                  </a:lnTo>
                  <a:lnTo>
                    <a:pt x="1617" y="3286"/>
                  </a:lnTo>
                  <a:lnTo>
                    <a:pt x="1389" y="3620"/>
                  </a:lnTo>
                  <a:lnTo>
                    <a:pt x="1178" y="3953"/>
                  </a:lnTo>
                  <a:lnTo>
                    <a:pt x="985" y="4287"/>
                  </a:lnTo>
                  <a:lnTo>
                    <a:pt x="809" y="4639"/>
                  </a:lnTo>
                  <a:lnTo>
                    <a:pt x="633" y="5008"/>
                  </a:lnTo>
                  <a:lnTo>
                    <a:pt x="493" y="5376"/>
                  </a:lnTo>
                  <a:lnTo>
                    <a:pt x="370" y="5763"/>
                  </a:lnTo>
                  <a:lnTo>
                    <a:pt x="247" y="6149"/>
                  </a:lnTo>
                  <a:lnTo>
                    <a:pt x="159" y="6536"/>
                  </a:lnTo>
                  <a:lnTo>
                    <a:pt x="89" y="6940"/>
                  </a:lnTo>
                  <a:lnTo>
                    <a:pt x="36" y="7362"/>
                  </a:lnTo>
                  <a:lnTo>
                    <a:pt x="1" y="7766"/>
                  </a:lnTo>
                  <a:lnTo>
                    <a:pt x="1" y="8187"/>
                  </a:lnTo>
                  <a:lnTo>
                    <a:pt x="1" y="8609"/>
                  </a:lnTo>
                  <a:lnTo>
                    <a:pt x="36" y="9031"/>
                  </a:lnTo>
                  <a:lnTo>
                    <a:pt x="89" y="9435"/>
                  </a:lnTo>
                  <a:lnTo>
                    <a:pt x="159" y="9839"/>
                  </a:lnTo>
                  <a:lnTo>
                    <a:pt x="247" y="10243"/>
                  </a:lnTo>
                  <a:lnTo>
                    <a:pt x="370" y="10629"/>
                  </a:lnTo>
                  <a:lnTo>
                    <a:pt x="493" y="11016"/>
                  </a:lnTo>
                  <a:lnTo>
                    <a:pt x="633" y="11385"/>
                  </a:lnTo>
                  <a:lnTo>
                    <a:pt x="809" y="11754"/>
                  </a:lnTo>
                  <a:lnTo>
                    <a:pt x="985" y="12105"/>
                  </a:lnTo>
                  <a:lnTo>
                    <a:pt x="1178" y="12439"/>
                  </a:lnTo>
                  <a:lnTo>
                    <a:pt x="1389" y="12773"/>
                  </a:lnTo>
                  <a:lnTo>
                    <a:pt x="1617" y="13089"/>
                  </a:lnTo>
                  <a:lnTo>
                    <a:pt x="1863" y="13405"/>
                  </a:lnTo>
                  <a:lnTo>
                    <a:pt x="2127" y="13704"/>
                  </a:lnTo>
                  <a:lnTo>
                    <a:pt x="2390" y="13985"/>
                  </a:lnTo>
                  <a:lnTo>
                    <a:pt x="2689" y="14266"/>
                  </a:lnTo>
                  <a:lnTo>
                    <a:pt x="2987" y="14512"/>
                  </a:lnTo>
                  <a:lnTo>
                    <a:pt x="3286" y="14758"/>
                  </a:lnTo>
                  <a:lnTo>
                    <a:pt x="3620" y="14986"/>
                  </a:lnTo>
                  <a:lnTo>
                    <a:pt x="3954" y="15197"/>
                  </a:lnTo>
                  <a:lnTo>
                    <a:pt x="4287" y="15408"/>
                  </a:lnTo>
                  <a:lnTo>
                    <a:pt x="4639" y="15583"/>
                  </a:lnTo>
                  <a:lnTo>
                    <a:pt x="5008" y="15742"/>
                  </a:lnTo>
                  <a:lnTo>
                    <a:pt x="5377" y="15900"/>
                  </a:lnTo>
                  <a:lnTo>
                    <a:pt x="5763" y="16023"/>
                  </a:lnTo>
                  <a:lnTo>
                    <a:pt x="6150" y="16128"/>
                  </a:lnTo>
                  <a:lnTo>
                    <a:pt x="6536" y="16233"/>
                  </a:lnTo>
                  <a:lnTo>
                    <a:pt x="6940" y="16304"/>
                  </a:lnTo>
                  <a:lnTo>
                    <a:pt x="7362" y="16356"/>
                  </a:lnTo>
                  <a:lnTo>
                    <a:pt x="7766" y="16374"/>
                  </a:lnTo>
                  <a:lnTo>
                    <a:pt x="8187" y="16392"/>
                  </a:lnTo>
                  <a:lnTo>
                    <a:pt x="8609" y="16374"/>
                  </a:lnTo>
                  <a:lnTo>
                    <a:pt x="9031" y="16356"/>
                  </a:lnTo>
                  <a:lnTo>
                    <a:pt x="9435" y="16304"/>
                  </a:lnTo>
                  <a:lnTo>
                    <a:pt x="9839" y="16233"/>
                  </a:lnTo>
                  <a:lnTo>
                    <a:pt x="10243" y="16128"/>
                  </a:lnTo>
                  <a:lnTo>
                    <a:pt x="10629" y="16023"/>
                  </a:lnTo>
                  <a:lnTo>
                    <a:pt x="11016" y="15900"/>
                  </a:lnTo>
                  <a:lnTo>
                    <a:pt x="11385" y="15742"/>
                  </a:lnTo>
                  <a:lnTo>
                    <a:pt x="11754" y="15583"/>
                  </a:lnTo>
                  <a:lnTo>
                    <a:pt x="12105" y="15408"/>
                  </a:lnTo>
                  <a:lnTo>
                    <a:pt x="12439" y="15197"/>
                  </a:lnTo>
                  <a:lnTo>
                    <a:pt x="12773" y="14986"/>
                  </a:lnTo>
                  <a:lnTo>
                    <a:pt x="13089" y="14758"/>
                  </a:lnTo>
                  <a:lnTo>
                    <a:pt x="13405" y="14512"/>
                  </a:lnTo>
                  <a:lnTo>
                    <a:pt x="13704" y="14266"/>
                  </a:lnTo>
                  <a:lnTo>
                    <a:pt x="13985" y="13985"/>
                  </a:lnTo>
                  <a:lnTo>
                    <a:pt x="14266" y="13704"/>
                  </a:lnTo>
                  <a:lnTo>
                    <a:pt x="14512" y="13405"/>
                  </a:lnTo>
                  <a:lnTo>
                    <a:pt x="14758" y="13089"/>
                  </a:lnTo>
                  <a:lnTo>
                    <a:pt x="14986" y="12773"/>
                  </a:lnTo>
                  <a:lnTo>
                    <a:pt x="15197" y="12439"/>
                  </a:lnTo>
                  <a:lnTo>
                    <a:pt x="15408" y="12105"/>
                  </a:lnTo>
                  <a:lnTo>
                    <a:pt x="15584" y="11754"/>
                  </a:lnTo>
                  <a:lnTo>
                    <a:pt x="15742" y="11385"/>
                  </a:lnTo>
                  <a:lnTo>
                    <a:pt x="15900" y="11016"/>
                  </a:lnTo>
                  <a:lnTo>
                    <a:pt x="16023" y="10629"/>
                  </a:lnTo>
                  <a:lnTo>
                    <a:pt x="16128" y="10243"/>
                  </a:lnTo>
                  <a:lnTo>
                    <a:pt x="16234" y="9839"/>
                  </a:lnTo>
                  <a:lnTo>
                    <a:pt x="16304" y="9435"/>
                  </a:lnTo>
                  <a:lnTo>
                    <a:pt x="16356" y="9031"/>
                  </a:lnTo>
                  <a:lnTo>
                    <a:pt x="16374" y="8609"/>
                  </a:lnTo>
                  <a:lnTo>
                    <a:pt x="16392" y="8187"/>
                  </a:lnTo>
                  <a:lnTo>
                    <a:pt x="16374" y="7766"/>
                  </a:lnTo>
                  <a:lnTo>
                    <a:pt x="16356" y="7362"/>
                  </a:lnTo>
                  <a:lnTo>
                    <a:pt x="16304" y="6940"/>
                  </a:lnTo>
                  <a:lnTo>
                    <a:pt x="16234" y="6536"/>
                  </a:lnTo>
                  <a:lnTo>
                    <a:pt x="16128" y="6149"/>
                  </a:lnTo>
                  <a:lnTo>
                    <a:pt x="16023" y="5763"/>
                  </a:lnTo>
                  <a:lnTo>
                    <a:pt x="15900" y="5376"/>
                  </a:lnTo>
                  <a:lnTo>
                    <a:pt x="15742" y="5008"/>
                  </a:lnTo>
                  <a:lnTo>
                    <a:pt x="15584" y="4639"/>
                  </a:lnTo>
                  <a:lnTo>
                    <a:pt x="15408" y="4287"/>
                  </a:lnTo>
                  <a:lnTo>
                    <a:pt x="15197" y="3953"/>
                  </a:lnTo>
                  <a:lnTo>
                    <a:pt x="14986" y="3620"/>
                  </a:lnTo>
                  <a:lnTo>
                    <a:pt x="14758" y="3286"/>
                  </a:lnTo>
                  <a:lnTo>
                    <a:pt x="14512" y="2987"/>
                  </a:lnTo>
                  <a:lnTo>
                    <a:pt x="14266" y="2689"/>
                  </a:lnTo>
                  <a:lnTo>
                    <a:pt x="13985" y="2390"/>
                  </a:lnTo>
                  <a:lnTo>
                    <a:pt x="13704" y="2126"/>
                  </a:lnTo>
                  <a:lnTo>
                    <a:pt x="13405" y="1863"/>
                  </a:lnTo>
                  <a:lnTo>
                    <a:pt x="13089" y="1617"/>
                  </a:lnTo>
                  <a:lnTo>
                    <a:pt x="12773" y="1389"/>
                  </a:lnTo>
                  <a:lnTo>
                    <a:pt x="12439" y="1178"/>
                  </a:lnTo>
                  <a:lnTo>
                    <a:pt x="12105" y="984"/>
                  </a:lnTo>
                  <a:lnTo>
                    <a:pt x="11754" y="809"/>
                  </a:lnTo>
                  <a:lnTo>
                    <a:pt x="11385" y="633"/>
                  </a:lnTo>
                  <a:lnTo>
                    <a:pt x="11016" y="493"/>
                  </a:lnTo>
                  <a:lnTo>
                    <a:pt x="10629" y="370"/>
                  </a:lnTo>
                  <a:lnTo>
                    <a:pt x="10243" y="247"/>
                  </a:lnTo>
                  <a:lnTo>
                    <a:pt x="9839" y="159"/>
                  </a:lnTo>
                  <a:lnTo>
                    <a:pt x="9435" y="89"/>
                  </a:lnTo>
                  <a:lnTo>
                    <a:pt x="9031" y="36"/>
                  </a:lnTo>
                  <a:lnTo>
                    <a:pt x="86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9"/>
            <p:cNvSpPr/>
            <p:nvPr/>
          </p:nvSpPr>
          <p:spPr>
            <a:xfrm>
              <a:off x="-2277856" y="-7430325"/>
              <a:ext cx="161858" cy="370124"/>
            </a:xfrm>
            <a:custGeom>
              <a:avLst/>
              <a:gdLst/>
              <a:ahLst/>
              <a:cxnLst/>
              <a:rect l="l" t="t" r="r" b="b"/>
              <a:pathLst>
                <a:path w="2689" h="6149" extrusionOk="0">
                  <a:moveTo>
                    <a:pt x="1424" y="0"/>
                  </a:moveTo>
                  <a:lnTo>
                    <a:pt x="1178" y="18"/>
                  </a:lnTo>
                  <a:lnTo>
                    <a:pt x="932" y="88"/>
                  </a:lnTo>
                  <a:lnTo>
                    <a:pt x="826" y="123"/>
                  </a:lnTo>
                  <a:lnTo>
                    <a:pt x="703" y="193"/>
                  </a:lnTo>
                  <a:lnTo>
                    <a:pt x="598" y="246"/>
                  </a:lnTo>
                  <a:lnTo>
                    <a:pt x="492" y="316"/>
                  </a:lnTo>
                  <a:lnTo>
                    <a:pt x="405" y="404"/>
                  </a:lnTo>
                  <a:lnTo>
                    <a:pt x="317" y="510"/>
                  </a:lnTo>
                  <a:lnTo>
                    <a:pt x="247" y="615"/>
                  </a:lnTo>
                  <a:lnTo>
                    <a:pt x="176" y="720"/>
                  </a:lnTo>
                  <a:lnTo>
                    <a:pt x="124" y="843"/>
                  </a:lnTo>
                  <a:lnTo>
                    <a:pt x="71" y="984"/>
                  </a:lnTo>
                  <a:lnTo>
                    <a:pt x="36" y="1124"/>
                  </a:lnTo>
                  <a:lnTo>
                    <a:pt x="18" y="1282"/>
                  </a:lnTo>
                  <a:lnTo>
                    <a:pt x="1" y="1722"/>
                  </a:lnTo>
                  <a:lnTo>
                    <a:pt x="1" y="2178"/>
                  </a:lnTo>
                  <a:lnTo>
                    <a:pt x="1" y="3074"/>
                  </a:lnTo>
                  <a:lnTo>
                    <a:pt x="53" y="4884"/>
                  </a:lnTo>
                  <a:lnTo>
                    <a:pt x="53" y="5024"/>
                  </a:lnTo>
                  <a:lnTo>
                    <a:pt x="88" y="5183"/>
                  </a:lnTo>
                  <a:lnTo>
                    <a:pt x="124" y="5306"/>
                  </a:lnTo>
                  <a:lnTo>
                    <a:pt x="176" y="5429"/>
                  </a:lnTo>
                  <a:lnTo>
                    <a:pt x="229" y="5551"/>
                  </a:lnTo>
                  <a:lnTo>
                    <a:pt x="317" y="5657"/>
                  </a:lnTo>
                  <a:lnTo>
                    <a:pt x="387" y="5745"/>
                  </a:lnTo>
                  <a:lnTo>
                    <a:pt x="475" y="5833"/>
                  </a:lnTo>
                  <a:lnTo>
                    <a:pt x="580" y="5903"/>
                  </a:lnTo>
                  <a:lnTo>
                    <a:pt x="686" y="5973"/>
                  </a:lnTo>
                  <a:lnTo>
                    <a:pt x="791" y="6026"/>
                  </a:lnTo>
                  <a:lnTo>
                    <a:pt x="914" y="6079"/>
                  </a:lnTo>
                  <a:lnTo>
                    <a:pt x="1160" y="6131"/>
                  </a:lnTo>
                  <a:lnTo>
                    <a:pt x="1406" y="6149"/>
                  </a:lnTo>
                  <a:lnTo>
                    <a:pt x="1652" y="6131"/>
                  </a:lnTo>
                  <a:lnTo>
                    <a:pt x="1880" y="6079"/>
                  </a:lnTo>
                  <a:lnTo>
                    <a:pt x="2003" y="6026"/>
                  </a:lnTo>
                  <a:lnTo>
                    <a:pt x="2109" y="5973"/>
                  </a:lnTo>
                  <a:lnTo>
                    <a:pt x="2214" y="5903"/>
                  </a:lnTo>
                  <a:lnTo>
                    <a:pt x="2302" y="5833"/>
                  </a:lnTo>
                  <a:lnTo>
                    <a:pt x="2390" y="5745"/>
                  </a:lnTo>
                  <a:lnTo>
                    <a:pt x="2460" y="5657"/>
                  </a:lnTo>
                  <a:lnTo>
                    <a:pt x="2530" y="5551"/>
                  </a:lnTo>
                  <a:lnTo>
                    <a:pt x="2601" y="5429"/>
                  </a:lnTo>
                  <a:lnTo>
                    <a:pt x="2636" y="5306"/>
                  </a:lnTo>
                  <a:lnTo>
                    <a:pt x="2671" y="5183"/>
                  </a:lnTo>
                  <a:lnTo>
                    <a:pt x="2688" y="5024"/>
                  </a:lnTo>
                  <a:lnTo>
                    <a:pt x="2688" y="4884"/>
                  </a:lnTo>
                  <a:lnTo>
                    <a:pt x="2653" y="3074"/>
                  </a:lnTo>
                  <a:lnTo>
                    <a:pt x="2636" y="2178"/>
                  </a:lnTo>
                  <a:lnTo>
                    <a:pt x="2653" y="1722"/>
                  </a:lnTo>
                  <a:lnTo>
                    <a:pt x="2671" y="1282"/>
                  </a:lnTo>
                  <a:lnTo>
                    <a:pt x="2671" y="1124"/>
                  </a:lnTo>
                  <a:lnTo>
                    <a:pt x="2653" y="984"/>
                  </a:lnTo>
                  <a:lnTo>
                    <a:pt x="2636" y="843"/>
                  </a:lnTo>
                  <a:lnTo>
                    <a:pt x="2601" y="720"/>
                  </a:lnTo>
                  <a:lnTo>
                    <a:pt x="2548" y="615"/>
                  </a:lnTo>
                  <a:lnTo>
                    <a:pt x="2478" y="510"/>
                  </a:lnTo>
                  <a:lnTo>
                    <a:pt x="2407" y="404"/>
                  </a:lnTo>
                  <a:lnTo>
                    <a:pt x="2320" y="316"/>
                  </a:lnTo>
                  <a:lnTo>
                    <a:pt x="2232" y="246"/>
                  </a:lnTo>
                  <a:lnTo>
                    <a:pt x="2126" y="176"/>
                  </a:lnTo>
                  <a:lnTo>
                    <a:pt x="2021" y="123"/>
                  </a:lnTo>
                  <a:lnTo>
                    <a:pt x="1915" y="88"/>
                  </a:lnTo>
                  <a:lnTo>
                    <a:pt x="1793" y="53"/>
                  </a:lnTo>
                  <a:lnTo>
                    <a:pt x="1670" y="18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9"/>
            <p:cNvSpPr/>
            <p:nvPr/>
          </p:nvSpPr>
          <p:spPr>
            <a:xfrm>
              <a:off x="-2282070" y="-7434599"/>
              <a:ext cx="170285" cy="378671"/>
            </a:xfrm>
            <a:custGeom>
              <a:avLst/>
              <a:gdLst/>
              <a:ahLst/>
              <a:cxnLst/>
              <a:rect l="l" t="t" r="r" b="b"/>
              <a:pathLst>
                <a:path w="2829" h="6291" extrusionOk="0">
                  <a:moveTo>
                    <a:pt x="1599" y="141"/>
                  </a:moveTo>
                  <a:lnTo>
                    <a:pt x="1810" y="176"/>
                  </a:lnTo>
                  <a:lnTo>
                    <a:pt x="2003" y="247"/>
                  </a:lnTo>
                  <a:lnTo>
                    <a:pt x="2196" y="335"/>
                  </a:lnTo>
                  <a:lnTo>
                    <a:pt x="2284" y="405"/>
                  </a:lnTo>
                  <a:lnTo>
                    <a:pt x="2372" y="475"/>
                  </a:lnTo>
                  <a:lnTo>
                    <a:pt x="2442" y="545"/>
                  </a:lnTo>
                  <a:lnTo>
                    <a:pt x="2513" y="633"/>
                  </a:lnTo>
                  <a:lnTo>
                    <a:pt x="2565" y="721"/>
                  </a:lnTo>
                  <a:lnTo>
                    <a:pt x="2600" y="826"/>
                  </a:lnTo>
                  <a:lnTo>
                    <a:pt x="2635" y="949"/>
                  </a:lnTo>
                  <a:lnTo>
                    <a:pt x="2671" y="1072"/>
                  </a:lnTo>
                  <a:lnTo>
                    <a:pt x="2671" y="1195"/>
                  </a:lnTo>
                  <a:lnTo>
                    <a:pt x="2671" y="1353"/>
                  </a:lnTo>
                  <a:lnTo>
                    <a:pt x="2653" y="2056"/>
                  </a:lnTo>
                  <a:lnTo>
                    <a:pt x="2635" y="2759"/>
                  </a:lnTo>
                  <a:lnTo>
                    <a:pt x="2653" y="3462"/>
                  </a:lnTo>
                  <a:lnTo>
                    <a:pt x="2671" y="4147"/>
                  </a:lnTo>
                  <a:lnTo>
                    <a:pt x="2688" y="4955"/>
                  </a:lnTo>
                  <a:lnTo>
                    <a:pt x="2688" y="5095"/>
                  </a:lnTo>
                  <a:lnTo>
                    <a:pt x="2671" y="5236"/>
                  </a:lnTo>
                  <a:lnTo>
                    <a:pt x="2635" y="5359"/>
                  </a:lnTo>
                  <a:lnTo>
                    <a:pt x="2600" y="5482"/>
                  </a:lnTo>
                  <a:lnTo>
                    <a:pt x="2548" y="5587"/>
                  </a:lnTo>
                  <a:lnTo>
                    <a:pt x="2477" y="5693"/>
                  </a:lnTo>
                  <a:lnTo>
                    <a:pt x="2407" y="5781"/>
                  </a:lnTo>
                  <a:lnTo>
                    <a:pt x="2337" y="5851"/>
                  </a:lnTo>
                  <a:lnTo>
                    <a:pt x="2231" y="5921"/>
                  </a:lnTo>
                  <a:lnTo>
                    <a:pt x="2144" y="5991"/>
                  </a:lnTo>
                  <a:lnTo>
                    <a:pt x="1950" y="6079"/>
                  </a:lnTo>
                  <a:lnTo>
                    <a:pt x="1722" y="6132"/>
                  </a:lnTo>
                  <a:lnTo>
                    <a:pt x="1511" y="6150"/>
                  </a:lnTo>
                  <a:lnTo>
                    <a:pt x="1265" y="6150"/>
                  </a:lnTo>
                  <a:lnTo>
                    <a:pt x="1037" y="6097"/>
                  </a:lnTo>
                  <a:lnTo>
                    <a:pt x="914" y="6044"/>
                  </a:lnTo>
                  <a:lnTo>
                    <a:pt x="808" y="5991"/>
                  </a:lnTo>
                  <a:lnTo>
                    <a:pt x="703" y="5939"/>
                  </a:lnTo>
                  <a:lnTo>
                    <a:pt x="615" y="5868"/>
                  </a:lnTo>
                  <a:lnTo>
                    <a:pt x="527" y="5781"/>
                  </a:lnTo>
                  <a:lnTo>
                    <a:pt x="440" y="5693"/>
                  </a:lnTo>
                  <a:lnTo>
                    <a:pt x="369" y="5587"/>
                  </a:lnTo>
                  <a:lnTo>
                    <a:pt x="299" y="5482"/>
                  </a:lnTo>
                  <a:lnTo>
                    <a:pt x="264" y="5359"/>
                  </a:lnTo>
                  <a:lnTo>
                    <a:pt x="229" y="5236"/>
                  </a:lnTo>
                  <a:lnTo>
                    <a:pt x="194" y="5095"/>
                  </a:lnTo>
                  <a:lnTo>
                    <a:pt x="176" y="4937"/>
                  </a:lnTo>
                  <a:lnTo>
                    <a:pt x="158" y="4147"/>
                  </a:lnTo>
                  <a:lnTo>
                    <a:pt x="141" y="3462"/>
                  </a:lnTo>
                  <a:lnTo>
                    <a:pt x="123" y="2759"/>
                  </a:lnTo>
                  <a:lnTo>
                    <a:pt x="141" y="2056"/>
                  </a:lnTo>
                  <a:lnTo>
                    <a:pt x="158" y="1353"/>
                  </a:lnTo>
                  <a:lnTo>
                    <a:pt x="176" y="1213"/>
                  </a:lnTo>
                  <a:lnTo>
                    <a:pt x="211" y="1072"/>
                  </a:lnTo>
                  <a:lnTo>
                    <a:pt x="246" y="949"/>
                  </a:lnTo>
                  <a:lnTo>
                    <a:pt x="299" y="826"/>
                  </a:lnTo>
                  <a:lnTo>
                    <a:pt x="369" y="721"/>
                  </a:lnTo>
                  <a:lnTo>
                    <a:pt x="440" y="616"/>
                  </a:lnTo>
                  <a:lnTo>
                    <a:pt x="527" y="528"/>
                  </a:lnTo>
                  <a:lnTo>
                    <a:pt x="615" y="440"/>
                  </a:lnTo>
                  <a:lnTo>
                    <a:pt x="703" y="370"/>
                  </a:lnTo>
                  <a:lnTo>
                    <a:pt x="808" y="317"/>
                  </a:lnTo>
                  <a:lnTo>
                    <a:pt x="1019" y="212"/>
                  </a:lnTo>
                  <a:lnTo>
                    <a:pt x="1265" y="159"/>
                  </a:lnTo>
                  <a:lnTo>
                    <a:pt x="1494" y="141"/>
                  </a:lnTo>
                  <a:close/>
                  <a:moveTo>
                    <a:pt x="1458" y="1"/>
                  </a:moveTo>
                  <a:lnTo>
                    <a:pt x="1335" y="18"/>
                  </a:lnTo>
                  <a:lnTo>
                    <a:pt x="1195" y="36"/>
                  </a:lnTo>
                  <a:lnTo>
                    <a:pt x="1054" y="71"/>
                  </a:lnTo>
                  <a:lnTo>
                    <a:pt x="931" y="106"/>
                  </a:lnTo>
                  <a:lnTo>
                    <a:pt x="808" y="176"/>
                  </a:lnTo>
                  <a:lnTo>
                    <a:pt x="685" y="229"/>
                  </a:lnTo>
                  <a:lnTo>
                    <a:pt x="562" y="317"/>
                  </a:lnTo>
                  <a:lnTo>
                    <a:pt x="457" y="405"/>
                  </a:lnTo>
                  <a:lnTo>
                    <a:pt x="369" y="510"/>
                  </a:lnTo>
                  <a:lnTo>
                    <a:pt x="281" y="616"/>
                  </a:lnTo>
                  <a:lnTo>
                    <a:pt x="194" y="739"/>
                  </a:lnTo>
                  <a:lnTo>
                    <a:pt x="141" y="879"/>
                  </a:lnTo>
                  <a:lnTo>
                    <a:pt x="88" y="1020"/>
                  </a:lnTo>
                  <a:lnTo>
                    <a:pt x="53" y="1178"/>
                  </a:lnTo>
                  <a:lnTo>
                    <a:pt x="35" y="1353"/>
                  </a:lnTo>
                  <a:lnTo>
                    <a:pt x="0" y="2056"/>
                  </a:lnTo>
                  <a:lnTo>
                    <a:pt x="0" y="2759"/>
                  </a:lnTo>
                  <a:lnTo>
                    <a:pt x="0" y="3462"/>
                  </a:lnTo>
                  <a:lnTo>
                    <a:pt x="35" y="4147"/>
                  </a:lnTo>
                  <a:lnTo>
                    <a:pt x="53" y="4955"/>
                  </a:lnTo>
                  <a:lnTo>
                    <a:pt x="53" y="5113"/>
                  </a:lnTo>
                  <a:lnTo>
                    <a:pt x="88" y="5254"/>
                  </a:lnTo>
                  <a:lnTo>
                    <a:pt x="123" y="5394"/>
                  </a:lnTo>
                  <a:lnTo>
                    <a:pt x="176" y="5535"/>
                  </a:lnTo>
                  <a:lnTo>
                    <a:pt x="246" y="5658"/>
                  </a:lnTo>
                  <a:lnTo>
                    <a:pt x="317" y="5763"/>
                  </a:lnTo>
                  <a:lnTo>
                    <a:pt x="404" y="5868"/>
                  </a:lnTo>
                  <a:lnTo>
                    <a:pt x="510" y="5956"/>
                  </a:lnTo>
                  <a:lnTo>
                    <a:pt x="615" y="6027"/>
                  </a:lnTo>
                  <a:lnTo>
                    <a:pt x="721" y="6097"/>
                  </a:lnTo>
                  <a:lnTo>
                    <a:pt x="844" y="6167"/>
                  </a:lnTo>
                  <a:lnTo>
                    <a:pt x="967" y="6202"/>
                  </a:lnTo>
                  <a:lnTo>
                    <a:pt x="1090" y="6237"/>
                  </a:lnTo>
                  <a:lnTo>
                    <a:pt x="1213" y="6273"/>
                  </a:lnTo>
                  <a:lnTo>
                    <a:pt x="1335" y="6290"/>
                  </a:lnTo>
                  <a:lnTo>
                    <a:pt x="1511" y="6290"/>
                  </a:lnTo>
                  <a:lnTo>
                    <a:pt x="1757" y="6273"/>
                  </a:lnTo>
                  <a:lnTo>
                    <a:pt x="1985" y="6202"/>
                  </a:lnTo>
                  <a:lnTo>
                    <a:pt x="2108" y="6150"/>
                  </a:lnTo>
                  <a:lnTo>
                    <a:pt x="2214" y="6097"/>
                  </a:lnTo>
                  <a:lnTo>
                    <a:pt x="2319" y="6027"/>
                  </a:lnTo>
                  <a:lnTo>
                    <a:pt x="2425" y="5956"/>
                  </a:lnTo>
                  <a:lnTo>
                    <a:pt x="2513" y="5868"/>
                  </a:lnTo>
                  <a:lnTo>
                    <a:pt x="2600" y="5763"/>
                  </a:lnTo>
                  <a:lnTo>
                    <a:pt x="2671" y="5658"/>
                  </a:lnTo>
                  <a:lnTo>
                    <a:pt x="2723" y="5535"/>
                  </a:lnTo>
                  <a:lnTo>
                    <a:pt x="2776" y="5412"/>
                  </a:lnTo>
                  <a:lnTo>
                    <a:pt x="2811" y="5271"/>
                  </a:lnTo>
                  <a:lnTo>
                    <a:pt x="2829" y="5113"/>
                  </a:lnTo>
                  <a:lnTo>
                    <a:pt x="2829" y="4937"/>
                  </a:lnTo>
                  <a:lnTo>
                    <a:pt x="2811" y="4147"/>
                  </a:lnTo>
                  <a:lnTo>
                    <a:pt x="2794" y="3462"/>
                  </a:lnTo>
                  <a:lnTo>
                    <a:pt x="2776" y="2759"/>
                  </a:lnTo>
                  <a:lnTo>
                    <a:pt x="2776" y="2056"/>
                  </a:lnTo>
                  <a:lnTo>
                    <a:pt x="2811" y="1353"/>
                  </a:lnTo>
                  <a:lnTo>
                    <a:pt x="2811" y="1195"/>
                  </a:lnTo>
                  <a:lnTo>
                    <a:pt x="2794" y="1055"/>
                  </a:lnTo>
                  <a:lnTo>
                    <a:pt x="2776" y="914"/>
                  </a:lnTo>
                  <a:lnTo>
                    <a:pt x="2741" y="774"/>
                  </a:lnTo>
                  <a:lnTo>
                    <a:pt x="2688" y="668"/>
                  </a:lnTo>
                  <a:lnTo>
                    <a:pt x="2618" y="563"/>
                  </a:lnTo>
                  <a:lnTo>
                    <a:pt x="2548" y="458"/>
                  </a:lnTo>
                  <a:lnTo>
                    <a:pt x="2460" y="370"/>
                  </a:lnTo>
                  <a:lnTo>
                    <a:pt x="2372" y="299"/>
                  </a:lnTo>
                  <a:lnTo>
                    <a:pt x="2284" y="229"/>
                  </a:lnTo>
                  <a:lnTo>
                    <a:pt x="2179" y="159"/>
                  </a:lnTo>
                  <a:lnTo>
                    <a:pt x="2073" y="124"/>
                  </a:lnTo>
                  <a:lnTo>
                    <a:pt x="1845" y="53"/>
                  </a:lnTo>
                  <a:lnTo>
                    <a:pt x="1599" y="1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9"/>
            <p:cNvSpPr/>
            <p:nvPr/>
          </p:nvSpPr>
          <p:spPr>
            <a:xfrm>
              <a:off x="-2259859" y="-7346838"/>
              <a:ext cx="80417" cy="208386"/>
            </a:xfrm>
            <a:custGeom>
              <a:avLst/>
              <a:gdLst/>
              <a:ahLst/>
              <a:cxnLst/>
              <a:rect l="l" t="t" r="r" b="b"/>
              <a:pathLst>
                <a:path w="1336" h="3462" extrusionOk="0">
                  <a:moveTo>
                    <a:pt x="668" y="1"/>
                  </a:moveTo>
                  <a:lnTo>
                    <a:pt x="527" y="18"/>
                  </a:lnTo>
                  <a:lnTo>
                    <a:pt x="404" y="54"/>
                  </a:lnTo>
                  <a:lnTo>
                    <a:pt x="299" y="124"/>
                  </a:lnTo>
                  <a:lnTo>
                    <a:pt x="193" y="194"/>
                  </a:lnTo>
                  <a:lnTo>
                    <a:pt x="123" y="300"/>
                  </a:lnTo>
                  <a:lnTo>
                    <a:pt x="53" y="405"/>
                  </a:lnTo>
                  <a:lnTo>
                    <a:pt x="18" y="528"/>
                  </a:lnTo>
                  <a:lnTo>
                    <a:pt x="0" y="668"/>
                  </a:lnTo>
                  <a:lnTo>
                    <a:pt x="18" y="2812"/>
                  </a:lnTo>
                  <a:lnTo>
                    <a:pt x="35" y="2935"/>
                  </a:lnTo>
                  <a:lnTo>
                    <a:pt x="71" y="3058"/>
                  </a:lnTo>
                  <a:lnTo>
                    <a:pt x="123" y="3163"/>
                  </a:lnTo>
                  <a:lnTo>
                    <a:pt x="211" y="3269"/>
                  </a:lnTo>
                  <a:lnTo>
                    <a:pt x="316" y="3356"/>
                  </a:lnTo>
                  <a:lnTo>
                    <a:pt x="422" y="3409"/>
                  </a:lnTo>
                  <a:lnTo>
                    <a:pt x="545" y="3462"/>
                  </a:lnTo>
                  <a:lnTo>
                    <a:pt x="668" y="3462"/>
                  </a:lnTo>
                  <a:lnTo>
                    <a:pt x="808" y="3444"/>
                  </a:lnTo>
                  <a:lnTo>
                    <a:pt x="931" y="3409"/>
                  </a:lnTo>
                  <a:lnTo>
                    <a:pt x="1037" y="3339"/>
                  </a:lnTo>
                  <a:lnTo>
                    <a:pt x="1142" y="3269"/>
                  </a:lnTo>
                  <a:lnTo>
                    <a:pt x="1230" y="3163"/>
                  </a:lnTo>
                  <a:lnTo>
                    <a:pt x="1283" y="3058"/>
                  </a:lnTo>
                  <a:lnTo>
                    <a:pt x="1318" y="2935"/>
                  </a:lnTo>
                  <a:lnTo>
                    <a:pt x="1335" y="2812"/>
                  </a:lnTo>
                  <a:lnTo>
                    <a:pt x="1335" y="668"/>
                  </a:lnTo>
                  <a:lnTo>
                    <a:pt x="1318" y="528"/>
                  </a:lnTo>
                  <a:lnTo>
                    <a:pt x="1283" y="405"/>
                  </a:lnTo>
                  <a:lnTo>
                    <a:pt x="1212" y="300"/>
                  </a:lnTo>
                  <a:lnTo>
                    <a:pt x="1125" y="194"/>
                  </a:lnTo>
                  <a:lnTo>
                    <a:pt x="1037" y="106"/>
                  </a:lnTo>
                  <a:lnTo>
                    <a:pt x="914" y="54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9"/>
            <p:cNvSpPr/>
            <p:nvPr/>
          </p:nvSpPr>
          <p:spPr>
            <a:xfrm>
              <a:off x="-2719850" y="-7430325"/>
              <a:ext cx="162881" cy="370124"/>
            </a:xfrm>
            <a:custGeom>
              <a:avLst/>
              <a:gdLst/>
              <a:ahLst/>
              <a:cxnLst/>
              <a:rect l="l" t="t" r="r" b="b"/>
              <a:pathLst>
                <a:path w="2706" h="6149" extrusionOk="0">
                  <a:moveTo>
                    <a:pt x="1441" y="0"/>
                  </a:moveTo>
                  <a:lnTo>
                    <a:pt x="1195" y="18"/>
                  </a:lnTo>
                  <a:lnTo>
                    <a:pt x="949" y="88"/>
                  </a:lnTo>
                  <a:lnTo>
                    <a:pt x="826" y="123"/>
                  </a:lnTo>
                  <a:lnTo>
                    <a:pt x="721" y="193"/>
                  </a:lnTo>
                  <a:lnTo>
                    <a:pt x="615" y="246"/>
                  </a:lnTo>
                  <a:lnTo>
                    <a:pt x="510" y="316"/>
                  </a:lnTo>
                  <a:lnTo>
                    <a:pt x="422" y="404"/>
                  </a:lnTo>
                  <a:lnTo>
                    <a:pt x="334" y="510"/>
                  </a:lnTo>
                  <a:lnTo>
                    <a:pt x="246" y="615"/>
                  </a:lnTo>
                  <a:lnTo>
                    <a:pt x="193" y="720"/>
                  </a:lnTo>
                  <a:lnTo>
                    <a:pt x="123" y="843"/>
                  </a:lnTo>
                  <a:lnTo>
                    <a:pt x="88" y="984"/>
                  </a:lnTo>
                  <a:lnTo>
                    <a:pt x="53" y="1124"/>
                  </a:lnTo>
                  <a:lnTo>
                    <a:pt x="35" y="1282"/>
                  </a:lnTo>
                  <a:lnTo>
                    <a:pt x="18" y="1722"/>
                  </a:lnTo>
                  <a:lnTo>
                    <a:pt x="0" y="2178"/>
                  </a:lnTo>
                  <a:lnTo>
                    <a:pt x="0" y="3074"/>
                  </a:lnTo>
                  <a:lnTo>
                    <a:pt x="53" y="4884"/>
                  </a:lnTo>
                  <a:lnTo>
                    <a:pt x="71" y="5024"/>
                  </a:lnTo>
                  <a:lnTo>
                    <a:pt x="88" y="5183"/>
                  </a:lnTo>
                  <a:lnTo>
                    <a:pt x="141" y="5306"/>
                  </a:lnTo>
                  <a:lnTo>
                    <a:pt x="176" y="5429"/>
                  </a:lnTo>
                  <a:lnTo>
                    <a:pt x="246" y="5551"/>
                  </a:lnTo>
                  <a:lnTo>
                    <a:pt x="316" y="5657"/>
                  </a:lnTo>
                  <a:lnTo>
                    <a:pt x="404" y="5745"/>
                  </a:lnTo>
                  <a:lnTo>
                    <a:pt x="492" y="5833"/>
                  </a:lnTo>
                  <a:lnTo>
                    <a:pt x="598" y="5903"/>
                  </a:lnTo>
                  <a:lnTo>
                    <a:pt x="703" y="5973"/>
                  </a:lnTo>
                  <a:lnTo>
                    <a:pt x="808" y="6026"/>
                  </a:lnTo>
                  <a:lnTo>
                    <a:pt x="914" y="6079"/>
                  </a:lnTo>
                  <a:lnTo>
                    <a:pt x="1160" y="6131"/>
                  </a:lnTo>
                  <a:lnTo>
                    <a:pt x="1406" y="6149"/>
                  </a:lnTo>
                  <a:lnTo>
                    <a:pt x="1652" y="6131"/>
                  </a:lnTo>
                  <a:lnTo>
                    <a:pt x="1898" y="6079"/>
                  </a:lnTo>
                  <a:lnTo>
                    <a:pt x="2003" y="6026"/>
                  </a:lnTo>
                  <a:lnTo>
                    <a:pt x="2108" y="5973"/>
                  </a:lnTo>
                  <a:lnTo>
                    <a:pt x="2214" y="5903"/>
                  </a:lnTo>
                  <a:lnTo>
                    <a:pt x="2319" y="5833"/>
                  </a:lnTo>
                  <a:lnTo>
                    <a:pt x="2407" y="5745"/>
                  </a:lnTo>
                  <a:lnTo>
                    <a:pt x="2477" y="5657"/>
                  </a:lnTo>
                  <a:lnTo>
                    <a:pt x="2548" y="5551"/>
                  </a:lnTo>
                  <a:lnTo>
                    <a:pt x="2600" y="5429"/>
                  </a:lnTo>
                  <a:lnTo>
                    <a:pt x="2653" y="5306"/>
                  </a:lnTo>
                  <a:lnTo>
                    <a:pt x="2688" y="5183"/>
                  </a:lnTo>
                  <a:lnTo>
                    <a:pt x="2706" y="5024"/>
                  </a:lnTo>
                  <a:lnTo>
                    <a:pt x="2706" y="4884"/>
                  </a:lnTo>
                  <a:lnTo>
                    <a:pt x="2653" y="3074"/>
                  </a:lnTo>
                  <a:lnTo>
                    <a:pt x="2653" y="2178"/>
                  </a:lnTo>
                  <a:lnTo>
                    <a:pt x="2653" y="1722"/>
                  </a:lnTo>
                  <a:lnTo>
                    <a:pt x="2688" y="1282"/>
                  </a:lnTo>
                  <a:lnTo>
                    <a:pt x="2688" y="1124"/>
                  </a:lnTo>
                  <a:lnTo>
                    <a:pt x="2671" y="984"/>
                  </a:lnTo>
                  <a:lnTo>
                    <a:pt x="2653" y="843"/>
                  </a:lnTo>
                  <a:lnTo>
                    <a:pt x="2600" y="720"/>
                  </a:lnTo>
                  <a:lnTo>
                    <a:pt x="2548" y="615"/>
                  </a:lnTo>
                  <a:lnTo>
                    <a:pt x="2495" y="510"/>
                  </a:lnTo>
                  <a:lnTo>
                    <a:pt x="2407" y="404"/>
                  </a:lnTo>
                  <a:lnTo>
                    <a:pt x="2337" y="316"/>
                  </a:lnTo>
                  <a:lnTo>
                    <a:pt x="2231" y="246"/>
                  </a:lnTo>
                  <a:lnTo>
                    <a:pt x="2144" y="176"/>
                  </a:lnTo>
                  <a:lnTo>
                    <a:pt x="2038" y="123"/>
                  </a:lnTo>
                  <a:lnTo>
                    <a:pt x="1915" y="88"/>
                  </a:lnTo>
                  <a:lnTo>
                    <a:pt x="1810" y="53"/>
                  </a:lnTo>
                  <a:lnTo>
                    <a:pt x="1687" y="1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9"/>
            <p:cNvSpPr/>
            <p:nvPr/>
          </p:nvSpPr>
          <p:spPr>
            <a:xfrm>
              <a:off x="-2724124" y="-7434599"/>
              <a:ext cx="171368" cy="378671"/>
            </a:xfrm>
            <a:custGeom>
              <a:avLst/>
              <a:gdLst/>
              <a:ahLst/>
              <a:cxnLst/>
              <a:rect l="l" t="t" r="r" b="b"/>
              <a:pathLst>
                <a:path w="2847" h="6291" extrusionOk="0">
                  <a:moveTo>
                    <a:pt x="1600" y="141"/>
                  </a:moveTo>
                  <a:lnTo>
                    <a:pt x="1810" y="176"/>
                  </a:lnTo>
                  <a:lnTo>
                    <a:pt x="2021" y="247"/>
                  </a:lnTo>
                  <a:lnTo>
                    <a:pt x="2215" y="335"/>
                  </a:lnTo>
                  <a:lnTo>
                    <a:pt x="2302" y="405"/>
                  </a:lnTo>
                  <a:lnTo>
                    <a:pt x="2373" y="475"/>
                  </a:lnTo>
                  <a:lnTo>
                    <a:pt x="2460" y="545"/>
                  </a:lnTo>
                  <a:lnTo>
                    <a:pt x="2513" y="633"/>
                  </a:lnTo>
                  <a:lnTo>
                    <a:pt x="2566" y="721"/>
                  </a:lnTo>
                  <a:lnTo>
                    <a:pt x="2619" y="826"/>
                  </a:lnTo>
                  <a:lnTo>
                    <a:pt x="2654" y="949"/>
                  </a:lnTo>
                  <a:lnTo>
                    <a:pt x="2671" y="1072"/>
                  </a:lnTo>
                  <a:lnTo>
                    <a:pt x="2689" y="1195"/>
                  </a:lnTo>
                  <a:lnTo>
                    <a:pt x="2689" y="1353"/>
                  </a:lnTo>
                  <a:lnTo>
                    <a:pt x="2654" y="2056"/>
                  </a:lnTo>
                  <a:lnTo>
                    <a:pt x="2654" y="2759"/>
                  </a:lnTo>
                  <a:lnTo>
                    <a:pt x="2671" y="3462"/>
                  </a:lnTo>
                  <a:lnTo>
                    <a:pt x="2689" y="4147"/>
                  </a:lnTo>
                  <a:lnTo>
                    <a:pt x="2706" y="4955"/>
                  </a:lnTo>
                  <a:lnTo>
                    <a:pt x="2706" y="5095"/>
                  </a:lnTo>
                  <a:lnTo>
                    <a:pt x="2689" y="5236"/>
                  </a:lnTo>
                  <a:lnTo>
                    <a:pt x="2654" y="5359"/>
                  </a:lnTo>
                  <a:lnTo>
                    <a:pt x="2619" y="5482"/>
                  </a:lnTo>
                  <a:lnTo>
                    <a:pt x="2566" y="5587"/>
                  </a:lnTo>
                  <a:lnTo>
                    <a:pt x="2496" y="5693"/>
                  </a:lnTo>
                  <a:lnTo>
                    <a:pt x="2425" y="5781"/>
                  </a:lnTo>
                  <a:lnTo>
                    <a:pt x="2337" y="5851"/>
                  </a:lnTo>
                  <a:lnTo>
                    <a:pt x="2250" y="5921"/>
                  </a:lnTo>
                  <a:lnTo>
                    <a:pt x="2162" y="5991"/>
                  </a:lnTo>
                  <a:lnTo>
                    <a:pt x="1951" y="6079"/>
                  </a:lnTo>
                  <a:lnTo>
                    <a:pt x="1740" y="6132"/>
                  </a:lnTo>
                  <a:lnTo>
                    <a:pt x="1512" y="6150"/>
                  </a:lnTo>
                  <a:lnTo>
                    <a:pt x="1477" y="6150"/>
                  </a:lnTo>
                  <a:lnTo>
                    <a:pt x="1248" y="6132"/>
                  </a:lnTo>
                  <a:lnTo>
                    <a:pt x="1020" y="6079"/>
                  </a:lnTo>
                  <a:lnTo>
                    <a:pt x="914" y="6044"/>
                  </a:lnTo>
                  <a:lnTo>
                    <a:pt x="809" y="5991"/>
                  </a:lnTo>
                  <a:lnTo>
                    <a:pt x="704" y="5921"/>
                  </a:lnTo>
                  <a:lnTo>
                    <a:pt x="616" y="5851"/>
                  </a:lnTo>
                  <a:lnTo>
                    <a:pt x="528" y="5763"/>
                  </a:lnTo>
                  <a:lnTo>
                    <a:pt x="440" y="5675"/>
                  </a:lnTo>
                  <a:lnTo>
                    <a:pt x="370" y="5587"/>
                  </a:lnTo>
                  <a:lnTo>
                    <a:pt x="317" y="5464"/>
                  </a:lnTo>
                  <a:lnTo>
                    <a:pt x="264" y="5359"/>
                  </a:lnTo>
                  <a:lnTo>
                    <a:pt x="229" y="5236"/>
                  </a:lnTo>
                  <a:lnTo>
                    <a:pt x="212" y="5095"/>
                  </a:lnTo>
                  <a:lnTo>
                    <a:pt x="194" y="4937"/>
                  </a:lnTo>
                  <a:lnTo>
                    <a:pt x="177" y="4147"/>
                  </a:lnTo>
                  <a:lnTo>
                    <a:pt x="159" y="3462"/>
                  </a:lnTo>
                  <a:lnTo>
                    <a:pt x="142" y="2759"/>
                  </a:lnTo>
                  <a:lnTo>
                    <a:pt x="142" y="2056"/>
                  </a:lnTo>
                  <a:lnTo>
                    <a:pt x="177" y="1353"/>
                  </a:lnTo>
                  <a:lnTo>
                    <a:pt x="194" y="1213"/>
                  </a:lnTo>
                  <a:lnTo>
                    <a:pt x="212" y="1072"/>
                  </a:lnTo>
                  <a:lnTo>
                    <a:pt x="264" y="949"/>
                  </a:lnTo>
                  <a:lnTo>
                    <a:pt x="317" y="826"/>
                  </a:lnTo>
                  <a:lnTo>
                    <a:pt x="370" y="721"/>
                  </a:lnTo>
                  <a:lnTo>
                    <a:pt x="458" y="616"/>
                  </a:lnTo>
                  <a:lnTo>
                    <a:pt x="528" y="528"/>
                  </a:lnTo>
                  <a:lnTo>
                    <a:pt x="616" y="440"/>
                  </a:lnTo>
                  <a:lnTo>
                    <a:pt x="721" y="370"/>
                  </a:lnTo>
                  <a:lnTo>
                    <a:pt x="827" y="317"/>
                  </a:lnTo>
                  <a:lnTo>
                    <a:pt x="1037" y="212"/>
                  </a:lnTo>
                  <a:lnTo>
                    <a:pt x="1266" y="159"/>
                  </a:lnTo>
                  <a:lnTo>
                    <a:pt x="1512" y="141"/>
                  </a:lnTo>
                  <a:close/>
                  <a:moveTo>
                    <a:pt x="1477" y="1"/>
                  </a:moveTo>
                  <a:lnTo>
                    <a:pt x="1336" y="18"/>
                  </a:lnTo>
                  <a:lnTo>
                    <a:pt x="1213" y="36"/>
                  </a:lnTo>
                  <a:lnTo>
                    <a:pt x="1073" y="71"/>
                  </a:lnTo>
                  <a:lnTo>
                    <a:pt x="950" y="106"/>
                  </a:lnTo>
                  <a:lnTo>
                    <a:pt x="809" y="176"/>
                  </a:lnTo>
                  <a:lnTo>
                    <a:pt x="686" y="229"/>
                  </a:lnTo>
                  <a:lnTo>
                    <a:pt x="581" y="317"/>
                  </a:lnTo>
                  <a:lnTo>
                    <a:pt x="475" y="405"/>
                  </a:lnTo>
                  <a:lnTo>
                    <a:pt x="370" y="510"/>
                  </a:lnTo>
                  <a:lnTo>
                    <a:pt x="282" y="616"/>
                  </a:lnTo>
                  <a:lnTo>
                    <a:pt x="212" y="739"/>
                  </a:lnTo>
                  <a:lnTo>
                    <a:pt x="142" y="879"/>
                  </a:lnTo>
                  <a:lnTo>
                    <a:pt x="89" y="1020"/>
                  </a:lnTo>
                  <a:lnTo>
                    <a:pt x="54" y="1178"/>
                  </a:lnTo>
                  <a:lnTo>
                    <a:pt x="36" y="1353"/>
                  </a:lnTo>
                  <a:lnTo>
                    <a:pt x="19" y="2056"/>
                  </a:lnTo>
                  <a:lnTo>
                    <a:pt x="1" y="2759"/>
                  </a:lnTo>
                  <a:lnTo>
                    <a:pt x="19" y="3462"/>
                  </a:lnTo>
                  <a:lnTo>
                    <a:pt x="36" y="4147"/>
                  </a:lnTo>
                  <a:lnTo>
                    <a:pt x="54" y="4955"/>
                  </a:lnTo>
                  <a:lnTo>
                    <a:pt x="71" y="5113"/>
                  </a:lnTo>
                  <a:lnTo>
                    <a:pt x="106" y="5254"/>
                  </a:lnTo>
                  <a:lnTo>
                    <a:pt x="142" y="5394"/>
                  </a:lnTo>
                  <a:lnTo>
                    <a:pt x="194" y="5535"/>
                  </a:lnTo>
                  <a:lnTo>
                    <a:pt x="264" y="5658"/>
                  </a:lnTo>
                  <a:lnTo>
                    <a:pt x="335" y="5763"/>
                  </a:lnTo>
                  <a:lnTo>
                    <a:pt x="423" y="5868"/>
                  </a:lnTo>
                  <a:lnTo>
                    <a:pt x="510" y="5956"/>
                  </a:lnTo>
                  <a:lnTo>
                    <a:pt x="616" y="6027"/>
                  </a:lnTo>
                  <a:lnTo>
                    <a:pt x="739" y="6097"/>
                  </a:lnTo>
                  <a:lnTo>
                    <a:pt x="844" y="6167"/>
                  </a:lnTo>
                  <a:lnTo>
                    <a:pt x="967" y="6202"/>
                  </a:lnTo>
                  <a:lnTo>
                    <a:pt x="1090" y="6237"/>
                  </a:lnTo>
                  <a:lnTo>
                    <a:pt x="1231" y="6273"/>
                  </a:lnTo>
                  <a:lnTo>
                    <a:pt x="1354" y="6290"/>
                  </a:lnTo>
                  <a:lnTo>
                    <a:pt x="1512" y="6290"/>
                  </a:lnTo>
                  <a:lnTo>
                    <a:pt x="1758" y="6273"/>
                  </a:lnTo>
                  <a:lnTo>
                    <a:pt x="2004" y="6202"/>
                  </a:lnTo>
                  <a:lnTo>
                    <a:pt x="2127" y="6150"/>
                  </a:lnTo>
                  <a:lnTo>
                    <a:pt x="2232" y="6097"/>
                  </a:lnTo>
                  <a:lnTo>
                    <a:pt x="2337" y="6027"/>
                  </a:lnTo>
                  <a:lnTo>
                    <a:pt x="2425" y="5956"/>
                  </a:lnTo>
                  <a:lnTo>
                    <a:pt x="2531" y="5868"/>
                  </a:lnTo>
                  <a:lnTo>
                    <a:pt x="2601" y="5763"/>
                  </a:lnTo>
                  <a:lnTo>
                    <a:pt x="2671" y="5658"/>
                  </a:lnTo>
                  <a:lnTo>
                    <a:pt x="2742" y="5535"/>
                  </a:lnTo>
                  <a:lnTo>
                    <a:pt x="2777" y="5412"/>
                  </a:lnTo>
                  <a:lnTo>
                    <a:pt x="2812" y="5271"/>
                  </a:lnTo>
                  <a:lnTo>
                    <a:pt x="2829" y="5113"/>
                  </a:lnTo>
                  <a:lnTo>
                    <a:pt x="2847" y="4937"/>
                  </a:lnTo>
                  <a:lnTo>
                    <a:pt x="2812" y="4147"/>
                  </a:lnTo>
                  <a:lnTo>
                    <a:pt x="2794" y="3462"/>
                  </a:lnTo>
                  <a:lnTo>
                    <a:pt x="2794" y="2759"/>
                  </a:lnTo>
                  <a:lnTo>
                    <a:pt x="2794" y="2056"/>
                  </a:lnTo>
                  <a:lnTo>
                    <a:pt x="2829" y="1353"/>
                  </a:lnTo>
                  <a:lnTo>
                    <a:pt x="2829" y="1195"/>
                  </a:lnTo>
                  <a:lnTo>
                    <a:pt x="2812" y="1055"/>
                  </a:lnTo>
                  <a:lnTo>
                    <a:pt x="2777" y="914"/>
                  </a:lnTo>
                  <a:lnTo>
                    <a:pt x="2742" y="774"/>
                  </a:lnTo>
                  <a:lnTo>
                    <a:pt x="2689" y="668"/>
                  </a:lnTo>
                  <a:lnTo>
                    <a:pt x="2636" y="563"/>
                  </a:lnTo>
                  <a:lnTo>
                    <a:pt x="2566" y="458"/>
                  </a:lnTo>
                  <a:lnTo>
                    <a:pt x="2478" y="370"/>
                  </a:lnTo>
                  <a:lnTo>
                    <a:pt x="2390" y="299"/>
                  </a:lnTo>
                  <a:lnTo>
                    <a:pt x="2285" y="229"/>
                  </a:lnTo>
                  <a:lnTo>
                    <a:pt x="2179" y="159"/>
                  </a:lnTo>
                  <a:lnTo>
                    <a:pt x="2074" y="124"/>
                  </a:lnTo>
                  <a:lnTo>
                    <a:pt x="1846" y="53"/>
                  </a:lnTo>
                  <a:lnTo>
                    <a:pt x="1617" y="1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9"/>
            <p:cNvSpPr/>
            <p:nvPr/>
          </p:nvSpPr>
          <p:spPr>
            <a:xfrm>
              <a:off x="-2700830" y="-7346838"/>
              <a:ext cx="80417" cy="208386"/>
            </a:xfrm>
            <a:custGeom>
              <a:avLst/>
              <a:gdLst/>
              <a:ahLst/>
              <a:cxnLst/>
              <a:rect l="l" t="t" r="r" b="b"/>
              <a:pathLst>
                <a:path w="1336" h="3462" extrusionOk="0">
                  <a:moveTo>
                    <a:pt x="650" y="1"/>
                  </a:moveTo>
                  <a:lnTo>
                    <a:pt x="527" y="18"/>
                  </a:lnTo>
                  <a:lnTo>
                    <a:pt x="405" y="54"/>
                  </a:lnTo>
                  <a:lnTo>
                    <a:pt x="299" y="124"/>
                  </a:lnTo>
                  <a:lnTo>
                    <a:pt x="194" y="194"/>
                  </a:lnTo>
                  <a:lnTo>
                    <a:pt x="106" y="300"/>
                  </a:lnTo>
                  <a:lnTo>
                    <a:pt x="53" y="405"/>
                  </a:lnTo>
                  <a:lnTo>
                    <a:pt x="18" y="528"/>
                  </a:lnTo>
                  <a:lnTo>
                    <a:pt x="0" y="668"/>
                  </a:lnTo>
                  <a:lnTo>
                    <a:pt x="0" y="2812"/>
                  </a:lnTo>
                  <a:lnTo>
                    <a:pt x="18" y="2935"/>
                  </a:lnTo>
                  <a:lnTo>
                    <a:pt x="53" y="3058"/>
                  </a:lnTo>
                  <a:lnTo>
                    <a:pt x="123" y="3163"/>
                  </a:lnTo>
                  <a:lnTo>
                    <a:pt x="211" y="3269"/>
                  </a:lnTo>
                  <a:lnTo>
                    <a:pt x="299" y="3356"/>
                  </a:lnTo>
                  <a:lnTo>
                    <a:pt x="422" y="3409"/>
                  </a:lnTo>
                  <a:lnTo>
                    <a:pt x="545" y="3462"/>
                  </a:lnTo>
                  <a:lnTo>
                    <a:pt x="668" y="3462"/>
                  </a:lnTo>
                  <a:lnTo>
                    <a:pt x="791" y="3444"/>
                  </a:lnTo>
                  <a:lnTo>
                    <a:pt x="914" y="3409"/>
                  </a:lnTo>
                  <a:lnTo>
                    <a:pt x="1037" y="3339"/>
                  </a:lnTo>
                  <a:lnTo>
                    <a:pt x="1125" y="3269"/>
                  </a:lnTo>
                  <a:lnTo>
                    <a:pt x="1213" y="3163"/>
                  </a:lnTo>
                  <a:lnTo>
                    <a:pt x="1283" y="3058"/>
                  </a:lnTo>
                  <a:lnTo>
                    <a:pt x="1318" y="2935"/>
                  </a:lnTo>
                  <a:lnTo>
                    <a:pt x="1336" y="2812"/>
                  </a:lnTo>
                  <a:lnTo>
                    <a:pt x="1318" y="668"/>
                  </a:lnTo>
                  <a:lnTo>
                    <a:pt x="1300" y="528"/>
                  </a:lnTo>
                  <a:lnTo>
                    <a:pt x="1265" y="405"/>
                  </a:lnTo>
                  <a:lnTo>
                    <a:pt x="1213" y="300"/>
                  </a:lnTo>
                  <a:lnTo>
                    <a:pt x="1125" y="194"/>
                  </a:lnTo>
                  <a:lnTo>
                    <a:pt x="1019" y="106"/>
                  </a:lnTo>
                  <a:lnTo>
                    <a:pt x="914" y="54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9"/>
            <p:cNvSpPr/>
            <p:nvPr/>
          </p:nvSpPr>
          <p:spPr>
            <a:xfrm>
              <a:off x="-2583454" y="-7044370"/>
              <a:ext cx="323655" cy="162881"/>
            </a:xfrm>
            <a:custGeom>
              <a:avLst/>
              <a:gdLst/>
              <a:ahLst/>
              <a:cxnLst/>
              <a:rect l="l" t="t" r="r" b="b"/>
              <a:pathLst>
                <a:path w="5377" h="2706" extrusionOk="0">
                  <a:moveTo>
                    <a:pt x="4357" y="0"/>
                  </a:moveTo>
                  <a:lnTo>
                    <a:pt x="4217" y="18"/>
                  </a:lnTo>
                  <a:lnTo>
                    <a:pt x="3971" y="106"/>
                  </a:lnTo>
                  <a:lnTo>
                    <a:pt x="3725" y="194"/>
                  </a:lnTo>
                  <a:lnTo>
                    <a:pt x="3461" y="281"/>
                  </a:lnTo>
                  <a:lnTo>
                    <a:pt x="3303" y="317"/>
                  </a:lnTo>
                  <a:lnTo>
                    <a:pt x="3145" y="352"/>
                  </a:lnTo>
                  <a:lnTo>
                    <a:pt x="2829" y="352"/>
                  </a:lnTo>
                  <a:lnTo>
                    <a:pt x="2513" y="334"/>
                  </a:lnTo>
                  <a:lnTo>
                    <a:pt x="2196" y="334"/>
                  </a:lnTo>
                  <a:lnTo>
                    <a:pt x="1845" y="317"/>
                  </a:lnTo>
                  <a:lnTo>
                    <a:pt x="1669" y="281"/>
                  </a:lnTo>
                  <a:lnTo>
                    <a:pt x="1494" y="246"/>
                  </a:lnTo>
                  <a:lnTo>
                    <a:pt x="1195" y="194"/>
                  </a:lnTo>
                  <a:lnTo>
                    <a:pt x="1055" y="176"/>
                  </a:lnTo>
                  <a:lnTo>
                    <a:pt x="896" y="176"/>
                  </a:lnTo>
                  <a:lnTo>
                    <a:pt x="756" y="194"/>
                  </a:lnTo>
                  <a:lnTo>
                    <a:pt x="615" y="211"/>
                  </a:lnTo>
                  <a:lnTo>
                    <a:pt x="475" y="264"/>
                  </a:lnTo>
                  <a:lnTo>
                    <a:pt x="352" y="334"/>
                  </a:lnTo>
                  <a:lnTo>
                    <a:pt x="246" y="422"/>
                  </a:lnTo>
                  <a:lnTo>
                    <a:pt x="159" y="545"/>
                  </a:lnTo>
                  <a:lnTo>
                    <a:pt x="88" y="668"/>
                  </a:lnTo>
                  <a:lnTo>
                    <a:pt x="36" y="808"/>
                  </a:lnTo>
                  <a:lnTo>
                    <a:pt x="0" y="949"/>
                  </a:lnTo>
                  <a:lnTo>
                    <a:pt x="0" y="1090"/>
                  </a:lnTo>
                  <a:lnTo>
                    <a:pt x="0" y="1248"/>
                  </a:lnTo>
                  <a:lnTo>
                    <a:pt x="36" y="1388"/>
                  </a:lnTo>
                  <a:lnTo>
                    <a:pt x="88" y="1529"/>
                  </a:lnTo>
                  <a:lnTo>
                    <a:pt x="141" y="1652"/>
                  </a:lnTo>
                  <a:lnTo>
                    <a:pt x="229" y="1775"/>
                  </a:lnTo>
                  <a:lnTo>
                    <a:pt x="317" y="1898"/>
                  </a:lnTo>
                  <a:lnTo>
                    <a:pt x="422" y="2003"/>
                  </a:lnTo>
                  <a:lnTo>
                    <a:pt x="528" y="2108"/>
                  </a:lnTo>
                  <a:lnTo>
                    <a:pt x="773" y="2267"/>
                  </a:lnTo>
                  <a:lnTo>
                    <a:pt x="1002" y="2390"/>
                  </a:lnTo>
                  <a:lnTo>
                    <a:pt x="1248" y="2495"/>
                  </a:lnTo>
                  <a:lnTo>
                    <a:pt x="1494" y="2583"/>
                  </a:lnTo>
                  <a:lnTo>
                    <a:pt x="1775" y="2636"/>
                  </a:lnTo>
                  <a:lnTo>
                    <a:pt x="2056" y="2688"/>
                  </a:lnTo>
                  <a:lnTo>
                    <a:pt x="2337" y="2706"/>
                  </a:lnTo>
                  <a:lnTo>
                    <a:pt x="2636" y="2688"/>
                  </a:lnTo>
                  <a:lnTo>
                    <a:pt x="2917" y="2671"/>
                  </a:lnTo>
                  <a:lnTo>
                    <a:pt x="3198" y="2636"/>
                  </a:lnTo>
                  <a:lnTo>
                    <a:pt x="3496" y="2565"/>
                  </a:lnTo>
                  <a:lnTo>
                    <a:pt x="3760" y="2495"/>
                  </a:lnTo>
                  <a:lnTo>
                    <a:pt x="4024" y="2390"/>
                  </a:lnTo>
                  <a:lnTo>
                    <a:pt x="4287" y="2267"/>
                  </a:lnTo>
                  <a:lnTo>
                    <a:pt x="4515" y="2144"/>
                  </a:lnTo>
                  <a:lnTo>
                    <a:pt x="4744" y="1985"/>
                  </a:lnTo>
                  <a:lnTo>
                    <a:pt x="4937" y="1827"/>
                  </a:lnTo>
                  <a:lnTo>
                    <a:pt x="5042" y="1722"/>
                  </a:lnTo>
                  <a:lnTo>
                    <a:pt x="5130" y="1599"/>
                  </a:lnTo>
                  <a:lnTo>
                    <a:pt x="5218" y="1476"/>
                  </a:lnTo>
                  <a:lnTo>
                    <a:pt x="5288" y="1353"/>
                  </a:lnTo>
                  <a:lnTo>
                    <a:pt x="5341" y="1213"/>
                  </a:lnTo>
                  <a:lnTo>
                    <a:pt x="5359" y="1072"/>
                  </a:lnTo>
                  <a:lnTo>
                    <a:pt x="5376" y="931"/>
                  </a:lnTo>
                  <a:lnTo>
                    <a:pt x="5376" y="791"/>
                  </a:lnTo>
                  <a:lnTo>
                    <a:pt x="5341" y="633"/>
                  </a:lnTo>
                  <a:lnTo>
                    <a:pt x="5271" y="492"/>
                  </a:lnTo>
                  <a:lnTo>
                    <a:pt x="5183" y="352"/>
                  </a:lnTo>
                  <a:lnTo>
                    <a:pt x="5060" y="229"/>
                  </a:lnTo>
                  <a:lnTo>
                    <a:pt x="4937" y="141"/>
                  </a:lnTo>
                  <a:lnTo>
                    <a:pt x="4797" y="71"/>
                  </a:lnTo>
                  <a:lnTo>
                    <a:pt x="4638" y="18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9"/>
            <p:cNvSpPr/>
            <p:nvPr/>
          </p:nvSpPr>
          <p:spPr>
            <a:xfrm>
              <a:off x="-2046295" y="-7160722"/>
              <a:ext cx="85714" cy="247512"/>
            </a:xfrm>
            <a:custGeom>
              <a:avLst/>
              <a:gdLst/>
              <a:ahLst/>
              <a:cxnLst/>
              <a:rect l="l" t="t" r="r" b="b"/>
              <a:pathLst>
                <a:path w="1424" h="4112" fill="none" extrusionOk="0">
                  <a:moveTo>
                    <a:pt x="1424" y="1"/>
                  </a:moveTo>
                  <a:lnTo>
                    <a:pt x="1424" y="1"/>
                  </a:lnTo>
                  <a:lnTo>
                    <a:pt x="1406" y="282"/>
                  </a:lnTo>
                  <a:lnTo>
                    <a:pt x="1389" y="563"/>
                  </a:lnTo>
                  <a:lnTo>
                    <a:pt x="1301" y="1108"/>
                  </a:lnTo>
                  <a:lnTo>
                    <a:pt x="1178" y="1635"/>
                  </a:lnTo>
                  <a:lnTo>
                    <a:pt x="1020" y="2162"/>
                  </a:lnTo>
                  <a:lnTo>
                    <a:pt x="809" y="2689"/>
                  </a:lnTo>
                  <a:lnTo>
                    <a:pt x="581" y="3181"/>
                  </a:lnTo>
                  <a:lnTo>
                    <a:pt x="300" y="3655"/>
                  </a:lnTo>
                  <a:lnTo>
                    <a:pt x="159" y="3883"/>
                  </a:lnTo>
                  <a:lnTo>
                    <a:pt x="1" y="4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9"/>
            <p:cNvSpPr/>
            <p:nvPr/>
          </p:nvSpPr>
          <p:spPr>
            <a:xfrm>
              <a:off x="-2049425" y="-7160722"/>
              <a:ext cx="93118" cy="249618"/>
            </a:xfrm>
            <a:custGeom>
              <a:avLst/>
              <a:gdLst/>
              <a:ahLst/>
              <a:cxnLst/>
              <a:rect l="l" t="t" r="r" b="b"/>
              <a:pathLst>
                <a:path w="1547" h="4147" extrusionOk="0">
                  <a:moveTo>
                    <a:pt x="1406" y="1"/>
                  </a:moveTo>
                  <a:lnTo>
                    <a:pt x="1388" y="282"/>
                  </a:lnTo>
                  <a:lnTo>
                    <a:pt x="1371" y="545"/>
                  </a:lnTo>
                  <a:lnTo>
                    <a:pt x="1283" y="1090"/>
                  </a:lnTo>
                  <a:lnTo>
                    <a:pt x="1160" y="1617"/>
                  </a:lnTo>
                  <a:lnTo>
                    <a:pt x="1002" y="2144"/>
                  </a:lnTo>
                  <a:lnTo>
                    <a:pt x="808" y="2654"/>
                  </a:lnTo>
                  <a:lnTo>
                    <a:pt x="562" y="3146"/>
                  </a:lnTo>
                  <a:lnTo>
                    <a:pt x="299" y="3620"/>
                  </a:lnTo>
                  <a:lnTo>
                    <a:pt x="141" y="3848"/>
                  </a:lnTo>
                  <a:lnTo>
                    <a:pt x="0" y="4077"/>
                  </a:lnTo>
                  <a:lnTo>
                    <a:pt x="106" y="4147"/>
                  </a:lnTo>
                  <a:lnTo>
                    <a:pt x="264" y="3918"/>
                  </a:lnTo>
                  <a:lnTo>
                    <a:pt x="404" y="3690"/>
                  </a:lnTo>
                  <a:lnTo>
                    <a:pt x="562" y="3462"/>
                  </a:lnTo>
                  <a:lnTo>
                    <a:pt x="685" y="3216"/>
                  </a:lnTo>
                  <a:lnTo>
                    <a:pt x="931" y="2706"/>
                  </a:lnTo>
                  <a:lnTo>
                    <a:pt x="1125" y="2197"/>
                  </a:lnTo>
                  <a:lnTo>
                    <a:pt x="1300" y="1652"/>
                  </a:lnTo>
                  <a:lnTo>
                    <a:pt x="1423" y="1108"/>
                  </a:lnTo>
                  <a:lnTo>
                    <a:pt x="1458" y="844"/>
                  </a:lnTo>
                  <a:lnTo>
                    <a:pt x="1494" y="563"/>
                  </a:lnTo>
                  <a:lnTo>
                    <a:pt x="1529" y="282"/>
                  </a:lnTo>
                  <a:lnTo>
                    <a:pt x="1546" y="18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9"/>
            <p:cNvSpPr/>
            <p:nvPr/>
          </p:nvSpPr>
          <p:spPr>
            <a:xfrm>
              <a:off x="-2158374" y="-6864635"/>
              <a:ext cx="57183" cy="55076"/>
            </a:xfrm>
            <a:custGeom>
              <a:avLst/>
              <a:gdLst/>
              <a:ahLst/>
              <a:cxnLst/>
              <a:rect l="l" t="t" r="r" b="b"/>
              <a:pathLst>
                <a:path w="950" h="915" extrusionOk="0">
                  <a:moveTo>
                    <a:pt x="949" y="1"/>
                  </a:moveTo>
                  <a:lnTo>
                    <a:pt x="1" y="914"/>
                  </a:lnTo>
                  <a:lnTo>
                    <a:pt x="282" y="721"/>
                  </a:lnTo>
                  <a:lnTo>
                    <a:pt x="528" y="510"/>
                  </a:lnTo>
                  <a:lnTo>
                    <a:pt x="756" y="264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EDA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9"/>
            <p:cNvSpPr/>
            <p:nvPr/>
          </p:nvSpPr>
          <p:spPr>
            <a:xfrm>
              <a:off x="-2158374" y="-6864635"/>
              <a:ext cx="57183" cy="55076"/>
            </a:xfrm>
            <a:custGeom>
              <a:avLst/>
              <a:gdLst/>
              <a:ahLst/>
              <a:cxnLst/>
              <a:rect l="l" t="t" r="r" b="b"/>
              <a:pathLst>
                <a:path w="950" h="915" fill="none" extrusionOk="0">
                  <a:moveTo>
                    <a:pt x="949" y="1"/>
                  </a:moveTo>
                  <a:lnTo>
                    <a:pt x="949" y="1"/>
                  </a:lnTo>
                  <a:lnTo>
                    <a:pt x="756" y="264"/>
                  </a:lnTo>
                  <a:lnTo>
                    <a:pt x="528" y="510"/>
                  </a:lnTo>
                  <a:lnTo>
                    <a:pt x="282" y="721"/>
                  </a:lnTo>
                  <a:lnTo>
                    <a:pt x="1" y="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9"/>
            <p:cNvSpPr/>
            <p:nvPr/>
          </p:nvSpPr>
          <p:spPr>
            <a:xfrm>
              <a:off x="-2160481" y="-6866742"/>
              <a:ext cx="62480" cy="60373"/>
            </a:xfrm>
            <a:custGeom>
              <a:avLst/>
              <a:gdLst/>
              <a:ahLst/>
              <a:cxnLst/>
              <a:rect l="l" t="t" r="r" b="b"/>
              <a:pathLst>
                <a:path w="1038" h="1003" extrusionOk="0">
                  <a:moveTo>
                    <a:pt x="932" y="1"/>
                  </a:moveTo>
                  <a:lnTo>
                    <a:pt x="738" y="264"/>
                  </a:lnTo>
                  <a:lnTo>
                    <a:pt x="510" y="493"/>
                  </a:lnTo>
                  <a:lnTo>
                    <a:pt x="264" y="703"/>
                  </a:lnTo>
                  <a:lnTo>
                    <a:pt x="1" y="879"/>
                  </a:lnTo>
                  <a:lnTo>
                    <a:pt x="71" y="1002"/>
                  </a:lnTo>
                  <a:lnTo>
                    <a:pt x="352" y="809"/>
                  </a:lnTo>
                  <a:lnTo>
                    <a:pt x="615" y="598"/>
                  </a:lnTo>
                  <a:lnTo>
                    <a:pt x="844" y="352"/>
                  </a:lnTo>
                  <a:lnTo>
                    <a:pt x="1037" y="7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9"/>
            <p:cNvSpPr/>
            <p:nvPr/>
          </p:nvSpPr>
          <p:spPr>
            <a:xfrm>
              <a:off x="-2770653" y="-7490638"/>
              <a:ext cx="68800" cy="162941"/>
            </a:xfrm>
            <a:custGeom>
              <a:avLst/>
              <a:gdLst/>
              <a:ahLst/>
              <a:cxnLst/>
              <a:rect l="l" t="t" r="r" b="b"/>
              <a:pathLst>
                <a:path w="1143" h="2707" fill="none" extrusionOk="0">
                  <a:moveTo>
                    <a:pt x="1143" y="1"/>
                  </a:moveTo>
                  <a:lnTo>
                    <a:pt x="1143" y="1"/>
                  </a:lnTo>
                  <a:lnTo>
                    <a:pt x="1002" y="124"/>
                  </a:lnTo>
                  <a:lnTo>
                    <a:pt x="862" y="247"/>
                  </a:lnTo>
                  <a:lnTo>
                    <a:pt x="756" y="387"/>
                  </a:lnTo>
                  <a:lnTo>
                    <a:pt x="651" y="545"/>
                  </a:lnTo>
                  <a:lnTo>
                    <a:pt x="546" y="703"/>
                  </a:lnTo>
                  <a:lnTo>
                    <a:pt x="475" y="861"/>
                  </a:lnTo>
                  <a:lnTo>
                    <a:pt x="317" y="1213"/>
                  </a:lnTo>
                  <a:lnTo>
                    <a:pt x="212" y="1582"/>
                  </a:lnTo>
                  <a:lnTo>
                    <a:pt x="124" y="1951"/>
                  </a:lnTo>
                  <a:lnTo>
                    <a:pt x="71" y="2337"/>
                  </a:lnTo>
                  <a:lnTo>
                    <a:pt x="1" y="2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9"/>
            <p:cNvSpPr/>
            <p:nvPr/>
          </p:nvSpPr>
          <p:spPr>
            <a:xfrm>
              <a:off x="-2773783" y="-7493828"/>
              <a:ext cx="74097" cy="167155"/>
            </a:xfrm>
            <a:custGeom>
              <a:avLst/>
              <a:gdLst/>
              <a:ahLst/>
              <a:cxnLst/>
              <a:rect l="l" t="t" r="r" b="b"/>
              <a:pathLst>
                <a:path w="1231" h="2777" extrusionOk="0">
                  <a:moveTo>
                    <a:pt x="1160" y="1"/>
                  </a:moveTo>
                  <a:lnTo>
                    <a:pt x="1002" y="124"/>
                  </a:lnTo>
                  <a:lnTo>
                    <a:pt x="879" y="247"/>
                  </a:lnTo>
                  <a:lnTo>
                    <a:pt x="756" y="387"/>
                  </a:lnTo>
                  <a:lnTo>
                    <a:pt x="650" y="546"/>
                  </a:lnTo>
                  <a:lnTo>
                    <a:pt x="562" y="704"/>
                  </a:lnTo>
                  <a:lnTo>
                    <a:pt x="475" y="862"/>
                  </a:lnTo>
                  <a:lnTo>
                    <a:pt x="387" y="1037"/>
                  </a:lnTo>
                  <a:lnTo>
                    <a:pt x="317" y="1213"/>
                  </a:lnTo>
                  <a:lnTo>
                    <a:pt x="211" y="1582"/>
                  </a:lnTo>
                  <a:lnTo>
                    <a:pt x="123" y="1969"/>
                  </a:lnTo>
                  <a:lnTo>
                    <a:pt x="53" y="2355"/>
                  </a:lnTo>
                  <a:lnTo>
                    <a:pt x="0" y="2759"/>
                  </a:lnTo>
                  <a:lnTo>
                    <a:pt x="123" y="2777"/>
                  </a:lnTo>
                  <a:lnTo>
                    <a:pt x="176" y="2390"/>
                  </a:lnTo>
                  <a:lnTo>
                    <a:pt x="246" y="2004"/>
                  </a:lnTo>
                  <a:lnTo>
                    <a:pt x="334" y="1635"/>
                  </a:lnTo>
                  <a:lnTo>
                    <a:pt x="439" y="1266"/>
                  </a:lnTo>
                  <a:lnTo>
                    <a:pt x="580" y="932"/>
                  </a:lnTo>
                  <a:lnTo>
                    <a:pt x="668" y="774"/>
                  </a:lnTo>
                  <a:lnTo>
                    <a:pt x="756" y="633"/>
                  </a:lnTo>
                  <a:lnTo>
                    <a:pt x="861" y="475"/>
                  </a:lnTo>
                  <a:lnTo>
                    <a:pt x="967" y="352"/>
                  </a:lnTo>
                  <a:lnTo>
                    <a:pt x="1089" y="229"/>
                  </a:lnTo>
                  <a:lnTo>
                    <a:pt x="1230" y="10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9"/>
            <p:cNvSpPr/>
            <p:nvPr/>
          </p:nvSpPr>
          <p:spPr>
            <a:xfrm>
              <a:off x="-2458675" y="-7236866"/>
              <a:ext cx="69823" cy="34972"/>
            </a:xfrm>
            <a:custGeom>
              <a:avLst/>
              <a:gdLst/>
              <a:ahLst/>
              <a:cxnLst/>
              <a:rect l="l" t="t" r="r" b="b"/>
              <a:pathLst>
                <a:path w="1160" h="58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06"/>
                  </a:lnTo>
                  <a:lnTo>
                    <a:pt x="0" y="194"/>
                  </a:lnTo>
                  <a:lnTo>
                    <a:pt x="18" y="282"/>
                  </a:lnTo>
                  <a:lnTo>
                    <a:pt x="71" y="370"/>
                  </a:lnTo>
                  <a:lnTo>
                    <a:pt x="141" y="440"/>
                  </a:lnTo>
                  <a:lnTo>
                    <a:pt x="229" y="493"/>
                  </a:lnTo>
                  <a:lnTo>
                    <a:pt x="317" y="546"/>
                  </a:lnTo>
                  <a:lnTo>
                    <a:pt x="405" y="563"/>
                  </a:lnTo>
                  <a:lnTo>
                    <a:pt x="405" y="563"/>
                  </a:lnTo>
                  <a:lnTo>
                    <a:pt x="510" y="581"/>
                  </a:lnTo>
                  <a:lnTo>
                    <a:pt x="598" y="563"/>
                  </a:lnTo>
                  <a:lnTo>
                    <a:pt x="791" y="528"/>
                  </a:lnTo>
                  <a:lnTo>
                    <a:pt x="984" y="458"/>
                  </a:lnTo>
                  <a:lnTo>
                    <a:pt x="1160" y="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9"/>
            <p:cNvSpPr/>
            <p:nvPr/>
          </p:nvSpPr>
          <p:spPr>
            <a:xfrm>
              <a:off x="-2462888" y="-7237889"/>
              <a:ext cx="76204" cy="40209"/>
            </a:xfrm>
            <a:custGeom>
              <a:avLst/>
              <a:gdLst/>
              <a:ahLst/>
              <a:cxnLst/>
              <a:rect l="l" t="t" r="r" b="b"/>
              <a:pathLst>
                <a:path w="1266" h="668" extrusionOk="0">
                  <a:moveTo>
                    <a:pt x="35" y="0"/>
                  </a:moveTo>
                  <a:lnTo>
                    <a:pt x="0" y="88"/>
                  </a:lnTo>
                  <a:lnTo>
                    <a:pt x="0" y="176"/>
                  </a:lnTo>
                  <a:lnTo>
                    <a:pt x="18" y="264"/>
                  </a:lnTo>
                  <a:lnTo>
                    <a:pt x="53" y="352"/>
                  </a:lnTo>
                  <a:lnTo>
                    <a:pt x="123" y="457"/>
                  </a:lnTo>
                  <a:lnTo>
                    <a:pt x="229" y="563"/>
                  </a:lnTo>
                  <a:lnTo>
                    <a:pt x="352" y="615"/>
                  </a:lnTo>
                  <a:lnTo>
                    <a:pt x="475" y="650"/>
                  </a:lnTo>
                  <a:lnTo>
                    <a:pt x="580" y="668"/>
                  </a:lnTo>
                  <a:lnTo>
                    <a:pt x="668" y="650"/>
                  </a:lnTo>
                  <a:lnTo>
                    <a:pt x="773" y="633"/>
                  </a:lnTo>
                  <a:lnTo>
                    <a:pt x="949" y="580"/>
                  </a:lnTo>
                  <a:lnTo>
                    <a:pt x="1107" y="510"/>
                  </a:lnTo>
                  <a:lnTo>
                    <a:pt x="1265" y="440"/>
                  </a:lnTo>
                  <a:lnTo>
                    <a:pt x="1195" y="317"/>
                  </a:lnTo>
                  <a:lnTo>
                    <a:pt x="1019" y="404"/>
                  </a:lnTo>
                  <a:lnTo>
                    <a:pt x="843" y="475"/>
                  </a:lnTo>
                  <a:lnTo>
                    <a:pt x="668" y="527"/>
                  </a:lnTo>
                  <a:lnTo>
                    <a:pt x="492" y="527"/>
                  </a:lnTo>
                  <a:lnTo>
                    <a:pt x="387" y="492"/>
                  </a:lnTo>
                  <a:lnTo>
                    <a:pt x="299" y="440"/>
                  </a:lnTo>
                  <a:lnTo>
                    <a:pt x="229" y="369"/>
                  </a:lnTo>
                  <a:lnTo>
                    <a:pt x="176" y="299"/>
                  </a:lnTo>
                  <a:lnTo>
                    <a:pt x="141" y="246"/>
                  </a:lnTo>
                  <a:lnTo>
                    <a:pt x="123" y="194"/>
                  </a:lnTo>
                  <a:lnTo>
                    <a:pt x="123" y="123"/>
                  </a:lnTo>
                  <a:lnTo>
                    <a:pt x="158" y="5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0" name="Google Shape;1250;p29"/>
          <p:cNvGrpSpPr/>
          <p:nvPr/>
        </p:nvGrpSpPr>
        <p:grpSpPr>
          <a:xfrm>
            <a:off x="15577505" y="-2628132"/>
            <a:ext cx="671224" cy="2605786"/>
            <a:chOff x="15577650" y="-5591451"/>
            <a:chExt cx="1434545" cy="5569109"/>
          </a:xfrm>
        </p:grpSpPr>
        <p:sp>
          <p:nvSpPr>
            <p:cNvPr id="1251" name="Google Shape;1251;p29"/>
            <p:cNvSpPr/>
            <p:nvPr/>
          </p:nvSpPr>
          <p:spPr>
            <a:xfrm>
              <a:off x="15661691" y="-5584613"/>
              <a:ext cx="1344657" cy="3787694"/>
            </a:xfrm>
            <a:custGeom>
              <a:avLst/>
              <a:gdLst/>
              <a:ahLst/>
              <a:cxnLst/>
              <a:rect l="l" t="t" r="r" b="b"/>
              <a:pathLst>
                <a:path w="27136" h="76438" extrusionOk="0">
                  <a:moveTo>
                    <a:pt x="9939" y="1"/>
                  </a:moveTo>
                  <a:lnTo>
                    <a:pt x="9584" y="60"/>
                  </a:lnTo>
                  <a:lnTo>
                    <a:pt x="9229" y="139"/>
                  </a:lnTo>
                  <a:lnTo>
                    <a:pt x="8894" y="257"/>
                  </a:lnTo>
                  <a:lnTo>
                    <a:pt x="8579" y="415"/>
                  </a:lnTo>
                  <a:lnTo>
                    <a:pt x="8263" y="593"/>
                  </a:lnTo>
                  <a:lnTo>
                    <a:pt x="7967" y="809"/>
                  </a:lnTo>
                  <a:lnTo>
                    <a:pt x="7691" y="1046"/>
                  </a:lnTo>
                  <a:lnTo>
                    <a:pt x="7455" y="1322"/>
                  </a:lnTo>
                  <a:lnTo>
                    <a:pt x="7218" y="1598"/>
                  </a:lnTo>
                  <a:lnTo>
                    <a:pt x="7021" y="1894"/>
                  </a:lnTo>
                  <a:lnTo>
                    <a:pt x="6843" y="2210"/>
                  </a:lnTo>
                  <a:lnTo>
                    <a:pt x="6705" y="2545"/>
                  </a:lnTo>
                  <a:lnTo>
                    <a:pt x="6587" y="2900"/>
                  </a:lnTo>
                  <a:lnTo>
                    <a:pt x="6528" y="3235"/>
                  </a:lnTo>
                  <a:lnTo>
                    <a:pt x="6488" y="3610"/>
                  </a:lnTo>
                  <a:lnTo>
                    <a:pt x="6488" y="3965"/>
                  </a:lnTo>
                  <a:lnTo>
                    <a:pt x="6311" y="3472"/>
                  </a:lnTo>
                  <a:lnTo>
                    <a:pt x="6094" y="2998"/>
                  </a:lnTo>
                  <a:lnTo>
                    <a:pt x="5975" y="2762"/>
                  </a:lnTo>
                  <a:lnTo>
                    <a:pt x="5837" y="2525"/>
                  </a:lnTo>
                  <a:lnTo>
                    <a:pt x="5699" y="2308"/>
                  </a:lnTo>
                  <a:lnTo>
                    <a:pt x="5542" y="2091"/>
                  </a:lnTo>
                  <a:lnTo>
                    <a:pt x="5384" y="1914"/>
                  </a:lnTo>
                  <a:lnTo>
                    <a:pt x="5206" y="1736"/>
                  </a:lnTo>
                  <a:lnTo>
                    <a:pt x="5029" y="1598"/>
                  </a:lnTo>
                  <a:lnTo>
                    <a:pt x="4832" y="1460"/>
                  </a:lnTo>
                  <a:lnTo>
                    <a:pt x="4615" y="1362"/>
                  </a:lnTo>
                  <a:lnTo>
                    <a:pt x="4398" y="1302"/>
                  </a:lnTo>
                  <a:lnTo>
                    <a:pt x="4161" y="1263"/>
                  </a:lnTo>
                  <a:lnTo>
                    <a:pt x="3925" y="1263"/>
                  </a:lnTo>
                  <a:lnTo>
                    <a:pt x="3708" y="1302"/>
                  </a:lnTo>
                  <a:lnTo>
                    <a:pt x="3530" y="1362"/>
                  </a:lnTo>
                  <a:lnTo>
                    <a:pt x="3333" y="1440"/>
                  </a:lnTo>
                  <a:lnTo>
                    <a:pt x="3175" y="1539"/>
                  </a:lnTo>
                  <a:lnTo>
                    <a:pt x="3017" y="1657"/>
                  </a:lnTo>
                  <a:lnTo>
                    <a:pt x="2860" y="1795"/>
                  </a:lnTo>
                  <a:lnTo>
                    <a:pt x="2722" y="1933"/>
                  </a:lnTo>
                  <a:lnTo>
                    <a:pt x="2584" y="2091"/>
                  </a:lnTo>
                  <a:lnTo>
                    <a:pt x="2465" y="2269"/>
                  </a:lnTo>
                  <a:lnTo>
                    <a:pt x="2347" y="2466"/>
                  </a:lnTo>
                  <a:lnTo>
                    <a:pt x="2150" y="2841"/>
                  </a:lnTo>
                  <a:lnTo>
                    <a:pt x="1972" y="3255"/>
                  </a:lnTo>
                  <a:lnTo>
                    <a:pt x="1834" y="3669"/>
                  </a:lnTo>
                  <a:lnTo>
                    <a:pt x="1578" y="4477"/>
                  </a:lnTo>
                  <a:lnTo>
                    <a:pt x="1321" y="5325"/>
                  </a:lnTo>
                  <a:lnTo>
                    <a:pt x="1085" y="6213"/>
                  </a:lnTo>
                  <a:lnTo>
                    <a:pt x="868" y="7100"/>
                  </a:lnTo>
                  <a:lnTo>
                    <a:pt x="671" y="8027"/>
                  </a:lnTo>
                  <a:lnTo>
                    <a:pt x="493" y="8954"/>
                  </a:lnTo>
                  <a:lnTo>
                    <a:pt x="335" y="9901"/>
                  </a:lnTo>
                  <a:lnTo>
                    <a:pt x="197" y="10847"/>
                  </a:lnTo>
                  <a:lnTo>
                    <a:pt x="99" y="11794"/>
                  </a:lnTo>
                  <a:lnTo>
                    <a:pt x="40" y="12740"/>
                  </a:lnTo>
                  <a:lnTo>
                    <a:pt x="0" y="13667"/>
                  </a:lnTo>
                  <a:lnTo>
                    <a:pt x="20" y="14614"/>
                  </a:lnTo>
                  <a:lnTo>
                    <a:pt x="59" y="15521"/>
                  </a:lnTo>
                  <a:lnTo>
                    <a:pt x="158" y="16428"/>
                  </a:lnTo>
                  <a:lnTo>
                    <a:pt x="217" y="16862"/>
                  </a:lnTo>
                  <a:lnTo>
                    <a:pt x="296" y="17296"/>
                  </a:lnTo>
                  <a:lnTo>
                    <a:pt x="375" y="17730"/>
                  </a:lnTo>
                  <a:lnTo>
                    <a:pt x="473" y="18144"/>
                  </a:lnTo>
                  <a:lnTo>
                    <a:pt x="671" y="18873"/>
                  </a:lnTo>
                  <a:lnTo>
                    <a:pt x="927" y="19583"/>
                  </a:lnTo>
                  <a:lnTo>
                    <a:pt x="1203" y="20274"/>
                  </a:lnTo>
                  <a:lnTo>
                    <a:pt x="1519" y="20964"/>
                  </a:lnTo>
                  <a:lnTo>
                    <a:pt x="1893" y="21615"/>
                  </a:lnTo>
                  <a:lnTo>
                    <a:pt x="2288" y="22246"/>
                  </a:lnTo>
                  <a:lnTo>
                    <a:pt x="2702" y="22877"/>
                  </a:lnTo>
                  <a:lnTo>
                    <a:pt x="3175" y="23468"/>
                  </a:lnTo>
                  <a:lnTo>
                    <a:pt x="3451" y="23784"/>
                  </a:lnTo>
                  <a:lnTo>
                    <a:pt x="3925" y="24277"/>
                  </a:lnTo>
                  <a:lnTo>
                    <a:pt x="4516" y="24888"/>
                  </a:lnTo>
                  <a:lnTo>
                    <a:pt x="5187" y="25539"/>
                  </a:lnTo>
                  <a:lnTo>
                    <a:pt x="5522" y="25835"/>
                  </a:lnTo>
                  <a:lnTo>
                    <a:pt x="5857" y="26111"/>
                  </a:lnTo>
                  <a:lnTo>
                    <a:pt x="6192" y="26367"/>
                  </a:lnTo>
                  <a:lnTo>
                    <a:pt x="6508" y="26584"/>
                  </a:lnTo>
                  <a:lnTo>
                    <a:pt x="6784" y="26762"/>
                  </a:lnTo>
                  <a:lnTo>
                    <a:pt x="7040" y="26860"/>
                  </a:lnTo>
                  <a:lnTo>
                    <a:pt x="7159" y="26900"/>
                  </a:lnTo>
                  <a:lnTo>
                    <a:pt x="7257" y="26919"/>
                  </a:lnTo>
                  <a:lnTo>
                    <a:pt x="7356" y="26900"/>
                  </a:lnTo>
                  <a:lnTo>
                    <a:pt x="7435" y="26880"/>
                  </a:lnTo>
                  <a:lnTo>
                    <a:pt x="7435" y="26880"/>
                  </a:lnTo>
                  <a:lnTo>
                    <a:pt x="7040" y="27097"/>
                  </a:lnTo>
                  <a:lnTo>
                    <a:pt x="6626" y="27314"/>
                  </a:lnTo>
                  <a:lnTo>
                    <a:pt x="6252" y="27570"/>
                  </a:lnTo>
                  <a:lnTo>
                    <a:pt x="5857" y="27827"/>
                  </a:lnTo>
                  <a:lnTo>
                    <a:pt x="5502" y="28083"/>
                  </a:lnTo>
                  <a:lnTo>
                    <a:pt x="5128" y="28359"/>
                  </a:lnTo>
                  <a:lnTo>
                    <a:pt x="4792" y="28655"/>
                  </a:lnTo>
                  <a:lnTo>
                    <a:pt x="4437" y="28951"/>
                  </a:lnTo>
                  <a:lnTo>
                    <a:pt x="4102" y="29266"/>
                  </a:lnTo>
                  <a:lnTo>
                    <a:pt x="3787" y="29601"/>
                  </a:lnTo>
                  <a:lnTo>
                    <a:pt x="3491" y="29937"/>
                  </a:lnTo>
                  <a:lnTo>
                    <a:pt x="3195" y="30272"/>
                  </a:lnTo>
                  <a:lnTo>
                    <a:pt x="2899" y="30627"/>
                  </a:lnTo>
                  <a:lnTo>
                    <a:pt x="2623" y="31002"/>
                  </a:lnTo>
                  <a:lnTo>
                    <a:pt x="2367" y="31376"/>
                  </a:lnTo>
                  <a:lnTo>
                    <a:pt x="2110" y="31751"/>
                  </a:lnTo>
                  <a:lnTo>
                    <a:pt x="1874" y="32145"/>
                  </a:lnTo>
                  <a:lnTo>
                    <a:pt x="1657" y="32559"/>
                  </a:lnTo>
                  <a:lnTo>
                    <a:pt x="1440" y="32954"/>
                  </a:lnTo>
                  <a:lnTo>
                    <a:pt x="1243" y="33388"/>
                  </a:lnTo>
                  <a:lnTo>
                    <a:pt x="1065" y="33802"/>
                  </a:lnTo>
                  <a:lnTo>
                    <a:pt x="907" y="34236"/>
                  </a:lnTo>
                  <a:lnTo>
                    <a:pt x="750" y="34670"/>
                  </a:lnTo>
                  <a:lnTo>
                    <a:pt x="612" y="35123"/>
                  </a:lnTo>
                  <a:lnTo>
                    <a:pt x="473" y="35577"/>
                  </a:lnTo>
                  <a:lnTo>
                    <a:pt x="375" y="36030"/>
                  </a:lnTo>
                  <a:lnTo>
                    <a:pt x="276" y="36504"/>
                  </a:lnTo>
                  <a:lnTo>
                    <a:pt x="197" y="36977"/>
                  </a:lnTo>
                  <a:lnTo>
                    <a:pt x="138" y="37450"/>
                  </a:lnTo>
                  <a:lnTo>
                    <a:pt x="99" y="37923"/>
                  </a:lnTo>
                  <a:lnTo>
                    <a:pt x="79" y="38416"/>
                  </a:lnTo>
                  <a:lnTo>
                    <a:pt x="59" y="38909"/>
                  </a:lnTo>
                  <a:lnTo>
                    <a:pt x="79" y="39383"/>
                  </a:lnTo>
                  <a:lnTo>
                    <a:pt x="99" y="39876"/>
                  </a:lnTo>
                  <a:lnTo>
                    <a:pt x="138" y="40349"/>
                  </a:lnTo>
                  <a:lnTo>
                    <a:pt x="197" y="40822"/>
                  </a:lnTo>
                  <a:lnTo>
                    <a:pt x="276" y="41296"/>
                  </a:lnTo>
                  <a:lnTo>
                    <a:pt x="375" y="41769"/>
                  </a:lnTo>
                  <a:lnTo>
                    <a:pt x="473" y="42222"/>
                  </a:lnTo>
                  <a:lnTo>
                    <a:pt x="612" y="42676"/>
                  </a:lnTo>
                  <a:lnTo>
                    <a:pt x="750" y="43130"/>
                  </a:lnTo>
                  <a:lnTo>
                    <a:pt x="907" y="43563"/>
                  </a:lnTo>
                  <a:lnTo>
                    <a:pt x="1065" y="43997"/>
                  </a:lnTo>
                  <a:lnTo>
                    <a:pt x="1243" y="44431"/>
                  </a:lnTo>
                  <a:lnTo>
                    <a:pt x="1440" y="44845"/>
                  </a:lnTo>
                  <a:lnTo>
                    <a:pt x="1657" y="45240"/>
                  </a:lnTo>
                  <a:lnTo>
                    <a:pt x="1874" y="45654"/>
                  </a:lnTo>
                  <a:lnTo>
                    <a:pt x="2110" y="46048"/>
                  </a:lnTo>
                  <a:lnTo>
                    <a:pt x="2367" y="46423"/>
                  </a:lnTo>
                  <a:lnTo>
                    <a:pt x="2623" y="46798"/>
                  </a:lnTo>
                  <a:lnTo>
                    <a:pt x="2899" y="47172"/>
                  </a:lnTo>
                  <a:lnTo>
                    <a:pt x="3195" y="47527"/>
                  </a:lnTo>
                  <a:lnTo>
                    <a:pt x="3491" y="47863"/>
                  </a:lnTo>
                  <a:lnTo>
                    <a:pt x="3787" y="48198"/>
                  </a:lnTo>
                  <a:lnTo>
                    <a:pt x="4102" y="48533"/>
                  </a:lnTo>
                  <a:lnTo>
                    <a:pt x="4437" y="48849"/>
                  </a:lnTo>
                  <a:lnTo>
                    <a:pt x="4792" y="49144"/>
                  </a:lnTo>
                  <a:lnTo>
                    <a:pt x="5128" y="49440"/>
                  </a:lnTo>
                  <a:lnTo>
                    <a:pt x="5502" y="49716"/>
                  </a:lnTo>
                  <a:lnTo>
                    <a:pt x="5857" y="49973"/>
                  </a:lnTo>
                  <a:lnTo>
                    <a:pt x="6252" y="50229"/>
                  </a:lnTo>
                  <a:lnTo>
                    <a:pt x="6626" y="50485"/>
                  </a:lnTo>
                  <a:lnTo>
                    <a:pt x="7040" y="50702"/>
                  </a:lnTo>
                  <a:lnTo>
                    <a:pt x="7435" y="50919"/>
                  </a:lnTo>
                  <a:lnTo>
                    <a:pt x="7040" y="51136"/>
                  </a:lnTo>
                  <a:lnTo>
                    <a:pt x="6626" y="51373"/>
                  </a:lnTo>
                  <a:lnTo>
                    <a:pt x="6252" y="51609"/>
                  </a:lnTo>
                  <a:lnTo>
                    <a:pt x="5857" y="51866"/>
                  </a:lnTo>
                  <a:lnTo>
                    <a:pt x="5502" y="52142"/>
                  </a:lnTo>
                  <a:lnTo>
                    <a:pt x="5128" y="52418"/>
                  </a:lnTo>
                  <a:lnTo>
                    <a:pt x="4792" y="52694"/>
                  </a:lnTo>
                  <a:lnTo>
                    <a:pt x="4437" y="53010"/>
                  </a:lnTo>
                  <a:lnTo>
                    <a:pt x="4102" y="53325"/>
                  </a:lnTo>
                  <a:lnTo>
                    <a:pt x="3787" y="53641"/>
                  </a:lnTo>
                  <a:lnTo>
                    <a:pt x="3491" y="53976"/>
                  </a:lnTo>
                  <a:lnTo>
                    <a:pt x="3195" y="54331"/>
                  </a:lnTo>
                  <a:lnTo>
                    <a:pt x="2899" y="54686"/>
                  </a:lnTo>
                  <a:lnTo>
                    <a:pt x="2623" y="55041"/>
                  </a:lnTo>
                  <a:lnTo>
                    <a:pt x="2367" y="55415"/>
                  </a:lnTo>
                  <a:lnTo>
                    <a:pt x="2110" y="55810"/>
                  </a:lnTo>
                  <a:lnTo>
                    <a:pt x="1874" y="56204"/>
                  </a:lnTo>
                  <a:lnTo>
                    <a:pt x="1657" y="56599"/>
                  </a:lnTo>
                  <a:lnTo>
                    <a:pt x="1440" y="57013"/>
                  </a:lnTo>
                  <a:lnTo>
                    <a:pt x="1243" y="57427"/>
                  </a:lnTo>
                  <a:lnTo>
                    <a:pt x="1065" y="57841"/>
                  </a:lnTo>
                  <a:lnTo>
                    <a:pt x="907" y="58275"/>
                  </a:lnTo>
                  <a:lnTo>
                    <a:pt x="750" y="58729"/>
                  </a:lnTo>
                  <a:lnTo>
                    <a:pt x="612" y="59162"/>
                  </a:lnTo>
                  <a:lnTo>
                    <a:pt x="473" y="59616"/>
                  </a:lnTo>
                  <a:lnTo>
                    <a:pt x="375" y="60089"/>
                  </a:lnTo>
                  <a:lnTo>
                    <a:pt x="276" y="60543"/>
                  </a:lnTo>
                  <a:lnTo>
                    <a:pt x="197" y="61016"/>
                  </a:lnTo>
                  <a:lnTo>
                    <a:pt x="138" y="61489"/>
                  </a:lnTo>
                  <a:lnTo>
                    <a:pt x="99" y="61963"/>
                  </a:lnTo>
                  <a:lnTo>
                    <a:pt x="79" y="62456"/>
                  </a:lnTo>
                  <a:lnTo>
                    <a:pt x="59" y="62949"/>
                  </a:lnTo>
                  <a:lnTo>
                    <a:pt x="79" y="63639"/>
                  </a:lnTo>
                  <a:lnTo>
                    <a:pt x="138" y="64329"/>
                  </a:lnTo>
                  <a:lnTo>
                    <a:pt x="217" y="65000"/>
                  </a:lnTo>
                  <a:lnTo>
                    <a:pt x="335" y="65670"/>
                  </a:lnTo>
                  <a:lnTo>
                    <a:pt x="493" y="66321"/>
                  </a:lnTo>
                  <a:lnTo>
                    <a:pt x="671" y="66952"/>
                  </a:lnTo>
                  <a:lnTo>
                    <a:pt x="888" y="67583"/>
                  </a:lnTo>
                  <a:lnTo>
                    <a:pt x="1124" y="68194"/>
                  </a:lnTo>
                  <a:lnTo>
                    <a:pt x="1400" y="68806"/>
                  </a:lnTo>
                  <a:lnTo>
                    <a:pt x="1696" y="69378"/>
                  </a:lnTo>
                  <a:lnTo>
                    <a:pt x="2031" y="69949"/>
                  </a:lnTo>
                  <a:lnTo>
                    <a:pt x="2367" y="70502"/>
                  </a:lnTo>
                  <a:lnTo>
                    <a:pt x="2741" y="71014"/>
                  </a:lnTo>
                  <a:lnTo>
                    <a:pt x="3155" y="71527"/>
                  </a:lnTo>
                  <a:lnTo>
                    <a:pt x="3570" y="72020"/>
                  </a:lnTo>
                  <a:lnTo>
                    <a:pt x="4023" y="72493"/>
                  </a:lnTo>
                  <a:lnTo>
                    <a:pt x="4496" y="72927"/>
                  </a:lnTo>
                  <a:lnTo>
                    <a:pt x="4989" y="73361"/>
                  </a:lnTo>
                  <a:lnTo>
                    <a:pt x="5482" y="73756"/>
                  </a:lnTo>
                  <a:lnTo>
                    <a:pt x="6015" y="74130"/>
                  </a:lnTo>
                  <a:lnTo>
                    <a:pt x="6567" y="74485"/>
                  </a:lnTo>
                  <a:lnTo>
                    <a:pt x="7139" y="74820"/>
                  </a:lnTo>
                  <a:lnTo>
                    <a:pt x="7711" y="75116"/>
                  </a:lnTo>
                  <a:lnTo>
                    <a:pt x="8303" y="75373"/>
                  </a:lnTo>
                  <a:lnTo>
                    <a:pt x="8934" y="75629"/>
                  </a:lnTo>
                  <a:lnTo>
                    <a:pt x="9545" y="75826"/>
                  </a:lnTo>
                  <a:lnTo>
                    <a:pt x="10196" y="76023"/>
                  </a:lnTo>
                  <a:lnTo>
                    <a:pt x="10846" y="76161"/>
                  </a:lnTo>
                  <a:lnTo>
                    <a:pt x="11517" y="76280"/>
                  </a:lnTo>
                  <a:lnTo>
                    <a:pt x="12187" y="76378"/>
                  </a:lnTo>
                  <a:lnTo>
                    <a:pt x="12878" y="76418"/>
                  </a:lnTo>
                  <a:lnTo>
                    <a:pt x="13568" y="76438"/>
                  </a:lnTo>
                  <a:lnTo>
                    <a:pt x="14258" y="76418"/>
                  </a:lnTo>
                  <a:lnTo>
                    <a:pt x="14948" y="76378"/>
                  </a:lnTo>
                  <a:lnTo>
                    <a:pt x="15619" y="76280"/>
                  </a:lnTo>
                  <a:lnTo>
                    <a:pt x="16289" y="76161"/>
                  </a:lnTo>
                  <a:lnTo>
                    <a:pt x="16940" y="76023"/>
                  </a:lnTo>
                  <a:lnTo>
                    <a:pt x="17571" y="75826"/>
                  </a:lnTo>
                  <a:lnTo>
                    <a:pt x="18202" y="75629"/>
                  </a:lnTo>
                  <a:lnTo>
                    <a:pt x="18813" y="75373"/>
                  </a:lnTo>
                  <a:lnTo>
                    <a:pt x="19405" y="75116"/>
                  </a:lnTo>
                  <a:lnTo>
                    <a:pt x="19997" y="74820"/>
                  </a:lnTo>
                  <a:lnTo>
                    <a:pt x="20569" y="74485"/>
                  </a:lnTo>
                  <a:lnTo>
                    <a:pt x="21101" y="74130"/>
                  </a:lnTo>
                  <a:lnTo>
                    <a:pt x="21634" y="73756"/>
                  </a:lnTo>
                  <a:lnTo>
                    <a:pt x="22146" y="73361"/>
                  </a:lnTo>
                  <a:lnTo>
                    <a:pt x="22639" y="72927"/>
                  </a:lnTo>
                  <a:lnTo>
                    <a:pt x="23113" y="72493"/>
                  </a:lnTo>
                  <a:lnTo>
                    <a:pt x="23546" y="72020"/>
                  </a:lnTo>
                  <a:lnTo>
                    <a:pt x="23980" y="71527"/>
                  </a:lnTo>
                  <a:lnTo>
                    <a:pt x="24375" y="71014"/>
                  </a:lnTo>
                  <a:lnTo>
                    <a:pt x="24749" y="70502"/>
                  </a:lnTo>
                  <a:lnTo>
                    <a:pt x="25104" y="69949"/>
                  </a:lnTo>
                  <a:lnTo>
                    <a:pt x="25440" y="69378"/>
                  </a:lnTo>
                  <a:lnTo>
                    <a:pt x="25735" y="68806"/>
                  </a:lnTo>
                  <a:lnTo>
                    <a:pt x="25992" y="68194"/>
                  </a:lnTo>
                  <a:lnTo>
                    <a:pt x="26248" y="67583"/>
                  </a:lnTo>
                  <a:lnTo>
                    <a:pt x="26445" y="66952"/>
                  </a:lnTo>
                  <a:lnTo>
                    <a:pt x="26643" y="66321"/>
                  </a:lnTo>
                  <a:lnTo>
                    <a:pt x="26781" y="65670"/>
                  </a:lnTo>
                  <a:lnTo>
                    <a:pt x="26899" y="65000"/>
                  </a:lnTo>
                  <a:lnTo>
                    <a:pt x="26997" y="64329"/>
                  </a:lnTo>
                  <a:lnTo>
                    <a:pt x="27037" y="63639"/>
                  </a:lnTo>
                  <a:lnTo>
                    <a:pt x="27057" y="62949"/>
                  </a:lnTo>
                  <a:lnTo>
                    <a:pt x="27057" y="62456"/>
                  </a:lnTo>
                  <a:lnTo>
                    <a:pt x="27017" y="61963"/>
                  </a:lnTo>
                  <a:lnTo>
                    <a:pt x="26978" y="61489"/>
                  </a:lnTo>
                  <a:lnTo>
                    <a:pt x="26919" y="61016"/>
                  </a:lnTo>
                  <a:lnTo>
                    <a:pt x="26840" y="60543"/>
                  </a:lnTo>
                  <a:lnTo>
                    <a:pt x="26761" y="60089"/>
                  </a:lnTo>
                  <a:lnTo>
                    <a:pt x="26643" y="59616"/>
                  </a:lnTo>
                  <a:lnTo>
                    <a:pt x="26524" y="59162"/>
                  </a:lnTo>
                  <a:lnTo>
                    <a:pt x="26386" y="58729"/>
                  </a:lnTo>
                  <a:lnTo>
                    <a:pt x="26228" y="58275"/>
                  </a:lnTo>
                  <a:lnTo>
                    <a:pt x="26071" y="57841"/>
                  </a:lnTo>
                  <a:lnTo>
                    <a:pt x="25873" y="57427"/>
                  </a:lnTo>
                  <a:lnTo>
                    <a:pt x="25676" y="57013"/>
                  </a:lnTo>
                  <a:lnTo>
                    <a:pt x="25479" y="56599"/>
                  </a:lnTo>
                  <a:lnTo>
                    <a:pt x="25242" y="56204"/>
                  </a:lnTo>
                  <a:lnTo>
                    <a:pt x="25006" y="55810"/>
                  </a:lnTo>
                  <a:lnTo>
                    <a:pt x="24769" y="55415"/>
                  </a:lnTo>
                  <a:lnTo>
                    <a:pt x="24493" y="55041"/>
                  </a:lnTo>
                  <a:lnTo>
                    <a:pt x="24237" y="54686"/>
                  </a:lnTo>
                  <a:lnTo>
                    <a:pt x="23941" y="54331"/>
                  </a:lnTo>
                  <a:lnTo>
                    <a:pt x="23645" y="53976"/>
                  </a:lnTo>
                  <a:lnTo>
                    <a:pt x="23329" y="53641"/>
                  </a:lnTo>
                  <a:lnTo>
                    <a:pt x="23014" y="53325"/>
                  </a:lnTo>
                  <a:lnTo>
                    <a:pt x="22679" y="53010"/>
                  </a:lnTo>
                  <a:lnTo>
                    <a:pt x="22343" y="52694"/>
                  </a:lnTo>
                  <a:lnTo>
                    <a:pt x="21988" y="52418"/>
                  </a:lnTo>
                  <a:lnTo>
                    <a:pt x="21634" y="52142"/>
                  </a:lnTo>
                  <a:lnTo>
                    <a:pt x="21259" y="51866"/>
                  </a:lnTo>
                  <a:lnTo>
                    <a:pt x="20884" y="51609"/>
                  </a:lnTo>
                  <a:lnTo>
                    <a:pt x="20490" y="51373"/>
                  </a:lnTo>
                  <a:lnTo>
                    <a:pt x="20095" y="51136"/>
                  </a:lnTo>
                  <a:lnTo>
                    <a:pt x="19681" y="50919"/>
                  </a:lnTo>
                  <a:lnTo>
                    <a:pt x="20095" y="50702"/>
                  </a:lnTo>
                  <a:lnTo>
                    <a:pt x="20490" y="50485"/>
                  </a:lnTo>
                  <a:lnTo>
                    <a:pt x="20884" y="50229"/>
                  </a:lnTo>
                  <a:lnTo>
                    <a:pt x="21259" y="49973"/>
                  </a:lnTo>
                  <a:lnTo>
                    <a:pt x="21634" y="49716"/>
                  </a:lnTo>
                  <a:lnTo>
                    <a:pt x="21988" y="49440"/>
                  </a:lnTo>
                  <a:lnTo>
                    <a:pt x="22343" y="49144"/>
                  </a:lnTo>
                  <a:lnTo>
                    <a:pt x="22679" y="48849"/>
                  </a:lnTo>
                  <a:lnTo>
                    <a:pt x="23014" y="48533"/>
                  </a:lnTo>
                  <a:lnTo>
                    <a:pt x="23329" y="48198"/>
                  </a:lnTo>
                  <a:lnTo>
                    <a:pt x="23645" y="47863"/>
                  </a:lnTo>
                  <a:lnTo>
                    <a:pt x="23941" y="47527"/>
                  </a:lnTo>
                  <a:lnTo>
                    <a:pt x="24237" y="47172"/>
                  </a:lnTo>
                  <a:lnTo>
                    <a:pt x="24493" y="46798"/>
                  </a:lnTo>
                  <a:lnTo>
                    <a:pt x="24769" y="46423"/>
                  </a:lnTo>
                  <a:lnTo>
                    <a:pt x="25006" y="46048"/>
                  </a:lnTo>
                  <a:lnTo>
                    <a:pt x="25242" y="45654"/>
                  </a:lnTo>
                  <a:lnTo>
                    <a:pt x="25479" y="45240"/>
                  </a:lnTo>
                  <a:lnTo>
                    <a:pt x="25676" y="44845"/>
                  </a:lnTo>
                  <a:lnTo>
                    <a:pt x="25873" y="44431"/>
                  </a:lnTo>
                  <a:lnTo>
                    <a:pt x="26071" y="43997"/>
                  </a:lnTo>
                  <a:lnTo>
                    <a:pt x="26228" y="43563"/>
                  </a:lnTo>
                  <a:lnTo>
                    <a:pt x="26386" y="43130"/>
                  </a:lnTo>
                  <a:lnTo>
                    <a:pt x="26524" y="42676"/>
                  </a:lnTo>
                  <a:lnTo>
                    <a:pt x="26643" y="42222"/>
                  </a:lnTo>
                  <a:lnTo>
                    <a:pt x="26761" y="41769"/>
                  </a:lnTo>
                  <a:lnTo>
                    <a:pt x="26840" y="41296"/>
                  </a:lnTo>
                  <a:lnTo>
                    <a:pt x="26919" y="40822"/>
                  </a:lnTo>
                  <a:lnTo>
                    <a:pt x="26978" y="40349"/>
                  </a:lnTo>
                  <a:lnTo>
                    <a:pt x="27017" y="39876"/>
                  </a:lnTo>
                  <a:lnTo>
                    <a:pt x="27057" y="39383"/>
                  </a:lnTo>
                  <a:lnTo>
                    <a:pt x="27057" y="38909"/>
                  </a:lnTo>
                  <a:lnTo>
                    <a:pt x="27057" y="38416"/>
                  </a:lnTo>
                  <a:lnTo>
                    <a:pt x="27017" y="37923"/>
                  </a:lnTo>
                  <a:lnTo>
                    <a:pt x="26978" y="37450"/>
                  </a:lnTo>
                  <a:lnTo>
                    <a:pt x="26919" y="36977"/>
                  </a:lnTo>
                  <a:lnTo>
                    <a:pt x="26840" y="36504"/>
                  </a:lnTo>
                  <a:lnTo>
                    <a:pt x="26761" y="36030"/>
                  </a:lnTo>
                  <a:lnTo>
                    <a:pt x="26643" y="35577"/>
                  </a:lnTo>
                  <a:lnTo>
                    <a:pt x="26524" y="35123"/>
                  </a:lnTo>
                  <a:lnTo>
                    <a:pt x="26386" y="34670"/>
                  </a:lnTo>
                  <a:lnTo>
                    <a:pt x="26228" y="34236"/>
                  </a:lnTo>
                  <a:lnTo>
                    <a:pt x="26071" y="33802"/>
                  </a:lnTo>
                  <a:lnTo>
                    <a:pt x="25873" y="33388"/>
                  </a:lnTo>
                  <a:lnTo>
                    <a:pt x="25676" y="32954"/>
                  </a:lnTo>
                  <a:lnTo>
                    <a:pt x="25479" y="32559"/>
                  </a:lnTo>
                  <a:lnTo>
                    <a:pt x="25242" y="32145"/>
                  </a:lnTo>
                  <a:lnTo>
                    <a:pt x="25006" y="31751"/>
                  </a:lnTo>
                  <a:lnTo>
                    <a:pt x="24769" y="31376"/>
                  </a:lnTo>
                  <a:lnTo>
                    <a:pt x="24493" y="31002"/>
                  </a:lnTo>
                  <a:lnTo>
                    <a:pt x="24237" y="30627"/>
                  </a:lnTo>
                  <a:lnTo>
                    <a:pt x="23941" y="30272"/>
                  </a:lnTo>
                  <a:lnTo>
                    <a:pt x="23645" y="29937"/>
                  </a:lnTo>
                  <a:lnTo>
                    <a:pt x="23329" y="29601"/>
                  </a:lnTo>
                  <a:lnTo>
                    <a:pt x="23014" y="29266"/>
                  </a:lnTo>
                  <a:lnTo>
                    <a:pt x="22679" y="28951"/>
                  </a:lnTo>
                  <a:lnTo>
                    <a:pt x="22343" y="28655"/>
                  </a:lnTo>
                  <a:lnTo>
                    <a:pt x="21988" y="28359"/>
                  </a:lnTo>
                  <a:lnTo>
                    <a:pt x="21634" y="28083"/>
                  </a:lnTo>
                  <a:lnTo>
                    <a:pt x="21259" y="27827"/>
                  </a:lnTo>
                  <a:lnTo>
                    <a:pt x="20884" y="27570"/>
                  </a:lnTo>
                  <a:lnTo>
                    <a:pt x="20490" y="27314"/>
                  </a:lnTo>
                  <a:lnTo>
                    <a:pt x="20095" y="27097"/>
                  </a:lnTo>
                  <a:lnTo>
                    <a:pt x="19681" y="26880"/>
                  </a:lnTo>
                  <a:lnTo>
                    <a:pt x="19760" y="26900"/>
                  </a:lnTo>
                  <a:lnTo>
                    <a:pt x="19938" y="26900"/>
                  </a:lnTo>
                  <a:lnTo>
                    <a:pt x="20036" y="26860"/>
                  </a:lnTo>
                  <a:lnTo>
                    <a:pt x="20253" y="26781"/>
                  </a:lnTo>
                  <a:lnTo>
                    <a:pt x="20509" y="26624"/>
                  </a:lnTo>
                  <a:lnTo>
                    <a:pt x="20805" y="26446"/>
                  </a:lnTo>
                  <a:lnTo>
                    <a:pt x="21101" y="26209"/>
                  </a:lnTo>
                  <a:lnTo>
                    <a:pt x="21397" y="25973"/>
                  </a:lnTo>
                  <a:lnTo>
                    <a:pt x="21712" y="25716"/>
                  </a:lnTo>
                  <a:lnTo>
                    <a:pt x="22324" y="25164"/>
                  </a:lnTo>
                  <a:lnTo>
                    <a:pt x="22856" y="24632"/>
                  </a:lnTo>
                  <a:lnTo>
                    <a:pt x="23290" y="24198"/>
                  </a:lnTo>
                  <a:lnTo>
                    <a:pt x="23546" y="23922"/>
                  </a:lnTo>
                  <a:lnTo>
                    <a:pt x="23961" y="23468"/>
                  </a:lnTo>
                  <a:lnTo>
                    <a:pt x="24335" y="22975"/>
                  </a:lnTo>
                  <a:lnTo>
                    <a:pt x="24690" y="22482"/>
                  </a:lnTo>
                  <a:lnTo>
                    <a:pt x="25025" y="21970"/>
                  </a:lnTo>
                  <a:lnTo>
                    <a:pt x="25341" y="21437"/>
                  </a:lnTo>
                  <a:lnTo>
                    <a:pt x="25637" y="20905"/>
                  </a:lnTo>
                  <a:lnTo>
                    <a:pt x="25893" y="20352"/>
                  </a:lnTo>
                  <a:lnTo>
                    <a:pt x="26130" y="19781"/>
                  </a:lnTo>
                  <a:lnTo>
                    <a:pt x="26268" y="19445"/>
                  </a:lnTo>
                  <a:lnTo>
                    <a:pt x="26386" y="19090"/>
                  </a:lnTo>
                  <a:lnTo>
                    <a:pt x="26583" y="18380"/>
                  </a:lnTo>
                  <a:lnTo>
                    <a:pt x="26741" y="17651"/>
                  </a:lnTo>
                  <a:lnTo>
                    <a:pt x="26879" y="16901"/>
                  </a:lnTo>
                  <a:lnTo>
                    <a:pt x="26978" y="16152"/>
                  </a:lnTo>
                  <a:lnTo>
                    <a:pt x="27057" y="15403"/>
                  </a:lnTo>
                  <a:lnTo>
                    <a:pt x="27096" y="14633"/>
                  </a:lnTo>
                  <a:lnTo>
                    <a:pt x="27116" y="13864"/>
                  </a:lnTo>
                  <a:lnTo>
                    <a:pt x="27136" y="13095"/>
                  </a:lnTo>
                  <a:lnTo>
                    <a:pt x="27116" y="12326"/>
                  </a:lnTo>
                  <a:lnTo>
                    <a:pt x="27076" y="10788"/>
                  </a:lnTo>
                  <a:lnTo>
                    <a:pt x="27017" y="9270"/>
                  </a:lnTo>
                  <a:lnTo>
                    <a:pt x="26978" y="7790"/>
                  </a:lnTo>
                  <a:lnTo>
                    <a:pt x="26938" y="7376"/>
                  </a:lnTo>
                  <a:lnTo>
                    <a:pt x="26859" y="6943"/>
                  </a:lnTo>
                  <a:lnTo>
                    <a:pt x="26761" y="6489"/>
                  </a:lnTo>
                  <a:lnTo>
                    <a:pt x="26623" y="6055"/>
                  </a:lnTo>
                  <a:lnTo>
                    <a:pt x="26465" y="5621"/>
                  </a:lnTo>
                  <a:lnTo>
                    <a:pt x="26288" y="5187"/>
                  </a:lnTo>
                  <a:lnTo>
                    <a:pt x="26110" y="4793"/>
                  </a:lnTo>
                  <a:lnTo>
                    <a:pt x="25913" y="4418"/>
                  </a:lnTo>
                  <a:lnTo>
                    <a:pt x="25795" y="4221"/>
                  </a:lnTo>
                  <a:lnTo>
                    <a:pt x="25676" y="4024"/>
                  </a:lnTo>
                  <a:lnTo>
                    <a:pt x="25538" y="3846"/>
                  </a:lnTo>
                  <a:lnTo>
                    <a:pt x="25380" y="3689"/>
                  </a:lnTo>
                  <a:lnTo>
                    <a:pt x="25223" y="3531"/>
                  </a:lnTo>
                  <a:lnTo>
                    <a:pt x="25065" y="3373"/>
                  </a:lnTo>
                  <a:lnTo>
                    <a:pt x="24868" y="3235"/>
                  </a:lnTo>
                  <a:lnTo>
                    <a:pt x="24690" y="3117"/>
                  </a:lnTo>
                  <a:lnTo>
                    <a:pt x="24493" y="3018"/>
                  </a:lnTo>
                  <a:lnTo>
                    <a:pt x="24296" y="2920"/>
                  </a:lnTo>
                  <a:lnTo>
                    <a:pt x="24079" y="2860"/>
                  </a:lnTo>
                  <a:lnTo>
                    <a:pt x="23882" y="2801"/>
                  </a:lnTo>
                  <a:lnTo>
                    <a:pt x="23665" y="2781"/>
                  </a:lnTo>
                  <a:lnTo>
                    <a:pt x="23448" y="2762"/>
                  </a:lnTo>
                  <a:lnTo>
                    <a:pt x="23231" y="2781"/>
                  </a:lnTo>
                  <a:lnTo>
                    <a:pt x="23014" y="2821"/>
                  </a:lnTo>
                  <a:lnTo>
                    <a:pt x="22817" y="2860"/>
                  </a:lnTo>
                  <a:lnTo>
                    <a:pt x="22620" y="2939"/>
                  </a:lnTo>
                  <a:lnTo>
                    <a:pt x="22442" y="3038"/>
                  </a:lnTo>
                  <a:lnTo>
                    <a:pt x="22265" y="3136"/>
                  </a:lnTo>
                  <a:lnTo>
                    <a:pt x="22107" y="3255"/>
                  </a:lnTo>
                  <a:lnTo>
                    <a:pt x="21949" y="3373"/>
                  </a:lnTo>
                  <a:lnTo>
                    <a:pt x="21791" y="3531"/>
                  </a:lnTo>
                  <a:lnTo>
                    <a:pt x="21634" y="3669"/>
                  </a:lnTo>
                  <a:lnTo>
                    <a:pt x="21377" y="4004"/>
                  </a:lnTo>
                  <a:lnTo>
                    <a:pt x="21121" y="4339"/>
                  </a:lnTo>
                  <a:lnTo>
                    <a:pt x="20884" y="4714"/>
                  </a:lnTo>
                  <a:lnTo>
                    <a:pt x="20667" y="5069"/>
                  </a:lnTo>
                  <a:lnTo>
                    <a:pt x="20509" y="4221"/>
                  </a:lnTo>
                  <a:lnTo>
                    <a:pt x="20431" y="3807"/>
                  </a:lnTo>
                  <a:lnTo>
                    <a:pt x="20312" y="3393"/>
                  </a:lnTo>
                  <a:lnTo>
                    <a:pt x="20194" y="2979"/>
                  </a:lnTo>
                  <a:lnTo>
                    <a:pt x="20036" y="2584"/>
                  </a:lnTo>
                  <a:lnTo>
                    <a:pt x="19859" y="2210"/>
                  </a:lnTo>
                  <a:lnTo>
                    <a:pt x="19661" y="1835"/>
                  </a:lnTo>
                  <a:lnTo>
                    <a:pt x="19543" y="1657"/>
                  </a:lnTo>
                  <a:lnTo>
                    <a:pt x="19405" y="1480"/>
                  </a:lnTo>
                  <a:lnTo>
                    <a:pt x="19267" y="1322"/>
                  </a:lnTo>
                  <a:lnTo>
                    <a:pt x="19109" y="1164"/>
                  </a:lnTo>
                  <a:lnTo>
                    <a:pt x="18952" y="1007"/>
                  </a:lnTo>
                  <a:lnTo>
                    <a:pt x="18794" y="888"/>
                  </a:lnTo>
                  <a:lnTo>
                    <a:pt x="18616" y="750"/>
                  </a:lnTo>
                  <a:lnTo>
                    <a:pt x="18439" y="652"/>
                  </a:lnTo>
                  <a:lnTo>
                    <a:pt x="18242" y="533"/>
                  </a:lnTo>
                  <a:lnTo>
                    <a:pt x="18044" y="454"/>
                  </a:lnTo>
                  <a:lnTo>
                    <a:pt x="17847" y="395"/>
                  </a:lnTo>
                  <a:lnTo>
                    <a:pt x="17650" y="336"/>
                  </a:lnTo>
                  <a:lnTo>
                    <a:pt x="17453" y="297"/>
                  </a:lnTo>
                  <a:lnTo>
                    <a:pt x="17236" y="277"/>
                  </a:lnTo>
                  <a:lnTo>
                    <a:pt x="17019" y="277"/>
                  </a:lnTo>
                  <a:lnTo>
                    <a:pt x="16822" y="316"/>
                  </a:lnTo>
                  <a:lnTo>
                    <a:pt x="16546" y="356"/>
                  </a:lnTo>
                  <a:lnTo>
                    <a:pt x="16309" y="454"/>
                  </a:lnTo>
                  <a:lnTo>
                    <a:pt x="16072" y="553"/>
                  </a:lnTo>
                  <a:lnTo>
                    <a:pt x="15836" y="691"/>
                  </a:lnTo>
                  <a:lnTo>
                    <a:pt x="15639" y="849"/>
                  </a:lnTo>
                  <a:lnTo>
                    <a:pt x="15441" y="1026"/>
                  </a:lnTo>
                  <a:lnTo>
                    <a:pt x="15244" y="1224"/>
                  </a:lnTo>
                  <a:lnTo>
                    <a:pt x="15067" y="1440"/>
                  </a:lnTo>
                  <a:lnTo>
                    <a:pt x="14909" y="1657"/>
                  </a:lnTo>
                  <a:lnTo>
                    <a:pt x="14751" y="1894"/>
                  </a:lnTo>
                  <a:lnTo>
                    <a:pt x="14455" y="2387"/>
                  </a:lnTo>
                  <a:lnTo>
                    <a:pt x="14199" y="2880"/>
                  </a:lnTo>
                  <a:lnTo>
                    <a:pt x="13962" y="3393"/>
                  </a:lnTo>
                  <a:lnTo>
                    <a:pt x="13923" y="3038"/>
                  </a:lnTo>
                  <a:lnTo>
                    <a:pt x="13824" y="2683"/>
                  </a:lnTo>
                  <a:lnTo>
                    <a:pt x="13686" y="2348"/>
                  </a:lnTo>
                  <a:lnTo>
                    <a:pt x="13528" y="2032"/>
                  </a:lnTo>
                  <a:lnTo>
                    <a:pt x="13351" y="1717"/>
                  </a:lnTo>
                  <a:lnTo>
                    <a:pt x="13134" y="1440"/>
                  </a:lnTo>
                  <a:lnTo>
                    <a:pt x="12878" y="1164"/>
                  </a:lnTo>
                  <a:lnTo>
                    <a:pt x="12621" y="928"/>
                  </a:lnTo>
                  <a:lnTo>
                    <a:pt x="12325" y="691"/>
                  </a:lnTo>
                  <a:lnTo>
                    <a:pt x="12030" y="514"/>
                  </a:lnTo>
                  <a:lnTo>
                    <a:pt x="11694" y="336"/>
                  </a:lnTo>
                  <a:lnTo>
                    <a:pt x="11359" y="198"/>
                  </a:lnTo>
                  <a:lnTo>
                    <a:pt x="11024" y="99"/>
                  </a:lnTo>
                  <a:lnTo>
                    <a:pt x="10669" y="40"/>
                  </a:lnTo>
                  <a:lnTo>
                    <a:pt x="10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9"/>
            <p:cNvSpPr/>
            <p:nvPr/>
          </p:nvSpPr>
          <p:spPr>
            <a:xfrm>
              <a:off x="15655795" y="-5591451"/>
              <a:ext cx="1356401" cy="3801370"/>
            </a:xfrm>
            <a:custGeom>
              <a:avLst/>
              <a:gdLst/>
              <a:ahLst/>
              <a:cxnLst/>
              <a:rect l="l" t="t" r="r" b="b"/>
              <a:pathLst>
                <a:path w="27373" h="76714" extrusionOk="0">
                  <a:moveTo>
                    <a:pt x="10413" y="257"/>
                  </a:moveTo>
                  <a:lnTo>
                    <a:pt x="10768" y="297"/>
                  </a:lnTo>
                  <a:lnTo>
                    <a:pt x="11103" y="356"/>
                  </a:lnTo>
                  <a:lnTo>
                    <a:pt x="11439" y="454"/>
                  </a:lnTo>
                  <a:lnTo>
                    <a:pt x="11754" y="592"/>
                  </a:lnTo>
                  <a:lnTo>
                    <a:pt x="12070" y="750"/>
                  </a:lnTo>
                  <a:lnTo>
                    <a:pt x="12366" y="947"/>
                  </a:lnTo>
                  <a:lnTo>
                    <a:pt x="12642" y="1164"/>
                  </a:lnTo>
                  <a:lnTo>
                    <a:pt x="12898" y="1401"/>
                  </a:lnTo>
                  <a:lnTo>
                    <a:pt x="13135" y="1657"/>
                  </a:lnTo>
                  <a:lnTo>
                    <a:pt x="13352" y="1933"/>
                  </a:lnTo>
                  <a:lnTo>
                    <a:pt x="13529" y="2229"/>
                  </a:lnTo>
                  <a:lnTo>
                    <a:pt x="13687" y="2545"/>
                  </a:lnTo>
                  <a:lnTo>
                    <a:pt x="13825" y="2860"/>
                  </a:lnTo>
                  <a:lnTo>
                    <a:pt x="13904" y="3196"/>
                  </a:lnTo>
                  <a:lnTo>
                    <a:pt x="13963" y="3551"/>
                  </a:lnTo>
                  <a:lnTo>
                    <a:pt x="14002" y="4044"/>
                  </a:lnTo>
                  <a:lnTo>
                    <a:pt x="14200" y="3590"/>
                  </a:lnTo>
                  <a:lnTo>
                    <a:pt x="14436" y="3077"/>
                  </a:lnTo>
                  <a:lnTo>
                    <a:pt x="14693" y="2565"/>
                  </a:lnTo>
                  <a:lnTo>
                    <a:pt x="14988" y="2091"/>
                  </a:lnTo>
                  <a:lnTo>
                    <a:pt x="15146" y="1855"/>
                  </a:lnTo>
                  <a:lnTo>
                    <a:pt x="15304" y="1638"/>
                  </a:lnTo>
                  <a:lnTo>
                    <a:pt x="15462" y="1440"/>
                  </a:lnTo>
                  <a:lnTo>
                    <a:pt x="15659" y="1263"/>
                  </a:lnTo>
                  <a:lnTo>
                    <a:pt x="15836" y="1085"/>
                  </a:lnTo>
                  <a:lnTo>
                    <a:pt x="16034" y="947"/>
                  </a:lnTo>
                  <a:lnTo>
                    <a:pt x="16251" y="809"/>
                  </a:lnTo>
                  <a:lnTo>
                    <a:pt x="16467" y="711"/>
                  </a:lnTo>
                  <a:lnTo>
                    <a:pt x="16704" y="632"/>
                  </a:lnTo>
                  <a:lnTo>
                    <a:pt x="16960" y="573"/>
                  </a:lnTo>
                  <a:lnTo>
                    <a:pt x="17158" y="553"/>
                  </a:lnTo>
                  <a:lnTo>
                    <a:pt x="17375" y="553"/>
                  </a:lnTo>
                  <a:lnTo>
                    <a:pt x="17572" y="573"/>
                  </a:lnTo>
                  <a:lnTo>
                    <a:pt x="17769" y="612"/>
                  </a:lnTo>
                  <a:lnTo>
                    <a:pt x="17966" y="671"/>
                  </a:lnTo>
                  <a:lnTo>
                    <a:pt x="18163" y="731"/>
                  </a:lnTo>
                  <a:lnTo>
                    <a:pt x="18341" y="829"/>
                  </a:lnTo>
                  <a:lnTo>
                    <a:pt x="18538" y="928"/>
                  </a:lnTo>
                  <a:lnTo>
                    <a:pt x="18696" y="1026"/>
                  </a:lnTo>
                  <a:lnTo>
                    <a:pt x="18873" y="1145"/>
                  </a:lnTo>
                  <a:lnTo>
                    <a:pt x="19031" y="1283"/>
                  </a:lnTo>
                  <a:lnTo>
                    <a:pt x="19169" y="1421"/>
                  </a:lnTo>
                  <a:lnTo>
                    <a:pt x="19445" y="1717"/>
                  </a:lnTo>
                  <a:lnTo>
                    <a:pt x="19662" y="2032"/>
                  </a:lnTo>
                  <a:lnTo>
                    <a:pt x="19879" y="2407"/>
                  </a:lnTo>
                  <a:lnTo>
                    <a:pt x="20057" y="2801"/>
                  </a:lnTo>
                  <a:lnTo>
                    <a:pt x="20195" y="3196"/>
                  </a:lnTo>
                  <a:lnTo>
                    <a:pt x="20313" y="3610"/>
                  </a:lnTo>
                  <a:lnTo>
                    <a:pt x="20431" y="4004"/>
                  </a:lnTo>
                  <a:lnTo>
                    <a:pt x="20510" y="4418"/>
                  </a:lnTo>
                  <a:lnTo>
                    <a:pt x="20668" y="5227"/>
                  </a:lnTo>
                  <a:lnTo>
                    <a:pt x="20727" y="5582"/>
                  </a:lnTo>
                  <a:lnTo>
                    <a:pt x="20905" y="5266"/>
                  </a:lnTo>
                  <a:lnTo>
                    <a:pt x="21121" y="4911"/>
                  </a:lnTo>
                  <a:lnTo>
                    <a:pt x="21358" y="4556"/>
                  </a:lnTo>
                  <a:lnTo>
                    <a:pt x="21595" y="4201"/>
                  </a:lnTo>
                  <a:lnTo>
                    <a:pt x="21871" y="3886"/>
                  </a:lnTo>
                  <a:lnTo>
                    <a:pt x="22147" y="3610"/>
                  </a:lnTo>
                  <a:lnTo>
                    <a:pt x="22305" y="3491"/>
                  </a:lnTo>
                  <a:lnTo>
                    <a:pt x="22462" y="3373"/>
                  </a:lnTo>
                  <a:lnTo>
                    <a:pt x="22620" y="3274"/>
                  </a:lnTo>
                  <a:lnTo>
                    <a:pt x="22798" y="3196"/>
                  </a:lnTo>
                  <a:lnTo>
                    <a:pt x="22975" y="3136"/>
                  </a:lnTo>
                  <a:lnTo>
                    <a:pt x="23153" y="3077"/>
                  </a:lnTo>
                  <a:lnTo>
                    <a:pt x="23370" y="3038"/>
                  </a:lnTo>
                  <a:lnTo>
                    <a:pt x="23784" y="3038"/>
                  </a:lnTo>
                  <a:lnTo>
                    <a:pt x="24001" y="3077"/>
                  </a:lnTo>
                  <a:lnTo>
                    <a:pt x="24198" y="3117"/>
                  </a:lnTo>
                  <a:lnTo>
                    <a:pt x="24395" y="3196"/>
                  </a:lnTo>
                  <a:lnTo>
                    <a:pt x="24592" y="3294"/>
                  </a:lnTo>
                  <a:lnTo>
                    <a:pt x="24770" y="3393"/>
                  </a:lnTo>
                  <a:lnTo>
                    <a:pt x="24947" y="3511"/>
                  </a:lnTo>
                  <a:lnTo>
                    <a:pt x="25125" y="3629"/>
                  </a:lnTo>
                  <a:lnTo>
                    <a:pt x="25282" y="3787"/>
                  </a:lnTo>
                  <a:lnTo>
                    <a:pt x="25440" y="3925"/>
                  </a:lnTo>
                  <a:lnTo>
                    <a:pt x="25578" y="4083"/>
                  </a:lnTo>
                  <a:lnTo>
                    <a:pt x="25697" y="4260"/>
                  </a:lnTo>
                  <a:lnTo>
                    <a:pt x="25815" y="4438"/>
                  </a:lnTo>
                  <a:lnTo>
                    <a:pt x="25914" y="4615"/>
                  </a:lnTo>
                  <a:lnTo>
                    <a:pt x="26111" y="4970"/>
                  </a:lnTo>
                  <a:lnTo>
                    <a:pt x="26288" y="5365"/>
                  </a:lnTo>
                  <a:lnTo>
                    <a:pt x="26466" y="5779"/>
                  </a:lnTo>
                  <a:lnTo>
                    <a:pt x="26623" y="6213"/>
                  </a:lnTo>
                  <a:lnTo>
                    <a:pt x="26742" y="6647"/>
                  </a:lnTo>
                  <a:lnTo>
                    <a:pt x="26860" y="7100"/>
                  </a:lnTo>
                  <a:lnTo>
                    <a:pt x="26919" y="7514"/>
                  </a:lnTo>
                  <a:lnTo>
                    <a:pt x="26959" y="7928"/>
                  </a:lnTo>
                  <a:lnTo>
                    <a:pt x="26998" y="8974"/>
                  </a:lnTo>
                  <a:lnTo>
                    <a:pt x="27038" y="10019"/>
                  </a:lnTo>
                  <a:lnTo>
                    <a:pt x="27077" y="11281"/>
                  </a:lnTo>
                  <a:lnTo>
                    <a:pt x="27116" y="12563"/>
                  </a:lnTo>
                  <a:lnTo>
                    <a:pt x="27116" y="13825"/>
                  </a:lnTo>
                  <a:lnTo>
                    <a:pt x="27097" y="14456"/>
                  </a:lnTo>
                  <a:lnTo>
                    <a:pt x="27077" y="15087"/>
                  </a:lnTo>
                  <a:lnTo>
                    <a:pt x="27038" y="15698"/>
                  </a:lnTo>
                  <a:lnTo>
                    <a:pt x="26959" y="16329"/>
                  </a:lnTo>
                  <a:lnTo>
                    <a:pt x="26880" y="16941"/>
                  </a:lnTo>
                  <a:lnTo>
                    <a:pt x="26781" y="17532"/>
                  </a:lnTo>
                  <a:lnTo>
                    <a:pt x="26663" y="18144"/>
                  </a:lnTo>
                  <a:lnTo>
                    <a:pt x="26505" y="18735"/>
                  </a:lnTo>
                  <a:lnTo>
                    <a:pt x="26328" y="19307"/>
                  </a:lnTo>
                  <a:lnTo>
                    <a:pt x="26130" y="19879"/>
                  </a:lnTo>
                  <a:lnTo>
                    <a:pt x="25894" y="20431"/>
                  </a:lnTo>
                  <a:lnTo>
                    <a:pt x="25637" y="20983"/>
                  </a:lnTo>
                  <a:lnTo>
                    <a:pt x="25342" y="21516"/>
                  </a:lnTo>
                  <a:lnTo>
                    <a:pt x="25046" y="22048"/>
                  </a:lnTo>
                  <a:lnTo>
                    <a:pt x="24711" y="22541"/>
                  </a:lnTo>
                  <a:lnTo>
                    <a:pt x="24356" y="23034"/>
                  </a:lnTo>
                  <a:lnTo>
                    <a:pt x="23981" y="23508"/>
                  </a:lnTo>
                  <a:lnTo>
                    <a:pt x="23567" y="23981"/>
                  </a:lnTo>
                  <a:lnTo>
                    <a:pt x="23133" y="24435"/>
                  </a:lnTo>
                  <a:lnTo>
                    <a:pt x="22620" y="24947"/>
                  </a:lnTo>
                  <a:lnTo>
                    <a:pt x="22068" y="25460"/>
                  </a:lnTo>
                  <a:lnTo>
                    <a:pt x="21496" y="25953"/>
                  </a:lnTo>
                  <a:lnTo>
                    <a:pt x="20964" y="26387"/>
                  </a:lnTo>
                  <a:lnTo>
                    <a:pt x="20727" y="26564"/>
                  </a:lnTo>
                  <a:lnTo>
                    <a:pt x="20490" y="26702"/>
                  </a:lnTo>
                  <a:lnTo>
                    <a:pt x="20293" y="26821"/>
                  </a:lnTo>
                  <a:lnTo>
                    <a:pt x="20116" y="26900"/>
                  </a:lnTo>
                  <a:lnTo>
                    <a:pt x="19978" y="26919"/>
                  </a:lnTo>
                  <a:lnTo>
                    <a:pt x="19919" y="26919"/>
                  </a:lnTo>
                  <a:lnTo>
                    <a:pt x="19859" y="26900"/>
                  </a:lnTo>
                  <a:lnTo>
                    <a:pt x="19741" y="27136"/>
                  </a:lnTo>
                  <a:lnTo>
                    <a:pt x="20175" y="27353"/>
                  </a:lnTo>
                  <a:lnTo>
                    <a:pt x="20569" y="27590"/>
                  </a:lnTo>
                  <a:lnTo>
                    <a:pt x="20964" y="27826"/>
                  </a:lnTo>
                  <a:lnTo>
                    <a:pt x="21358" y="28103"/>
                  </a:lnTo>
                  <a:lnTo>
                    <a:pt x="21733" y="28359"/>
                  </a:lnTo>
                  <a:lnTo>
                    <a:pt x="22088" y="28655"/>
                  </a:lnTo>
                  <a:lnTo>
                    <a:pt x="22443" y="28951"/>
                  </a:lnTo>
                  <a:lnTo>
                    <a:pt x="22798" y="29246"/>
                  </a:lnTo>
                  <a:lnTo>
                    <a:pt x="23113" y="29562"/>
                  </a:lnTo>
                  <a:lnTo>
                    <a:pt x="23429" y="29897"/>
                  </a:lnTo>
                  <a:lnTo>
                    <a:pt x="23744" y="30232"/>
                  </a:lnTo>
                  <a:lnTo>
                    <a:pt x="24040" y="30568"/>
                  </a:lnTo>
                  <a:lnTo>
                    <a:pt x="24316" y="30942"/>
                  </a:lnTo>
                  <a:lnTo>
                    <a:pt x="24592" y="31297"/>
                  </a:lnTo>
                  <a:lnTo>
                    <a:pt x="24849" y="31672"/>
                  </a:lnTo>
                  <a:lnTo>
                    <a:pt x="25085" y="32047"/>
                  </a:lnTo>
                  <a:lnTo>
                    <a:pt x="25322" y="32441"/>
                  </a:lnTo>
                  <a:lnTo>
                    <a:pt x="25539" y="32835"/>
                  </a:lnTo>
                  <a:lnTo>
                    <a:pt x="25736" y="33250"/>
                  </a:lnTo>
                  <a:lnTo>
                    <a:pt x="25933" y="33664"/>
                  </a:lnTo>
                  <a:lnTo>
                    <a:pt x="26111" y="34078"/>
                  </a:lnTo>
                  <a:lnTo>
                    <a:pt x="26268" y="34512"/>
                  </a:lnTo>
                  <a:lnTo>
                    <a:pt x="26407" y="34926"/>
                  </a:lnTo>
                  <a:lnTo>
                    <a:pt x="26545" y="35379"/>
                  </a:lnTo>
                  <a:lnTo>
                    <a:pt x="26663" y="35813"/>
                  </a:lnTo>
                  <a:lnTo>
                    <a:pt x="26762" y="36267"/>
                  </a:lnTo>
                  <a:lnTo>
                    <a:pt x="26840" y="36720"/>
                  </a:lnTo>
                  <a:lnTo>
                    <a:pt x="26919" y="37174"/>
                  </a:lnTo>
                  <a:lnTo>
                    <a:pt x="26978" y="37628"/>
                  </a:lnTo>
                  <a:lnTo>
                    <a:pt x="27018" y="38101"/>
                  </a:lnTo>
                  <a:lnTo>
                    <a:pt x="27038" y="38574"/>
                  </a:lnTo>
                  <a:lnTo>
                    <a:pt x="27057" y="39047"/>
                  </a:lnTo>
                  <a:lnTo>
                    <a:pt x="27038" y="39501"/>
                  </a:lnTo>
                  <a:lnTo>
                    <a:pt x="27018" y="39974"/>
                  </a:lnTo>
                  <a:lnTo>
                    <a:pt x="26978" y="40448"/>
                  </a:lnTo>
                  <a:lnTo>
                    <a:pt x="26919" y="40901"/>
                  </a:lnTo>
                  <a:lnTo>
                    <a:pt x="26840" y="41355"/>
                  </a:lnTo>
                  <a:lnTo>
                    <a:pt x="26762" y="41808"/>
                  </a:lnTo>
                  <a:lnTo>
                    <a:pt x="26663" y="42262"/>
                  </a:lnTo>
                  <a:lnTo>
                    <a:pt x="26545" y="42696"/>
                  </a:lnTo>
                  <a:lnTo>
                    <a:pt x="26407" y="43149"/>
                  </a:lnTo>
                  <a:lnTo>
                    <a:pt x="26268" y="43583"/>
                  </a:lnTo>
                  <a:lnTo>
                    <a:pt x="26111" y="43997"/>
                  </a:lnTo>
                  <a:lnTo>
                    <a:pt x="25933" y="44411"/>
                  </a:lnTo>
                  <a:lnTo>
                    <a:pt x="25736" y="44826"/>
                  </a:lnTo>
                  <a:lnTo>
                    <a:pt x="25539" y="45240"/>
                  </a:lnTo>
                  <a:lnTo>
                    <a:pt x="25322" y="45634"/>
                  </a:lnTo>
                  <a:lnTo>
                    <a:pt x="25085" y="46028"/>
                  </a:lnTo>
                  <a:lnTo>
                    <a:pt x="24849" y="46403"/>
                  </a:lnTo>
                  <a:lnTo>
                    <a:pt x="24592" y="46778"/>
                  </a:lnTo>
                  <a:lnTo>
                    <a:pt x="24316" y="47153"/>
                  </a:lnTo>
                  <a:lnTo>
                    <a:pt x="24040" y="47508"/>
                  </a:lnTo>
                  <a:lnTo>
                    <a:pt x="23744" y="47843"/>
                  </a:lnTo>
                  <a:lnTo>
                    <a:pt x="23429" y="48178"/>
                  </a:lnTo>
                  <a:lnTo>
                    <a:pt x="23113" y="48513"/>
                  </a:lnTo>
                  <a:lnTo>
                    <a:pt x="22798" y="48829"/>
                  </a:lnTo>
                  <a:lnTo>
                    <a:pt x="22443" y="49125"/>
                  </a:lnTo>
                  <a:lnTo>
                    <a:pt x="22088" y="49420"/>
                  </a:lnTo>
                  <a:lnTo>
                    <a:pt x="21733" y="49716"/>
                  </a:lnTo>
                  <a:lnTo>
                    <a:pt x="21358" y="49973"/>
                  </a:lnTo>
                  <a:lnTo>
                    <a:pt x="20964" y="50249"/>
                  </a:lnTo>
                  <a:lnTo>
                    <a:pt x="20569" y="50485"/>
                  </a:lnTo>
                  <a:lnTo>
                    <a:pt x="20175" y="50722"/>
                  </a:lnTo>
                  <a:lnTo>
                    <a:pt x="19741" y="50939"/>
                  </a:lnTo>
                  <a:lnTo>
                    <a:pt x="19524" y="51057"/>
                  </a:lnTo>
                  <a:lnTo>
                    <a:pt x="19741" y="51176"/>
                  </a:lnTo>
                  <a:lnTo>
                    <a:pt x="20175" y="51392"/>
                  </a:lnTo>
                  <a:lnTo>
                    <a:pt x="20569" y="51629"/>
                  </a:lnTo>
                  <a:lnTo>
                    <a:pt x="20964" y="51885"/>
                  </a:lnTo>
                  <a:lnTo>
                    <a:pt x="21358" y="52142"/>
                  </a:lnTo>
                  <a:lnTo>
                    <a:pt x="21733" y="52418"/>
                  </a:lnTo>
                  <a:lnTo>
                    <a:pt x="22088" y="52694"/>
                  </a:lnTo>
                  <a:lnTo>
                    <a:pt x="22443" y="52990"/>
                  </a:lnTo>
                  <a:lnTo>
                    <a:pt x="22798" y="53305"/>
                  </a:lnTo>
                  <a:lnTo>
                    <a:pt x="23113" y="53621"/>
                  </a:lnTo>
                  <a:lnTo>
                    <a:pt x="23429" y="53936"/>
                  </a:lnTo>
                  <a:lnTo>
                    <a:pt x="23744" y="54272"/>
                  </a:lnTo>
                  <a:lnTo>
                    <a:pt x="24040" y="54627"/>
                  </a:lnTo>
                  <a:lnTo>
                    <a:pt x="24316" y="54982"/>
                  </a:lnTo>
                  <a:lnTo>
                    <a:pt x="24592" y="55337"/>
                  </a:lnTo>
                  <a:lnTo>
                    <a:pt x="24849" y="55711"/>
                  </a:lnTo>
                  <a:lnTo>
                    <a:pt x="25085" y="56106"/>
                  </a:lnTo>
                  <a:lnTo>
                    <a:pt x="25322" y="56500"/>
                  </a:lnTo>
                  <a:lnTo>
                    <a:pt x="25539" y="56894"/>
                  </a:lnTo>
                  <a:lnTo>
                    <a:pt x="25736" y="57289"/>
                  </a:lnTo>
                  <a:lnTo>
                    <a:pt x="25933" y="57703"/>
                  </a:lnTo>
                  <a:lnTo>
                    <a:pt x="26111" y="58117"/>
                  </a:lnTo>
                  <a:lnTo>
                    <a:pt x="26268" y="58551"/>
                  </a:lnTo>
                  <a:lnTo>
                    <a:pt x="26407" y="58985"/>
                  </a:lnTo>
                  <a:lnTo>
                    <a:pt x="26545" y="59419"/>
                  </a:lnTo>
                  <a:lnTo>
                    <a:pt x="26663" y="59853"/>
                  </a:lnTo>
                  <a:lnTo>
                    <a:pt x="26762" y="60306"/>
                  </a:lnTo>
                  <a:lnTo>
                    <a:pt x="26840" y="60760"/>
                  </a:lnTo>
                  <a:lnTo>
                    <a:pt x="26919" y="61213"/>
                  </a:lnTo>
                  <a:lnTo>
                    <a:pt x="26978" y="61687"/>
                  </a:lnTo>
                  <a:lnTo>
                    <a:pt x="27018" y="62140"/>
                  </a:lnTo>
                  <a:lnTo>
                    <a:pt x="27038" y="62613"/>
                  </a:lnTo>
                  <a:lnTo>
                    <a:pt x="27057" y="63087"/>
                  </a:lnTo>
                  <a:lnTo>
                    <a:pt x="27038" y="63777"/>
                  </a:lnTo>
                  <a:lnTo>
                    <a:pt x="26978" y="64447"/>
                  </a:lnTo>
                  <a:lnTo>
                    <a:pt x="26900" y="65118"/>
                  </a:lnTo>
                  <a:lnTo>
                    <a:pt x="26781" y="65769"/>
                  </a:lnTo>
                  <a:lnTo>
                    <a:pt x="26623" y="66419"/>
                  </a:lnTo>
                  <a:lnTo>
                    <a:pt x="26446" y="67051"/>
                  </a:lnTo>
                  <a:lnTo>
                    <a:pt x="26229" y="67682"/>
                  </a:lnTo>
                  <a:lnTo>
                    <a:pt x="25992" y="68273"/>
                  </a:lnTo>
                  <a:lnTo>
                    <a:pt x="25736" y="68885"/>
                  </a:lnTo>
                  <a:lnTo>
                    <a:pt x="25440" y="69456"/>
                  </a:lnTo>
                  <a:lnTo>
                    <a:pt x="25105" y="70009"/>
                  </a:lnTo>
                  <a:lnTo>
                    <a:pt x="24770" y="70561"/>
                  </a:lnTo>
                  <a:lnTo>
                    <a:pt x="24395" y="71074"/>
                  </a:lnTo>
                  <a:lnTo>
                    <a:pt x="24001" y="71586"/>
                  </a:lnTo>
                  <a:lnTo>
                    <a:pt x="23567" y="72060"/>
                  </a:lnTo>
                  <a:lnTo>
                    <a:pt x="23133" y="72533"/>
                  </a:lnTo>
                  <a:lnTo>
                    <a:pt x="22660" y="72967"/>
                  </a:lnTo>
                  <a:lnTo>
                    <a:pt x="22186" y="73401"/>
                  </a:lnTo>
                  <a:lnTo>
                    <a:pt x="21674" y="73795"/>
                  </a:lnTo>
                  <a:lnTo>
                    <a:pt x="21141" y="74170"/>
                  </a:lnTo>
                  <a:lnTo>
                    <a:pt x="20609" y="74505"/>
                  </a:lnTo>
                  <a:lnTo>
                    <a:pt x="20057" y="74840"/>
                  </a:lnTo>
                  <a:lnTo>
                    <a:pt x="19465" y="75136"/>
                  </a:lnTo>
                  <a:lnTo>
                    <a:pt x="18873" y="75392"/>
                  </a:lnTo>
                  <a:lnTo>
                    <a:pt x="18282" y="75629"/>
                  </a:lnTo>
                  <a:lnTo>
                    <a:pt x="17651" y="75846"/>
                  </a:lnTo>
                  <a:lnTo>
                    <a:pt x="17020" y="76023"/>
                  </a:lnTo>
                  <a:lnTo>
                    <a:pt x="16369" y="76181"/>
                  </a:lnTo>
                  <a:lnTo>
                    <a:pt x="15718" y="76299"/>
                  </a:lnTo>
                  <a:lnTo>
                    <a:pt x="15048" y="76378"/>
                  </a:lnTo>
                  <a:lnTo>
                    <a:pt x="14377" y="76437"/>
                  </a:lnTo>
                  <a:lnTo>
                    <a:pt x="13687" y="76457"/>
                  </a:lnTo>
                  <a:lnTo>
                    <a:pt x="12997" y="76437"/>
                  </a:lnTo>
                  <a:lnTo>
                    <a:pt x="12326" y="76378"/>
                  </a:lnTo>
                  <a:lnTo>
                    <a:pt x="11656" y="76299"/>
                  </a:lnTo>
                  <a:lnTo>
                    <a:pt x="10985" y="76181"/>
                  </a:lnTo>
                  <a:lnTo>
                    <a:pt x="10354" y="76023"/>
                  </a:lnTo>
                  <a:lnTo>
                    <a:pt x="9703" y="75846"/>
                  </a:lnTo>
                  <a:lnTo>
                    <a:pt x="9092" y="75629"/>
                  </a:lnTo>
                  <a:lnTo>
                    <a:pt x="8481" y="75392"/>
                  </a:lnTo>
                  <a:lnTo>
                    <a:pt x="7889" y="75136"/>
                  </a:lnTo>
                  <a:lnTo>
                    <a:pt x="7317" y="74840"/>
                  </a:lnTo>
                  <a:lnTo>
                    <a:pt x="6765" y="74505"/>
                  </a:lnTo>
                  <a:lnTo>
                    <a:pt x="6213" y="74170"/>
                  </a:lnTo>
                  <a:lnTo>
                    <a:pt x="5700" y="73795"/>
                  </a:lnTo>
                  <a:lnTo>
                    <a:pt x="5187" y="73401"/>
                  </a:lnTo>
                  <a:lnTo>
                    <a:pt x="4694" y="72967"/>
                  </a:lnTo>
                  <a:lnTo>
                    <a:pt x="4241" y="72533"/>
                  </a:lnTo>
                  <a:lnTo>
                    <a:pt x="3787" y="72060"/>
                  </a:lnTo>
                  <a:lnTo>
                    <a:pt x="3373" y="71586"/>
                  </a:lnTo>
                  <a:lnTo>
                    <a:pt x="2979" y="71074"/>
                  </a:lnTo>
                  <a:lnTo>
                    <a:pt x="2604" y="70561"/>
                  </a:lnTo>
                  <a:lnTo>
                    <a:pt x="2249" y="70009"/>
                  </a:lnTo>
                  <a:lnTo>
                    <a:pt x="1933" y="69456"/>
                  </a:lnTo>
                  <a:lnTo>
                    <a:pt x="1638" y="68885"/>
                  </a:lnTo>
                  <a:lnTo>
                    <a:pt x="1362" y="68273"/>
                  </a:lnTo>
                  <a:lnTo>
                    <a:pt x="1125" y="67682"/>
                  </a:lnTo>
                  <a:lnTo>
                    <a:pt x="928" y="67051"/>
                  </a:lnTo>
                  <a:lnTo>
                    <a:pt x="731" y="66419"/>
                  </a:lnTo>
                  <a:lnTo>
                    <a:pt x="592" y="65769"/>
                  </a:lnTo>
                  <a:lnTo>
                    <a:pt x="474" y="65118"/>
                  </a:lnTo>
                  <a:lnTo>
                    <a:pt x="395" y="64447"/>
                  </a:lnTo>
                  <a:lnTo>
                    <a:pt x="336" y="63777"/>
                  </a:lnTo>
                  <a:lnTo>
                    <a:pt x="316" y="63087"/>
                  </a:lnTo>
                  <a:lnTo>
                    <a:pt x="316" y="62613"/>
                  </a:lnTo>
                  <a:lnTo>
                    <a:pt x="356" y="62140"/>
                  </a:lnTo>
                  <a:lnTo>
                    <a:pt x="395" y="61687"/>
                  </a:lnTo>
                  <a:lnTo>
                    <a:pt x="454" y="61213"/>
                  </a:lnTo>
                  <a:lnTo>
                    <a:pt x="514" y="60760"/>
                  </a:lnTo>
                  <a:lnTo>
                    <a:pt x="612" y="60306"/>
                  </a:lnTo>
                  <a:lnTo>
                    <a:pt x="711" y="59853"/>
                  </a:lnTo>
                  <a:lnTo>
                    <a:pt x="829" y="59419"/>
                  </a:lnTo>
                  <a:lnTo>
                    <a:pt x="947" y="58985"/>
                  </a:lnTo>
                  <a:lnTo>
                    <a:pt x="1105" y="58551"/>
                  </a:lnTo>
                  <a:lnTo>
                    <a:pt x="1263" y="58117"/>
                  </a:lnTo>
                  <a:lnTo>
                    <a:pt x="1440" y="57703"/>
                  </a:lnTo>
                  <a:lnTo>
                    <a:pt x="1638" y="57289"/>
                  </a:lnTo>
                  <a:lnTo>
                    <a:pt x="1835" y="56894"/>
                  </a:lnTo>
                  <a:lnTo>
                    <a:pt x="2052" y="56500"/>
                  </a:lnTo>
                  <a:lnTo>
                    <a:pt x="2288" y="56106"/>
                  </a:lnTo>
                  <a:lnTo>
                    <a:pt x="2525" y="55711"/>
                  </a:lnTo>
                  <a:lnTo>
                    <a:pt x="2781" y="55337"/>
                  </a:lnTo>
                  <a:lnTo>
                    <a:pt x="3038" y="54982"/>
                  </a:lnTo>
                  <a:lnTo>
                    <a:pt x="3334" y="54627"/>
                  </a:lnTo>
                  <a:lnTo>
                    <a:pt x="3629" y="54272"/>
                  </a:lnTo>
                  <a:lnTo>
                    <a:pt x="3925" y="53936"/>
                  </a:lnTo>
                  <a:lnTo>
                    <a:pt x="4241" y="53621"/>
                  </a:lnTo>
                  <a:lnTo>
                    <a:pt x="4576" y="53305"/>
                  </a:lnTo>
                  <a:lnTo>
                    <a:pt x="4911" y="52990"/>
                  </a:lnTo>
                  <a:lnTo>
                    <a:pt x="5266" y="52694"/>
                  </a:lnTo>
                  <a:lnTo>
                    <a:pt x="5641" y="52418"/>
                  </a:lnTo>
                  <a:lnTo>
                    <a:pt x="6016" y="52142"/>
                  </a:lnTo>
                  <a:lnTo>
                    <a:pt x="6390" y="51885"/>
                  </a:lnTo>
                  <a:lnTo>
                    <a:pt x="6785" y="51629"/>
                  </a:lnTo>
                  <a:lnTo>
                    <a:pt x="7199" y="51392"/>
                  </a:lnTo>
                  <a:lnTo>
                    <a:pt x="7613" y="51176"/>
                  </a:lnTo>
                  <a:lnTo>
                    <a:pt x="7850" y="51057"/>
                  </a:lnTo>
                  <a:lnTo>
                    <a:pt x="7613" y="50939"/>
                  </a:lnTo>
                  <a:lnTo>
                    <a:pt x="7199" y="50722"/>
                  </a:lnTo>
                  <a:lnTo>
                    <a:pt x="6785" y="50485"/>
                  </a:lnTo>
                  <a:lnTo>
                    <a:pt x="6390" y="50249"/>
                  </a:lnTo>
                  <a:lnTo>
                    <a:pt x="6016" y="49973"/>
                  </a:lnTo>
                  <a:lnTo>
                    <a:pt x="5641" y="49716"/>
                  </a:lnTo>
                  <a:lnTo>
                    <a:pt x="5266" y="49420"/>
                  </a:lnTo>
                  <a:lnTo>
                    <a:pt x="4911" y="49125"/>
                  </a:lnTo>
                  <a:lnTo>
                    <a:pt x="4576" y="48829"/>
                  </a:lnTo>
                  <a:lnTo>
                    <a:pt x="4241" y="48513"/>
                  </a:lnTo>
                  <a:lnTo>
                    <a:pt x="3925" y="48178"/>
                  </a:lnTo>
                  <a:lnTo>
                    <a:pt x="3629" y="47843"/>
                  </a:lnTo>
                  <a:lnTo>
                    <a:pt x="3334" y="47508"/>
                  </a:lnTo>
                  <a:lnTo>
                    <a:pt x="3038" y="47153"/>
                  </a:lnTo>
                  <a:lnTo>
                    <a:pt x="2781" y="46778"/>
                  </a:lnTo>
                  <a:lnTo>
                    <a:pt x="2525" y="46403"/>
                  </a:lnTo>
                  <a:lnTo>
                    <a:pt x="2288" y="46028"/>
                  </a:lnTo>
                  <a:lnTo>
                    <a:pt x="2052" y="45634"/>
                  </a:lnTo>
                  <a:lnTo>
                    <a:pt x="1835" y="45240"/>
                  </a:lnTo>
                  <a:lnTo>
                    <a:pt x="1638" y="44826"/>
                  </a:lnTo>
                  <a:lnTo>
                    <a:pt x="1440" y="44411"/>
                  </a:lnTo>
                  <a:lnTo>
                    <a:pt x="1263" y="43997"/>
                  </a:lnTo>
                  <a:lnTo>
                    <a:pt x="1105" y="43583"/>
                  </a:lnTo>
                  <a:lnTo>
                    <a:pt x="947" y="43149"/>
                  </a:lnTo>
                  <a:lnTo>
                    <a:pt x="829" y="42696"/>
                  </a:lnTo>
                  <a:lnTo>
                    <a:pt x="711" y="42262"/>
                  </a:lnTo>
                  <a:lnTo>
                    <a:pt x="612" y="41808"/>
                  </a:lnTo>
                  <a:lnTo>
                    <a:pt x="514" y="41355"/>
                  </a:lnTo>
                  <a:lnTo>
                    <a:pt x="454" y="40901"/>
                  </a:lnTo>
                  <a:lnTo>
                    <a:pt x="395" y="40448"/>
                  </a:lnTo>
                  <a:lnTo>
                    <a:pt x="356" y="39974"/>
                  </a:lnTo>
                  <a:lnTo>
                    <a:pt x="316" y="39501"/>
                  </a:lnTo>
                  <a:lnTo>
                    <a:pt x="316" y="39047"/>
                  </a:lnTo>
                  <a:lnTo>
                    <a:pt x="316" y="38574"/>
                  </a:lnTo>
                  <a:lnTo>
                    <a:pt x="356" y="38101"/>
                  </a:lnTo>
                  <a:lnTo>
                    <a:pt x="395" y="37628"/>
                  </a:lnTo>
                  <a:lnTo>
                    <a:pt x="454" y="37174"/>
                  </a:lnTo>
                  <a:lnTo>
                    <a:pt x="514" y="36720"/>
                  </a:lnTo>
                  <a:lnTo>
                    <a:pt x="612" y="36267"/>
                  </a:lnTo>
                  <a:lnTo>
                    <a:pt x="711" y="35813"/>
                  </a:lnTo>
                  <a:lnTo>
                    <a:pt x="829" y="35379"/>
                  </a:lnTo>
                  <a:lnTo>
                    <a:pt x="947" y="34926"/>
                  </a:lnTo>
                  <a:lnTo>
                    <a:pt x="1105" y="34512"/>
                  </a:lnTo>
                  <a:lnTo>
                    <a:pt x="1263" y="34078"/>
                  </a:lnTo>
                  <a:lnTo>
                    <a:pt x="1440" y="33664"/>
                  </a:lnTo>
                  <a:lnTo>
                    <a:pt x="1638" y="33250"/>
                  </a:lnTo>
                  <a:lnTo>
                    <a:pt x="1835" y="32835"/>
                  </a:lnTo>
                  <a:lnTo>
                    <a:pt x="2052" y="32441"/>
                  </a:lnTo>
                  <a:lnTo>
                    <a:pt x="2288" y="32047"/>
                  </a:lnTo>
                  <a:lnTo>
                    <a:pt x="2525" y="31672"/>
                  </a:lnTo>
                  <a:lnTo>
                    <a:pt x="2781" y="31297"/>
                  </a:lnTo>
                  <a:lnTo>
                    <a:pt x="3038" y="30942"/>
                  </a:lnTo>
                  <a:lnTo>
                    <a:pt x="3334" y="30568"/>
                  </a:lnTo>
                  <a:lnTo>
                    <a:pt x="3629" y="30232"/>
                  </a:lnTo>
                  <a:lnTo>
                    <a:pt x="3925" y="29897"/>
                  </a:lnTo>
                  <a:lnTo>
                    <a:pt x="4241" y="29562"/>
                  </a:lnTo>
                  <a:lnTo>
                    <a:pt x="4576" y="29246"/>
                  </a:lnTo>
                  <a:lnTo>
                    <a:pt x="4911" y="28951"/>
                  </a:lnTo>
                  <a:lnTo>
                    <a:pt x="5266" y="28655"/>
                  </a:lnTo>
                  <a:lnTo>
                    <a:pt x="5641" y="28359"/>
                  </a:lnTo>
                  <a:lnTo>
                    <a:pt x="6016" y="28103"/>
                  </a:lnTo>
                  <a:lnTo>
                    <a:pt x="6390" y="27826"/>
                  </a:lnTo>
                  <a:lnTo>
                    <a:pt x="6785" y="27590"/>
                  </a:lnTo>
                  <a:lnTo>
                    <a:pt x="7199" y="27353"/>
                  </a:lnTo>
                  <a:lnTo>
                    <a:pt x="7613" y="27136"/>
                  </a:lnTo>
                  <a:lnTo>
                    <a:pt x="7495" y="26900"/>
                  </a:lnTo>
                  <a:lnTo>
                    <a:pt x="7435" y="26919"/>
                  </a:lnTo>
                  <a:lnTo>
                    <a:pt x="7278" y="26919"/>
                  </a:lnTo>
                  <a:lnTo>
                    <a:pt x="7199" y="26880"/>
                  </a:lnTo>
                  <a:lnTo>
                    <a:pt x="6982" y="26801"/>
                  </a:lnTo>
                  <a:lnTo>
                    <a:pt x="6745" y="26663"/>
                  </a:lnTo>
                  <a:lnTo>
                    <a:pt x="6469" y="26466"/>
                  </a:lnTo>
                  <a:lnTo>
                    <a:pt x="6173" y="26249"/>
                  </a:lnTo>
                  <a:lnTo>
                    <a:pt x="5878" y="26012"/>
                  </a:lnTo>
                  <a:lnTo>
                    <a:pt x="5562" y="25736"/>
                  </a:lnTo>
                  <a:lnTo>
                    <a:pt x="4951" y="25164"/>
                  </a:lnTo>
                  <a:lnTo>
                    <a:pt x="4339" y="24553"/>
                  </a:lnTo>
                  <a:lnTo>
                    <a:pt x="3807" y="24001"/>
                  </a:lnTo>
                  <a:lnTo>
                    <a:pt x="3393" y="23527"/>
                  </a:lnTo>
                  <a:lnTo>
                    <a:pt x="2939" y="22936"/>
                  </a:lnTo>
                  <a:lnTo>
                    <a:pt x="2505" y="22324"/>
                  </a:lnTo>
                  <a:lnTo>
                    <a:pt x="2111" y="21693"/>
                  </a:lnTo>
                  <a:lnTo>
                    <a:pt x="1756" y="21023"/>
                  </a:lnTo>
                  <a:lnTo>
                    <a:pt x="1440" y="20352"/>
                  </a:lnTo>
                  <a:lnTo>
                    <a:pt x="1164" y="19662"/>
                  </a:lnTo>
                  <a:lnTo>
                    <a:pt x="928" y="18972"/>
                  </a:lnTo>
                  <a:lnTo>
                    <a:pt x="711" y="18262"/>
                  </a:lnTo>
                  <a:lnTo>
                    <a:pt x="612" y="17749"/>
                  </a:lnTo>
                  <a:lnTo>
                    <a:pt x="514" y="17256"/>
                  </a:lnTo>
                  <a:lnTo>
                    <a:pt x="435" y="16744"/>
                  </a:lnTo>
                  <a:lnTo>
                    <a:pt x="356" y="16231"/>
                  </a:lnTo>
                  <a:lnTo>
                    <a:pt x="316" y="15718"/>
                  </a:lnTo>
                  <a:lnTo>
                    <a:pt x="277" y="15186"/>
                  </a:lnTo>
                  <a:lnTo>
                    <a:pt x="257" y="14673"/>
                  </a:lnTo>
                  <a:lnTo>
                    <a:pt x="257" y="14140"/>
                  </a:lnTo>
                  <a:lnTo>
                    <a:pt x="257" y="13628"/>
                  </a:lnTo>
                  <a:lnTo>
                    <a:pt x="277" y="13095"/>
                  </a:lnTo>
                  <a:lnTo>
                    <a:pt x="336" y="12070"/>
                  </a:lnTo>
                  <a:lnTo>
                    <a:pt x="454" y="11044"/>
                  </a:lnTo>
                  <a:lnTo>
                    <a:pt x="592" y="10039"/>
                  </a:lnTo>
                  <a:lnTo>
                    <a:pt x="750" y="9072"/>
                  </a:lnTo>
                  <a:lnTo>
                    <a:pt x="928" y="8145"/>
                  </a:lnTo>
                  <a:lnTo>
                    <a:pt x="1125" y="7258"/>
                  </a:lnTo>
                  <a:lnTo>
                    <a:pt x="1322" y="6449"/>
                  </a:lnTo>
                  <a:lnTo>
                    <a:pt x="1519" y="5680"/>
                  </a:lnTo>
                  <a:lnTo>
                    <a:pt x="1717" y="4990"/>
                  </a:lnTo>
                  <a:lnTo>
                    <a:pt x="2072" y="3846"/>
                  </a:lnTo>
                  <a:lnTo>
                    <a:pt x="2249" y="3334"/>
                  </a:lnTo>
                  <a:lnTo>
                    <a:pt x="2466" y="2880"/>
                  </a:lnTo>
                  <a:lnTo>
                    <a:pt x="2683" y="2486"/>
                  </a:lnTo>
                  <a:lnTo>
                    <a:pt x="2801" y="2328"/>
                  </a:lnTo>
                  <a:lnTo>
                    <a:pt x="2920" y="2170"/>
                  </a:lnTo>
                  <a:lnTo>
                    <a:pt x="3058" y="2032"/>
                  </a:lnTo>
                  <a:lnTo>
                    <a:pt x="3176" y="1914"/>
                  </a:lnTo>
                  <a:lnTo>
                    <a:pt x="3314" y="1815"/>
                  </a:lnTo>
                  <a:lnTo>
                    <a:pt x="3452" y="1717"/>
                  </a:lnTo>
                  <a:lnTo>
                    <a:pt x="3590" y="1657"/>
                  </a:lnTo>
                  <a:lnTo>
                    <a:pt x="3748" y="1598"/>
                  </a:lnTo>
                  <a:lnTo>
                    <a:pt x="3886" y="1559"/>
                  </a:lnTo>
                  <a:lnTo>
                    <a:pt x="4044" y="1539"/>
                  </a:lnTo>
                  <a:lnTo>
                    <a:pt x="4280" y="1539"/>
                  </a:lnTo>
                  <a:lnTo>
                    <a:pt x="4497" y="1559"/>
                  </a:lnTo>
                  <a:lnTo>
                    <a:pt x="4694" y="1638"/>
                  </a:lnTo>
                  <a:lnTo>
                    <a:pt x="4892" y="1717"/>
                  </a:lnTo>
                  <a:lnTo>
                    <a:pt x="5089" y="1835"/>
                  </a:lnTo>
                  <a:lnTo>
                    <a:pt x="5266" y="1993"/>
                  </a:lnTo>
                  <a:lnTo>
                    <a:pt x="5424" y="2150"/>
                  </a:lnTo>
                  <a:lnTo>
                    <a:pt x="5582" y="2328"/>
                  </a:lnTo>
                  <a:lnTo>
                    <a:pt x="5720" y="2525"/>
                  </a:lnTo>
                  <a:lnTo>
                    <a:pt x="5858" y="2742"/>
                  </a:lnTo>
                  <a:lnTo>
                    <a:pt x="5976" y="2959"/>
                  </a:lnTo>
                  <a:lnTo>
                    <a:pt x="6094" y="3196"/>
                  </a:lnTo>
                  <a:lnTo>
                    <a:pt x="6311" y="3669"/>
                  </a:lnTo>
                  <a:lnTo>
                    <a:pt x="6469" y="4142"/>
                  </a:lnTo>
                  <a:lnTo>
                    <a:pt x="6785" y="5069"/>
                  </a:lnTo>
                  <a:lnTo>
                    <a:pt x="6726" y="4103"/>
                  </a:lnTo>
                  <a:lnTo>
                    <a:pt x="6726" y="3748"/>
                  </a:lnTo>
                  <a:lnTo>
                    <a:pt x="6765" y="3393"/>
                  </a:lnTo>
                  <a:lnTo>
                    <a:pt x="6844" y="3058"/>
                  </a:lnTo>
                  <a:lnTo>
                    <a:pt x="6942" y="2742"/>
                  </a:lnTo>
                  <a:lnTo>
                    <a:pt x="7081" y="2407"/>
                  </a:lnTo>
                  <a:lnTo>
                    <a:pt x="7258" y="2111"/>
                  </a:lnTo>
                  <a:lnTo>
                    <a:pt x="7455" y="1815"/>
                  </a:lnTo>
                  <a:lnTo>
                    <a:pt x="7672" y="1539"/>
                  </a:lnTo>
                  <a:lnTo>
                    <a:pt x="7909" y="1283"/>
                  </a:lnTo>
                  <a:lnTo>
                    <a:pt x="8165" y="1046"/>
                  </a:lnTo>
                  <a:lnTo>
                    <a:pt x="8461" y="849"/>
                  </a:lnTo>
                  <a:lnTo>
                    <a:pt x="8757" y="671"/>
                  </a:lnTo>
                  <a:lnTo>
                    <a:pt x="9072" y="514"/>
                  </a:lnTo>
                  <a:lnTo>
                    <a:pt x="9388" y="395"/>
                  </a:lnTo>
                  <a:lnTo>
                    <a:pt x="9723" y="316"/>
                  </a:lnTo>
                  <a:lnTo>
                    <a:pt x="10078" y="277"/>
                  </a:lnTo>
                  <a:lnTo>
                    <a:pt x="10413" y="257"/>
                  </a:lnTo>
                  <a:close/>
                  <a:moveTo>
                    <a:pt x="10413" y="1"/>
                  </a:moveTo>
                  <a:lnTo>
                    <a:pt x="10058" y="21"/>
                  </a:lnTo>
                  <a:lnTo>
                    <a:pt x="9723" y="60"/>
                  </a:lnTo>
                  <a:lnTo>
                    <a:pt x="9388" y="139"/>
                  </a:lnTo>
                  <a:lnTo>
                    <a:pt x="9072" y="237"/>
                  </a:lnTo>
                  <a:lnTo>
                    <a:pt x="8776" y="356"/>
                  </a:lnTo>
                  <a:lnTo>
                    <a:pt x="8481" y="514"/>
                  </a:lnTo>
                  <a:lnTo>
                    <a:pt x="8205" y="691"/>
                  </a:lnTo>
                  <a:lnTo>
                    <a:pt x="7928" y="908"/>
                  </a:lnTo>
                  <a:lnTo>
                    <a:pt x="7692" y="1125"/>
                  </a:lnTo>
                  <a:lnTo>
                    <a:pt x="7455" y="1362"/>
                  </a:lnTo>
                  <a:lnTo>
                    <a:pt x="7238" y="1618"/>
                  </a:lnTo>
                  <a:lnTo>
                    <a:pt x="7061" y="1894"/>
                  </a:lnTo>
                  <a:lnTo>
                    <a:pt x="6903" y="2190"/>
                  </a:lnTo>
                  <a:lnTo>
                    <a:pt x="6745" y="2486"/>
                  </a:lnTo>
                  <a:lnTo>
                    <a:pt x="6647" y="2801"/>
                  </a:lnTo>
                  <a:lnTo>
                    <a:pt x="6548" y="3117"/>
                  </a:lnTo>
                  <a:lnTo>
                    <a:pt x="6489" y="3452"/>
                  </a:lnTo>
                  <a:lnTo>
                    <a:pt x="6292" y="3018"/>
                  </a:lnTo>
                  <a:lnTo>
                    <a:pt x="6075" y="2604"/>
                  </a:lnTo>
                  <a:lnTo>
                    <a:pt x="5956" y="2407"/>
                  </a:lnTo>
                  <a:lnTo>
                    <a:pt x="5818" y="2229"/>
                  </a:lnTo>
                  <a:lnTo>
                    <a:pt x="5680" y="2052"/>
                  </a:lnTo>
                  <a:lnTo>
                    <a:pt x="5542" y="1894"/>
                  </a:lnTo>
                  <a:lnTo>
                    <a:pt x="5385" y="1756"/>
                  </a:lnTo>
                  <a:lnTo>
                    <a:pt x="5207" y="1618"/>
                  </a:lnTo>
                  <a:lnTo>
                    <a:pt x="5049" y="1500"/>
                  </a:lnTo>
                  <a:lnTo>
                    <a:pt x="4852" y="1421"/>
                  </a:lnTo>
                  <a:lnTo>
                    <a:pt x="4655" y="1342"/>
                  </a:lnTo>
                  <a:lnTo>
                    <a:pt x="4458" y="1302"/>
                  </a:lnTo>
                  <a:lnTo>
                    <a:pt x="4241" y="1283"/>
                  </a:lnTo>
                  <a:lnTo>
                    <a:pt x="4024" y="1283"/>
                  </a:lnTo>
                  <a:lnTo>
                    <a:pt x="3846" y="1302"/>
                  </a:lnTo>
                  <a:lnTo>
                    <a:pt x="3689" y="1342"/>
                  </a:lnTo>
                  <a:lnTo>
                    <a:pt x="3511" y="1401"/>
                  </a:lnTo>
                  <a:lnTo>
                    <a:pt x="3353" y="1480"/>
                  </a:lnTo>
                  <a:lnTo>
                    <a:pt x="3196" y="1578"/>
                  </a:lnTo>
                  <a:lnTo>
                    <a:pt x="3058" y="1697"/>
                  </a:lnTo>
                  <a:lnTo>
                    <a:pt x="2900" y="1815"/>
                  </a:lnTo>
                  <a:lnTo>
                    <a:pt x="2762" y="1973"/>
                  </a:lnTo>
                  <a:lnTo>
                    <a:pt x="2624" y="2131"/>
                  </a:lnTo>
                  <a:lnTo>
                    <a:pt x="2505" y="2308"/>
                  </a:lnTo>
                  <a:lnTo>
                    <a:pt x="2367" y="2505"/>
                  </a:lnTo>
                  <a:lnTo>
                    <a:pt x="2249" y="2722"/>
                  </a:lnTo>
                  <a:lnTo>
                    <a:pt x="2131" y="2959"/>
                  </a:lnTo>
                  <a:lnTo>
                    <a:pt x="2032" y="3196"/>
                  </a:lnTo>
                  <a:lnTo>
                    <a:pt x="1835" y="3748"/>
                  </a:lnTo>
                  <a:lnTo>
                    <a:pt x="1460" y="4911"/>
                  </a:lnTo>
                  <a:lnTo>
                    <a:pt x="1263" y="5621"/>
                  </a:lnTo>
                  <a:lnTo>
                    <a:pt x="1066" y="6390"/>
                  </a:lnTo>
                  <a:lnTo>
                    <a:pt x="869" y="7219"/>
                  </a:lnTo>
                  <a:lnTo>
                    <a:pt x="671" y="8106"/>
                  </a:lnTo>
                  <a:lnTo>
                    <a:pt x="494" y="9033"/>
                  </a:lnTo>
                  <a:lnTo>
                    <a:pt x="316" y="10019"/>
                  </a:lnTo>
                  <a:lnTo>
                    <a:pt x="198" y="11025"/>
                  </a:lnTo>
                  <a:lnTo>
                    <a:pt x="80" y="12050"/>
                  </a:lnTo>
                  <a:lnTo>
                    <a:pt x="21" y="13115"/>
                  </a:lnTo>
                  <a:lnTo>
                    <a:pt x="1" y="13628"/>
                  </a:lnTo>
                  <a:lnTo>
                    <a:pt x="1" y="14160"/>
                  </a:lnTo>
                  <a:lnTo>
                    <a:pt x="1" y="14693"/>
                  </a:lnTo>
                  <a:lnTo>
                    <a:pt x="21" y="15225"/>
                  </a:lnTo>
                  <a:lnTo>
                    <a:pt x="60" y="15738"/>
                  </a:lnTo>
                  <a:lnTo>
                    <a:pt x="99" y="16270"/>
                  </a:lnTo>
                  <a:lnTo>
                    <a:pt x="178" y="16783"/>
                  </a:lnTo>
                  <a:lnTo>
                    <a:pt x="257" y="17296"/>
                  </a:lnTo>
                  <a:lnTo>
                    <a:pt x="356" y="17808"/>
                  </a:lnTo>
                  <a:lnTo>
                    <a:pt x="474" y="18321"/>
                  </a:lnTo>
                  <a:lnTo>
                    <a:pt x="671" y="19051"/>
                  </a:lnTo>
                  <a:lnTo>
                    <a:pt x="928" y="19761"/>
                  </a:lnTo>
                  <a:lnTo>
                    <a:pt x="1204" y="20451"/>
                  </a:lnTo>
                  <a:lnTo>
                    <a:pt x="1519" y="21141"/>
                  </a:lnTo>
                  <a:lnTo>
                    <a:pt x="1894" y="21812"/>
                  </a:lnTo>
                  <a:lnTo>
                    <a:pt x="2288" y="22462"/>
                  </a:lnTo>
                  <a:lnTo>
                    <a:pt x="2722" y="23094"/>
                  </a:lnTo>
                  <a:lnTo>
                    <a:pt x="3196" y="23685"/>
                  </a:lnTo>
                  <a:lnTo>
                    <a:pt x="3629" y="24178"/>
                  </a:lnTo>
                  <a:lnTo>
                    <a:pt x="4083" y="24671"/>
                  </a:lnTo>
                  <a:lnTo>
                    <a:pt x="4655" y="25243"/>
                  </a:lnTo>
                  <a:lnTo>
                    <a:pt x="5286" y="25835"/>
                  </a:lnTo>
                  <a:lnTo>
                    <a:pt x="5601" y="26111"/>
                  </a:lnTo>
                  <a:lnTo>
                    <a:pt x="5937" y="26387"/>
                  </a:lnTo>
                  <a:lnTo>
                    <a:pt x="6252" y="26624"/>
                  </a:lnTo>
                  <a:lnTo>
                    <a:pt x="6548" y="26840"/>
                  </a:lnTo>
                  <a:lnTo>
                    <a:pt x="6824" y="26998"/>
                  </a:lnTo>
                  <a:lnTo>
                    <a:pt x="7100" y="27117"/>
                  </a:lnTo>
                  <a:lnTo>
                    <a:pt x="6686" y="27353"/>
                  </a:lnTo>
                  <a:lnTo>
                    <a:pt x="6292" y="27590"/>
                  </a:lnTo>
                  <a:lnTo>
                    <a:pt x="5917" y="27846"/>
                  </a:lnTo>
                  <a:lnTo>
                    <a:pt x="5542" y="28103"/>
                  </a:lnTo>
                  <a:lnTo>
                    <a:pt x="5187" y="28398"/>
                  </a:lnTo>
                  <a:lnTo>
                    <a:pt x="4832" y="28674"/>
                  </a:lnTo>
                  <a:lnTo>
                    <a:pt x="4497" y="28970"/>
                  </a:lnTo>
                  <a:lnTo>
                    <a:pt x="4162" y="29286"/>
                  </a:lnTo>
                  <a:lnTo>
                    <a:pt x="3846" y="29601"/>
                  </a:lnTo>
                  <a:lnTo>
                    <a:pt x="3531" y="29937"/>
                  </a:lnTo>
                  <a:lnTo>
                    <a:pt x="3235" y="30272"/>
                  </a:lnTo>
                  <a:lnTo>
                    <a:pt x="2959" y="30627"/>
                  </a:lnTo>
                  <a:lnTo>
                    <a:pt x="2683" y="30982"/>
                  </a:lnTo>
                  <a:lnTo>
                    <a:pt x="2426" y="31356"/>
                  </a:lnTo>
                  <a:lnTo>
                    <a:pt x="2170" y="31731"/>
                  </a:lnTo>
                  <a:lnTo>
                    <a:pt x="1953" y="32106"/>
                  </a:lnTo>
                  <a:lnTo>
                    <a:pt x="1717" y="32500"/>
                  </a:lnTo>
                  <a:lnTo>
                    <a:pt x="1519" y="32895"/>
                  </a:lnTo>
                  <a:lnTo>
                    <a:pt x="1322" y="33289"/>
                  </a:lnTo>
                  <a:lnTo>
                    <a:pt x="1145" y="33703"/>
                  </a:lnTo>
                  <a:lnTo>
                    <a:pt x="967" y="34117"/>
                  </a:lnTo>
                  <a:lnTo>
                    <a:pt x="809" y="34551"/>
                  </a:lnTo>
                  <a:lnTo>
                    <a:pt x="671" y="34965"/>
                  </a:lnTo>
                  <a:lnTo>
                    <a:pt x="553" y="35399"/>
                  </a:lnTo>
                  <a:lnTo>
                    <a:pt x="435" y="35853"/>
                  </a:lnTo>
                  <a:lnTo>
                    <a:pt x="336" y="36287"/>
                  </a:lnTo>
                  <a:lnTo>
                    <a:pt x="257" y="36740"/>
                  </a:lnTo>
                  <a:lnTo>
                    <a:pt x="178" y="37194"/>
                  </a:lnTo>
                  <a:lnTo>
                    <a:pt x="119" y="37647"/>
                  </a:lnTo>
                  <a:lnTo>
                    <a:pt x="99" y="38101"/>
                  </a:lnTo>
                  <a:lnTo>
                    <a:pt x="60" y="38574"/>
                  </a:lnTo>
                  <a:lnTo>
                    <a:pt x="60" y="39047"/>
                  </a:lnTo>
                  <a:lnTo>
                    <a:pt x="60" y="39521"/>
                  </a:lnTo>
                  <a:lnTo>
                    <a:pt x="99" y="39974"/>
                  </a:lnTo>
                  <a:lnTo>
                    <a:pt x="139" y="40448"/>
                  </a:lnTo>
                  <a:lnTo>
                    <a:pt x="178" y="40901"/>
                  </a:lnTo>
                  <a:lnTo>
                    <a:pt x="257" y="41374"/>
                  </a:lnTo>
                  <a:lnTo>
                    <a:pt x="336" y="41828"/>
                  </a:lnTo>
                  <a:lnTo>
                    <a:pt x="435" y="42282"/>
                  </a:lnTo>
                  <a:lnTo>
                    <a:pt x="553" y="42715"/>
                  </a:lnTo>
                  <a:lnTo>
                    <a:pt x="691" y="43149"/>
                  </a:lnTo>
                  <a:lnTo>
                    <a:pt x="829" y="43583"/>
                  </a:lnTo>
                  <a:lnTo>
                    <a:pt x="987" y="44017"/>
                  </a:lnTo>
                  <a:lnTo>
                    <a:pt x="1164" y="44431"/>
                  </a:lnTo>
                  <a:lnTo>
                    <a:pt x="1362" y="44845"/>
                  </a:lnTo>
                  <a:lnTo>
                    <a:pt x="1559" y="45259"/>
                  </a:lnTo>
                  <a:lnTo>
                    <a:pt x="1776" y="45654"/>
                  </a:lnTo>
                  <a:lnTo>
                    <a:pt x="1993" y="46048"/>
                  </a:lnTo>
                  <a:lnTo>
                    <a:pt x="2229" y="46443"/>
                  </a:lnTo>
                  <a:lnTo>
                    <a:pt x="2486" y="46817"/>
                  </a:lnTo>
                  <a:lnTo>
                    <a:pt x="2762" y="47192"/>
                  </a:lnTo>
                  <a:lnTo>
                    <a:pt x="3038" y="47547"/>
                  </a:lnTo>
                  <a:lnTo>
                    <a:pt x="3334" y="47902"/>
                  </a:lnTo>
                  <a:lnTo>
                    <a:pt x="3629" y="48237"/>
                  </a:lnTo>
                  <a:lnTo>
                    <a:pt x="3945" y="48572"/>
                  </a:lnTo>
                  <a:lnTo>
                    <a:pt x="4260" y="48888"/>
                  </a:lnTo>
                  <a:lnTo>
                    <a:pt x="4615" y="49203"/>
                  </a:lnTo>
                  <a:lnTo>
                    <a:pt x="4951" y="49499"/>
                  </a:lnTo>
                  <a:lnTo>
                    <a:pt x="5325" y="49795"/>
                  </a:lnTo>
                  <a:lnTo>
                    <a:pt x="5680" y="50071"/>
                  </a:lnTo>
                  <a:lnTo>
                    <a:pt x="6075" y="50328"/>
                  </a:lnTo>
                  <a:lnTo>
                    <a:pt x="6469" y="50584"/>
                  </a:lnTo>
                  <a:lnTo>
                    <a:pt x="6864" y="50840"/>
                  </a:lnTo>
                  <a:lnTo>
                    <a:pt x="7278" y="51057"/>
                  </a:lnTo>
                  <a:lnTo>
                    <a:pt x="6864" y="51294"/>
                  </a:lnTo>
                  <a:lnTo>
                    <a:pt x="6469" y="51531"/>
                  </a:lnTo>
                  <a:lnTo>
                    <a:pt x="6075" y="51787"/>
                  </a:lnTo>
                  <a:lnTo>
                    <a:pt x="5680" y="52063"/>
                  </a:lnTo>
                  <a:lnTo>
                    <a:pt x="5325" y="52339"/>
                  </a:lnTo>
                  <a:lnTo>
                    <a:pt x="4951" y="52615"/>
                  </a:lnTo>
                  <a:lnTo>
                    <a:pt x="4615" y="52931"/>
                  </a:lnTo>
                  <a:lnTo>
                    <a:pt x="4260" y="53226"/>
                  </a:lnTo>
                  <a:lnTo>
                    <a:pt x="3945" y="53562"/>
                  </a:lnTo>
                  <a:lnTo>
                    <a:pt x="3629" y="53877"/>
                  </a:lnTo>
                  <a:lnTo>
                    <a:pt x="3334" y="54232"/>
                  </a:lnTo>
                  <a:lnTo>
                    <a:pt x="3038" y="54567"/>
                  </a:lnTo>
                  <a:lnTo>
                    <a:pt x="2762" y="54942"/>
                  </a:lnTo>
                  <a:lnTo>
                    <a:pt x="2486" y="55297"/>
                  </a:lnTo>
                  <a:lnTo>
                    <a:pt x="2229" y="55692"/>
                  </a:lnTo>
                  <a:lnTo>
                    <a:pt x="1993" y="56066"/>
                  </a:lnTo>
                  <a:lnTo>
                    <a:pt x="1776" y="56461"/>
                  </a:lnTo>
                  <a:lnTo>
                    <a:pt x="1559" y="56855"/>
                  </a:lnTo>
                  <a:lnTo>
                    <a:pt x="1362" y="57269"/>
                  </a:lnTo>
                  <a:lnTo>
                    <a:pt x="1164" y="57683"/>
                  </a:lnTo>
                  <a:lnTo>
                    <a:pt x="987" y="58097"/>
                  </a:lnTo>
                  <a:lnTo>
                    <a:pt x="829" y="58531"/>
                  </a:lnTo>
                  <a:lnTo>
                    <a:pt x="691" y="58965"/>
                  </a:lnTo>
                  <a:lnTo>
                    <a:pt x="553" y="59399"/>
                  </a:lnTo>
                  <a:lnTo>
                    <a:pt x="435" y="59853"/>
                  </a:lnTo>
                  <a:lnTo>
                    <a:pt x="336" y="60306"/>
                  </a:lnTo>
                  <a:lnTo>
                    <a:pt x="257" y="60760"/>
                  </a:lnTo>
                  <a:lnTo>
                    <a:pt x="178" y="61213"/>
                  </a:lnTo>
                  <a:lnTo>
                    <a:pt x="139" y="61667"/>
                  </a:lnTo>
                  <a:lnTo>
                    <a:pt x="99" y="62140"/>
                  </a:lnTo>
                  <a:lnTo>
                    <a:pt x="60" y="62613"/>
                  </a:lnTo>
                  <a:lnTo>
                    <a:pt x="60" y="63087"/>
                  </a:lnTo>
                  <a:lnTo>
                    <a:pt x="80" y="63777"/>
                  </a:lnTo>
                  <a:lnTo>
                    <a:pt x="139" y="64467"/>
                  </a:lnTo>
                  <a:lnTo>
                    <a:pt x="218" y="65157"/>
                  </a:lnTo>
                  <a:lnTo>
                    <a:pt x="336" y="65828"/>
                  </a:lnTo>
                  <a:lnTo>
                    <a:pt x="494" y="66479"/>
                  </a:lnTo>
                  <a:lnTo>
                    <a:pt x="671" y="67129"/>
                  </a:lnTo>
                  <a:lnTo>
                    <a:pt x="888" y="67760"/>
                  </a:lnTo>
                  <a:lnTo>
                    <a:pt x="1125" y="68392"/>
                  </a:lnTo>
                  <a:lnTo>
                    <a:pt x="1401" y="68983"/>
                  </a:lnTo>
                  <a:lnTo>
                    <a:pt x="1697" y="69575"/>
                  </a:lnTo>
                  <a:lnTo>
                    <a:pt x="2032" y="70147"/>
                  </a:lnTo>
                  <a:lnTo>
                    <a:pt x="2387" y="70699"/>
                  </a:lnTo>
                  <a:lnTo>
                    <a:pt x="2762" y="71231"/>
                  </a:lnTo>
                  <a:lnTo>
                    <a:pt x="3176" y="71744"/>
                  </a:lnTo>
                  <a:lnTo>
                    <a:pt x="3610" y="72237"/>
                  </a:lnTo>
                  <a:lnTo>
                    <a:pt x="4063" y="72710"/>
                  </a:lnTo>
                  <a:lnTo>
                    <a:pt x="4537" y="73164"/>
                  </a:lnTo>
                  <a:lnTo>
                    <a:pt x="5030" y="73598"/>
                  </a:lnTo>
                  <a:lnTo>
                    <a:pt x="5542" y="73992"/>
                  </a:lnTo>
                  <a:lnTo>
                    <a:pt x="6075" y="74387"/>
                  </a:lnTo>
                  <a:lnTo>
                    <a:pt x="6627" y="74742"/>
                  </a:lnTo>
                  <a:lnTo>
                    <a:pt x="7199" y="75057"/>
                  </a:lnTo>
                  <a:lnTo>
                    <a:pt x="7790" y="75373"/>
                  </a:lnTo>
                  <a:lnTo>
                    <a:pt x="8382" y="75629"/>
                  </a:lnTo>
                  <a:lnTo>
                    <a:pt x="9013" y="75885"/>
                  </a:lnTo>
                  <a:lnTo>
                    <a:pt x="9644" y="76102"/>
                  </a:lnTo>
                  <a:lnTo>
                    <a:pt x="10275" y="76280"/>
                  </a:lnTo>
                  <a:lnTo>
                    <a:pt x="10946" y="76437"/>
                  </a:lnTo>
                  <a:lnTo>
                    <a:pt x="11616" y="76556"/>
                  </a:lnTo>
                  <a:lnTo>
                    <a:pt x="12287" y="76635"/>
                  </a:lnTo>
                  <a:lnTo>
                    <a:pt x="12977" y="76694"/>
                  </a:lnTo>
                  <a:lnTo>
                    <a:pt x="13687" y="76714"/>
                  </a:lnTo>
                  <a:lnTo>
                    <a:pt x="14377" y="76694"/>
                  </a:lnTo>
                  <a:lnTo>
                    <a:pt x="15067" y="76635"/>
                  </a:lnTo>
                  <a:lnTo>
                    <a:pt x="15758" y="76556"/>
                  </a:lnTo>
                  <a:lnTo>
                    <a:pt x="16428" y="76437"/>
                  </a:lnTo>
                  <a:lnTo>
                    <a:pt x="17079" y="76280"/>
                  </a:lnTo>
                  <a:lnTo>
                    <a:pt x="17730" y="76102"/>
                  </a:lnTo>
                  <a:lnTo>
                    <a:pt x="18361" y="75885"/>
                  </a:lnTo>
                  <a:lnTo>
                    <a:pt x="18972" y="75629"/>
                  </a:lnTo>
                  <a:lnTo>
                    <a:pt x="19583" y="75373"/>
                  </a:lnTo>
                  <a:lnTo>
                    <a:pt x="20175" y="75057"/>
                  </a:lnTo>
                  <a:lnTo>
                    <a:pt x="20747" y="74742"/>
                  </a:lnTo>
                  <a:lnTo>
                    <a:pt x="21299" y="74387"/>
                  </a:lnTo>
                  <a:lnTo>
                    <a:pt x="21831" y="73992"/>
                  </a:lnTo>
                  <a:lnTo>
                    <a:pt x="22344" y="73598"/>
                  </a:lnTo>
                  <a:lnTo>
                    <a:pt x="22837" y="73164"/>
                  </a:lnTo>
                  <a:lnTo>
                    <a:pt x="23310" y="72710"/>
                  </a:lnTo>
                  <a:lnTo>
                    <a:pt x="23764" y="72237"/>
                  </a:lnTo>
                  <a:lnTo>
                    <a:pt x="24198" y="71744"/>
                  </a:lnTo>
                  <a:lnTo>
                    <a:pt x="24592" y="71231"/>
                  </a:lnTo>
                  <a:lnTo>
                    <a:pt x="24987" y="70699"/>
                  </a:lnTo>
                  <a:lnTo>
                    <a:pt x="25342" y="70147"/>
                  </a:lnTo>
                  <a:lnTo>
                    <a:pt x="25657" y="69575"/>
                  </a:lnTo>
                  <a:lnTo>
                    <a:pt x="25953" y="68983"/>
                  </a:lnTo>
                  <a:lnTo>
                    <a:pt x="26229" y="68392"/>
                  </a:lnTo>
                  <a:lnTo>
                    <a:pt x="26485" y="67760"/>
                  </a:lnTo>
                  <a:lnTo>
                    <a:pt x="26702" y="67129"/>
                  </a:lnTo>
                  <a:lnTo>
                    <a:pt x="26880" y="66479"/>
                  </a:lnTo>
                  <a:lnTo>
                    <a:pt x="27038" y="65828"/>
                  </a:lnTo>
                  <a:lnTo>
                    <a:pt x="27156" y="65157"/>
                  </a:lnTo>
                  <a:lnTo>
                    <a:pt x="27235" y="64467"/>
                  </a:lnTo>
                  <a:lnTo>
                    <a:pt x="27294" y="63777"/>
                  </a:lnTo>
                  <a:lnTo>
                    <a:pt x="27314" y="63087"/>
                  </a:lnTo>
                  <a:lnTo>
                    <a:pt x="27294" y="62613"/>
                  </a:lnTo>
                  <a:lnTo>
                    <a:pt x="27274" y="62140"/>
                  </a:lnTo>
                  <a:lnTo>
                    <a:pt x="27235" y="61667"/>
                  </a:lnTo>
                  <a:lnTo>
                    <a:pt x="27176" y="61213"/>
                  </a:lnTo>
                  <a:lnTo>
                    <a:pt x="27116" y="60760"/>
                  </a:lnTo>
                  <a:lnTo>
                    <a:pt x="27018" y="60306"/>
                  </a:lnTo>
                  <a:lnTo>
                    <a:pt x="26919" y="59853"/>
                  </a:lnTo>
                  <a:lnTo>
                    <a:pt x="26801" y="59399"/>
                  </a:lnTo>
                  <a:lnTo>
                    <a:pt x="26683" y="58965"/>
                  </a:lnTo>
                  <a:lnTo>
                    <a:pt x="26525" y="58531"/>
                  </a:lnTo>
                  <a:lnTo>
                    <a:pt x="26367" y="58097"/>
                  </a:lnTo>
                  <a:lnTo>
                    <a:pt x="26190" y="57683"/>
                  </a:lnTo>
                  <a:lnTo>
                    <a:pt x="26012" y="57269"/>
                  </a:lnTo>
                  <a:lnTo>
                    <a:pt x="25815" y="56855"/>
                  </a:lnTo>
                  <a:lnTo>
                    <a:pt x="25598" y="56461"/>
                  </a:lnTo>
                  <a:lnTo>
                    <a:pt x="25361" y="56066"/>
                  </a:lnTo>
                  <a:lnTo>
                    <a:pt x="25125" y="55692"/>
                  </a:lnTo>
                  <a:lnTo>
                    <a:pt x="24868" y="55297"/>
                  </a:lnTo>
                  <a:lnTo>
                    <a:pt x="24612" y="54942"/>
                  </a:lnTo>
                  <a:lnTo>
                    <a:pt x="24336" y="54567"/>
                  </a:lnTo>
                  <a:lnTo>
                    <a:pt x="24040" y="54232"/>
                  </a:lnTo>
                  <a:lnTo>
                    <a:pt x="23744" y="53877"/>
                  </a:lnTo>
                  <a:lnTo>
                    <a:pt x="23429" y="53562"/>
                  </a:lnTo>
                  <a:lnTo>
                    <a:pt x="23094" y="53226"/>
                  </a:lnTo>
                  <a:lnTo>
                    <a:pt x="22758" y="52931"/>
                  </a:lnTo>
                  <a:lnTo>
                    <a:pt x="22403" y="52615"/>
                  </a:lnTo>
                  <a:lnTo>
                    <a:pt x="22048" y="52339"/>
                  </a:lnTo>
                  <a:lnTo>
                    <a:pt x="21674" y="52063"/>
                  </a:lnTo>
                  <a:lnTo>
                    <a:pt x="21299" y="51787"/>
                  </a:lnTo>
                  <a:lnTo>
                    <a:pt x="20905" y="51531"/>
                  </a:lnTo>
                  <a:lnTo>
                    <a:pt x="20510" y="51294"/>
                  </a:lnTo>
                  <a:lnTo>
                    <a:pt x="20096" y="51057"/>
                  </a:lnTo>
                  <a:lnTo>
                    <a:pt x="20510" y="50840"/>
                  </a:lnTo>
                  <a:lnTo>
                    <a:pt x="20905" y="50584"/>
                  </a:lnTo>
                  <a:lnTo>
                    <a:pt x="21299" y="50328"/>
                  </a:lnTo>
                  <a:lnTo>
                    <a:pt x="21674" y="50071"/>
                  </a:lnTo>
                  <a:lnTo>
                    <a:pt x="22048" y="49795"/>
                  </a:lnTo>
                  <a:lnTo>
                    <a:pt x="22403" y="49499"/>
                  </a:lnTo>
                  <a:lnTo>
                    <a:pt x="22758" y="49203"/>
                  </a:lnTo>
                  <a:lnTo>
                    <a:pt x="23094" y="48888"/>
                  </a:lnTo>
                  <a:lnTo>
                    <a:pt x="23429" y="48572"/>
                  </a:lnTo>
                  <a:lnTo>
                    <a:pt x="23744" y="48237"/>
                  </a:lnTo>
                  <a:lnTo>
                    <a:pt x="24040" y="47902"/>
                  </a:lnTo>
                  <a:lnTo>
                    <a:pt x="24336" y="47547"/>
                  </a:lnTo>
                  <a:lnTo>
                    <a:pt x="24612" y="47192"/>
                  </a:lnTo>
                  <a:lnTo>
                    <a:pt x="24868" y="46817"/>
                  </a:lnTo>
                  <a:lnTo>
                    <a:pt x="25125" y="46443"/>
                  </a:lnTo>
                  <a:lnTo>
                    <a:pt x="25361" y="46048"/>
                  </a:lnTo>
                  <a:lnTo>
                    <a:pt x="25598" y="45654"/>
                  </a:lnTo>
                  <a:lnTo>
                    <a:pt x="25815" y="45259"/>
                  </a:lnTo>
                  <a:lnTo>
                    <a:pt x="26012" y="44845"/>
                  </a:lnTo>
                  <a:lnTo>
                    <a:pt x="26190" y="44431"/>
                  </a:lnTo>
                  <a:lnTo>
                    <a:pt x="26367" y="44017"/>
                  </a:lnTo>
                  <a:lnTo>
                    <a:pt x="26525" y="43583"/>
                  </a:lnTo>
                  <a:lnTo>
                    <a:pt x="26683" y="43149"/>
                  </a:lnTo>
                  <a:lnTo>
                    <a:pt x="26801" y="42715"/>
                  </a:lnTo>
                  <a:lnTo>
                    <a:pt x="26919" y="42282"/>
                  </a:lnTo>
                  <a:lnTo>
                    <a:pt x="27018" y="41828"/>
                  </a:lnTo>
                  <a:lnTo>
                    <a:pt x="27116" y="41374"/>
                  </a:lnTo>
                  <a:lnTo>
                    <a:pt x="27176" y="40901"/>
                  </a:lnTo>
                  <a:lnTo>
                    <a:pt x="27235" y="40448"/>
                  </a:lnTo>
                  <a:lnTo>
                    <a:pt x="27274" y="39974"/>
                  </a:lnTo>
                  <a:lnTo>
                    <a:pt x="27294" y="39521"/>
                  </a:lnTo>
                  <a:lnTo>
                    <a:pt x="27314" y="39047"/>
                  </a:lnTo>
                  <a:lnTo>
                    <a:pt x="27294" y="38574"/>
                  </a:lnTo>
                  <a:lnTo>
                    <a:pt x="27274" y="38101"/>
                  </a:lnTo>
                  <a:lnTo>
                    <a:pt x="27235" y="37647"/>
                  </a:lnTo>
                  <a:lnTo>
                    <a:pt x="27176" y="37194"/>
                  </a:lnTo>
                  <a:lnTo>
                    <a:pt x="27116" y="36740"/>
                  </a:lnTo>
                  <a:lnTo>
                    <a:pt x="27038" y="36287"/>
                  </a:lnTo>
                  <a:lnTo>
                    <a:pt x="26939" y="35833"/>
                  </a:lnTo>
                  <a:lnTo>
                    <a:pt x="26821" y="35399"/>
                  </a:lnTo>
                  <a:lnTo>
                    <a:pt x="26683" y="34965"/>
                  </a:lnTo>
                  <a:lnTo>
                    <a:pt x="26545" y="34531"/>
                  </a:lnTo>
                  <a:lnTo>
                    <a:pt x="26387" y="34117"/>
                  </a:lnTo>
                  <a:lnTo>
                    <a:pt x="26229" y="33703"/>
                  </a:lnTo>
                  <a:lnTo>
                    <a:pt x="26032" y="33289"/>
                  </a:lnTo>
                  <a:lnTo>
                    <a:pt x="25854" y="32875"/>
                  </a:lnTo>
                  <a:lnTo>
                    <a:pt x="25637" y="32481"/>
                  </a:lnTo>
                  <a:lnTo>
                    <a:pt x="25421" y="32086"/>
                  </a:lnTo>
                  <a:lnTo>
                    <a:pt x="25184" y="31711"/>
                  </a:lnTo>
                  <a:lnTo>
                    <a:pt x="24928" y="31337"/>
                  </a:lnTo>
                  <a:lnTo>
                    <a:pt x="24671" y="30962"/>
                  </a:lnTo>
                  <a:lnTo>
                    <a:pt x="24395" y="30607"/>
                  </a:lnTo>
                  <a:lnTo>
                    <a:pt x="24119" y="30272"/>
                  </a:lnTo>
                  <a:lnTo>
                    <a:pt x="23823" y="29917"/>
                  </a:lnTo>
                  <a:lnTo>
                    <a:pt x="23508" y="29601"/>
                  </a:lnTo>
                  <a:lnTo>
                    <a:pt x="23192" y="29266"/>
                  </a:lnTo>
                  <a:lnTo>
                    <a:pt x="22857" y="28970"/>
                  </a:lnTo>
                  <a:lnTo>
                    <a:pt x="22522" y="28674"/>
                  </a:lnTo>
                  <a:lnTo>
                    <a:pt x="22167" y="28379"/>
                  </a:lnTo>
                  <a:lnTo>
                    <a:pt x="21812" y="28103"/>
                  </a:lnTo>
                  <a:lnTo>
                    <a:pt x="21437" y="27826"/>
                  </a:lnTo>
                  <a:lnTo>
                    <a:pt x="21043" y="27570"/>
                  </a:lnTo>
                  <a:lnTo>
                    <a:pt x="20648" y="27333"/>
                  </a:lnTo>
                  <a:lnTo>
                    <a:pt x="20254" y="27097"/>
                  </a:lnTo>
                  <a:lnTo>
                    <a:pt x="20490" y="26998"/>
                  </a:lnTo>
                  <a:lnTo>
                    <a:pt x="20747" y="26840"/>
                  </a:lnTo>
                  <a:lnTo>
                    <a:pt x="21023" y="26663"/>
                  </a:lnTo>
                  <a:lnTo>
                    <a:pt x="21299" y="26466"/>
                  </a:lnTo>
                  <a:lnTo>
                    <a:pt x="21871" y="25973"/>
                  </a:lnTo>
                  <a:lnTo>
                    <a:pt x="22443" y="25460"/>
                  </a:lnTo>
                  <a:lnTo>
                    <a:pt x="22955" y="24987"/>
                  </a:lnTo>
                  <a:lnTo>
                    <a:pt x="23370" y="24553"/>
                  </a:lnTo>
                  <a:lnTo>
                    <a:pt x="23764" y="24158"/>
                  </a:lnTo>
                  <a:lnTo>
                    <a:pt x="24178" y="23685"/>
                  </a:lnTo>
                  <a:lnTo>
                    <a:pt x="24553" y="23192"/>
                  </a:lnTo>
                  <a:lnTo>
                    <a:pt x="24928" y="22699"/>
                  </a:lnTo>
                  <a:lnTo>
                    <a:pt x="25263" y="22167"/>
                  </a:lnTo>
                  <a:lnTo>
                    <a:pt x="25578" y="21654"/>
                  </a:lnTo>
                  <a:lnTo>
                    <a:pt x="25854" y="21102"/>
                  </a:lnTo>
                  <a:lnTo>
                    <a:pt x="26130" y="20550"/>
                  </a:lnTo>
                  <a:lnTo>
                    <a:pt x="26367" y="19978"/>
                  </a:lnTo>
                  <a:lnTo>
                    <a:pt x="26584" y="19386"/>
                  </a:lnTo>
                  <a:lnTo>
                    <a:pt x="26762" y="18794"/>
                  </a:lnTo>
                  <a:lnTo>
                    <a:pt x="26919" y="18203"/>
                  </a:lnTo>
                  <a:lnTo>
                    <a:pt x="27038" y="17592"/>
                  </a:lnTo>
                  <a:lnTo>
                    <a:pt x="27136" y="16980"/>
                  </a:lnTo>
                  <a:lnTo>
                    <a:pt x="27215" y="16369"/>
                  </a:lnTo>
                  <a:lnTo>
                    <a:pt x="27294" y="15738"/>
                  </a:lnTo>
                  <a:lnTo>
                    <a:pt x="27333" y="15107"/>
                  </a:lnTo>
                  <a:lnTo>
                    <a:pt x="27353" y="14476"/>
                  </a:lnTo>
                  <a:lnTo>
                    <a:pt x="27373" y="13845"/>
                  </a:lnTo>
                  <a:lnTo>
                    <a:pt x="27373" y="12563"/>
                  </a:lnTo>
                  <a:lnTo>
                    <a:pt x="27333" y="11281"/>
                  </a:lnTo>
                  <a:lnTo>
                    <a:pt x="27294" y="9999"/>
                  </a:lnTo>
                  <a:lnTo>
                    <a:pt x="27255" y="8954"/>
                  </a:lnTo>
                  <a:lnTo>
                    <a:pt x="27215" y="7928"/>
                  </a:lnTo>
                  <a:lnTo>
                    <a:pt x="27195" y="7495"/>
                  </a:lnTo>
                  <a:lnTo>
                    <a:pt x="27116" y="7061"/>
                  </a:lnTo>
                  <a:lnTo>
                    <a:pt x="26998" y="6587"/>
                  </a:lnTo>
                  <a:lnTo>
                    <a:pt x="26860" y="6134"/>
                  </a:lnTo>
                  <a:lnTo>
                    <a:pt x="26702" y="5700"/>
                  </a:lnTo>
                  <a:lnTo>
                    <a:pt x="26525" y="5266"/>
                  </a:lnTo>
                  <a:lnTo>
                    <a:pt x="26347" y="4852"/>
                  </a:lnTo>
                  <a:lnTo>
                    <a:pt x="26150" y="4477"/>
                  </a:lnTo>
                  <a:lnTo>
                    <a:pt x="26032" y="4300"/>
                  </a:lnTo>
                  <a:lnTo>
                    <a:pt x="25914" y="4103"/>
                  </a:lnTo>
                  <a:lnTo>
                    <a:pt x="25775" y="3925"/>
                  </a:lnTo>
                  <a:lnTo>
                    <a:pt x="25618" y="3748"/>
                  </a:lnTo>
                  <a:lnTo>
                    <a:pt x="25440" y="3590"/>
                  </a:lnTo>
                  <a:lnTo>
                    <a:pt x="25282" y="3432"/>
                  </a:lnTo>
                  <a:lnTo>
                    <a:pt x="25085" y="3294"/>
                  </a:lnTo>
                  <a:lnTo>
                    <a:pt x="24888" y="3156"/>
                  </a:lnTo>
                  <a:lnTo>
                    <a:pt x="24691" y="3038"/>
                  </a:lnTo>
                  <a:lnTo>
                    <a:pt x="24474" y="2959"/>
                  </a:lnTo>
                  <a:lnTo>
                    <a:pt x="24257" y="2880"/>
                  </a:lnTo>
                  <a:lnTo>
                    <a:pt x="24040" y="2821"/>
                  </a:lnTo>
                  <a:lnTo>
                    <a:pt x="23803" y="2781"/>
                  </a:lnTo>
                  <a:lnTo>
                    <a:pt x="23567" y="2762"/>
                  </a:lnTo>
                  <a:lnTo>
                    <a:pt x="23330" y="2781"/>
                  </a:lnTo>
                  <a:lnTo>
                    <a:pt x="23094" y="2821"/>
                  </a:lnTo>
                  <a:lnTo>
                    <a:pt x="22916" y="2880"/>
                  </a:lnTo>
                  <a:lnTo>
                    <a:pt x="22739" y="2939"/>
                  </a:lnTo>
                  <a:lnTo>
                    <a:pt x="22561" y="3018"/>
                  </a:lnTo>
                  <a:lnTo>
                    <a:pt x="22403" y="3097"/>
                  </a:lnTo>
                  <a:lnTo>
                    <a:pt x="22246" y="3215"/>
                  </a:lnTo>
                  <a:lnTo>
                    <a:pt x="22088" y="3314"/>
                  </a:lnTo>
                  <a:lnTo>
                    <a:pt x="21812" y="3570"/>
                  </a:lnTo>
                  <a:lnTo>
                    <a:pt x="21555" y="3866"/>
                  </a:lnTo>
                  <a:lnTo>
                    <a:pt x="21299" y="4162"/>
                  </a:lnTo>
                  <a:lnTo>
                    <a:pt x="21062" y="4497"/>
                  </a:lnTo>
                  <a:lnTo>
                    <a:pt x="20845" y="4852"/>
                  </a:lnTo>
                  <a:lnTo>
                    <a:pt x="20707" y="4103"/>
                  </a:lnTo>
                  <a:lnTo>
                    <a:pt x="20609" y="3728"/>
                  </a:lnTo>
                  <a:lnTo>
                    <a:pt x="20510" y="3334"/>
                  </a:lnTo>
                  <a:lnTo>
                    <a:pt x="20392" y="2959"/>
                  </a:lnTo>
                  <a:lnTo>
                    <a:pt x="20254" y="2604"/>
                  </a:lnTo>
                  <a:lnTo>
                    <a:pt x="20076" y="2249"/>
                  </a:lnTo>
                  <a:lnTo>
                    <a:pt x="19879" y="1894"/>
                  </a:lnTo>
                  <a:lnTo>
                    <a:pt x="19761" y="1736"/>
                  </a:lnTo>
                  <a:lnTo>
                    <a:pt x="19642" y="1559"/>
                  </a:lnTo>
                  <a:lnTo>
                    <a:pt x="19504" y="1401"/>
                  </a:lnTo>
                  <a:lnTo>
                    <a:pt x="19347" y="1243"/>
                  </a:lnTo>
                  <a:lnTo>
                    <a:pt x="19189" y="1085"/>
                  </a:lnTo>
                  <a:lnTo>
                    <a:pt x="19011" y="947"/>
                  </a:lnTo>
                  <a:lnTo>
                    <a:pt x="18834" y="809"/>
                  </a:lnTo>
                  <a:lnTo>
                    <a:pt x="18637" y="691"/>
                  </a:lnTo>
                  <a:lnTo>
                    <a:pt x="18439" y="573"/>
                  </a:lnTo>
                  <a:lnTo>
                    <a:pt x="18242" y="494"/>
                  </a:lnTo>
                  <a:lnTo>
                    <a:pt x="18025" y="415"/>
                  </a:lnTo>
                  <a:lnTo>
                    <a:pt x="17828" y="356"/>
                  </a:lnTo>
                  <a:lnTo>
                    <a:pt x="17592" y="316"/>
                  </a:lnTo>
                  <a:lnTo>
                    <a:pt x="17375" y="297"/>
                  </a:lnTo>
                  <a:lnTo>
                    <a:pt x="17138" y="297"/>
                  </a:lnTo>
                  <a:lnTo>
                    <a:pt x="16921" y="316"/>
                  </a:lnTo>
                  <a:lnTo>
                    <a:pt x="16665" y="376"/>
                  </a:lnTo>
                  <a:lnTo>
                    <a:pt x="16428" y="435"/>
                  </a:lnTo>
                  <a:lnTo>
                    <a:pt x="16211" y="533"/>
                  </a:lnTo>
                  <a:lnTo>
                    <a:pt x="15994" y="652"/>
                  </a:lnTo>
                  <a:lnTo>
                    <a:pt x="15797" y="790"/>
                  </a:lnTo>
                  <a:lnTo>
                    <a:pt x="15619" y="947"/>
                  </a:lnTo>
                  <a:lnTo>
                    <a:pt x="15422" y="1105"/>
                  </a:lnTo>
                  <a:lnTo>
                    <a:pt x="15264" y="1302"/>
                  </a:lnTo>
                  <a:lnTo>
                    <a:pt x="15087" y="1480"/>
                  </a:lnTo>
                  <a:lnTo>
                    <a:pt x="14929" y="1697"/>
                  </a:lnTo>
                  <a:lnTo>
                    <a:pt x="14653" y="2131"/>
                  </a:lnTo>
                  <a:lnTo>
                    <a:pt x="14377" y="2604"/>
                  </a:lnTo>
                  <a:lnTo>
                    <a:pt x="14140" y="3097"/>
                  </a:lnTo>
                  <a:lnTo>
                    <a:pt x="14062" y="2762"/>
                  </a:lnTo>
                  <a:lnTo>
                    <a:pt x="13924" y="2426"/>
                  </a:lnTo>
                  <a:lnTo>
                    <a:pt x="13785" y="2111"/>
                  </a:lnTo>
                  <a:lnTo>
                    <a:pt x="13608" y="1815"/>
                  </a:lnTo>
                  <a:lnTo>
                    <a:pt x="13391" y="1539"/>
                  </a:lnTo>
                  <a:lnTo>
                    <a:pt x="13174" y="1283"/>
                  </a:lnTo>
                  <a:lnTo>
                    <a:pt x="12918" y="1046"/>
                  </a:lnTo>
                  <a:lnTo>
                    <a:pt x="12661" y="809"/>
                  </a:lnTo>
                  <a:lnTo>
                    <a:pt x="12366" y="612"/>
                  </a:lnTo>
                  <a:lnTo>
                    <a:pt x="12070" y="454"/>
                  </a:lnTo>
                  <a:lnTo>
                    <a:pt x="11754" y="297"/>
                  </a:lnTo>
                  <a:lnTo>
                    <a:pt x="11419" y="178"/>
                  </a:lnTo>
                  <a:lnTo>
                    <a:pt x="11103" y="99"/>
                  </a:lnTo>
                  <a:lnTo>
                    <a:pt x="10749" y="40"/>
                  </a:lnTo>
                  <a:lnTo>
                    <a:pt x="104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9"/>
            <p:cNvSpPr/>
            <p:nvPr/>
          </p:nvSpPr>
          <p:spPr>
            <a:xfrm>
              <a:off x="16637879" y="-2665663"/>
              <a:ext cx="273678" cy="656719"/>
            </a:xfrm>
            <a:custGeom>
              <a:avLst/>
              <a:gdLst/>
              <a:ahLst/>
              <a:cxnLst/>
              <a:rect l="l" t="t" r="r" b="b"/>
              <a:pathLst>
                <a:path w="5523" h="13253" extrusionOk="0">
                  <a:moveTo>
                    <a:pt x="5089" y="0"/>
                  </a:moveTo>
                  <a:lnTo>
                    <a:pt x="4852" y="59"/>
                  </a:lnTo>
                  <a:lnTo>
                    <a:pt x="4970" y="513"/>
                  </a:lnTo>
                  <a:lnTo>
                    <a:pt x="5069" y="966"/>
                  </a:lnTo>
                  <a:lnTo>
                    <a:pt x="5128" y="1420"/>
                  </a:lnTo>
                  <a:lnTo>
                    <a:pt x="5187" y="1873"/>
                  </a:lnTo>
                  <a:lnTo>
                    <a:pt x="5227" y="2327"/>
                  </a:lnTo>
                  <a:lnTo>
                    <a:pt x="5247" y="2781"/>
                  </a:lnTo>
                  <a:lnTo>
                    <a:pt x="5247" y="3254"/>
                  </a:lnTo>
                  <a:lnTo>
                    <a:pt x="5247" y="3707"/>
                  </a:lnTo>
                  <a:lnTo>
                    <a:pt x="5207" y="4161"/>
                  </a:lnTo>
                  <a:lnTo>
                    <a:pt x="5148" y="4634"/>
                  </a:lnTo>
                  <a:lnTo>
                    <a:pt x="5089" y="5088"/>
                  </a:lnTo>
                  <a:lnTo>
                    <a:pt x="4990" y="5541"/>
                  </a:lnTo>
                  <a:lnTo>
                    <a:pt x="4892" y="5995"/>
                  </a:lnTo>
                  <a:lnTo>
                    <a:pt x="4773" y="6429"/>
                  </a:lnTo>
                  <a:lnTo>
                    <a:pt x="4635" y="6882"/>
                  </a:lnTo>
                  <a:lnTo>
                    <a:pt x="4477" y="7316"/>
                  </a:lnTo>
                  <a:lnTo>
                    <a:pt x="4300" y="7750"/>
                  </a:lnTo>
                  <a:lnTo>
                    <a:pt x="4122" y="8164"/>
                  </a:lnTo>
                  <a:lnTo>
                    <a:pt x="3925" y="8598"/>
                  </a:lnTo>
                  <a:lnTo>
                    <a:pt x="3708" y="8993"/>
                  </a:lnTo>
                  <a:lnTo>
                    <a:pt x="3472" y="9407"/>
                  </a:lnTo>
                  <a:lnTo>
                    <a:pt x="3215" y="9801"/>
                  </a:lnTo>
                  <a:lnTo>
                    <a:pt x="2959" y="10176"/>
                  </a:lnTo>
                  <a:lnTo>
                    <a:pt x="2683" y="10550"/>
                  </a:lnTo>
                  <a:lnTo>
                    <a:pt x="2387" y="10905"/>
                  </a:lnTo>
                  <a:lnTo>
                    <a:pt x="2091" y="11241"/>
                  </a:lnTo>
                  <a:lnTo>
                    <a:pt x="1776" y="11576"/>
                  </a:lnTo>
                  <a:lnTo>
                    <a:pt x="1441" y="11891"/>
                  </a:lnTo>
                  <a:lnTo>
                    <a:pt x="1105" y="12207"/>
                  </a:lnTo>
                  <a:lnTo>
                    <a:pt x="750" y="12503"/>
                  </a:lnTo>
                  <a:lnTo>
                    <a:pt x="376" y="12779"/>
                  </a:lnTo>
                  <a:lnTo>
                    <a:pt x="1" y="13035"/>
                  </a:lnTo>
                  <a:lnTo>
                    <a:pt x="139" y="13252"/>
                  </a:lnTo>
                  <a:lnTo>
                    <a:pt x="533" y="12976"/>
                  </a:lnTo>
                  <a:lnTo>
                    <a:pt x="908" y="12700"/>
                  </a:lnTo>
                  <a:lnTo>
                    <a:pt x="1263" y="12404"/>
                  </a:lnTo>
                  <a:lnTo>
                    <a:pt x="1618" y="12089"/>
                  </a:lnTo>
                  <a:lnTo>
                    <a:pt x="1953" y="11773"/>
                  </a:lnTo>
                  <a:lnTo>
                    <a:pt x="2269" y="11418"/>
                  </a:lnTo>
                  <a:lnTo>
                    <a:pt x="2584" y="11063"/>
                  </a:lnTo>
                  <a:lnTo>
                    <a:pt x="2880" y="10708"/>
                  </a:lnTo>
                  <a:lnTo>
                    <a:pt x="3156" y="10334"/>
                  </a:lnTo>
                  <a:lnTo>
                    <a:pt x="3432" y="9939"/>
                  </a:lnTo>
                  <a:lnTo>
                    <a:pt x="3689" y="9545"/>
                  </a:lnTo>
                  <a:lnTo>
                    <a:pt x="3925" y="9131"/>
                  </a:lnTo>
                  <a:lnTo>
                    <a:pt x="4142" y="8716"/>
                  </a:lnTo>
                  <a:lnTo>
                    <a:pt x="4359" y="8283"/>
                  </a:lnTo>
                  <a:lnTo>
                    <a:pt x="4537" y="7849"/>
                  </a:lnTo>
                  <a:lnTo>
                    <a:pt x="4714" y="7415"/>
                  </a:lnTo>
                  <a:lnTo>
                    <a:pt x="4872" y="6961"/>
                  </a:lnTo>
                  <a:lnTo>
                    <a:pt x="5010" y="6508"/>
                  </a:lnTo>
                  <a:lnTo>
                    <a:pt x="5148" y="6054"/>
                  </a:lnTo>
                  <a:lnTo>
                    <a:pt x="5247" y="5581"/>
                  </a:lnTo>
                  <a:lnTo>
                    <a:pt x="5345" y="5127"/>
                  </a:lnTo>
                  <a:lnTo>
                    <a:pt x="5404" y="4654"/>
                  </a:lnTo>
                  <a:lnTo>
                    <a:pt x="5463" y="4181"/>
                  </a:lnTo>
                  <a:lnTo>
                    <a:pt x="5503" y="3727"/>
                  </a:lnTo>
                  <a:lnTo>
                    <a:pt x="5523" y="3254"/>
                  </a:lnTo>
                  <a:lnTo>
                    <a:pt x="5503" y="2781"/>
                  </a:lnTo>
                  <a:lnTo>
                    <a:pt x="5483" y="2307"/>
                  </a:lnTo>
                  <a:lnTo>
                    <a:pt x="5444" y="1834"/>
                  </a:lnTo>
                  <a:lnTo>
                    <a:pt x="5385" y="1380"/>
                  </a:lnTo>
                  <a:lnTo>
                    <a:pt x="5306" y="907"/>
                  </a:lnTo>
                  <a:lnTo>
                    <a:pt x="5207" y="454"/>
                  </a:lnTo>
                  <a:lnTo>
                    <a:pt x="5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9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extrusionOk="0">
                  <a:moveTo>
                    <a:pt x="0" y="1"/>
                  </a:moveTo>
                  <a:lnTo>
                    <a:pt x="1676" y="297"/>
                  </a:ln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9A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9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fill="none" extrusionOk="0">
                  <a:moveTo>
                    <a:pt x="1676" y="297"/>
                  </a:move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9"/>
            <p:cNvSpPr/>
            <p:nvPr/>
          </p:nvSpPr>
          <p:spPr>
            <a:xfrm>
              <a:off x="16556811" y="-3077099"/>
              <a:ext cx="85032" cy="27403"/>
            </a:xfrm>
            <a:custGeom>
              <a:avLst/>
              <a:gdLst/>
              <a:ahLst/>
              <a:cxnLst/>
              <a:rect l="l" t="t" r="r" b="b"/>
              <a:pathLst>
                <a:path w="1716" h="553" extrusionOk="0">
                  <a:moveTo>
                    <a:pt x="0" y="1"/>
                  </a:moveTo>
                  <a:lnTo>
                    <a:pt x="0" y="257"/>
                  </a:lnTo>
                  <a:lnTo>
                    <a:pt x="414" y="296"/>
                  </a:lnTo>
                  <a:lnTo>
                    <a:pt x="828" y="356"/>
                  </a:lnTo>
                  <a:lnTo>
                    <a:pt x="1243" y="435"/>
                  </a:lnTo>
                  <a:lnTo>
                    <a:pt x="1637" y="553"/>
                  </a:lnTo>
                  <a:lnTo>
                    <a:pt x="1716" y="296"/>
                  </a:lnTo>
                  <a:lnTo>
                    <a:pt x="1302" y="178"/>
                  </a:lnTo>
                  <a:lnTo>
                    <a:pt x="868" y="99"/>
                  </a:lnTo>
                  <a:lnTo>
                    <a:pt x="43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9"/>
            <p:cNvSpPr/>
            <p:nvPr/>
          </p:nvSpPr>
          <p:spPr>
            <a:xfrm>
              <a:off x="16034972" y="-4296640"/>
              <a:ext cx="244343" cy="54756"/>
            </a:xfrm>
            <a:custGeom>
              <a:avLst/>
              <a:gdLst/>
              <a:ahLst/>
              <a:cxnLst/>
              <a:rect l="l" t="t" r="r" b="b"/>
              <a:pathLst>
                <a:path w="4931" h="1105" extrusionOk="0">
                  <a:moveTo>
                    <a:pt x="3668" y="1"/>
                  </a:moveTo>
                  <a:lnTo>
                    <a:pt x="3353" y="20"/>
                  </a:lnTo>
                  <a:lnTo>
                    <a:pt x="3037" y="20"/>
                  </a:lnTo>
                  <a:lnTo>
                    <a:pt x="2722" y="60"/>
                  </a:lnTo>
                  <a:lnTo>
                    <a:pt x="2406" y="99"/>
                  </a:lnTo>
                  <a:lnTo>
                    <a:pt x="2091" y="158"/>
                  </a:lnTo>
                  <a:lnTo>
                    <a:pt x="1775" y="217"/>
                  </a:lnTo>
                  <a:lnTo>
                    <a:pt x="1479" y="296"/>
                  </a:lnTo>
                  <a:lnTo>
                    <a:pt x="1164" y="395"/>
                  </a:lnTo>
                  <a:lnTo>
                    <a:pt x="868" y="494"/>
                  </a:lnTo>
                  <a:lnTo>
                    <a:pt x="572" y="612"/>
                  </a:lnTo>
                  <a:lnTo>
                    <a:pt x="276" y="730"/>
                  </a:lnTo>
                  <a:lnTo>
                    <a:pt x="0" y="868"/>
                  </a:lnTo>
                  <a:lnTo>
                    <a:pt x="119" y="1105"/>
                  </a:lnTo>
                  <a:lnTo>
                    <a:pt x="395" y="967"/>
                  </a:lnTo>
                  <a:lnTo>
                    <a:pt x="671" y="848"/>
                  </a:lnTo>
                  <a:lnTo>
                    <a:pt x="947" y="730"/>
                  </a:lnTo>
                  <a:lnTo>
                    <a:pt x="1243" y="632"/>
                  </a:lnTo>
                  <a:lnTo>
                    <a:pt x="1539" y="553"/>
                  </a:lnTo>
                  <a:lnTo>
                    <a:pt x="1834" y="474"/>
                  </a:lnTo>
                  <a:lnTo>
                    <a:pt x="2150" y="415"/>
                  </a:lnTo>
                  <a:lnTo>
                    <a:pt x="2446" y="355"/>
                  </a:lnTo>
                  <a:lnTo>
                    <a:pt x="2742" y="316"/>
                  </a:lnTo>
                  <a:lnTo>
                    <a:pt x="3057" y="277"/>
                  </a:lnTo>
                  <a:lnTo>
                    <a:pt x="3353" y="277"/>
                  </a:lnTo>
                  <a:lnTo>
                    <a:pt x="3668" y="257"/>
                  </a:lnTo>
                  <a:lnTo>
                    <a:pt x="3984" y="277"/>
                  </a:lnTo>
                  <a:lnTo>
                    <a:pt x="4280" y="296"/>
                  </a:lnTo>
                  <a:lnTo>
                    <a:pt x="4595" y="336"/>
                  </a:lnTo>
                  <a:lnTo>
                    <a:pt x="4891" y="375"/>
                  </a:lnTo>
                  <a:lnTo>
                    <a:pt x="4931" y="119"/>
                  </a:lnTo>
                  <a:lnTo>
                    <a:pt x="4615" y="79"/>
                  </a:lnTo>
                  <a:lnTo>
                    <a:pt x="4299" y="40"/>
                  </a:lnTo>
                  <a:lnTo>
                    <a:pt x="3984" y="20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9"/>
            <p:cNvSpPr/>
            <p:nvPr/>
          </p:nvSpPr>
          <p:spPr>
            <a:xfrm>
              <a:off x="16761017" y="-4732456"/>
              <a:ext cx="96776" cy="189588"/>
            </a:xfrm>
            <a:custGeom>
              <a:avLst/>
              <a:gdLst/>
              <a:ahLst/>
              <a:cxnLst/>
              <a:rect l="l" t="t" r="r" b="b"/>
              <a:pathLst>
                <a:path w="1953" h="3826" extrusionOk="0">
                  <a:moveTo>
                    <a:pt x="1697" y="0"/>
                  </a:moveTo>
                  <a:lnTo>
                    <a:pt x="1697" y="257"/>
                  </a:lnTo>
                  <a:lnTo>
                    <a:pt x="1657" y="513"/>
                  </a:lnTo>
                  <a:lnTo>
                    <a:pt x="1618" y="769"/>
                  </a:lnTo>
                  <a:lnTo>
                    <a:pt x="1578" y="1026"/>
                  </a:lnTo>
                  <a:lnTo>
                    <a:pt x="1499" y="1262"/>
                  </a:lnTo>
                  <a:lnTo>
                    <a:pt x="1421" y="1519"/>
                  </a:lnTo>
                  <a:lnTo>
                    <a:pt x="1342" y="1755"/>
                  </a:lnTo>
                  <a:lnTo>
                    <a:pt x="1243" y="1992"/>
                  </a:lnTo>
                  <a:lnTo>
                    <a:pt x="1125" y="2229"/>
                  </a:lnTo>
                  <a:lnTo>
                    <a:pt x="987" y="2446"/>
                  </a:lnTo>
                  <a:lnTo>
                    <a:pt x="849" y="2682"/>
                  </a:lnTo>
                  <a:lnTo>
                    <a:pt x="711" y="2879"/>
                  </a:lnTo>
                  <a:lnTo>
                    <a:pt x="553" y="3096"/>
                  </a:lnTo>
                  <a:lnTo>
                    <a:pt x="375" y="3274"/>
                  </a:lnTo>
                  <a:lnTo>
                    <a:pt x="198" y="3471"/>
                  </a:lnTo>
                  <a:lnTo>
                    <a:pt x="1" y="3648"/>
                  </a:lnTo>
                  <a:lnTo>
                    <a:pt x="178" y="3826"/>
                  </a:lnTo>
                  <a:lnTo>
                    <a:pt x="375" y="3648"/>
                  </a:lnTo>
                  <a:lnTo>
                    <a:pt x="553" y="3451"/>
                  </a:lnTo>
                  <a:lnTo>
                    <a:pt x="750" y="3254"/>
                  </a:lnTo>
                  <a:lnTo>
                    <a:pt x="908" y="3037"/>
                  </a:lnTo>
                  <a:lnTo>
                    <a:pt x="1066" y="2820"/>
                  </a:lnTo>
                  <a:lnTo>
                    <a:pt x="1223" y="2584"/>
                  </a:lnTo>
                  <a:lnTo>
                    <a:pt x="1342" y="2347"/>
                  </a:lnTo>
                  <a:lnTo>
                    <a:pt x="1480" y="2110"/>
                  </a:lnTo>
                  <a:lnTo>
                    <a:pt x="1578" y="1854"/>
                  </a:lnTo>
                  <a:lnTo>
                    <a:pt x="1677" y="1598"/>
                  </a:lnTo>
                  <a:lnTo>
                    <a:pt x="1756" y="1341"/>
                  </a:lnTo>
                  <a:lnTo>
                    <a:pt x="1835" y="1085"/>
                  </a:lnTo>
                  <a:lnTo>
                    <a:pt x="1874" y="809"/>
                  </a:lnTo>
                  <a:lnTo>
                    <a:pt x="1914" y="552"/>
                  </a:lnTo>
                  <a:lnTo>
                    <a:pt x="1953" y="2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9"/>
            <p:cNvSpPr/>
            <p:nvPr/>
          </p:nvSpPr>
          <p:spPr>
            <a:xfrm>
              <a:off x="15873727" y="-2122367"/>
              <a:ext cx="142711" cy="134931"/>
            </a:xfrm>
            <a:custGeom>
              <a:avLst/>
              <a:gdLst/>
              <a:ahLst/>
              <a:cxnLst/>
              <a:rect l="l" t="t" r="r" b="b"/>
              <a:pathLst>
                <a:path w="2880" h="2723" extrusionOk="0">
                  <a:moveTo>
                    <a:pt x="217" y="1"/>
                  </a:moveTo>
                  <a:lnTo>
                    <a:pt x="1" y="158"/>
                  </a:lnTo>
                  <a:lnTo>
                    <a:pt x="277" y="533"/>
                  </a:lnTo>
                  <a:lnTo>
                    <a:pt x="592" y="908"/>
                  </a:lnTo>
                  <a:lnTo>
                    <a:pt x="908" y="1263"/>
                  </a:lnTo>
                  <a:lnTo>
                    <a:pt x="1243" y="1578"/>
                  </a:lnTo>
                  <a:lnTo>
                    <a:pt x="1598" y="1894"/>
                  </a:lnTo>
                  <a:lnTo>
                    <a:pt x="1973" y="2190"/>
                  </a:lnTo>
                  <a:lnTo>
                    <a:pt x="2347" y="2466"/>
                  </a:lnTo>
                  <a:lnTo>
                    <a:pt x="2761" y="2722"/>
                  </a:lnTo>
                  <a:lnTo>
                    <a:pt x="2880" y="2505"/>
                  </a:lnTo>
                  <a:lnTo>
                    <a:pt x="2505" y="2268"/>
                  </a:lnTo>
                  <a:lnTo>
                    <a:pt x="2130" y="1992"/>
                  </a:lnTo>
                  <a:lnTo>
                    <a:pt x="1756" y="1697"/>
                  </a:lnTo>
                  <a:lnTo>
                    <a:pt x="1420" y="1401"/>
                  </a:lnTo>
                  <a:lnTo>
                    <a:pt x="1085" y="1066"/>
                  </a:lnTo>
                  <a:lnTo>
                    <a:pt x="770" y="730"/>
                  </a:lnTo>
                  <a:lnTo>
                    <a:pt x="494" y="37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9"/>
            <p:cNvSpPr/>
            <p:nvPr/>
          </p:nvSpPr>
          <p:spPr>
            <a:xfrm>
              <a:off x="16851897" y="-3908692"/>
              <a:ext cx="70414" cy="323528"/>
            </a:xfrm>
            <a:custGeom>
              <a:avLst/>
              <a:gdLst/>
              <a:ahLst/>
              <a:cxnLst/>
              <a:rect l="l" t="t" r="r" b="b"/>
              <a:pathLst>
                <a:path w="1421" h="6529" extrusionOk="0">
                  <a:moveTo>
                    <a:pt x="218" y="1"/>
                  </a:moveTo>
                  <a:lnTo>
                    <a:pt x="1" y="119"/>
                  </a:lnTo>
                  <a:lnTo>
                    <a:pt x="178" y="474"/>
                  </a:lnTo>
                  <a:lnTo>
                    <a:pt x="356" y="849"/>
                  </a:lnTo>
                  <a:lnTo>
                    <a:pt x="513" y="1223"/>
                  </a:lnTo>
                  <a:lnTo>
                    <a:pt x="651" y="1618"/>
                  </a:lnTo>
                  <a:lnTo>
                    <a:pt x="790" y="2012"/>
                  </a:lnTo>
                  <a:lnTo>
                    <a:pt x="888" y="2406"/>
                  </a:lnTo>
                  <a:lnTo>
                    <a:pt x="987" y="2801"/>
                  </a:lnTo>
                  <a:lnTo>
                    <a:pt x="1046" y="3215"/>
                  </a:lnTo>
                  <a:lnTo>
                    <a:pt x="1105" y="3609"/>
                  </a:lnTo>
                  <a:lnTo>
                    <a:pt x="1144" y="4024"/>
                  </a:lnTo>
                  <a:lnTo>
                    <a:pt x="1164" y="4438"/>
                  </a:lnTo>
                  <a:lnTo>
                    <a:pt x="1144" y="4852"/>
                  </a:lnTo>
                  <a:lnTo>
                    <a:pt x="1125" y="5246"/>
                  </a:lnTo>
                  <a:lnTo>
                    <a:pt x="1085" y="5660"/>
                  </a:lnTo>
                  <a:lnTo>
                    <a:pt x="1046" y="6074"/>
                  </a:lnTo>
                  <a:lnTo>
                    <a:pt x="967" y="6469"/>
                  </a:lnTo>
                  <a:lnTo>
                    <a:pt x="1204" y="6528"/>
                  </a:lnTo>
                  <a:lnTo>
                    <a:pt x="1283" y="6114"/>
                  </a:lnTo>
                  <a:lnTo>
                    <a:pt x="1342" y="5700"/>
                  </a:lnTo>
                  <a:lnTo>
                    <a:pt x="1401" y="5266"/>
                  </a:lnTo>
                  <a:lnTo>
                    <a:pt x="1421" y="4852"/>
                  </a:lnTo>
                  <a:lnTo>
                    <a:pt x="1421" y="4438"/>
                  </a:lnTo>
                  <a:lnTo>
                    <a:pt x="1401" y="4004"/>
                  </a:lnTo>
                  <a:lnTo>
                    <a:pt x="1361" y="3590"/>
                  </a:lnTo>
                  <a:lnTo>
                    <a:pt x="1302" y="3176"/>
                  </a:lnTo>
                  <a:lnTo>
                    <a:pt x="1243" y="2742"/>
                  </a:lnTo>
                  <a:lnTo>
                    <a:pt x="1144" y="2347"/>
                  </a:lnTo>
                  <a:lnTo>
                    <a:pt x="1026" y="1933"/>
                  </a:lnTo>
                  <a:lnTo>
                    <a:pt x="908" y="1519"/>
                  </a:lnTo>
                  <a:lnTo>
                    <a:pt x="750" y="1125"/>
                  </a:lnTo>
                  <a:lnTo>
                    <a:pt x="592" y="750"/>
                  </a:lnTo>
                  <a:lnTo>
                    <a:pt x="415" y="35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9"/>
            <p:cNvSpPr/>
            <p:nvPr/>
          </p:nvSpPr>
          <p:spPr>
            <a:xfrm>
              <a:off x="16831382" y="-3472876"/>
              <a:ext cx="50890" cy="125170"/>
            </a:xfrm>
            <a:custGeom>
              <a:avLst/>
              <a:gdLst/>
              <a:ahLst/>
              <a:cxnLst/>
              <a:rect l="l" t="t" r="r" b="b"/>
              <a:pathLst>
                <a:path w="1027" h="2526" extrusionOk="0">
                  <a:moveTo>
                    <a:pt x="770" y="1"/>
                  </a:moveTo>
                  <a:lnTo>
                    <a:pt x="710" y="316"/>
                  </a:lnTo>
                  <a:lnTo>
                    <a:pt x="651" y="612"/>
                  </a:lnTo>
                  <a:lnTo>
                    <a:pt x="572" y="928"/>
                  </a:lnTo>
                  <a:lnTo>
                    <a:pt x="474" y="1243"/>
                  </a:lnTo>
                  <a:lnTo>
                    <a:pt x="375" y="1539"/>
                  </a:lnTo>
                  <a:lnTo>
                    <a:pt x="257" y="1835"/>
                  </a:lnTo>
                  <a:lnTo>
                    <a:pt x="139" y="2131"/>
                  </a:lnTo>
                  <a:lnTo>
                    <a:pt x="1" y="2407"/>
                  </a:lnTo>
                  <a:lnTo>
                    <a:pt x="217" y="2525"/>
                  </a:lnTo>
                  <a:lnTo>
                    <a:pt x="375" y="2229"/>
                  </a:lnTo>
                  <a:lnTo>
                    <a:pt x="494" y="1933"/>
                  </a:lnTo>
                  <a:lnTo>
                    <a:pt x="612" y="1618"/>
                  </a:lnTo>
                  <a:lnTo>
                    <a:pt x="730" y="1322"/>
                  </a:lnTo>
                  <a:lnTo>
                    <a:pt x="829" y="1007"/>
                  </a:lnTo>
                  <a:lnTo>
                    <a:pt x="908" y="671"/>
                  </a:lnTo>
                  <a:lnTo>
                    <a:pt x="967" y="356"/>
                  </a:lnTo>
                  <a:lnTo>
                    <a:pt x="1026" y="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9"/>
            <p:cNvSpPr/>
            <p:nvPr/>
          </p:nvSpPr>
          <p:spPr>
            <a:xfrm>
              <a:off x="16453196" y="-4280040"/>
              <a:ext cx="64567" cy="27403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80" y="1"/>
                  </a:moveTo>
                  <a:lnTo>
                    <a:pt x="1" y="257"/>
                  </a:lnTo>
                  <a:lnTo>
                    <a:pt x="1243" y="553"/>
                  </a:lnTo>
                  <a:lnTo>
                    <a:pt x="1302" y="3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9"/>
            <p:cNvSpPr/>
            <p:nvPr/>
          </p:nvSpPr>
          <p:spPr>
            <a:xfrm>
              <a:off x="15793601" y="-5041268"/>
              <a:ext cx="45985" cy="242411"/>
            </a:xfrm>
            <a:custGeom>
              <a:avLst/>
              <a:gdLst/>
              <a:ahLst/>
              <a:cxnLst/>
              <a:rect l="l" t="t" r="r" b="b"/>
              <a:pathLst>
                <a:path w="928" h="4892" extrusionOk="0">
                  <a:moveTo>
                    <a:pt x="691" y="0"/>
                  </a:moveTo>
                  <a:lnTo>
                    <a:pt x="553" y="277"/>
                  </a:lnTo>
                  <a:lnTo>
                    <a:pt x="434" y="572"/>
                  </a:lnTo>
                  <a:lnTo>
                    <a:pt x="316" y="868"/>
                  </a:lnTo>
                  <a:lnTo>
                    <a:pt x="217" y="1164"/>
                  </a:lnTo>
                  <a:lnTo>
                    <a:pt x="139" y="1480"/>
                  </a:lnTo>
                  <a:lnTo>
                    <a:pt x="79" y="1775"/>
                  </a:lnTo>
                  <a:lnTo>
                    <a:pt x="40" y="2091"/>
                  </a:lnTo>
                  <a:lnTo>
                    <a:pt x="0" y="2406"/>
                  </a:lnTo>
                  <a:lnTo>
                    <a:pt x="0" y="2722"/>
                  </a:lnTo>
                  <a:lnTo>
                    <a:pt x="0" y="3037"/>
                  </a:lnTo>
                  <a:lnTo>
                    <a:pt x="0" y="3353"/>
                  </a:lnTo>
                  <a:lnTo>
                    <a:pt x="40" y="3668"/>
                  </a:lnTo>
                  <a:lnTo>
                    <a:pt x="99" y="3984"/>
                  </a:lnTo>
                  <a:lnTo>
                    <a:pt x="158" y="4300"/>
                  </a:lnTo>
                  <a:lnTo>
                    <a:pt x="237" y="4595"/>
                  </a:lnTo>
                  <a:lnTo>
                    <a:pt x="336" y="4891"/>
                  </a:lnTo>
                  <a:lnTo>
                    <a:pt x="572" y="4812"/>
                  </a:lnTo>
                  <a:lnTo>
                    <a:pt x="493" y="4516"/>
                  </a:lnTo>
                  <a:lnTo>
                    <a:pt x="415" y="4240"/>
                  </a:lnTo>
                  <a:lnTo>
                    <a:pt x="336" y="3945"/>
                  </a:lnTo>
                  <a:lnTo>
                    <a:pt x="296" y="3629"/>
                  </a:lnTo>
                  <a:lnTo>
                    <a:pt x="257" y="3333"/>
                  </a:lnTo>
                  <a:lnTo>
                    <a:pt x="257" y="3037"/>
                  </a:lnTo>
                  <a:lnTo>
                    <a:pt x="257" y="2722"/>
                  </a:lnTo>
                  <a:lnTo>
                    <a:pt x="257" y="2426"/>
                  </a:lnTo>
                  <a:lnTo>
                    <a:pt x="296" y="2130"/>
                  </a:lnTo>
                  <a:lnTo>
                    <a:pt x="336" y="1834"/>
                  </a:lnTo>
                  <a:lnTo>
                    <a:pt x="395" y="1539"/>
                  </a:lnTo>
                  <a:lnTo>
                    <a:pt x="474" y="1243"/>
                  </a:lnTo>
                  <a:lnTo>
                    <a:pt x="572" y="947"/>
                  </a:lnTo>
                  <a:lnTo>
                    <a:pt x="671" y="671"/>
                  </a:lnTo>
                  <a:lnTo>
                    <a:pt x="789" y="395"/>
                  </a:lnTo>
                  <a:lnTo>
                    <a:pt x="927" y="11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9"/>
            <p:cNvSpPr/>
            <p:nvPr/>
          </p:nvSpPr>
          <p:spPr>
            <a:xfrm>
              <a:off x="15832698" y="-2885578"/>
              <a:ext cx="181808" cy="239487"/>
            </a:xfrm>
            <a:custGeom>
              <a:avLst/>
              <a:gdLst/>
              <a:ahLst/>
              <a:cxnLst/>
              <a:rect l="l" t="t" r="r" b="b"/>
              <a:pathLst>
                <a:path w="3669" h="4833" extrusionOk="0">
                  <a:moveTo>
                    <a:pt x="3530" y="1"/>
                  </a:moveTo>
                  <a:lnTo>
                    <a:pt x="3215" y="198"/>
                  </a:lnTo>
                  <a:lnTo>
                    <a:pt x="2899" y="415"/>
                  </a:lnTo>
                  <a:lnTo>
                    <a:pt x="2603" y="652"/>
                  </a:lnTo>
                  <a:lnTo>
                    <a:pt x="2308" y="908"/>
                  </a:lnTo>
                  <a:lnTo>
                    <a:pt x="2031" y="1164"/>
                  </a:lnTo>
                  <a:lnTo>
                    <a:pt x="1775" y="1441"/>
                  </a:lnTo>
                  <a:lnTo>
                    <a:pt x="1519" y="1736"/>
                  </a:lnTo>
                  <a:lnTo>
                    <a:pt x="1282" y="2032"/>
                  </a:lnTo>
                  <a:lnTo>
                    <a:pt x="1065" y="2348"/>
                  </a:lnTo>
                  <a:lnTo>
                    <a:pt x="868" y="2663"/>
                  </a:lnTo>
                  <a:lnTo>
                    <a:pt x="671" y="2998"/>
                  </a:lnTo>
                  <a:lnTo>
                    <a:pt x="513" y="3334"/>
                  </a:lnTo>
                  <a:lnTo>
                    <a:pt x="355" y="3689"/>
                  </a:lnTo>
                  <a:lnTo>
                    <a:pt x="217" y="4044"/>
                  </a:lnTo>
                  <a:lnTo>
                    <a:pt x="99" y="4399"/>
                  </a:lnTo>
                  <a:lnTo>
                    <a:pt x="0" y="4773"/>
                  </a:lnTo>
                  <a:lnTo>
                    <a:pt x="257" y="4832"/>
                  </a:lnTo>
                  <a:lnTo>
                    <a:pt x="355" y="4477"/>
                  </a:lnTo>
                  <a:lnTo>
                    <a:pt x="454" y="4122"/>
                  </a:lnTo>
                  <a:lnTo>
                    <a:pt x="592" y="3787"/>
                  </a:lnTo>
                  <a:lnTo>
                    <a:pt x="750" y="3452"/>
                  </a:lnTo>
                  <a:lnTo>
                    <a:pt x="907" y="3117"/>
                  </a:lnTo>
                  <a:lnTo>
                    <a:pt x="1085" y="2801"/>
                  </a:lnTo>
                  <a:lnTo>
                    <a:pt x="1282" y="2486"/>
                  </a:lnTo>
                  <a:lnTo>
                    <a:pt x="1499" y="2190"/>
                  </a:lnTo>
                  <a:lnTo>
                    <a:pt x="1716" y="1894"/>
                  </a:lnTo>
                  <a:lnTo>
                    <a:pt x="1972" y="1618"/>
                  </a:lnTo>
                  <a:lnTo>
                    <a:pt x="2229" y="1342"/>
                  </a:lnTo>
                  <a:lnTo>
                    <a:pt x="2485" y="1086"/>
                  </a:lnTo>
                  <a:lnTo>
                    <a:pt x="2761" y="849"/>
                  </a:lnTo>
                  <a:lnTo>
                    <a:pt x="3057" y="632"/>
                  </a:lnTo>
                  <a:lnTo>
                    <a:pt x="3353" y="415"/>
                  </a:lnTo>
                  <a:lnTo>
                    <a:pt x="3668" y="23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9"/>
            <p:cNvSpPr/>
            <p:nvPr/>
          </p:nvSpPr>
          <p:spPr>
            <a:xfrm>
              <a:off x="15577650" y="-4956235"/>
              <a:ext cx="1126725" cy="4933893"/>
            </a:xfrm>
            <a:custGeom>
              <a:avLst/>
              <a:gdLst/>
              <a:ahLst/>
              <a:cxnLst/>
              <a:rect l="l" t="t" r="r" b="b"/>
              <a:pathLst>
                <a:path w="22738" h="99569" extrusionOk="0">
                  <a:moveTo>
                    <a:pt x="15323" y="0"/>
                  </a:moveTo>
                  <a:lnTo>
                    <a:pt x="15165" y="20"/>
                  </a:lnTo>
                  <a:lnTo>
                    <a:pt x="15007" y="40"/>
                  </a:lnTo>
                  <a:lnTo>
                    <a:pt x="14850" y="59"/>
                  </a:lnTo>
                  <a:lnTo>
                    <a:pt x="14712" y="99"/>
                  </a:lnTo>
                  <a:lnTo>
                    <a:pt x="14554" y="158"/>
                  </a:lnTo>
                  <a:lnTo>
                    <a:pt x="14416" y="237"/>
                  </a:lnTo>
                  <a:lnTo>
                    <a:pt x="14298" y="316"/>
                  </a:lnTo>
                  <a:lnTo>
                    <a:pt x="14179" y="414"/>
                  </a:lnTo>
                  <a:lnTo>
                    <a:pt x="14061" y="533"/>
                  </a:lnTo>
                  <a:lnTo>
                    <a:pt x="13982" y="651"/>
                  </a:lnTo>
                  <a:lnTo>
                    <a:pt x="13883" y="789"/>
                  </a:lnTo>
                  <a:lnTo>
                    <a:pt x="13824" y="927"/>
                  </a:lnTo>
                  <a:lnTo>
                    <a:pt x="13765" y="1105"/>
                  </a:lnTo>
                  <a:lnTo>
                    <a:pt x="13745" y="1282"/>
                  </a:lnTo>
                  <a:lnTo>
                    <a:pt x="13726" y="1459"/>
                  </a:lnTo>
                  <a:lnTo>
                    <a:pt x="13726" y="1657"/>
                  </a:lnTo>
                  <a:lnTo>
                    <a:pt x="14199" y="7908"/>
                  </a:lnTo>
                  <a:lnTo>
                    <a:pt x="14416" y="11063"/>
                  </a:lnTo>
                  <a:lnTo>
                    <a:pt x="14633" y="14219"/>
                  </a:lnTo>
                  <a:lnTo>
                    <a:pt x="14810" y="17374"/>
                  </a:lnTo>
                  <a:lnTo>
                    <a:pt x="14988" y="20549"/>
                  </a:lnTo>
                  <a:lnTo>
                    <a:pt x="15146" y="23744"/>
                  </a:lnTo>
                  <a:lnTo>
                    <a:pt x="15244" y="26919"/>
                  </a:lnTo>
                  <a:lnTo>
                    <a:pt x="14613" y="26741"/>
                  </a:lnTo>
                  <a:lnTo>
                    <a:pt x="13982" y="26544"/>
                  </a:lnTo>
                  <a:lnTo>
                    <a:pt x="13351" y="26327"/>
                  </a:lnTo>
                  <a:lnTo>
                    <a:pt x="12740" y="26110"/>
                  </a:lnTo>
                  <a:lnTo>
                    <a:pt x="12109" y="25873"/>
                  </a:lnTo>
                  <a:lnTo>
                    <a:pt x="11497" y="25617"/>
                  </a:lnTo>
                  <a:lnTo>
                    <a:pt x="10886" y="25361"/>
                  </a:lnTo>
                  <a:lnTo>
                    <a:pt x="10294" y="25085"/>
                  </a:lnTo>
                  <a:lnTo>
                    <a:pt x="10097" y="25006"/>
                  </a:lnTo>
                  <a:lnTo>
                    <a:pt x="9920" y="24966"/>
                  </a:lnTo>
                  <a:lnTo>
                    <a:pt x="9742" y="24927"/>
                  </a:lnTo>
                  <a:lnTo>
                    <a:pt x="9545" y="24907"/>
                  </a:lnTo>
                  <a:lnTo>
                    <a:pt x="9387" y="24907"/>
                  </a:lnTo>
                  <a:lnTo>
                    <a:pt x="9210" y="24947"/>
                  </a:lnTo>
                  <a:lnTo>
                    <a:pt x="9052" y="24966"/>
                  </a:lnTo>
                  <a:lnTo>
                    <a:pt x="8894" y="25025"/>
                  </a:lnTo>
                  <a:lnTo>
                    <a:pt x="8736" y="25104"/>
                  </a:lnTo>
                  <a:lnTo>
                    <a:pt x="8598" y="25183"/>
                  </a:lnTo>
                  <a:lnTo>
                    <a:pt x="8460" y="25262"/>
                  </a:lnTo>
                  <a:lnTo>
                    <a:pt x="8322" y="25380"/>
                  </a:lnTo>
                  <a:lnTo>
                    <a:pt x="8204" y="25479"/>
                  </a:lnTo>
                  <a:lnTo>
                    <a:pt x="8105" y="25617"/>
                  </a:lnTo>
                  <a:lnTo>
                    <a:pt x="8007" y="25735"/>
                  </a:lnTo>
                  <a:lnTo>
                    <a:pt x="7908" y="25873"/>
                  </a:lnTo>
                  <a:lnTo>
                    <a:pt x="7829" y="26012"/>
                  </a:lnTo>
                  <a:lnTo>
                    <a:pt x="7770" y="26169"/>
                  </a:lnTo>
                  <a:lnTo>
                    <a:pt x="7711" y="26307"/>
                  </a:lnTo>
                  <a:lnTo>
                    <a:pt x="7691" y="26465"/>
                  </a:lnTo>
                  <a:lnTo>
                    <a:pt x="7652" y="26623"/>
                  </a:lnTo>
                  <a:lnTo>
                    <a:pt x="7652" y="26781"/>
                  </a:lnTo>
                  <a:lnTo>
                    <a:pt x="7652" y="26919"/>
                  </a:lnTo>
                  <a:lnTo>
                    <a:pt x="7691" y="27076"/>
                  </a:lnTo>
                  <a:lnTo>
                    <a:pt x="7731" y="27214"/>
                  </a:lnTo>
                  <a:lnTo>
                    <a:pt x="7790" y="27372"/>
                  </a:lnTo>
                  <a:lnTo>
                    <a:pt x="7869" y="27510"/>
                  </a:lnTo>
                  <a:lnTo>
                    <a:pt x="7967" y="27629"/>
                  </a:lnTo>
                  <a:lnTo>
                    <a:pt x="8066" y="27767"/>
                  </a:lnTo>
                  <a:lnTo>
                    <a:pt x="8204" y="27865"/>
                  </a:lnTo>
                  <a:lnTo>
                    <a:pt x="8362" y="27984"/>
                  </a:lnTo>
                  <a:lnTo>
                    <a:pt x="8539" y="28062"/>
                  </a:lnTo>
                  <a:lnTo>
                    <a:pt x="9367" y="28457"/>
                  </a:lnTo>
                  <a:lnTo>
                    <a:pt x="10196" y="28812"/>
                  </a:lnTo>
                  <a:lnTo>
                    <a:pt x="11044" y="29147"/>
                  </a:lnTo>
                  <a:lnTo>
                    <a:pt x="11892" y="29463"/>
                  </a:lnTo>
                  <a:lnTo>
                    <a:pt x="12740" y="29758"/>
                  </a:lnTo>
                  <a:lnTo>
                    <a:pt x="13607" y="30034"/>
                  </a:lnTo>
                  <a:lnTo>
                    <a:pt x="14475" y="30291"/>
                  </a:lnTo>
                  <a:lnTo>
                    <a:pt x="15343" y="30527"/>
                  </a:lnTo>
                  <a:lnTo>
                    <a:pt x="15382" y="32716"/>
                  </a:lnTo>
                  <a:lnTo>
                    <a:pt x="15382" y="34886"/>
                  </a:lnTo>
                  <a:lnTo>
                    <a:pt x="15382" y="37075"/>
                  </a:lnTo>
                  <a:lnTo>
                    <a:pt x="15343" y="39244"/>
                  </a:lnTo>
                  <a:lnTo>
                    <a:pt x="15303" y="41413"/>
                  </a:lnTo>
                  <a:lnTo>
                    <a:pt x="15224" y="43582"/>
                  </a:lnTo>
                  <a:lnTo>
                    <a:pt x="15106" y="45752"/>
                  </a:lnTo>
                  <a:lnTo>
                    <a:pt x="14988" y="47921"/>
                  </a:lnTo>
                  <a:lnTo>
                    <a:pt x="14830" y="50071"/>
                  </a:lnTo>
                  <a:lnTo>
                    <a:pt x="14633" y="52240"/>
                  </a:lnTo>
                  <a:lnTo>
                    <a:pt x="14416" y="54389"/>
                  </a:lnTo>
                  <a:lnTo>
                    <a:pt x="14160" y="56519"/>
                  </a:lnTo>
                  <a:lnTo>
                    <a:pt x="13883" y="58649"/>
                  </a:lnTo>
                  <a:lnTo>
                    <a:pt x="13548" y="60779"/>
                  </a:lnTo>
                  <a:lnTo>
                    <a:pt x="13193" y="62909"/>
                  </a:lnTo>
                  <a:lnTo>
                    <a:pt x="12799" y="64999"/>
                  </a:lnTo>
                  <a:lnTo>
                    <a:pt x="12365" y="67109"/>
                  </a:lnTo>
                  <a:lnTo>
                    <a:pt x="11892" y="69199"/>
                  </a:lnTo>
                  <a:lnTo>
                    <a:pt x="11379" y="71270"/>
                  </a:lnTo>
                  <a:lnTo>
                    <a:pt x="10827" y="73341"/>
                  </a:lnTo>
                  <a:lnTo>
                    <a:pt x="10215" y="75392"/>
                  </a:lnTo>
                  <a:lnTo>
                    <a:pt x="9900" y="76417"/>
                  </a:lnTo>
                  <a:lnTo>
                    <a:pt x="9565" y="77443"/>
                  </a:lnTo>
                  <a:lnTo>
                    <a:pt x="9229" y="78448"/>
                  </a:lnTo>
                  <a:lnTo>
                    <a:pt x="8874" y="79474"/>
                  </a:lnTo>
                  <a:lnTo>
                    <a:pt x="8500" y="80480"/>
                  </a:lnTo>
                  <a:lnTo>
                    <a:pt x="8125" y="81485"/>
                  </a:lnTo>
                  <a:lnTo>
                    <a:pt x="7731" y="82491"/>
                  </a:lnTo>
                  <a:lnTo>
                    <a:pt x="7336" y="83477"/>
                  </a:lnTo>
                  <a:lnTo>
                    <a:pt x="6922" y="84483"/>
                  </a:lnTo>
                  <a:lnTo>
                    <a:pt x="6488" y="85469"/>
                  </a:lnTo>
                  <a:lnTo>
                    <a:pt x="6054" y="86455"/>
                  </a:lnTo>
                  <a:lnTo>
                    <a:pt x="5601" y="87441"/>
                  </a:lnTo>
                  <a:lnTo>
                    <a:pt x="5128" y="88407"/>
                  </a:lnTo>
                  <a:lnTo>
                    <a:pt x="4654" y="89393"/>
                  </a:lnTo>
                  <a:lnTo>
                    <a:pt x="4142" y="90359"/>
                  </a:lnTo>
                  <a:lnTo>
                    <a:pt x="3649" y="91326"/>
                  </a:lnTo>
                  <a:lnTo>
                    <a:pt x="3116" y="92292"/>
                  </a:lnTo>
                  <a:lnTo>
                    <a:pt x="2584" y="93239"/>
                  </a:lnTo>
                  <a:lnTo>
                    <a:pt x="2031" y="94205"/>
                  </a:lnTo>
                  <a:lnTo>
                    <a:pt x="1460" y="95152"/>
                  </a:lnTo>
                  <a:lnTo>
                    <a:pt x="888" y="96098"/>
                  </a:lnTo>
                  <a:lnTo>
                    <a:pt x="276" y="97025"/>
                  </a:lnTo>
                  <a:lnTo>
                    <a:pt x="178" y="97203"/>
                  </a:lnTo>
                  <a:lnTo>
                    <a:pt x="99" y="97380"/>
                  </a:lnTo>
                  <a:lnTo>
                    <a:pt x="59" y="97557"/>
                  </a:lnTo>
                  <a:lnTo>
                    <a:pt x="20" y="97715"/>
                  </a:lnTo>
                  <a:lnTo>
                    <a:pt x="0" y="97873"/>
                  </a:lnTo>
                  <a:lnTo>
                    <a:pt x="0" y="98050"/>
                  </a:lnTo>
                  <a:lnTo>
                    <a:pt x="40" y="98208"/>
                  </a:lnTo>
                  <a:lnTo>
                    <a:pt x="79" y="98346"/>
                  </a:lnTo>
                  <a:lnTo>
                    <a:pt x="138" y="98504"/>
                  </a:lnTo>
                  <a:lnTo>
                    <a:pt x="197" y="98642"/>
                  </a:lnTo>
                  <a:lnTo>
                    <a:pt x="276" y="98760"/>
                  </a:lnTo>
                  <a:lnTo>
                    <a:pt x="375" y="98898"/>
                  </a:lnTo>
                  <a:lnTo>
                    <a:pt x="493" y="99017"/>
                  </a:lnTo>
                  <a:lnTo>
                    <a:pt x="612" y="99115"/>
                  </a:lnTo>
                  <a:lnTo>
                    <a:pt x="730" y="99214"/>
                  </a:lnTo>
                  <a:lnTo>
                    <a:pt x="868" y="99293"/>
                  </a:lnTo>
                  <a:lnTo>
                    <a:pt x="1026" y="99372"/>
                  </a:lnTo>
                  <a:lnTo>
                    <a:pt x="1164" y="99451"/>
                  </a:lnTo>
                  <a:lnTo>
                    <a:pt x="1322" y="99490"/>
                  </a:lnTo>
                  <a:lnTo>
                    <a:pt x="1479" y="99530"/>
                  </a:lnTo>
                  <a:lnTo>
                    <a:pt x="1637" y="99549"/>
                  </a:lnTo>
                  <a:lnTo>
                    <a:pt x="1795" y="99569"/>
                  </a:lnTo>
                  <a:lnTo>
                    <a:pt x="1953" y="99569"/>
                  </a:lnTo>
                  <a:lnTo>
                    <a:pt x="2130" y="99549"/>
                  </a:lnTo>
                  <a:lnTo>
                    <a:pt x="2288" y="99510"/>
                  </a:lnTo>
                  <a:lnTo>
                    <a:pt x="2446" y="99470"/>
                  </a:lnTo>
                  <a:lnTo>
                    <a:pt x="2603" y="99391"/>
                  </a:lnTo>
                  <a:lnTo>
                    <a:pt x="2741" y="99313"/>
                  </a:lnTo>
                  <a:lnTo>
                    <a:pt x="2879" y="99194"/>
                  </a:lnTo>
                  <a:lnTo>
                    <a:pt x="3017" y="99076"/>
                  </a:lnTo>
                  <a:lnTo>
                    <a:pt x="3156" y="98938"/>
                  </a:lnTo>
                  <a:lnTo>
                    <a:pt x="3274" y="98780"/>
                  </a:lnTo>
                  <a:lnTo>
                    <a:pt x="4082" y="97498"/>
                  </a:lnTo>
                  <a:lnTo>
                    <a:pt x="4851" y="96216"/>
                  </a:lnTo>
                  <a:lnTo>
                    <a:pt x="5601" y="94915"/>
                  </a:lnTo>
                  <a:lnTo>
                    <a:pt x="6331" y="93613"/>
                  </a:lnTo>
                  <a:lnTo>
                    <a:pt x="7040" y="92312"/>
                  </a:lnTo>
                  <a:lnTo>
                    <a:pt x="7711" y="90991"/>
                  </a:lnTo>
                  <a:lnTo>
                    <a:pt x="8362" y="89669"/>
                  </a:lnTo>
                  <a:lnTo>
                    <a:pt x="8993" y="88328"/>
                  </a:lnTo>
                  <a:lnTo>
                    <a:pt x="9604" y="86987"/>
                  </a:lnTo>
                  <a:lnTo>
                    <a:pt x="10176" y="85646"/>
                  </a:lnTo>
                  <a:lnTo>
                    <a:pt x="10748" y="84286"/>
                  </a:lnTo>
                  <a:lnTo>
                    <a:pt x="11280" y="82925"/>
                  </a:lnTo>
                  <a:lnTo>
                    <a:pt x="11793" y="81564"/>
                  </a:lnTo>
                  <a:lnTo>
                    <a:pt x="12286" y="80184"/>
                  </a:lnTo>
                  <a:lnTo>
                    <a:pt x="12759" y="78803"/>
                  </a:lnTo>
                  <a:lnTo>
                    <a:pt x="13213" y="77423"/>
                  </a:lnTo>
                  <a:lnTo>
                    <a:pt x="13627" y="76023"/>
                  </a:lnTo>
                  <a:lnTo>
                    <a:pt x="14041" y="74623"/>
                  </a:lnTo>
                  <a:lnTo>
                    <a:pt x="14436" y="73222"/>
                  </a:lnTo>
                  <a:lnTo>
                    <a:pt x="14791" y="71822"/>
                  </a:lnTo>
                  <a:lnTo>
                    <a:pt x="15146" y="70402"/>
                  </a:lnTo>
                  <a:lnTo>
                    <a:pt x="15481" y="68982"/>
                  </a:lnTo>
                  <a:lnTo>
                    <a:pt x="15796" y="67563"/>
                  </a:lnTo>
                  <a:lnTo>
                    <a:pt x="16092" y="66143"/>
                  </a:lnTo>
                  <a:lnTo>
                    <a:pt x="16368" y="64703"/>
                  </a:lnTo>
                  <a:lnTo>
                    <a:pt x="16625" y="63264"/>
                  </a:lnTo>
                  <a:lnTo>
                    <a:pt x="16861" y="61844"/>
                  </a:lnTo>
                  <a:lnTo>
                    <a:pt x="17098" y="60384"/>
                  </a:lnTo>
                  <a:lnTo>
                    <a:pt x="17295" y="58945"/>
                  </a:lnTo>
                  <a:lnTo>
                    <a:pt x="17492" y="57485"/>
                  </a:lnTo>
                  <a:lnTo>
                    <a:pt x="17670" y="56046"/>
                  </a:lnTo>
                  <a:lnTo>
                    <a:pt x="17847" y="54587"/>
                  </a:lnTo>
                  <a:lnTo>
                    <a:pt x="18833" y="54034"/>
                  </a:lnTo>
                  <a:lnTo>
                    <a:pt x="19819" y="53462"/>
                  </a:lnTo>
                  <a:lnTo>
                    <a:pt x="20786" y="52871"/>
                  </a:lnTo>
                  <a:lnTo>
                    <a:pt x="21752" y="52259"/>
                  </a:lnTo>
                  <a:lnTo>
                    <a:pt x="21890" y="52141"/>
                  </a:lnTo>
                  <a:lnTo>
                    <a:pt x="22028" y="52043"/>
                  </a:lnTo>
                  <a:lnTo>
                    <a:pt x="22127" y="51905"/>
                  </a:lnTo>
                  <a:lnTo>
                    <a:pt x="22245" y="51786"/>
                  </a:lnTo>
                  <a:lnTo>
                    <a:pt x="22343" y="51648"/>
                  </a:lnTo>
                  <a:lnTo>
                    <a:pt x="22422" y="51490"/>
                  </a:lnTo>
                  <a:lnTo>
                    <a:pt x="22482" y="51352"/>
                  </a:lnTo>
                  <a:lnTo>
                    <a:pt x="22541" y="51195"/>
                  </a:lnTo>
                  <a:lnTo>
                    <a:pt x="22580" y="51037"/>
                  </a:lnTo>
                  <a:lnTo>
                    <a:pt x="22600" y="50859"/>
                  </a:lnTo>
                  <a:lnTo>
                    <a:pt x="22600" y="50702"/>
                  </a:lnTo>
                  <a:lnTo>
                    <a:pt x="22580" y="50544"/>
                  </a:lnTo>
                  <a:lnTo>
                    <a:pt x="22560" y="50366"/>
                  </a:lnTo>
                  <a:lnTo>
                    <a:pt x="22521" y="50209"/>
                  </a:lnTo>
                  <a:lnTo>
                    <a:pt x="22442" y="50051"/>
                  </a:lnTo>
                  <a:lnTo>
                    <a:pt x="22363" y="49893"/>
                  </a:lnTo>
                  <a:lnTo>
                    <a:pt x="22284" y="49755"/>
                  </a:lnTo>
                  <a:lnTo>
                    <a:pt x="22166" y="49617"/>
                  </a:lnTo>
                  <a:lnTo>
                    <a:pt x="22048" y="49499"/>
                  </a:lnTo>
                  <a:lnTo>
                    <a:pt x="21929" y="49400"/>
                  </a:lnTo>
                  <a:lnTo>
                    <a:pt x="21772" y="49301"/>
                  </a:lnTo>
                  <a:lnTo>
                    <a:pt x="21634" y="49223"/>
                  </a:lnTo>
                  <a:lnTo>
                    <a:pt x="21476" y="49144"/>
                  </a:lnTo>
                  <a:lnTo>
                    <a:pt x="21318" y="49104"/>
                  </a:lnTo>
                  <a:lnTo>
                    <a:pt x="21141" y="49065"/>
                  </a:lnTo>
                  <a:lnTo>
                    <a:pt x="20983" y="49025"/>
                  </a:lnTo>
                  <a:lnTo>
                    <a:pt x="20805" y="49025"/>
                  </a:lnTo>
                  <a:lnTo>
                    <a:pt x="20648" y="49045"/>
                  </a:lnTo>
                  <a:lnTo>
                    <a:pt x="20470" y="49065"/>
                  </a:lnTo>
                  <a:lnTo>
                    <a:pt x="20312" y="49124"/>
                  </a:lnTo>
                  <a:lnTo>
                    <a:pt x="20155" y="49183"/>
                  </a:lnTo>
                  <a:lnTo>
                    <a:pt x="20016" y="49262"/>
                  </a:lnTo>
                  <a:lnTo>
                    <a:pt x="19129" y="49834"/>
                  </a:lnTo>
                  <a:lnTo>
                    <a:pt x="18242" y="50386"/>
                  </a:lnTo>
                  <a:lnTo>
                    <a:pt x="18419" y="47822"/>
                  </a:lnTo>
                  <a:lnTo>
                    <a:pt x="18577" y="45239"/>
                  </a:lnTo>
                  <a:lnTo>
                    <a:pt x="18675" y="42675"/>
                  </a:lnTo>
                  <a:lnTo>
                    <a:pt x="18754" y="40092"/>
                  </a:lnTo>
                  <a:lnTo>
                    <a:pt x="18794" y="37489"/>
                  </a:lnTo>
                  <a:lnTo>
                    <a:pt x="18814" y="34905"/>
                  </a:lnTo>
                  <a:lnTo>
                    <a:pt x="18794" y="32322"/>
                  </a:lnTo>
                  <a:lnTo>
                    <a:pt x="18754" y="29719"/>
                  </a:lnTo>
                  <a:lnTo>
                    <a:pt x="18695" y="27136"/>
                  </a:lnTo>
                  <a:lnTo>
                    <a:pt x="18597" y="24552"/>
                  </a:lnTo>
                  <a:lnTo>
                    <a:pt x="18498" y="21969"/>
                  </a:lnTo>
                  <a:lnTo>
                    <a:pt x="18360" y="19385"/>
                  </a:lnTo>
                  <a:lnTo>
                    <a:pt x="18222" y="16802"/>
                  </a:lnTo>
                  <a:lnTo>
                    <a:pt x="18064" y="14238"/>
                  </a:lnTo>
                  <a:lnTo>
                    <a:pt x="17729" y="9111"/>
                  </a:lnTo>
                  <a:lnTo>
                    <a:pt x="18321" y="8736"/>
                  </a:lnTo>
                  <a:lnTo>
                    <a:pt x="18892" y="8342"/>
                  </a:lnTo>
                  <a:lnTo>
                    <a:pt x="19464" y="7928"/>
                  </a:lnTo>
                  <a:lnTo>
                    <a:pt x="20036" y="7514"/>
                  </a:lnTo>
                  <a:lnTo>
                    <a:pt x="21160" y="6666"/>
                  </a:lnTo>
                  <a:lnTo>
                    <a:pt x="22245" y="5778"/>
                  </a:lnTo>
                  <a:lnTo>
                    <a:pt x="22363" y="5660"/>
                  </a:lnTo>
                  <a:lnTo>
                    <a:pt x="22462" y="5522"/>
                  </a:lnTo>
                  <a:lnTo>
                    <a:pt x="22560" y="5384"/>
                  </a:lnTo>
                  <a:lnTo>
                    <a:pt x="22620" y="5226"/>
                  </a:lnTo>
                  <a:lnTo>
                    <a:pt x="22679" y="5068"/>
                  </a:lnTo>
                  <a:lnTo>
                    <a:pt x="22718" y="4891"/>
                  </a:lnTo>
                  <a:lnTo>
                    <a:pt x="22738" y="4733"/>
                  </a:lnTo>
                  <a:lnTo>
                    <a:pt x="22738" y="4556"/>
                  </a:lnTo>
                  <a:lnTo>
                    <a:pt x="22718" y="4378"/>
                  </a:lnTo>
                  <a:lnTo>
                    <a:pt x="22698" y="4220"/>
                  </a:lnTo>
                  <a:lnTo>
                    <a:pt x="22659" y="4043"/>
                  </a:lnTo>
                  <a:lnTo>
                    <a:pt x="22600" y="3885"/>
                  </a:lnTo>
                  <a:lnTo>
                    <a:pt x="22521" y="3727"/>
                  </a:lnTo>
                  <a:lnTo>
                    <a:pt x="22442" y="3589"/>
                  </a:lnTo>
                  <a:lnTo>
                    <a:pt x="22343" y="3451"/>
                  </a:lnTo>
                  <a:lnTo>
                    <a:pt x="22245" y="3333"/>
                  </a:lnTo>
                  <a:lnTo>
                    <a:pt x="22107" y="3215"/>
                  </a:lnTo>
                  <a:lnTo>
                    <a:pt x="21969" y="3096"/>
                  </a:lnTo>
                  <a:lnTo>
                    <a:pt x="21811" y="3017"/>
                  </a:lnTo>
                  <a:lnTo>
                    <a:pt x="21653" y="2958"/>
                  </a:lnTo>
                  <a:lnTo>
                    <a:pt x="21496" y="2899"/>
                  </a:lnTo>
                  <a:lnTo>
                    <a:pt x="21338" y="2860"/>
                  </a:lnTo>
                  <a:lnTo>
                    <a:pt x="21180" y="2840"/>
                  </a:lnTo>
                  <a:lnTo>
                    <a:pt x="21022" y="2840"/>
                  </a:lnTo>
                  <a:lnTo>
                    <a:pt x="20864" y="2860"/>
                  </a:lnTo>
                  <a:lnTo>
                    <a:pt x="20687" y="2879"/>
                  </a:lnTo>
                  <a:lnTo>
                    <a:pt x="20529" y="2919"/>
                  </a:lnTo>
                  <a:lnTo>
                    <a:pt x="20371" y="2978"/>
                  </a:lnTo>
                  <a:lnTo>
                    <a:pt x="20233" y="3037"/>
                  </a:lnTo>
                  <a:lnTo>
                    <a:pt x="20076" y="3136"/>
                  </a:lnTo>
                  <a:lnTo>
                    <a:pt x="19938" y="3215"/>
                  </a:lnTo>
                  <a:lnTo>
                    <a:pt x="19800" y="3333"/>
                  </a:lnTo>
                  <a:lnTo>
                    <a:pt x="19228" y="3806"/>
                  </a:lnTo>
                  <a:lnTo>
                    <a:pt x="18636" y="4260"/>
                  </a:lnTo>
                  <a:lnTo>
                    <a:pt x="18044" y="4713"/>
                  </a:lnTo>
                  <a:lnTo>
                    <a:pt x="17453" y="5147"/>
                  </a:lnTo>
                  <a:lnTo>
                    <a:pt x="17177" y="1657"/>
                  </a:lnTo>
                  <a:lnTo>
                    <a:pt x="17157" y="1459"/>
                  </a:lnTo>
                  <a:lnTo>
                    <a:pt x="17118" y="1282"/>
                  </a:lnTo>
                  <a:lnTo>
                    <a:pt x="17058" y="1105"/>
                  </a:lnTo>
                  <a:lnTo>
                    <a:pt x="16980" y="947"/>
                  </a:lnTo>
                  <a:lnTo>
                    <a:pt x="16901" y="789"/>
                  </a:lnTo>
                  <a:lnTo>
                    <a:pt x="16782" y="651"/>
                  </a:lnTo>
                  <a:lnTo>
                    <a:pt x="16684" y="533"/>
                  </a:lnTo>
                  <a:lnTo>
                    <a:pt x="16546" y="414"/>
                  </a:lnTo>
                  <a:lnTo>
                    <a:pt x="16408" y="335"/>
                  </a:lnTo>
                  <a:lnTo>
                    <a:pt x="16270" y="237"/>
                  </a:lnTo>
                  <a:lnTo>
                    <a:pt x="16132" y="178"/>
                  </a:lnTo>
                  <a:lnTo>
                    <a:pt x="15974" y="118"/>
                  </a:lnTo>
                  <a:lnTo>
                    <a:pt x="15816" y="59"/>
                  </a:lnTo>
                  <a:lnTo>
                    <a:pt x="15658" y="40"/>
                  </a:lnTo>
                  <a:lnTo>
                    <a:pt x="15501" y="20"/>
                  </a:lnTo>
                  <a:lnTo>
                    <a:pt x="1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0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8" name="Google Shape;1268;p30"/>
          <p:cNvGrpSpPr/>
          <p:nvPr/>
        </p:nvGrpSpPr>
        <p:grpSpPr>
          <a:xfrm>
            <a:off x="216525" y="3522673"/>
            <a:ext cx="1129649" cy="1613883"/>
            <a:chOff x="218575" y="276648"/>
            <a:chExt cx="1129649" cy="1613883"/>
          </a:xfrm>
        </p:grpSpPr>
        <p:sp>
          <p:nvSpPr>
            <p:cNvPr id="1269" name="Google Shape;1269;p30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0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0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0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0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0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0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0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0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0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0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0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0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0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0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0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0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0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0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0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0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0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0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0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0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0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0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0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0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0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0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0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0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0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0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0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0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0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0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0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0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0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0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0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0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0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0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0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0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0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0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0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0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0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0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0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0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0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0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0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0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0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0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0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0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0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0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0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0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0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0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0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0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0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0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0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0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0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0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30"/>
          <p:cNvSpPr/>
          <p:nvPr/>
        </p:nvSpPr>
        <p:spPr>
          <a:xfrm rot="5400000" flipH="1">
            <a:off x="-1955203" y="-2111394"/>
            <a:ext cx="3389385" cy="4004870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30"/>
          <p:cNvSpPr/>
          <p:nvPr/>
        </p:nvSpPr>
        <p:spPr>
          <a:xfrm>
            <a:off x="5994647" y="3095309"/>
            <a:ext cx="3473089" cy="222198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1" name="Google Shape;1351;p30"/>
          <p:cNvGrpSpPr/>
          <p:nvPr/>
        </p:nvGrpSpPr>
        <p:grpSpPr>
          <a:xfrm>
            <a:off x="3531916" y="115443"/>
            <a:ext cx="2080167" cy="304848"/>
            <a:chOff x="197112" y="138867"/>
            <a:chExt cx="2080167" cy="304848"/>
          </a:xfrm>
        </p:grpSpPr>
        <p:sp>
          <p:nvSpPr>
            <p:cNvPr id="1352" name="Google Shape;1352;p30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0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0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0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0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0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0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0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0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0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0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0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0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0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0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0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0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0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0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0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0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0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1502225" y="2913573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title" idx="2"/>
          </p:nvPr>
        </p:nvSpPr>
        <p:spPr>
          <a:xfrm>
            <a:off x="4728775" y="2913573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4728775" y="3282598"/>
            <a:ext cx="2913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3"/>
          </p:nvPr>
        </p:nvSpPr>
        <p:spPr>
          <a:xfrm>
            <a:off x="1501925" y="3282598"/>
            <a:ext cx="2913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57150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 flipH="1">
            <a:off x="8506984" y="-130442"/>
            <a:ext cx="1292768" cy="1797093"/>
            <a:chOff x="1358888" y="-8066942"/>
            <a:chExt cx="2068429" cy="2875349"/>
          </a:xfrm>
        </p:grpSpPr>
        <p:sp>
          <p:nvSpPr>
            <p:cNvPr id="150" name="Google Shape;150;p5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5"/>
          <p:cNvSpPr/>
          <p:nvPr/>
        </p:nvSpPr>
        <p:spPr>
          <a:xfrm rot="5400000">
            <a:off x="1171829" y="4387159"/>
            <a:ext cx="340257" cy="1008088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"/>
          <p:cNvSpPr/>
          <p:nvPr/>
        </p:nvSpPr>
        <p:spPr>
          <a:xfrm rot="899974" flipH="1">
            <a:off x="-2347767" y="1933972"/>
            <a:ext cx="3389474" cy="4004975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rot="899974" flipH="1">
            <a:off x="7550933" y="3325847"/>
            <a:ext cx="3389474" cy="4004975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5464437" y="4726005"/>
            <a:ext cx="2080167" cy="304848"/>
            <a:chOff x="197112" y="138867"/>
            <a:chExt cx="2080167" cy="304848"/>
          </a:xfrm>
        </p:grpSpPr>
        <p:sp>
          <p:nvSpPr>
            <p:cNvPr id="156" name="Google Shape;156;p5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168097" y="120525"/>
            <a:ext cx="419913" cy="925484"/>
            <a:chOff x="8489035" y="2206500"/>
            <a:chExt cx="419913" cy="925484"/>
          </a:xfrm>
        </p:grpSpPr>
        <p:sp>
          <p:nvSpPr>
            <p:cNvPr id="179" name="Google Shape;179;p5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6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6"/>
          <p:cNvSpPr/>
          <p:nvPr/>
        </p:nvSpPr>
        <p:spPr>
          <a:xfrm rot="4005205">
            <a:off x="-2223267" y="-2029778"/>
            <a:ext cx="3389476" cy="4004978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6"/>
          <p:cNvGrpSpPr/>
          <p:nvPr/>
        </p:nvGrpSpPr>
        <p:grpSpPr>
          <a:xfrm rot="9154645">
            <a:off x="-21516" y="1632753"/>
            <a:ext cx="836047" cy="861464"/>
            <a:chOff x="12566704" y="-3325924"/>
            <a:chExt cx="1110269" cy="1144023"/>
          </a:xfrm>
        </p:grpSpPr>
        <p:sp>
          <p:nvSpPr>
            <p:cNvPr id="205" name="Google Shape;205;p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6"/>
          <p:cNvGrpSpPr/>
          <p:nvPr/>
        </p:nvGrpSpPr>
        <p:grpSpPr>
          <a:xfrm flipH="1">
            <a:off x="8278384" y="-130442"/>
            <a:ext cx="1292768" cy="1797093"/>
            <a:chOff x="1358888" y="-8066942"/>
            <a:chExt cx="2068429" cy="2875349"/>
          </a:xfrm>
        </p:grpSpPr>
        <p:sp>
          <p:nvSpPr>
            <p:cNvPr id="208" name="Google Shape;208;p6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6"/>
          <p:cNvGrpSpPr/>
          <p:nvPr/>
        </p:nvGrpSpPr>
        <p:grpSpPr>
          <a:xfrm flipH="1">
            <a:off x="-58416" y="3498808"/>
            <a:ext cx="1292768" cy="1797093"/>
            <a:chOff x="1358888" y="-8066942"/>
            <a:chExt cx="2068429" cy="2875349"/>
          </a:xfrm>
        </p:grpSpPr>
        <p:sp>
          <p:nvSpPr>
            <p:cNvPr id="211" name="Google Shape;211;p6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" name="Google Shape;213;p6"/>
          <p:cNvGrpSpPr/>
          <p:nvPr/>
        </p:nvGrpSpPr>
        <p:grpSpPr>
          <a:xfrm>
            <a:off x="6918412" y="4712105"/>
            <a:ext cx="2080167" cy="304848"/>
            <a:chOff x="197112" y="138867"/>
            <a:chExt cx="2080167" cy="304848"/>
          </a:xfrm>
        </p:grpSpPr>
        <p:sp>
          <p:nvSpPr>
            <p:cNvPr id="214" name="Google Shape;214;p6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"/>
          <p:cNvSpPr txBox="1">
            <a:spLocks noGrp="1"/>
          </p:cNvSpPr>
          <p:nvPr>
            <p:ph type="body" idx="1"/>
          </p:nvPr>
        </p:nvSpPr>
        <p:spPr>
          <a:xfrm>
            <a:off x="2055363" y="2195400"/>
            <a:ext cx="5026500" cy="184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7"/>
          <p:cNvSpPr txBox="1">
            <a:spLocks noGrp="1"/>
          </p:cNvSpPr>
          <p:nvPr>
            <p:ph type="title"/>
          </p:nvPr>
        </p:nvSpPr>
        <p:spPr>
          <a:xfrm>
            <a:off x="2062138" y="1099200"/>
            <a:ext cx="5026500" cy="891300"/>
          </a:xfrm>
          <a:prstGeom prst="rect">
            <a:avLst/>
          </a:prstGeom>
          <a:noFill/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40" name="Google Shape;240;p7"/>
          <p:cNvGrpSpPr/>
          <p:nvPr/>
        </p:nvGrpSpPr>
        <p:grpSpPr>
          <a:xfrm rot="-5400000">
            <a:off x="-688713" y="1020780"/>
            <a:ext cx="2080167" cy="304848"/>
            <a:chOff x="197112" y="138867"/>
            <a:chExt cx="2080167" cy="304848"/>
          </a:xfrm>
        </p:grpSpPr>
        <p:sp>
          <p:nvSpPr>
            <p:cNvPr id="241" name="Google Shape;241;p7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7"/>
          <p:cNvSpPr/>
          <p:nvPr/>
        </p:nvSpPr>
        <p:spPr>
          <a:xfrm>
            <a:off x="5580139" y="2734202"/>
            <a:ext cx="4484185" cy="286885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8"/>
          <p:cNvSpPr txBox="1">
            <a:spLocks noGrp="1"/>
          </p:cNvSpPr>
          <p:nvPr>
            <p:ph type="title"/>
          </p:nvPr>
        </p:nvSpPr>
        <p:spPr>
          <a:xfrm>
            <a:off x="686100" y="1618350"/>
            <a:ext cx="7771800" cy="1906800"/>
          </a:xfrm>
          <a:prstGeom prst="rect">
            <a:avLst/>
          </a:prstGeom>
          <a:effectLst>
            <a:outerShdw dist="571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7" name="Google Shape;267;p8"/>
          <p:cNvSpPr/>
          <p:nvPr/>
        </p:nvSpPr>
        <p:spPr>
          <a:xfrm flipH="1">
            <a:off x="-1720611" y="2413677"/>
            <a:ext cx="4484185" cy="286885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7023350" y="-381891"/>
            <a:ext cx="3367804" cy="4106412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8"/>
          <p:cNvGrpSpPr/>
          <p:nvPr/>
        </p:nvGrpSpPr>
        <p:grpSpPr>
          <a:xfrm rot="2414505">
            <a:off x="2951187" y="4577284"/>
            <a:ext cx="623697" cy="642658"/>
            <a:chOff x="12566704" y="-3325924"/>
            <a:chExt cx="1110269" cy="1144023"/>
          </a:xfrm>
        </p:grpSpPr>
        <p:sp>
          <p:nvSpPr>
            <p:cNvPr id="270" name="Google Shape;270;p8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8"/>
          <p:cNvGrpSpPr/>
          <p:nvPr/>
        </p:nvGrpSpPr>
        <p:grpSpPr>
          <a:xfrm>
            <a:off x="3531916" y="125430"/>
            <a:ext cx="2080167" cy="304848"/>
            <a:chOff x="197112" y="138867"/>
            <a:chExt cx="2080167" cy="304848"/>
          </a:xfrm>
        </p:grpSpPr>
        <p:sp>
          <p:nvSpPr>
            <p:cNvPr id="273" name="Google Shape;273;p8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title"/>
          </p:nvPr>
        </p:nvSpPr>
        <p:spPr>
          <a:xfrm>
            <a:off x="1869450" y="1257775"/>
            <a:ext cx="5405100" cy="1564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9"/>
          <p:cNvSpPr txBox="1">
            <a:spLocks noGrp="1"/>
          </p:cNvSpPr>
          <p:nvPr>
            <p:ph type="subTitle" idx="1"/>
          </p:nvPr>
        </p:nvSpPr>
        <p:spPr>
          <a:xfrm>
            <a:off x="1869450" y="2759225"/>
            <a:ext cx="5405100" cy="11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"/>
          <p:cNvSpPr/>
          <p:nvPr/>
        </p:nvSpPr>
        <p:spPr>
          <a:xfrm rot="5400000" flipH="1">
            <a:off x="-337035" y="-915141"/>
            <a:ext cx="3367804" cy="4106412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9"/>
          <p:cNvSpPr/>
          <p:nvPr/>
        </p:nvSpPr>
        <p:spPr>
          <a:xfrm>
            <a:off x="5366154" y="2474277"/>
            <a:ext cx="4484185" cy="2868853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9"/>
          <p:cNvGrpSpPr/>
          <p:nvPr/>
        </p:nvGrpSpPr>
        <p:grpSpPr>
          <a:xfrm>
            <a:off x="8588197" y="1831775"/>
            <a:ext cx="419913" cy="925484"/>
            <a:chOff x="8489035" y="2206500"/>
            <a:chExt cx="419913" cy="925484"/>
          </a:xfrm>
        </p:grpSpPr>
        <p:sp>
          <p:nvSpPr>
            <p:cNvPr id="302" name="Google Shape;302;p9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3" name="Google Shape;323;p9"/>
          <p:cNvGrpSpPr/>
          <p:nvPr/>
        </p:nvGrpSpPr>
        <p:grpSpPr>
          <a:xfrm>
            <a:off x="3531916" y="144480"/>
            <a:ext cx="2080167" cy="304848"/>
            <a:chOff x="197112" y="138867"/>
            <a:chExt cx="2080167" cy="304848"/>
          </a:xfrm>
        </p:grpSpPr>
        <p:sp>
          <p:nvSpPr>
            <p:cNvPr id="324" name="Google Shape;324;p9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5829600" cy="900000"/>
          </a:xfrm>
          <a:prstGeom prst="rect">
            <a:avLst/>
          </a:prstGeom>
          <a:noFill/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0"/>
          <p:cNvSpPr/>
          <p:nvPr/>
        </p:nvSpPr>
        <p:spPr>
          <a:xfrm>
            <a:off x="7289585" y="2518828"/>
            <a:ext cx="2425075" cy="2956929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0"/>
          <p:cNvSpPr/>
          <p:nvPr/>
        </p:nvSpPr>
        <p:spPr>
          <a:xfrm flipH="1">
            <a:off x="-711015" y="3349402"/>
            <a:ext cx="3042562" cy="1946544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10"/>
          <p:cNvGrpSpPr/>
          <p:nvPr/>
        </p:nvGrpSpPr>
        <p:grpSpPr>
          <a:xfrm>
            <a:off x="8569147" y="152650"/>
            <a:ext cx="419913" cy="925484"/>
            <a:chOff x="8489035" y="2206500"/>
            <a:chExt cx="419913" cy="925484"/>
          </a:xfrm>
        </p:grpSpPr>
        <p:sp>
          <p:nvSpPr>
            <p:cNvPr id="351" name="Google Shape;351;p10"/>
            <p:cNvSpPr/>
            <p:nvPr/>
          </p:nvSpPr>
          <p:spPr>
            <a:xfrm>
              <a:off x="8489035" y="2206500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2"/>
                  </a:lnTo>
                  <a:lnTo>
                    <a:pt x="3237" y="262"/>
                  </a:lnTo>
                  <a:lnTo>
                    <a:pt x="3035" y="181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8663905" y="2206500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0"/>
                  </a:moveTo>
                  <a:lnTo>
                    <a:pt x="195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80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1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0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8838454" y="2206500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8489035" y="2349049"/>
              <a:ext cx="70479" cy="70479"/>
            </a:xfrm>
            <a:custGeom>
              <a:avLst/>
              <a:gdLst/>
              <a:ahLst/>
              <a:cxnLst/>
              <a:rect l="l" t="t" r="r" b="b"/>
              <a:pathLst>
                <a:path w="438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6"/>
                  </a:lnTo>
                  <a:lnTo>
                    <a:pt x="18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7"/>
                  </a:lnTo>
                  <a:lnTo>
                    <a:pt x="4121" y="1146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8663905" y="2349049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8838454" y="2349049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8489035" y="2491599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6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8663905" y="249159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8838454" y="2491599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8489035" y="2634164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3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70"/>
                  </a:lnTo>
                  <a:lnTo>
                    <a:pt x="0" y="2191"/>
                  </a:lnTo>
                  <a:lnTo>
                    <a:pt x="2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8"/>
                  </a:lnTo>
                  <a:lnTo>
                    <a:pt x="643" y="3739"/>
                  </a:lnTo>
                  <a:lnTo>
                    <a:pt x="80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2" y="4362"/>
                  </a:lnTo>
                  <a:lnTo>
                    <a:pt x="2633" y="4322"/>
                  </a:lnTo>
                  <a:lnTo>
                    <a:pt x="2834" y="428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2"/>
                  </a:lnTo>
                  <a:lnTo>
                    <a:pt x="4382" y="2191"/>
                  </a:lnTo>
                  <a:lnTo>
                    <a:pt x="4362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1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8663905" y="2634164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50" y="4362"/>
                  </a:lnTo>
                  <a:lnTo>
                    <a:pt x="2413" y="4362"/>
                  </a:lnTo>
                  <a:lnTo>
                    <a:pt x="261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19" y="3739"/>
                  </a:lnTo>
                  <a:lnTo>
                    <a:pt x="386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8838454" y="2634164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8489035" y="2776713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48" y="10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784"/>
                  </a:lnTo>
                  <a:lnTo>
                    <a:pt x="382" y="965"/>
                  </a:lnTo>
                  <a:lnTo>
                    <a:pt x="261" y="1146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20" y="1950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19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2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1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6"/>
                  </a:lnTo>
                  <a:lnTo>
                    <a:pt x="4000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62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101"/>
                  </a:lnTo>
                  <a:lnTo>
                    <a:pt x="2633" y="41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8663905" y="2776713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19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3" y="174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60" y="784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1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8838454" y="2776713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8489035" y="2919262"/>
              <a:ext cx="70479" cy="70157"/>
            </a:xfrm>
            <a:custGeom>
              <a:avLst/>
              <a:gdLst/>
              <a:ahLst/>
              <a:cxnLst/>
              <a:rect l="l" t="t" r="r" b="b"/>
              <a:pathLst>
                <a:path w="438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48" y="81"/>
                  </a:lnTo>
                  <a:lnTo>
                    <a:pt x="134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804" y="483"/>
                  </a:lnTo>
                  <a:lnTo>
                    <a:pt x="643" y="624"/>
                  </a:lnTo>
                  <a:lnTo>
                    <a:pt x="503" y="78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20" y="1951"/>
                  </a:lnTo>
                  <a:lnTo>
                    <a:pt x="0" y="2172"/>
                  </a:lnTo>
                  <a:lnTo>
                    <a:pt x="2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81" y="3036"/>
                  </a:lnTo>
                  <a:lnTo>
                    <a:pt x="261" y="3217"/>
                  </a:lnTo>
                  <a:lnTo>
                    <a:pt x="382" y="3398"/>
                  </a:lnTo>
                  <a:lnTo>
                    <a:pt x="503" y="3579"/>
                  </a:lnTo>
                  <a:lnTo>
                    <a:pt x="643" y="3720"/>
                  </a:lnTo>
                  <a:lnTo>
                    <a:pt x="80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47" y="4202"/>
                  </a:lnTo>
                  <a:lnTo>
                    <a:pt x="154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2" y="4363"/>
                  </a:lnTo>
                  <a:lnTo>
                    <a:pt x="2633" y="4323"/>
                  </a:lnTo>
                  <a:lnTo>
                    <a:pt x="2834" y="4262"/>
                  </a:lnTo>
                  <a:lnTo>
                    <a:pt x="3035" y="4202"/>
                  </a:lnTo>
                  <a:lnTo>
                    <a:pt x="3237" y="4102"/>
                  </a:lnTo>
                  <a:lnTo>
                    <a:pt x="3417" y="4001"/>
                  </a:lnTo>
                  <a:lnTo>
                    <a:pt x="3578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0" y="3398"/>
                  </a:lnTo>
                  <a:lnTo>
                    <a:pt x="4121" y="3217"/>
                  </a:lnTo>
                  <a:lnTo>
                    <a:pt x="4201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2" y="2413"/>
                  </a:lnTo>
                  <a:lnTo>
                    <a:pt x="4382" y="2172"/>
                  </a:lnTo>
                  <a:lnTo>
                    <a:pt x="4362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1" y="1327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8" y="483"/>
                  </a:lnTo>
                  <a:lnTo>
                    <a:pt x="3417" y="363"/>
                  </a:lnTo>
                  <a:lnTo>
                    <a:pt x="3237" y="262"/>
                  </a:lnTo>
                  <a:lnTo>
                    <a:pt x="3035" y="161"/>
                  </a:lnTo>
                  <a:lnTo>
                    <a:pt x="2834" y="81"/>
                  </a:lnTo>
                  <a:lnTo>
                    <a:pt x="2633" y="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663905" y="2919262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5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48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48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50" y="4363"/>
                  </a:lnTo>
                  <a:lnTo>
                    <a:pt x="2413" y="4363"/>
                  </a:lnTo>
                  <a:lnTo>
                    <a:pt x="261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1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19" y="3720"/>
                  </a:lnTo>
                  <a:lnTo>
                    <a:pt x="386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62" y="2835"/>
                  </a:lnTo>
                  <a:lnTo>
                    <a:pt x="4323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3" y="1729"/>
                  </a:lnTo>
                  <a:lnTo>
                    <a:pt x="426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785"/>
                  </a:lnTo>
                  <a:lnTo>
                    <a:pt x="371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1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1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838454" y="2919262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4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4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8489035" y="3061490"/>
              <a:ext cx="70479" cy="70495"/>
            </a:xfrm>
            <a:custGeom>
              <a:avLst/>
              <a:gdLst/>
              <a:ahLst/>
              <a:cxnLst/>
              <a:rect l="l" t="t" r="r" b="b"/>
              <a:pathLst>
                <a:path w="438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48" y="101"/>
                  </a:lnTo>
                  <a:lnTo>
                    <a:pt x="134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804" y="503"/>
                  </a:lnTo>
                  <a:lnTo>
                    <a:pt x="643" y="644"/>
                  </a:lnTo>
                  <a:lnTo>
                    <a:pt x="503" y="805"/>
                  </a:lnTo>
                  <a:lnTo>
                    <a:pt x="382" y="966"/>
                  </a:lnTo>
                  <a:lnTo>
                    <a:pt x="261" y="1147"/>
                  </a:lnTo>
                  <a:lnTo>
                    <a:pt x="18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20" y="1971"/>
                  </a:lnTo>
                  <a:lnTo>
                    <a:pt x="0" y="2192"/>
                  </a:lnTo>
                  <a:lnTo>
                    <a:pt x="2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81" y="3056"/>
                  </a:lnTo>
                  <a:lnTo>
                    <a:pt x="261" y="3237"/>
                  </a:lnTo>
                  <a:lnTo>
                    <a:pt x="382" y="3418"/>
                  </a:lnTo>
                  <a:lnTo>
                    <a:pt x="503" y="3579"/>
                  </a:lnTo>
                  <a:lnTo>
                    <a:pt x="643" y="3740"/>
                  </a:lnTo>
                  <a:lnTo>
                    <a:pt x="80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47" y="4202"/>
                  </a:lnTo>
                  <a:lnTo>
                    <a:pt x="154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2" y="4363"/>
                  </a:lnTo>
                  <a:lnTo>
                    <a:pt x="2633" y="4343"/>
                  </a:lnTo>
                  <a:lnTo>
                    <a:pt x="2834" y="4283"/>
                  </a:lnTo>
                  <a:lnTo>
                    <a:pt x="3035" y="4202"/>
                  </a:lnTo>
                  <a:lnTo>
                    <a:pt x="3237" y="4122"/>
                  </a:lnTo>
                  <a:lnTo>
                    <a:pt x="3417" y="4001"/>
                  </a:lnTo>
                  <a:lnTo>
                    <a:pt x="3578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0" y="3418"/>
                  </a:lnTo>
                  <a:lnTo>
                    <a:pt x="4121" y="3237"/>
                  </a:lnTo>
                  <a:lnTo>
                    <a:pt x="4201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2" y="2413"/>
                  </a:lnTo>
                  <a:lnTo>
                    <a:pt x="4382" y="2192"/>
                  </a:lnTo>
                  <a:lnTo>
                    <a:pt x="4362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1" y="1348"/>
                  </a:lnTo>
                  <a:lnTo>
                    <a:pt x="4121" y="1147"/>
                  </a:lnTo>
                  <a:lnTo>
                    <a:pt x="4000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8" y="503"/>
                  </a:lnTo>
                  <a:lnTo>
                    <a:pt x="3417" y="383"/>
                  </a:lnTo>
                  <a:lnTo>
                    <a:pt x="3237" y="282"/>
                  </a:lnTo>
                  <a:lnTo>
                    <a:pt x="3035" y="182"/>
                  </a:lnTo>
                  <a:lnTo>
                    <a:pt x="2834" y="101"/>
                  </a:lnTo>
                  <a:lnTo>
                    <a:pt x="2633" y="61"/>
                  </a:lnTo>
                  <a:lnTo>
                    <a:pt x="2412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8663905" y="3061490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72" y="1"/>
                  </a:moveTo>
                  <a:lnTo>
                    <a:pt x="195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48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48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50" y="4363"/>
                  </a:lnTo>
                  <a:lnTo>
                    <a:pt x="2172" y="4383"/>
                  </a:lnTo>
                  <a:lnTo>
                    <a:pt x="2413" y="4363"/>
                  </a:lnTo>
                  <a:lnTo>
                    <a:pt x="261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1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19" y="3740"/>
                  </a:lnTo>
                  <a:lnTo>
                    <a:pt x="386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62" y="2855"/>
                  </a:lnTo>
                  <a:lnTo>
                    <a:pt x="4323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3" y="1750"/>
                  </a:lnTo>
                  <a:lnTo>
                    <a:pt x="426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60" y="805"/>
                  </a:lnTo>
                  <a:lnTo>
                    <a:pt x="371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1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14" y="61"/>
                  </a:lnTo>
                  <a:lnTo>
                    <a:pt x="2413" y="2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8838454" y="3061490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4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4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10"/>
          <p:cNvGrpSpPr/>
          <p:nvPr/>
        </p:nvGrpSpPr>
        <p:grpSpPr>
          <a:xfrm>
            <a:off x="197112" y="125430"/>
            <a:ext cx="2080167" cy="304848"/>
            <a:chOff x="197112" y="138867"/>
            <a:chExt cx="2080167" cy="304848"/>
          </a:xfrm>
        </p:grpSpPr>
        <p:sp>
          <p:nvSpPr>
            <p:cNvPr id="373" name="Google Shape;373;p10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1"/>
          <p:cNvSpPr/>
          <p:nvPr/>
        </p:nvSpPr>
        <p:spPr>
          <a:xfrm>
            <a:off x="100" y="2734197"/>
            <a:ext cx="9143811" cy="2402364"/>
          </a:xfrm>
          <a:custGeom>
            <a:avLst/>
            <a:gdLst/>
            <a:ahLst/>
            <a:cxnLst/>
            <a:rect l="l" t="t" r="r" b="b"/>
            <a:pathLst>
              <a:path w="195485" h="51360" fill="none" extrusionOk="0">
                <a:moveTo>
                  <a:pt x="195485" y="596"/>
                </a:moveTo>
                <a:lnTo>
                  <a:pt x="0" y="596"/>
                </a:lnTo>
                <a:moveTo>
                  <a:pt x="195485" y="1229"/>
                </a:moveTo>
                <a:lnTo>
                  <a:pt x="0" y="1229"/>
                </a:lnTo>
                <a:moveTo>
                  <a:pt x="195485" y="1905"/>
                </a:moveTo>
                <a:lnTo>
                  <a:pt x="0" y="1905"/>
                </a:lnTo>
                <a:moveTo>
                  <a:pt x="195485" y="2626"/>
                </a:moveTo>
                <a:lnTo>
                  <a:pt x="0" y="2626"/>
                </a:lnTo>
                <a:moveTo>
                  <a:pt x="195485" y="3399"/>
                </a:moveTo>
                <a:lnTo>
                  <a:pt x="0" y="3399"/>
                </a:lnTo>
                <a:moveTo>
                  <a:pt x="195485" y="4230"/>
                </a:moveTo>
                <a:lnTo>
                  <a:pt x="0" y="4230"/>
                </a:lnTo>
                <a:moveTo>
                  <a:pt x="195485" y="5120"/>
                </a:moveTo>
                <a:lnTo>
                  <a:pt x="0" y="5120"/>
                </a:lnTo>
                <a:moveTo>
                  <a:pt x="195485" y="6091"/>
                </a:moveTo>
                <a:lnTo>
                  <a:pt x="0" y="6091"/>
                </a:lnTo>
                <a:moveTo>
                  <a:pt x="195485" y="7143"/>
                </a:moveTo>
                <a:lnTo>
                  <a:pt x="0" y="7143"/>
                </a:lnTo>
                <a:moveTo>
                  <a:pt x="195485" y="8283"/>
                </a:moveTo>
                <a:lnTo>
                  <a:pt x="0" y="8283"/>
                </a:lnTo>
                <a:moveTo>
                  <a:pt x="195485" y="9526"/>
                </a:moveTo>
                <a:lnTo>
                  <a:pt x="0" y="9526"/>
                </a:lnTo>
                <a:moveTo>
                  <a:pt x="195485" y="10887"/>
                </a:moveTo>
                <a:lnTo>
                  <a:pt x="0" y="10887"/>
                </a:lnTo>
                <a:moveTo>
                  <a:pt x="195485" y="12395"/>
                </a:moveTo>
                <a:lnTo>
                  <a:pt x="0" y="12395"/>
                </a:lnTo>
                <a:moveTo>
                  <a:pt x="195485" y="14057"/>
                </a:moveTo>
                <a:lnTo>
                  <a:pt x="0" y="14057"/>
                </a:lnTo>
                <a:moveTo>
                  <a:pt x="195485" y="15904"/>
                </a:moveTo>
                <a:lnTo>
                  <a:pt x="0" y="15904"/>
                </a:lnTo>
                <a:moveTo>
                  <a:pt x="195485" y="17971"/>
                </a:moveTo>
                <a:lnTo>
                  <a:pt x="0" y="17971"/>
                </a:lnTo>
                <a:moveTo>
                  <a:pt x="195485" y="20295"/>
                </a:moveTo>
                <a:lnTo>
                  <a:pt x="0" y="20295"/>
                </a:lnTo>
                <a:moveTo>
                  <a:pt x="195485" y="22943"/>
                </a:moveTo>
                <a:lnTo>
                  <a:pt x="0" y="22943"/>
                </a:lnTo>
                <a:moveTo>
                  <a:pt x="195485" y="25967"/>
                </a:moveTo>
                <a:lnTo>
                  <a:pt x="0" y="25967"/>
                </a:lnTo>
                <a:moveTo>
                  <a:pt x="195485" y="29461"/>
                </a:moveTo>
                <a:lnTo>
                  <a:pt x="0" y="29461"/>
                </a:lnTo>
                <a:moveTo>
                  <a:pt x="195485" y="33543"/>
                </a:moveTo>
                <a:lnTo>
                  <a:pt x="0" y="33543"/>
                </a:lnTo>
                <a:moveTo>
                  <a:pt x="195485" y="38384"/>
                </a:moveTo>
                <a:lnTo>
                  <a:pt x="0" y="38384"/>
                </a:lnTo>
                <a:moveTo>
                  <a:pt x="195485" y="44210"/>
                </a:moveTo>
                <a:lnTo>
                  <a:pt x="0" y="44210"/>
                </a:lnTo>
                <a:moveTo>
                  <a:pt x="0" y="1515"/>
                </a:moveTo>
                <a:lnTo>
                  <a:pt x="7253" y="0"/>
                </a:lnTo>
                <a:moveTo>
                  <a:pt x="0" y="6620"/>
                </a:moveTo>
                <a:lnTo>
                  <a:pt x="25349" y="0"/>
                </a:lnTo>
                <a:moveTo>
                  <a:pt x="0" y="15131"/>
                </a:moveTo>
                <a:lnTo>
                  <a:pt x="43452" y="0"/>
                </a:lnTo>
                <a:moveTo>
                  <a:pt x="0" y="32160"/>
                </a:moveTo>
                <a:lnTo>
                  <a:pt x="61547" y="0"/>
                </a:lnTo>
                <a:moveTo>
                  <a:pt x="30498" y="51360"/>
                </a:moveTo>
                <a:lnTo>
                  <a:pt x="79643" y="0"/>
                </a:lnTo>
                <a:moveTo>
                  <a:pt x="97739" y="51360"/>
                </a:moveTo>
                <a:lnTo>
                  <a:pt x="97739" y="0"/>
                </a:lnTo>
                <a:moveTo>
                  <a:pt x="164979" y="51360"/>
                </a:moveTo>
                <a:lnTo>
                  <a:pt x="115842" y="0"/>
                </a:lnTo>
                <a:moveTo>
                  <a:pt x="195485" y="32160"/>
                </a:moveTo>
                <a:lnTo>
                  <a:pt x="133937" y="0"/>
                </a:lnTo>
                <a:moveTo>
                  <a:pt x="195485" y="15139"/>
                </a:moveTo>
                <a:lnTo>
                  <a:pt x="152033" y="0"/>
                </a:lnTo>
                <a:moveTo>
                  <a:pt x="195485" y="6620"/>
                </a:moveTo>
                <a:lnTo>
                  <a:pt x="170136" y="0"/>
                </a:lnTo>
                <a:moveTo>
                  <a:pt x="195485" y="1523"/>
                </a:moveTo>
                <a:lnTo>
                  <a:pt x="188232" y="0"/>
                </a:lnTo>
                <a:moveTo>
                  <a:pt x="0" y="0"/>
                </a:moveTo>
                <a:lnTo>
                  <a:pt x="195485" y="0"/>
                </a:lnTo>
              </a:path>
            </a:pathLst>
          </a:custGeom>
          <a:noFill/>
          <a:ln w="7000" cap="flat" cmpd="sng">
            <a:solidFill>
              <a:schemeClr val="lt2"/>
            </a:solidFill>
            <a:prstDash val="solid"/>
            <a:miter lim="735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1"/>
          <p:cNvSpPr txBox="1">
            <a:spLocks noGrp="1"/>
          </p:cNvSpPr>
          <p:nvPr>
            <p:ph type="title" hasCustomPrompt="1"/>
          </p:nvPr>
        </p:nvSpPr>
        <p:spPr>
          <a:xfrm>
            <a:off x="856800" y="1780450"/>
            <a:ext cx="7430400" cy="1134300"/>
          </a:xfrm>
          <a:prstGeom prst="rect">
            <a:avLst/>
          </a:prstGeom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8" name="Google Shape;398;p11"/>
          <p:cNvSpPr txBox="1">
            <a:spLocks noGrp="1"/>
          </p:cNvSpPr>
          <p:nvPr>
            <p:ph type="subTitle" idx="1"/>
          </p:nvPr>
        </p:nvSpPr>
        <p:spPr>
          <a:xfrm>
            <a:off x="1789650" y="2942450"/>
            <a:ext cx="5564700" cy="420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9" name="Google Shape;399;p11"/>
          <p:cNvSpPr/>
          <p:nvPr/>
        </p:nvSpPr>
        <p:spPr>
          <a:xfrm rot="5400000" flipH="1">
            <a:off x="-124528" y="-748373"/>
            <a:ext cx="2401706" cy="2928435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1"/>
          <p:cNvSpPr/>
          <p:nvPr/>
        </p:nvSpPr>
        <p:spPr>
          <a:xfrm rot="-5400000">
            <a:off x="6866822" y="-748373"/>
            <a:ext cx="2401706" cy="2928435"/>
          </a:xfrm>
          <a:custGeom>
            <a:avLst/>
            <a:gdLst/>
            <a:ahLst/>
            <a:cxnLst/>
            <a:rect l="l" t="t" r="r" b="b"/>
            <a:pathLst>
              <a:path w="44940" h="54796" extrusionOk="0">
                <a:moveTo>
                  <a:pt x="36401" y="1"/>
                </a:moveTo>
                <a:lnTo>
                  <a:pt x="36261" y="18"/>
                </a:lnTo>
                <a:lnTo>
                  <a:pt x="36120" y="54"/>
                </a:lnTo>
                <a:lnTo>
                  <a:pt x="35979" y="106"/>
                </a:lnTo>
                <a:lnTo>
                  <a:pt x="35839" y="159"/>
                </a:lnTo>
                <a:lnTo>
                  <a:pt x="35698" y="247"/>
                </a:lnTo>
                <a:lnTo>
                  <a:pt x="35593" y="317"/>
                </a:lnTo>
                <a:lnTo>
                  <a:pt x="35470" y="423"/>
                </a:lnTo>
                <a:lnTo>
                  <a:pt x="35382" y="528"/>
                </a:lnTo>
                <a:lnTo>
                  <a:pt x="35294" y="651"/>
                </a:lnTo>
                <a:lnTo>
                  <a:pt x="35189" y="862"/>
                </a:lnTo>
                <a:lnTo>
                  <a:pt x="35101" y="1073"/>
                </a:lnTo>
                <a:lnTo>
                  <a:pt x="35066" y="1301"/>
                </a:lnTo>
                <a:lnTo>
                  <a:pt x="35048" y="1547"/>
                </a:lnTo>
                <a:lnTo>
                  <a:pt x="35048" y="1793"/>
                </a:lnTo>
                <a:lnTo>
                  <a:pt x="35048" y="2039"/>
                </a:lnTo>
                <a:lnTo>
                  <a:pt x="35101" y="2531"/>
                </a:lnTo>
                <a:lnTo>
                  <a:pt x="35136" y="3023"/>
                </a:lnTo>
                <a:lnTo>
                  <a:pt x="35154" y="3269"/>
                </a:lnTo>
                <a:lnTo>
                  <a:pt x="35136" y="3514"/>
                </a:lnTo>
                <a:lnTo>
                  <a:pt x="35101" y="3743"/>
                </a:lnTo>
                <a:lnTo>
                  <a:pt x="35048" y="3954"/>
                </a:lnTo>
                <a:lnTo>
                  <a:pt x="34961" y="4164"/>
                </a:lnTo>
                <a:lnTo>
                  <a:pt x="34838" y="4358"/>
                </a:lnTo>
                <a:lnTo>
                  <a:pt x="34732" y="4463"/>
                </a:lnTo>
                <a:lnTo>
                  <a:pt x="34627" y="4551"/>
                </a:lnTo>
                <a:lnTo>
                  <a:pt x="34521" y="4639"/>
                </a:lnTo>
                <a:lnTo>
                  <a:pt x="34416" y="4727"/>
                </a:lnTo>
                <a:lnTo>
                  <a:pt x="34170" y="4850"/>
                </a:lnTo>
                <a:lnTo>
                  <a:pt x="33906" y="4973"/>
                </a:lnTo>
                <a:lnTo>
                  <a:pt x="33643" y="5078"/>
                </a:lnTo>
                <a:lnTo>
                  <a:pt x="33379" y="5201"/>
                </a:lnTo>
                <a:lnTo>
                  <a:pt x="33116" y="5342"/>
                </a:lnTo>
                <a:lnTo>
                  <a:pt x="33010" y="5412"/>
                </a:lnTo>
                <a:lnTo>
                  <a:pt x="32888" y="5500"/>
                </a:lnTo>
                <a:lnTo>
                  <a:pt x="32694" y="5693"/>
                </a:lnTo>
                <a:lnTo>
                  <a:pt x="32554" y="5904"/>
                </a:lnTo>
                <a:lnTo>
                  <a:pt x="32413" y="6115"/>
                </a:lnTo>
                <a:lnTo>
                  <a:pt x="32325" y="6360"/>
                </a:lnTo>
                <a:lnTo>
                  <a:pt x="32237" y="6624"/>
                </a:lnTo>
                <a:lnTo>
                  <a:pt x="32202" y="6887"/>
                </a:lnTo>
                <a:lnTo>
                  <a:pt x="32167" y="7151"/>
                </a:lnTo>
                <a:lnTo>
                  <a:pt x="32167" y="7415"/>
                </a:lnTo>
                <a:lnTo>
                  <a:pt x="32167" y="7678"/>
                </a:lnTo>
                <a:lnTo>
                  <a:pt x="32185" y="7942"/>
                </a:lnTo>
                <a:lnTo>
                  <a:pt x="32255" y="8469"/>
                </a:lnTo>
                <a:lnTo>
                  <a:pt x="32343" y="8996"/>
                </a:lnTo>
                <a:lnTo>
                  <a:pt x="32396" y="9523"/>
                </a:lnTo>
                <a:lnTo>
                  <a:pt x="32413" y="9962"/>
                </a:lnTo>
                <a:lnTo>
                  <a:pt x="32413" y="10436"/>
                </a:lnTo>
                <a:lnTo>
                  <a:pt x="32378" y="10911"/>
                </a:lnTo>
                <a:lnTo>
                  <a:pt x="32325" y="11420"/>
                </a:lnTo>
                <a:lnTo>
                  <a:pt x="32255" y="11929"/>
                </a:lnTo>
                <a:lnTo>
                  <a:pt x="32150" y="12439"/>
                </a:lnTo>
                <a:lnTo>
                  <a:pt x="32044" y="12966"/>
                </a:lnTo>
                <a:lnTo>
                  <a:pt x="31904" y="13493"/>
                </a:lnTo>
                <a:lnTo>
                  <a:pt x="31763" y="14002"/>
                </a:lnTo>
                <a:lnTo>
                  <a:pt x="31587" y="14512"/>
                </a:lnTo>
                <a:lnTo>
                  <a:pt x="31412" y="15004"/>
                </a:lnTo>
                <a:lnTo>
                  <a:pt x="31219" y="15496"/>
                </a:lnTo>
                <a:lnTo>
                  <a:pt x="31025" y="15953"/>
                </a:lnTo>
                <a:lnTo>
                  <a:pt x="30814" y="16392"/>
                </a:lnTo>
                <a:lnTo>
                  <a:pt x="30604" y="16813"/>
                </a:lnTo>
                <a:lnTo>
                  <a:pt x="30375" y="17200"/>
                </a:lnTo>
                <a:lnTo>
                  <a:pt x="28566" y="20222"/>
                </a:lnTo>
                <a:lnTo>
                  <a:pt x="27670" y="21715"/>
                </a:lnTo>
                <a:lnTo>
                  <a:pt x="26739" y="23208"/>
                </a:lnTo>
                <a:lnTo>
                  <a:pt x="26510" y="23577"/>
                </a:lnTo>
                <a:lnTo>
                  <a:pt x="26229" y="23946"/>
                </a:lnTo>
                <a:lnTo>
                  <a:pt x="25948" y="24297"/>
                </a:lnTo>
                <a:lnTo>
                  <a:pt x="25650" y="24631"/>
                </a:lnTo>
                <a:lnTo>
                  <a:pt x="25333" y="24965"/>
                </a:lnTo>
                <a:lnTo>
                  <a:pt x="24982" y="25264"/>
                </a:lnTo>
                <a:lnTo>
                  <a:pt x="24631" y="25545"/>
                </a:lnTo>
                <a:lnTo>
                  <a:pt x="24279" y="25791"/>
                </a:lnTo>
                <a:lnTo>
                  <a:pt x="23893" y="26019"/>
                </a:lnTo>
                <a:lnTo>
                  <a:pt x="23506" y="26212"/>
                </a:lnTo>
                <a:lnTo>
                  <a:pt x="23102" y="26353"/>
                </a:lnTo>
                <a:lnTo>
                  <a:pt x="22698" y="26476"/>
                </a:lnTo>
                <a:lnTo>
                  <a:pt x="22505" y="26511"/>
                </a:lnTo>
                <a:lnTo>
                  <a:pt x="22294" y="26546"/>
                </a:lnTo>
                <a:lnTo>
                  <a:pt x="22083" y="26564"/>
                </a:lnTo>
                <a:lnTo>
                  <a:pt x="21662" y="26564"/>
                </a:lnTo>
                <a:lnTo>
                  <a:pt x="21451" y="26546"/>
                </a:lnTo>
                <a:lnTo>
                  <a:pt x="21240" y="26511"/>
                </a:lnTo>
                <a:lnTo>
                  <a:pt x="21012" y="26476"/>
                </a:lnTo>
                <a:lnTo>
                  <a:pt x="20643" y="26353"/>
                </a:lnTo>
                <a:lnTo>
                  <a:pt x="20291" y="26230"/>
                </a:lnTo>
                <a:lnTo>
                  <a:pt x="19940" y="26054"/>
                </a:lnTo>
                <a:lnTo>
                  <a:pt x="19606" y="25878"/>
                </a:lnTo>
                <a:lnTo>
                  <a:pt x="18921" y="25509"/>
                </a:lnTo>
                <a:lnTo>
                  <a:pt x="18570" y="25316"/>
                </a:lnTo>
                <a:lnTo>
                  <a:pt x="18218" y="25158"/>
                </a:lnTo>
                <a:lnTo>
                  <a:pt x="17867" y="25018"/>
                </a:lnTo>
                <a:lnTo>
                  <a:pt x="17481" y="24912"/>
                </a:lnTo>
                <a:lnTo>
                  <a:pt x="17287" y="24859"/>
                </a:lnTo>
                <a:lnTo>
                  <a:pt x="17094" y="24842"/>
                </a:lnTo>
                <a:lnTo>
                  <a:pt x="16883" y="24824"/>
                </a:lnTo>
                <a:lnTo>
                  <a:pt x="16497" y="24824"/>
                </a:lnTo>
                <a:lnTo>
                  <a:pt x="16321" y="24859"/>
                </a:lnTo>
                <a:lnTo>
                  <a:pt x="16128" y="24895"/>
                </a:lnTo>
                <a:lnTo>
                  <a:pt x="15952" y="24947"/>
                </a:lnTo>
                <a:lnTo>
                  <a:pt x="15776" y="25035"/>
                </a:lnTo>
                <a:lnTo>
                  <a:pt x="15618" y="25123"/>
                </a:lnTo>
                <a:lnTo>
                  <a:pt x="15460" y="25228"/>
                </a:lnTo>
                <a:lnTo>
                  <a:pt x="15320" y="25351"/>
                </a:lnTo>
                <a:lnTo>
                  <a:pt x="15214" y="25474"/>
                </a:lnTo>
                <a:lnTo>
                  <a:pt x="15126" y="25580"/>
                </a:lnTo>
                <a:lnTo>
                  <a:pt x="15056" y="25720"/>
                </a:lnTo>
                <a:lnTo>
                  <a:pt x="14986" y="25843"/>
                </a:lnTo>
                <a:lnTo>
                  <a:pt x="14880" y="26124"/>
                </a:lnTo>
                <a:lnTo>
                  <a:pt x="14793" y="26423"/>
                </a:lnTo>
                <a:lnTo>
                  <a:pt x="14740" y="26722"/>
                </a:lnTo>
                <a:lnTo>
                  <a:pt x="14722" y="27038"/>
                </a:lnTo>
                <a:lnTo>
                  <a:pt x="14687" y="27688"/>
                </a:lnTo>
                <a:lnTo>
                  <a:pt x="14670" y="28338"/>
                </a:lnTo>
                <a:lnTo>
                  <a:pt x="14652" y="28672"/>
                </a:lnTo>
                <a:lnTo>
                  <a:pt x="14599" y="28970"/>
                </a:lnTo>
                <a:lnTo>
                  <a:pt x="14529" y="29269"/>
                </a:lnTo>
                <a:lnTo>
                  <a:pt x="14424" y="29550"/>
                </a:lnTo>
                <a:lnTo>
                  <a:pt x="14371" y="29691"/>
                </a:lnTo>
                <a:lnTo>
                  <a:pt x="14283" y="29831"/>
                </a:lnTo>
                <a:lnTo>
                  <a:pt x="14213" y="29954"/>
                </a:lnTo>
                <a:lnTo>
                  <a:pt x="14107" y="30060"/>
                </a:lnTo>
                <a:lnTo>
                  <a:pt x="13985" y="30200"/>
                </a:lnTo>
                <a:lnTo>
                  <a:pt x="13844" y="30306"/>
                </a:lnTo>
                <a:lnTo>
                  <a:pt x="13703" y="30411"/>
                </a:lnTo>
                <a:lnTo>
                  <a:pt x="13545" y="30499"/>
                </a:lnTo>
                <a:lnTo>
                  <a:pt x="13387" y="30551"/>
                </a:lnTo>
                <a:lnTo>
                  <a:pt x="13212" y="30604"/>
                </a:lnTo>
                <a:lnTo>
                  <a:pt x="13053" y="30657"/>
                </a:lnTo>
                <a:lnTo>
                  <a:pt x="12878" y="30692"/>
                </a:lnTo>
                <a:lnTo>
                  <a:pt x="12509" y="30727"/>
                </a:lnTo>
                <a:lnTo>
                  <a:pt x="12140" y="30727"/>
                </a:lnTo>
                <a:lnTo>
                  <a:pt x="11753" y="30710"/>
                </a:lnTo>
                <a:lnTo>
                  <a:pt x="11349" y="30674"/>
                </a:lnTo>
                <a:lnTo>
                  <a:pt x="10559" y="30622"/>
                </a:lnTo>
                <a:lnTo>
                  <a:pt x="10155" y="30604"/>
                </a:lnTo>
                <a:lnTo>
                  <a:pt x="9768" y="30604"/>
                </a:lnTo>
                <a:lnTo>
                  <a:pt x="9399" y="30657"/>
                </a:lnTo>
                <a:lnTo>
                  <a:pt x="9206" y="30692"/>
                </a:lnTo>
                <a:lnTo>
                  <a:pt x="9030" y="30727"/>
                </a:lnTo>
                <a:lnTo>
                  <a:pt x="8855" y="30797"/>
                </a:lnTo>
                <a:lnTo>
                  <a:pt x="8697" y="30868"/>
                </a:lnTo>
                <a:lnTo>
                  <a:pt x="8538" y="30956"/>
                </a:lnTo>
                <a:lnTo>
                  <a:pt x="8380" y="31043"/>
                </a:lnTo>
                <a:lnTo>
                  <a:pt x="8240" y="31149"/>
                </a:lnTo>
                <a:lnTo>
                  <a:pt x="8134" y="31254"/>
                </a:lnTo>
                <a:lnTo>
                  <a:pt x="8029" y="31377"/>
                </a:lnTo>
                <a:lnTo>
                  <a:pt x="7924" y="31500"/>
                </a:lnTo>
                <a:lnTo>
                  <a:pt x="7836" y="31641"/>
                </a:lnTo>
                <a:lnTo>
                  <a:pt x="7748" y="31781"/>
                </a:lnTo>
                <a:lnTo>
                  <a:pt x="7625" y="32080"/>
                </a:lnTo>
                <a:lnTo>
                  <a:pt x="7520" y="32396"/>
                </a:lnTo>
                <a:lnTo>
                  <a:pt x="7449" y="32730"/>
                </a:lnTo>
                <a:lnTo>
                  <a:pt x="7414" y="33046"/>
                </a:lnTo>
                <a:lnTo>
                  <a:pt x="7397" y="33380"/>
                </a:lnTo>
                <a:lnTo>
                  <a:pt x="7414" y="33714"/>
                </a:lnTo>
                <a:lnTo>
                  <a:pt x="7449" y="34030"/>
                </a:lnTo>
                <a:lnTo>
                  <a:pt x="7502" y="34364"/>
                </a:lnTo>
                <a:lnTo>
                  <a:pt x="7555" y="34680"/>
                </a:lnTo>
                <a:lnTo>
                  <a:pt x="7695" y="35330"/>
                </a:lnTo>
                <a:lnTo>
                  <a:pt x="7801" y="35980"/>
                </a:lnTo>
                <a:lnTo>
                  <a:pt x="7853" y="36331"/>
                </a:lnTo>
                <a:lnTo>
                  <a:pt x="7888" y="36683"/>
                </a:lnTo>
                <a:lnTo>
                  <a:pt x="7906" y="37034"/>
                </a:lnTo>
                <a:lnTo>
                  <a:pt x="7906" y="37403"/>
                </a:lnTo>
                <a:lnTo>
                  <a:pt x="7906" y="37754"/>
                </a:lnTo>
                <a:lnTo>
                  <a:pt x="7871" y="38106"/>
                </a:lnTo>
                <a:lnTo>
                  <a:pt x="7836" y="38475"/>
                </a:lnTo>
                <a:lnTo>
                  <a:pt x="7783" y="38826"/>
                </a:lnTo>
                <a:lnTo>
                  <a:pt x="7695" y="39160"/>
                </a:lnTo>
                <a:lnTo>
                  <a:pt x="7607" y="39511"/>
                </a:lnTo>
                <a:lnTo>
                  <a:pt x="7502" y="39845"/>
                </a:lnTo>
                <a:lnTo>
                  <a:pt x="7379" y="40179"/>
                </a:lnTo>
                <a:lnTo>
                  <a:pt x="7238" y="40495"/>
                </a:lnTo>
                <a:lnTo>
                  <a:pt x="7080" y="40811"/>
                </a:lnTo>
                <a:lnTo>
                  <a:pt x="6887" y="41127"/>
                </a:lnTo>
                <a:lnTo>
                  <a:pt x="6694" y="41408"/>
                </a:lnTo>
                <a:lnTo>
                  <a:pt x="6571" y="41602"/>
                </a:lnTo>
                <a:lnTo>
                  <a:pt x="6430" y="41760"/>
                </a:lnTo>
                <a:lnTo>
                  <a:pt x="6290" y="41900"/>
                </a:lnTo>
                <a:lnTo>
                  <a:pt x="6149" y="42041"/>
                </a:lnTo>
                <a:lnTo>
                  <a:pt x="6009" y="42164"/>
                </a:lnTo>
                <a:lnTo>
                  <a:pt x="5868" y="42269"/>
                </a:lnTo>
                <a:lnTo>
                  <a:pt x="5587" y="42445"/>
                </a:lnTo>
                <a:lnTo>
                  <a:pt x="5306" y="42585"/>
                </a:lnTo>
                <a:lnTo>
                  <a:pt x="5007" y="42691"/>
                </a:lnTo>
                <a:lnTo>
                  <a:pt x="4709" y="42779"/>
                </a:lnTo>
                <a:lnTo>
                  <a:pt x="4392" y="42831"/>
                </a:lnTo>
                <a:lnTo>
                  <a:pt x="4076" y="42884"/>
                </a:lnTo>
                <a:lnTo>
                  <a:pt x="3760" y="42919"/>
                </a:lnTo>
                <a:lnTo>
                  <a:pt x="3092" y="42990"/>
                </a:lnTo>
                <a:lnTo>
                  <a:pt x="2759" y="43025"/>
                </a:lnTo>
                <a:lnTo>
                  <a:pt x="2407" y="43095"/>
                </a:lnTo>
                <a:lnTo>
                  <a:pt x="2056" y="43183"/>
                </a:lnTo>
                <a:lnTo>
                  <a:pt x="1705" y="43306"/>
                </a:lnTo>
                <a:lnTo>
                  <a:pt x="1546" y="43358"/>
                </a:lnTo>
                <a:lnTo>
                  <a:pt x="1424" y="43429"/>
                </a:lnTo>
                <a:lnTo>
                  <a:pt x="1301" y="43517"/>
                </a:lnTo>
                <a:lnTo>
                  <a:pt x="1178" y="43604"/>
                </a:lnTo>
                <a:lnTo>
                  <a:pt x="1055" y="43710"/>
                </a:lnTo>
                <a:lnTo>
                  <a:pt x="949" y="43815"/>
                </a:lnTo>
                <a:lnTo>
                  <a:pt x="756" y="44061"/>
                </a:lnTo>
                <a:lnTo>
                  <a:pt x="580" y="44325"/>
                </a:lnTo>
                <a:lnTo>
                  <a:pt x="440" y="44606"/>
                </a:lnTo>
                <a:lnTo>
                  <a:pt x="317" y="44904"/>
                </a:lnTo>
                <a:lnTo>
                  <a:pt x="211" y="45203"/>
                </a:lnTo>
                <a:lnTo>
                  <a:pt x="106" y="45590"/>
                </a:lnTo>
                <a:lnTo>
                  <a:pt x="71" y="45783"/>
                </a:lnTo>
                <a:lnTo>
                  <a:pt x="36" y="45994"/>
                </a:lnTo>
                <a:lnTo>
                  <a:pt x="18" y="46187"/>
                </a:lnTo>
                <a:lnTo>
                  <a:pt x="1" y="46398"/>
                </a:lnTo>
                <a:lnTo>
                  <a:pt x="18" y="46591"/>
                </a:lnTo>
                <a:lnTo>
                  <a:pt x="36" y="46802"/>
                </a:lnTo>
                <a:lnTo>
                  <a:pt x="88" y="46977"/>
                </a:lnTo>
                <a:lnTo>
                  <a:pt x="141" y="47153"/>
                </a:lnTo>
                <a:lnTo>
                  <a:pt x="282" y="47487"/>
                </a:lnTo>
                <a:lnTo>
                  <a:pt x="440" y="47821"/>
                </a:lnTo>
                <a:lnTo>
                  <a:pt x="615" y="48155"/>
                </a:lnTo>
                <a:lnTo>
                  <a:pt x="774" y="48488"/>
                </a:lnTo>
                <a:lnTo>
                  <a:pt x="914" y="48822"/>
                </a:lnTo>
                <a:lnTo>
                  <a:pt x="967" y="48980"/>
                </a:lnTo>
                <a:lnTo>
                  <a:pt x="1019" y="49156"/>
                </a:lnTo>
                <a:lnTo>
                  <a:pt x="1037" y="49332"/>
                </a:lnTo>
                <a:lnTo>
                  <a:pt x="1055" y="49525"/>
                </a:lnTo>
                <a:lnTo>
                  <a:pt x="1037" y="49700"/>
                </a:lnTo>
                <a:lnTo>
                  <a:pt x="1019" y="49894"/>
                </a:lnTo>
                <a:lnTo>
                  <a:pt x="967" y="50069"/>
                </a:lnTo>
                <a:lnTo>
                  <a:pt x="914" y="50263"/>
                </a:lnTo>
                <a:lnTo>
                  <a:pt x="774" y="50614"/>
                </a:lnTo>
                <a:lnTo>
                  <a:pt x="598" y="50965"/>
                </a:lnTo>
                <a:lnTo>
                  <a:pt x="440" y="51317"/>
                </a:lnTo>
                <a:lnTo>
                  <a:pt x="299" y="51686"/>
                </a:lnTo>
                <a:lnTo>
                  <a:pt x="229" y="51861"/>
                </a:lnTo>
                <a:lnTo>
                  <a:pt x="194" y="52055"/>
                </a:lnTo>
                <a:lnTo>
                  <a:pt x="159" y="52230"/>
                </a:lnTo>
                <a:lnTo>
                  <a:pt x="159" y="52424"/>
                </a:lnTo>
                <a:lnTo>
                  <a:pt x="159" y="52599"/>
                </a:lnTo>
                <a:lnTo>
                  <a:pt x="194" y="52775"/>
                </a:lnTo>
                <a:lnTo>
                  <a:pt x="229" y="52933"/>
                </a:lnTo>
                <a:lnTo>
                  <a:pt x="299" y="53091"/>
                </a:lnTo>
                <a:lnTo>
                  <a:pt x="369" y="53232"/>
                </a:lnTo>
                <a:lnTo>
                  <a:pt x="457" y="53372"/>
                </a:lnTo>
                <a:lnTo>
                  <a:pt x="563" y="53495"/>
                </a:lnTo>
                <a:lnTo>
                  <a:pt x="686" y="53601"/>
                </a:lnTo>
                <a:lnTo>
                  <a:pt x="809" y="53706"/>
                </a:lnTo>
                <a:lnTo>
                  <a:pt x="949" y="53811"/>
                </a:lnTo>
                <a:lnTo>
                  <a:pt x="1107" y="53899"/>
                </a:lnTo>
                <a:lnTo>
                  <a:pt x="1248" y="53987"/>
                </a:lnTo>
                <a:lnTo>
                  <a:pt x="1582" y="54128"/>
                </a:lnTo>
                <a:lnTo>
                  <a:pt x="1951" y="54251"/>
                </a:lnTo>
                <a:lnTo>
                  <a:pt x="2319" y="54338"/>
                </a:lnTo>
                <a:lnTo>
                  <a:pt x="2706" y="54426"/>
                </a:lnTo>
                <a:lnTo>
                  <a:pt x="3092" y="54479"/>
                </a:lnTo>
                <a:lnTo>
                  <a:pt x="3461" y="54514"/>
                </a:lnTo>
                <a:lnTo>
                  <a:pt x="3830" y="54549"/>
                </a:lnTo>
                <a:lnTo>
                  <a:pt x="4182" y="54567"/>
                </a:lnTo>
                <a:lnTo>
                  <a:pt x="4779" y="54567"/>
                </a:lnTo>
                <a:lnTo>
                  <a:pt x="7467" y="54584"/>
                </a:lnTo>
                <a:lnTo>
                  <a:pt x="10155" y="54637"/>
                </a:lnTo>
                <a:lnTo>
                  <a:pt x="13493" y="54707"/>
                </a:lnTo>
                <a:lnTo>
                  <a:pt x="16813" y="54760"/>
                </a:lnTo>
                <a:lnTo>
                  <a:pt x="20151" y="54795"/>
                </a:lnTo>
                <a:lnTo>
                  <a:pt x="23471" y="54795"/>
                </a:lnTo>
                <a:lnTo>
                  <a:pt x="25140" y="54760"/>
                </a:lnTo>
                <a:lnTo>
                  <a:pt x="26809" y="54707"/>
                </a:lnTo>
                <a:lnTo>
                  <a:pt x="28460" y="54637"/>
                </a:lnTo>
                <a:lnTo>
                  <a:pt x="30129" y="54532"/>
                </a:lnTo>
                <a:lnTo>
                  <a:pt x="31781" y="54409"/>
                </a:lnTo>
                <a:lnTo>
                  <a:pt x="33432" y="54233"/>
                </a:lnTo>
                <a:lnTo>
                  <a:pt x="35101" y="54040"/>
                </a:lnTo>
                <a:lnTo>
                  <a:pt x="36735" y="53811"/>
                </a:lnTo>
                <a:lnTo>
                  <a:pt x="37420" y="53724"/>
                </a:lnTo>
                <a:lnTo>
                  <a:pt x="38140" y="53636"/>
                </a:lnTo>
                <a:lnTo>
                  <a:pt x="38878" y="53530"/>
                </a:lnTo>
                <a:lnTo>
                  <a:pt x="39229" y="53460"/>
                </a:lnTo>
                <a:lnTo>
                  <a:pt x="39581" y="53372"/>
                </a:lnTo>
                <a:lnTo>
                  <a:pt x="39915" y="53267"/>
                </a:lnTo>
                <a:lnTo>
                  <a:pt x="40231" y="53144"/>
                </a:lnTo>
                <a:lnTo>
                  <a:pt x="40530" y="52986"/>
                </a:lnTo>
                <a:lnTo>
                  <a:pt x="40793" y="52810"/>
                </a:lnTo>
                <a:lnTo>
                  <a:pt x="40916" y="52705"/>
                </a:lnTo>
                <a:lnTo>
                  <a:pt x="41039" y="52599"/>
                </a:lnTo>
                <a:lnTo>
                  <a:pt x="41144" y="52476"/>
                </a:lnTo>
                <a:lnTo>
                  <a:pt x="41250" y="52336"/>
                </a:lnTo>
                <a:lnTo>
                  <a:pt x="41338" y="52195"/>
                </a:lnTo>
                <a:lnTo>
                  <a:pt x="41425" y="52037"/>
                </a:lnTo>
                <a:lnTo>
                  <a:pt x="41496" y="51879"/>
                </a:lnTo>
                <a:lnTo>
                  <a:pt x="41566" y="51703"/>
                </a:lnTo>
                <a:lnTo>
                  <a:pt x="41689" y="51282"/>
                </a:lnTo>
                <a:lnTo>
                  <a:pt x="41812" y="50842"/>
                </a:lnTo>
                <a:lnTo>
                  <a:pt x="41917" y="50386"/>
                </a:lnTo>
                <a:lnTo>
                  <a:pt x="42023" y="49929"/>
                </a:lnTo>
                <a:lnTo>
                  <a:pt x="42181" y="49015"/>
                </a:lnTo>
                <a:lnTo>
                  <a:pt x="42304" y="48067"/>
                </a:lnTo>
                <a:lnTo>
                  <a:pt x="42392" y="47136"/>
                </a:lnTo>
                <a:lnTo>
                  <a:pt x="42480" y="46187"/>
                </a:lnTo>
                <a:lnTo>
                  <a:pt x="42603" y="44360"/>
                </a:lnTo>
                <a:lnTo>
                  <a:pt x="42690" y="42673"/>
                </a:lnTo>
                <a:lnTo>
                  <a:pt x="42761" y="40969"/>
                </a:lnTo>
                <a:lnTo>
                  <a:pt x="42848" y="37561"/>
                </a:lnTo>
                <a:lnTo>
                  <a:pt x="42936" y="35875"/>
                </a:lnTo>
                <a:lnTo>
                  <a:pt x="42971" y="35014"/>
                </a:lnTo>
                <a:lnTo>
                  <a:pt x="43042" y="34170"/>
                </a:lnTo>
                <a:lnTo>
                  <a:pt x="43112" y="33327"/>
                </a:lnTo>
                <a:lnTo>
                  <a:pt x="43182" y="32484"/>
                </a:lnTo>
                <a:lnTo>
                  <a:pt x="43288" y="31623"/>
                </a:lnTo>
                <a:lnTo>
                  <a:pt x="43411" y="30780"/>
                </a:lnTo>
                <a:lnTo>
                  <a:pt x="43657" y="29269"/>
                </a:lnTo>
                <a:lnTo>
                  <a:pt x="43920" y="27776"/>
                </a:lnTo>
                <a:lnTo>
                  <a:pt x="44184" y="26265"/>
                </a:lnTo>
                <a:lnTo>
                  <a:pt x="44412" y="24772"/>
                </a:lnTo>
                <a:lnTo>
                  <a:pt x="44623" y="23261"/>
                </a:lnTo>
                <a:lnTo>
                  <a:pt x="44728" y="22505"/>
                </a:lnTo>
                <a:lnTo>
                  <a:pt x="44798" y="21750"/>
                </a:lnTo>
                <a:lnTo>
                  <a:pt x="44869" y="20977"/>
                </a:lnTo>
                <a:lnTo>
                  <a:pt x="44904" y="20222"/>
                </a:lnTo>
                <a:lnTo>
                  <a:pt x="44939" y="19466"/>
                </a:lnTo>
                <a:lnTo>
                  <a:pt x="44939" y="18693"/>
                </a:lnTo>
                <a:lnTo>
                  <a:pt x="44921" y="18026"/>
                </a:lnTo>
                <a:lnTo>
                  <a:pt x="44886" y="17358"/>
                </a:lnTo>
                <a:lnTo>
                  <a:pt x="44834" y="16690"/>
                </a:lnTo>
                <a:lnTo>
                  <a:pt x="44781" y="16023"/>
                </a:lnTo>
                <a:lnTo>
                  <a:pt x="44676" y="14863"/>
                </a:lnTo>
                <a:lnTo>
                  <a:pt x="44623" y="14284"/>
                </a:lnTo>
                <a:lnTo>
                  <a:pt x="44588" y="13704"/>
                </a:lnTo>
                <a:lnTo>
                  <a:pt x="44535" y="13159"/>
                </a:lnTo>
                <a:lnTo>
                  <a:pt x="44465" y="12597"/>
                </a:lnTo>
                <a:lnTo>
                  <a:pt x="44412" y="12334"/>
                </a:lnTo>
                <a:lnTo>
                  <a:pt x="44359" y="12052"/>
                </a:lnTo>
                <a:lnTo>
                  <a:pt x="44271" y="11789"/>
                </a:lnTo>
                <a:lnTo>
                  <a:pt x="44184" y="11525"/>
                </a:lnTo>
                <a:lnTo>
                  <a:pt x="44078" y="11279"/>
                </a:lnTo>
                <a:lnTo>
                  <a:pt x="43973" y="11034"/>
                </a:lnTo>
                <a:lnTo>
                  <a:pt x="43832" y="10788"/>
                </a:lnTo>
                <a:lnTo>
                  <a:pt x="43692" y="10559"/>
                </a:lnTo>
                <a:lnTo>
                  <a:pt x="43516" y="10348"/>
                </a:lnTo>
                <a:lnTo>
                  <a:pt x="43340" y="10138"/>
                </a:lnTo>
                <a:lnTo>
                  <a:pt x="43130" y="9944"/>
                </a:lnTo>
                <a:lnTo>
                  <a:pt x="42901" y="9769"/>
                </a:lnTo>
                <a:lnTo>
                  <a:pt x="42620" y="9593"/>
                </a:lnTo>
                <a:lnTo>
                  <a:pt x="42321" y="9400"/>
                </a:lnTo>
                <a:lnTo>
                  <a:pt x="42181" y="9294"/>
                </a:lnTo>
                <a:lnTo>
                  <a:pt x="42040" y="9189"/>
                </a:lnTo>
                <a:lnTo>
                  <a:pt x="41917" y="9083"/>
                </a:lnTo>
                <a:lnTo>
                  <a:pt x="41794" y="8961"/>
                </a:lnTo>
                <a:lnTo>
                  <a:pt x="41671" y="8767"/>
                </a:lnTo>
                <a:lnTo>
                  <a:pt x="41566" y="8574"/>
                </a:lnTo>
                <a:lnTo>
                  <a:pt x="41478" y="8381"/>
                </a:lnTo>
                <a:lnTo>
                  <a:pt x="41408" y="8188"/>
                </a:lnTo>
                <a:lnTo>
                  <a:pt x="41320" y="7977"/>
                </a:lnTo>
                <a:lnTo>
                  <a:pt x="41232" y="7783"/>
                </a:lnTo>
                <a:lnTo>
                  <a:pt x="41127" y="7590"/>
                </a:lnTo>
                <a:lnTo>
                  <a:pt x="41004" y="7397"/>
                </a:lnTo>
                <a:lnTo>
                  <a:pt x="40846" y="7221"/>
                </a:lnTo>
                <a:lnTo>
                  <a:pt x="40652" y="7063"/>
                </a:lnTo>
                <a:lnTo>
                  <a:pt x="40459" y="6923"/>
                </a:lnTo>
                <a:lnTo>
                  <a:pt x="40248" y="6800"/>
                </a:lnTo>
                <a:lnTo>
                  <a:pt x="39827" y="6536"/>
                </a:lnTo>
                <a:lnTo>
                  <a:pt x="39634" y="6396"/>
                </a:lnTo>
                <a:lnTo>
                  <a:pt x="39440" y="6237"/>
                </a:lnTo>
                <a:lnTo>
                  <a:pt x="39229" y="6009"/>
                </a:lnTo>
                <a:lnTo>
                  <a:pt x="39071" y="5781"/>
                </a:lnTo>
                <a:lnTo>
                  <a:pt x="38931" y="5552"/>
                </a:lnTo>
                <a:lnTo>
                  <a:pt x="38808" y="5324"/>
                </a:lnTo>
                <a:lnTo>
                  <a:pt x="38738" y="5078"/>
                </a:lnTo>
                <a:lnTo>
                  <a:pt x="38667" y="4832"/>
                </a:lnTo>
                <a:lnTo>
                  <a:pt x="38632" y="4586"/>
                </a:lnTo>
                <a:lnTo>
                  <a:pt x="38597" y="4340"/>
                </a:lnTo>
                <a:lnTo>
                  <a:pt x="38579" y="4094"/>
                </a:lnTo>
                <a:lnTo>
                  <a:pt x="38579" y="3831"/>
                </a:lnTo>
                <a:lnTo>
                  <a:pt x="38579" y="3321"/>
                </a:lnTo>
                <a:lnTo>
                  <a:pt x="38597" y="2777"/>
                </a:lnTo>
                <a:lnTo>
                  <a:pt x="38579" y="2232"/>
                </a:lnTo>
                <a:lnTo>
                  <a:pt x="38544" y="1933"/>
                </a:lnTo>
                <a:lnTo>
                  <a:pt x="38474" y="1635"/>
                </a:lnTo>
                <a:lnTo>
                  <a:pt x="38386" y="1336"/>
                </a:lnTo>
                <a:lnTo>
                  <a:pt x="38246" y="1073"/>
                </a:lnTo>
                <a:lnTo>
                  <a:pt x="38088" y="809"/>
                </a:lnTo>
                <a:lnTo>
                  <a:pt x="37912" y="581"/>
                </a:lnTo>
                <a:lnTo>
                  <a:pt x="37806" y="475"/>
                </a:lnTo>
                <a:lnTo>
                  <a:pt x="37684" y="370"/>
                </a:lnTo>
                <a:lnTo>
                  <a:pt x="37561" y="282"/>
                </a:lnTo>
                <a:lnTo>
                  <a:pt x="37438" y="212"/>
                </a:lnTo>
                <a:lnTo>
                  <a:pt x="37297" y="141"/>
                </a:lnTo>
                <a:lnTo>
                  <a:pt x="37156" y="89"/>
                </a:lnTo>
                <a:lnTo>
                  <a:pt x="37016" y="36"/>
                </a:lnTo>
                <a:lnTo>
                  <a:pt x="36858" y="18"/>
                </a:lnTo>
                <a:lnTo>
                  <a:pt x="36717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" name="Google Shape;401;p11"/>
          <p:cNvGrpSpPr/>
          <p:nvPr/>
        </p:nvGrpSpPr>
        <p:grpSpPr>
          <a:xfrm rot="2414505">
            <a:off x="7018362" y="367234"/>
            <a:ext cx="623697" cy="642658"/>
            <a:chOff x="12566704" y="-3325924"/>
            <a:chExt cx="1110269" cy="1144023"/>
          </a:xfrm>
        </p:grpSpPr>
        <p:sp>
          <p:nvSpPr>
            <p:cNvPr id="402" name="Google Shape;402;p11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noFill/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11"/>
          <p:cNvGrpSpPr/>
          <p:nvPr/>
        </p:nvGrpSpPr>
        <p:grpSpPr>
          <a:xfrm>
            <a:off x="3531916" y="4706955"/>
            <a:ext cx="2080167" cy="304848"/>
            <a:chOff x="197112" y="138867"/>
            <a:chExt cx="2080167" cy="304848"/>
          </a:xfrm>
        </p:grpSpPr>
        <p:sp>
          <p:nvSpPr>
            <p:cNvPr id="405" name="Google Shape;405;p11"/>
            <p:cNvSpPr/>
            <p:nvPr/>
          </p:nvSpPr>
          <p:spPr>
            <a:xfrm rot="5400000">
              <a:off x="796718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1"/>
            <p:cNvSpPr/>
            <p:nvPr/>
          </p:nvSpPr>
          <p:spPr>
            <a:xfrm rot="5400000">
              <a:off x="796887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1"/>
            <p:cNvSpPr/>
            <p:nvPr/>
          </p:nvSpPr>
          <p:spPr>
            <a:xfrm rot="5400000">
              <a:off x="596745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 rot="5400000">
              <a:off x="596914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 rot="5400000">
              <a:off x="396764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 rot="5400000">
              <a:off x="396933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 rot="5400000">
              <a:off x="196944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 rot="5400000">
              <a:off x="197112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 rot="5400000">
              <a:off x="2206793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0"/>
                  </a:moveTo>
                  <a:lnTo>
                    <a:pt x="1971" y="20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1"/>
                  </a:lnTo>
                  <a:lnTo>
                    <a:pt x="1147" y="262"/>
                  </a:lnTo>
                  <a:lnTo>
                    <a:pt x="966" y="38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48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80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 rot="5400000">
              <a:off x="2206962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0"/>
                  </a:moveTo>
                  <a:lnTo>
                    <a:pt x="1970" y="20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1"/>
                  </a:lnTo>
                  <a:lnTo>
                    <a:pt x="1146" y="262"/>
                  </a:lnTo>
                  <a:lnTo>
                    <a:pt x="965" y="38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48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80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2"/>
                  </a:lnTo>
                  <a:lnTo>
                    <a:pt x="3237" y="262"/>
                  </a:lnTo>
                  <a:lnTo>
                    <a:pt x="3036" y="181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 rot="5400000">
              <a:off x="2006820" y="138875"/>
              <a:ext cx="70495" cy="70479"/>
            </a:xfrm>
            <a:custGeom>
              <a:avLst/>
              <a:gdLst/>
              <a:ahLst/>
              <a:cxnLst/>
              <a:rect l="l" t="t" r="r" b="b"/>
              <a:pathLst>
                <a:path w="4384" h="4383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6"/>
                  </a:lnTo>
                  <a:lnTo>
                    <a:pt x="182" y="1347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7"/>
                  </a:lnTo>
                  <a:lnTo>
                    <a:pt x="4122" y="1146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 rot="5400000">
              <a:off x="2006989" y="373398"/>
              <a:ext cx="70157" cy="70479"/>
            </a:xfrm>
            <a:custGeom>
              <a:avLst/>
              <a:gdLst/>
              <a:ahLst/>
              <a:cxnLst/>
              <a:rect l="l" t="t" r="r" b="b"/>
              <a:pathLst>
                <a:path w="4363" h="4383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6"/>
                  </a:lnTo>
                  <a:lnTo>
                    <a:pt x="161" y="1347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7"/>
                  </a:lnTo>
                  <a:lnTo>
                    <a:pt x="4101" y="1146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 rot="5400000">
              <a:off x="1806839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4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6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 rot="5400000">
              <a:off x="1807008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4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6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6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 rot="5400000">
              <a:off x="1607019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0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1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70"/>
                  </a:lnTo>
                  <a:lnTo>
                    <a:pt x="1" y="2191"/>
                  </a:lnTo>
                  <a:lnTo>
                    <a:pt x="21" y="2412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805" y="388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82"/>
                  </a:lnTo>
                  <a:lnTo>
                    <a:pt x="1750" y="4322"/>
                  </a:lnTo>
                  <a:lnTo>
                    <a:pt x="1971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80"/>
                  </a:lnTo>
                  <a:lnTo>
                    <a:pt x="3740" y="3739"/>
                  </a:lnTo>
                  <a:lnTo>
                    <a:pt x="3881" y="3578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2"/>
                  </a:lnTo>
                  <a:lnTo>
                    <a:pt x="4383" y="2191"/>
                  </a:lnTo>
                  <a:lnTo>
                    <a:pt x="4363" y="197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3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 rot="5400000">
              <a:off x="1607187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0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1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3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70"/>
                  </a:lnTo>
                  <a:lnTo>
                    <a:pt x="0" y="2191"/>
                  </a:lnTo>
                  <a:lnTo>
                    <a:pt x="0" y="2412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8"/>
                  </a:lnTo>
                  <a:lnTo>
                    <a:pt x="644" y="3739"/>
                  </a:lnTo>
                  <a:lnTo>
                    <a:pt x="784" y="388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82"/>
                  </a:lnTo>
                  <a:lnTo>
                    <a:pt x="1749" y="4322"/>
                  </a:lnTo>
                  <a:lnTo>
                    <a:pt x="1970" y="4362"/>
                  </a:lnTo>
                  <a:lnTo>
                    <a:pt x="2413" y="4362"/>
                  </a:lnTo>
                  <a:lnTo>
                    <a:pt x="2634" y="4322"/>
                  </a:lnTo>
                  <a:lnTo>
                    <a:pt x="2835" y="428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80"/>
                  </a:lnTo>
                  <a:lnTo>
                    <a:pt x="3739" y="3739"/>
                  </a:lnTo>
                  <a:lnTo>
                    <a:pt x="3880" y="3578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2"/>
                  </a:lnTo>
                  <a:lnTo>
                    <a:pt x="4363" y="2191"/>
                  </a:lnTo>
                  <a:lnTo>
                    <a:pt x="4363" y="197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3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1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0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 rot="5400000">
              <a:off x="1407367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0"/>
                  </a:moveTo>
                  <a:lnTo>
                    <a:pt x="1750" y="41"/>
                  </a:lnTo>
                  <a:lnTo>
                    <a:pt x="1549" y="10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2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83" y="965"/>
                  </a:lnTo>
                  <a:lnTo>
                    <a:pt x="262" y="1146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49"/>
                  </a:lnTo>
                  <a:lnTo>
                    <a:pt x="21" y="1950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1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2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19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50"/>
                  </a:lnTo>
                  <a:lnTo>
                    <a:pt x="4343" y="174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6"/>
                  </a:lnTo>
                  <a:lnTo>
                    <a:pt x="4001" y="965"/>
                  </a:lnTo>
                  <a:lnTo>
                    <a:pt x="3881" y="784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 rot="5400000">
              <a:off x="1407536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0"/>
                  </a:moveTo>
                  <a:lnTo>
                    <a:pt x="1749" y="41"/>
                  </a:lnTo>
                  <a:lnTo>
                    <a:pt x="1528" y="10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2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784"/>
                  </a:lnTo>
                  <a:lnTo>
                    <a:pt x="362" y="965"/>
                  </a:lnTo>
                  <a:lnTo>
                    <a:pt x="262" y="1146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49"/>
                  </a:lnTo>
                  <a:lnTo>
                    <a:pt x="0" y="1950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19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1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2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2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1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19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50"/>
                  </a:lnTo>
                  <a:lnTo>
                    <a:pt x="4322" y="174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6"/>
                  </a:lnTo>
                  <a:lnTo>
                    <a:pt x="4001" y="965"/>
                  </a:lnTo>
                  <a:lnTo>
                    <a:pt x="3880" y="784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62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101"/>
                  </a:lnTo>
                  <a:lnTo>
                    <a:pt x="2634" y="41"/>
                  </a:lnTo>
                  <a:lnTo>
                    <a:pt x="2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 rot="5400000">
              <a:off x="1207716" y="139036"/>
              <a:ext cx="70495" cy="70157"/>
            </a:xfrm>
            <a:custGeom>
              <a:avLst/>
              <a:gdLst/>
              <a:ahLst/>
              <a:cxnLst/>
              <a:rect l="l" t="t" r="r" b="b"/>
              <a:pathLst>
                <a:path w="4384" h="4363" extrusionOk="0">
                  <a:moveTo>
                    <a:pt x="1971" y="1"/>
                  </a:moveTo>
                  <a:lnTo>
                    <a:pt x="1750" y="41"/>
                  </a:lnTo>
                  <a:lnTo>
                    <a:pt x="1549" y="81"/>
                  </a:lnTo>
                  <a:lnTo>
                    <a:pt x="1348" y="161"/>
                  </a:lnTo>
                  <a:lnTo>
                    <a:pt x="1147" y="262"/>
                  </a:lnTo>
                  <a:lnTo>
                    <a:pt x="966" y="363"/>
                  </a:lnTo>
                  <a:lnTo>
                    <a:pt x="805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27"/>
                  </a:lnTo>
                  <a:lnTo>
                    <a:pt x="101" y="1528"/>
                  </a:lnTo>
                  <a:lnTo>
                    <a:pt x="61" y="1729"/>
                  </a:lnTo>
                  <a:lnTo>
                    <a:pt x="21" y="1951"/>
                  </a:lnTo>
                  <a:lnTo>
                    <a:pt x="1" y="2172"/>
                  </a:lnTo>
                  <a:lnTo>
                    <a:pt x="21" y="2413"/>
                  </a:lnTo>
                  <a:lnTo>
                    <a:pt x="61" y="2614"/>
                  </a:lnTo>
                  <a:lnTo>
                    <a:pt x="101" y="2835"/>
                  </a:lnTo>
                  <a:lnTo>
                    <a:pt x="182" y="3036"/>
                  </a:lnTo>
                  <a:lnTo>
                    <a:pt x="262" y="3217"/>
                  </a:lnTo>
                  <a:lnTo>
                    <a:pt x="383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805" y="3860"/>
                  </a:lnTo>
                  <a:lnTo>
                    <a:pt x="966" y="4001"/>
                  </a:lnTo>
                  <a:lnTo>
                    <a:pt x="1147" y="4102"/>
                  </a:lnTo>
                  <a:lnTo>
                    <a:pt x="1348" y="4202"/>
                  </a:lnTo>
                  <a:lnTo>
                    <a:pt x="1549" y="4262"/>
                  </a:lnTo>
                  <a:lnTo>
                    <a:pt x="1750" y="4323"/>
                  </a:lnTo>
                  <a:lnTo>
                    <a:pt x="1971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418" y="4001"/>
                  </a:lnTo>
                  <a:lnTo>
                    <a:pt x="3579" y="3860"/>
                  </a:lnTo>
                  <a:lnTo>
                    <a:pt x="3740" y="3720"/>
                  </a:lnTo>
                  <a:lnTo>
                    <a:pt x="3881" y="3579"/>
                  </a:lnTo>
                  <a:lnTo>
                    <a:pt x="4001" y="3398"/>
                  </a:lnTo>
                  <a:lnTo>
                    <a:pt x="4122" y="3217"/>
                  </a:lnTo>
                  <a:lnTo>
                    <a:pt x="4202" y="3036"/>
                  </a:lnTo>
                  <a:lnTo>
                    <a:pt x="4283" y="2835"/>
                  </a:lnTo>
                  <a:lnTo>
                    <a:pt x="4343" y="2614"/>
                  </a:lnTo>
                  <a:lnTo>
                    <a:pt x="4363" y="2413"/>
                  </a:lnTo>
                  <a:lnTo>
                    <a:pt x="4383" y="2172"/>
                  </a:lnTo>
                  <a:lnTo>
                    <a:pt x="4363" y="1951"/>
                  </a:lnTo>
                  <a:lnTo>
                    <a:pt x="4343" y="1729"/>
                  </a:lnTo>
                  <a:lnTo>
                    <a:pt x="4283" y="1528"/>
                  </a:lnTo>
                  <a:lnTo>
                    <a:pt x="4202" y="1327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785"/>
                  </a:lnTo>
                  <a:lnTo>
                    <a:pt x="3740" y="624"/>
                  </a:lnTo>
                  <a:lnTo>
                    <a:pt x="3579" y="483"/>
                  </a:lnTo>
                  <a:lnTo>
                    <a:pt x="341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 rot="5400000">
              <a:off x="1207884" y="373558"/>
              <a:ext cx="70157" cy="70157"/>
            </a:xfrm>
            <a:custGeom>
              <a:avLst/>
              <a:gdLst/>
              <a:ahLst/>
              <a:cxnLst/>
              <a:rect l="l" t="t" r="r" b="b"/>
              <a:pathLst>
                <a:path w="4363" h="4363" extrusionOk="0">
                  <a:moveTo>
                    <a:pt x="1970" y="1"/>
                  </a:moveTo>
                  <a:lnTo>
                    <a:pt x="1749" y="41"/>
                  </a:lnTo>
                  <a:lnTo>
                    <a:pt x="1528" y="81"/>
                  </a:lnTo>
                  <a:lnTo>
                    <a:pt x="1327" y="161"/>
                  </a:lnTo>
                  <a:lnTo>
                    <a:pt x="1146" y="262"/>
                  </a:lnTo>
                  <a:lnTo>
                    <a:pt x="965" y="363"/>
                  </a:lnTo>
                  <a:lnTo>
                    <a:pt x="784" y="483"/>
                  </a:lnTo>
                  <a:lnTo>
                    <a:pt x="644" y="624"/>
                  </a:lnTo>
                  <a:lnTo>
                    <a:pt x="503" y="78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27"/>
                  </a:lnTo>
                  <a:lnTo>
                    <a:pt x="101" y="1528"/>
                  </a:lnTo>
                  <a:lnTo>
                    <a:pt x="40" y="1729"/>
                  </a:lnTo>
                  <a:lnTo>
                    <a:pt x="0" y="1951"/>
                  </a:lnTo>
                  <a:lnTo>
                    <a:pt x="0" y="2172"/>
                  </a:lnTo>
                  <a:lnTo>
                    <a:pt x="0" y="2413"/>
                  </a:lnTo>
                  <a:lnTo>
                    <a:pt x="40" y="2614"/>
                  </a:lnTo>
                  <a:lnTo>
                    <a:pt x="101" y="2835"/>
                  </a:lnTo>
                  <a:lnTo>
                    <a:pt x="161" y="3036"/>
                  </a:lnTo>
                  <a:lnTo>
                    <a:pt x="262" y="3217"/>
                  </a:lnTo>
                  <a:lnTo>
                    <a:pt x="362" y="3398"/>
                  </a:lnTo>
                  <a:lnTo>
                    <a:pt x="503" y="3579"/>
                  </a:lnTo>
                  <a:lnTo>
                    <a:pt x="644" y="3720"/>
                  </a:lnTo>
                  <a:lnTo>
                    <a:pt x="784" y="3860"/>
                  </a:lnTo>
                  <a:lnTo>
                    <a:pt x="965" y="4001"/>
                  </a:lnTo>
                  <a:lnTo>
                    <a:pt x="1146" y="4102"/>
                  </a:lnTo>
                  <a:lnTo>
                    <a:pt x="1327" y="4202"/>
                  </a:lnTo>
                  <a:lnTo>
                    <a:pt x="1528" y="4262"/>
                  </a:lnTo>
                  <a:lnTo>
                    <a:pt x="1749" y="4323"/>
                  </a:lnTo>
                  <a:lnTo>
                    <a:pt x="1970" y="4363"/>
                  </a:lnTo>
                  <a:lnTo>
                    <a:pt x="2413" y="4363"/>
                  </a:lnTo>
                  <a:lnTo>
                    <a:pt x="2634" y="4323"/>
                  </a:lnTo>
                  <a:lnTo>
                    <a:pt x="2835" y="4262"/>
                  </a:lnTo>
                  <a:lnTo>
                    <a:pt x="3036" y="4202"/>
                  </a:lnTo>
                  <a:lnTo>
                    <a:pt x="3237" y="4102"/>
                  </a:lnTo>
                  <a:lnTo>
                    <a:pt x="3398" y="4001"/>
                  </a:lnTo>
                  <a:lnTo>
                    <a:pt x="3579" y="3860"/>
                  </a:lnTo>
                  <a:lnTo>
                    <a:pt x="3739" y="3720"/>
                  </a:lnTo>
                  <a:lnTo>
                    <a:pt x="3880" y="3579"/>
                  </a:lnTo>
                  <a:lnTo>
                    <a:pt x="4001" y="3398"/>
                  </a:lnTo>
                  <a:lnTo>
                    <a:pt x="4101" y="3217"/>
                  </a:lnTo>
                  <a:lnTo>
                    <a:pt x="4202" y="3036"/>
                  </a:lnTo>
                  <a:lnTo>
                    <a:pt x="4282" y="2835"/>
                  </a:lnTo>
                  <a:lnTo>
                    <a:pt x="4322" y="2614"/>
                  </a:lnTo>
                  <a:lnTo>
                    <a:pt x="4363" y="2413"/>
                  </a:lnTo>
                  <a:lnTo>
                    <a:pt x="4363" y="2172"/>
                  </a:lnTo>
                  <a:lnTo>
                    <a:pt x="4363" y="1951"/>
                  </a:lnTo>
                  <a:lnTo>
                    <a:pt x="4322" y="1729"/>
                  </a:lnTo>
                  <a:lnTo>
                    <a:pt x="4282" y="1528"/>
                  </a:lnTo>
                  <a:lnTo>
                    <a:pt x="4202" y="1327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785"/>
                  </a:lnTo>
                  <a:lnTo>
                    <a:pt x="3739" y="624"/>
                  </a:lnTo>
                  <a:lnTo>
                    <a:pt x="3579" y="483"/>
                  </a:lnTo>
                  <a:lnTo>
                    <a:pt x="3398" y="363"/>
                  </a:lnTo>
                  <a:lnTo>
                    <a:pt x="3237" y="262"/>
                  </a:lnTo>
                  <a:lnTo>
                    <a:pt x="3036" y="161"/>
                  </a:lnTo>
                  <a:lnTo>
                    <a:pt x="2835" y="81"/>
                  </a:lnTo>
                  <a:lnTo>
                    <a:pt x="2634" y="41"/>
                  </a:lnTo>
                  <a:lnTo>
                    <a:pt x="24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 rot="5400000">
              <a:off x="1007895" y="138867"/>
              <a:ext cx="70495" cy="70495"/>
            </a:xfrm>
            <a:custGeom>
              <a:avLst/>
              <a:gdLst/>
              <a:ahLst/>
              <a:cxnLst/>
              <a:rect l="l" t="t" r="r" b="b"/>
              <a:pathLst>
                <a:path w="4384" h="4384" extrusionOk="0">
                  <a:moveTo>
                    <a:pt x="2192" y="1"/>
                  </a:moveTo>
                  <a:lnTo>
                    <a:pt x="1971" y="21"/>
                  </a:lnTo>
                  <a:lnTo>
                    <a:pt x="1750" y="61"/>
                  </a:lnTo>
                  <a:lnTo>
                    <a:pt x="1549" y="101"/>
                  </a:lnTo>
                  <a:lnTo>
                    <a:pt x="1348" y="182"/>
                  </a:lnTo>
                  <a:lnTo>
                    <a:pt x="1147" y="282"/>
                  </a:lnTo>
                  <a:lnTo>
                    <a:pt x="966" y="383"/>
                  </a:lnTo>
                  <a:lnTo>
                    <a:pt x="805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83" y="966"/>
                  </a:lnTo>
                  <a:lnTo>
                    <a:pt x="262" y="1147"/>
                  </a:lnTo>
                  <a:lnTo>
                    <a:pt x="182" y="1348"/>
                  </a:lnTo>
                  <a:lnTo>
                    <a:pt x="101" y="1549"/>
                  </a:lnTo>
                  <a:lnTo>
                    <a:pt x="61" y="1750"/>
                  </a:lnTo>
                  <a:lnTo>
                    <a:pt x="21" y="1971"/>
                  </a:lnTo>
                  <a:lnTo>
                    <a:pt x="1" y="2192"/>
                  </a:lnTo>
                  <a:lnTo>
                    <a:pt x="21" y="2413"/>
                  </a:lnTo>
                  <a:lnTo>
                    <a:pt x="61" y="2634"/>
                  </a:lnTo>
                  <a:lnTo>
                    <a:pt x="101" y="2855"/>
                  </a:lnTo>
                  <a:lnTo>
                    <a:pt x="182" y="3056"/>
                  </a:lnTo>
                  <a:lnTo>
                    <a:pt x="262" y="3237"/>
                  </a:lnTo>
                  <a:lnTo>
                    <a:pt x="383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805" y="3881"/>
                  </a:lnTo>
                  <a:lnTo>
                    <a:pt x="966" y="4001"/>
                  </a:lnTo>
                  <a:lnTo>
                    <a:pt x="1147" y="4122"/>
                  </a:lnTo>
                  <a:lnTo>
                    <a:pt x="1348" y="4202"/>
                  </a:lnTo>
                  <a:lnTo>
                    <a:pt x="1549" y="4283"/>
                  </a:lnTo>
                  <a:lnTo>
                    <a:pt x="1750" y="4343"/>
                  </a:lnTo>
                  <a:lnTo>
                    <a:pt x="1971" y="4363"/>
                  </a:lnTo>
                  <a:lnTo>
                    <a:pt x="2192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418" y="4001"/>
                  </a:lnTo>
                  <a:lnTo>
                    <a:pt x="3579" y="3881"/>
                  </a:lnTo>
                  <a:lnTo>
                    <a:pt x="3740" y="3740"/>
                  </a:lnTo>
                  <a:lnTo>
                    <a:pt x="3881" y="3579"/>
                  </a:lnTo>
                  <a:lnTo>
                    <a:pt x="4001" y="3418"/>
                  </a:lnTo>
                  <a:lnTo>
                    <a:pt x="4122" y="3237"/>
                  </a:lnTo>
                  <a:lnTo>
                    <a:pt x="4202" y="3056"/>
                  </a:lnTo>
                  <a:lnTo>
                    <a:pt x="4283" y="2855"/>
                  </a:lnTo>
                  <a:lnTo>
                    <a:pt x="4343" y="2634"/>
                  </a:lnTo>
                  <a:lnTo>
                    <a:pt x="4363" y="2413"/>
                  </a:lnTo>
                  <a:lnTo>
                    <a:pt x="4383" y="2192"/>
                  </a:lnTo>
                  <a:lnTo>
                    <a:pt x="4363" y="1971"/>
                  </a:lnTo>
                  <a:lnTo>
                    <a:pt x="4343" y="1750"/>
                  </a:lnTo>
                  <a:lnTo>
                    <a:pt x="4283" y="1549"/>
                  </a:lnTo>
                  <a:lnTo>
                    <a:pt x="4202" y="1348"/>
                  </a:lnTo>
                  <a:lnTo>
                    <a:pt x="4122" y="1147"/>
                  </a:lnTo>
                  <a:lnTo>
                    <a:pt x="4001" y="966"/>
                  </a:lnTo>
                  <a:lnTo>
                    <a:pt x="3881" y="805"/>
                  </a:lnTo>
                  <a:lnTo>
                    <a:pt x="3740" y="644"/>
                  </a:lnTo>
                  <a:lnTo>
                    <a:pt x="3579" y="503"/>
                  </a:lnTo>
                  <a:lnTo>
                    <a:pt x="341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 rot="5400000">
              <a:off x="1008064" y="373389"/>
              <a:ext cx="70157" cy="70495"/>
            </a:xfrm>
            <a:custGeom>
              <a:avLst/>
              <a:gdLst/>
              <a:ahLst/>
              <a:cxnLst/>
              <a:rect l="l" t="t" r="r" b="b"/>
              <a:pathLst>
                <a:path w="4363" h="4384" extrusionOk="0">
                  <a:moveTo>
                    <a:pt x="2191" y="1"/>
                  </a:moveTo>
                  <a:lnTo>
                    <a:pt x="1970" y="21"/>
                  </a:lnTo>
                  <a:lnTo>
                    <a:pt x="1749" y="61"/>
                  </a:lnTo>
                  <a:lnTo>
                    <a:pt x="1528" y="101"/>
                  </a:lnTo>
                  <a:lnTo>
                    <a:pt x="1327" y="182"/>
                  </a:lnTo>
                  <a:lnTo>
                    <a:pt x="1146" y="282"/>
                  </a:lnTo>
                  <a:lnTo>
                    <a:pt x="965" y="383"/>
                  </a:lnTo>
                  <a:lnTo>
                    <a:pt x="784" y="503"/>
                  </a:lnTo>
                  <a:lnTo>
                    <a:pt x="644" y="644"/>
                  </a:lnTo>
                  <a:lnTo>
                    <a:pt x="503" y="805"/>
                  </a:lnTo>
                  <a:lnTo>
                    <a:pt x="362" y="966"/>
                  </a:lnTo>
                  <a:lnTo>
                    <a:pt x="262" y="1147"/>
                  </a:lnTo>
                  <a:lnTo>
                    <a:pt x="161" y="1348"/>
                  </a:lnTo>
                  <a:lnTo>
                    <a:pt x="101" y="1549"/>
                  </a:lnTo>
                  <a:lnTo>
                    <a:pt x="40" y="1750"/>
                  </a:lnTo>
                  <a:lnTo>
                    <a:pt x="0" y="1971"/>
                  </a:lnTo>
                  <a:lnTo>
                    <a:pt x="0" y="2192"/>
                  </a:lnTo>
                  <a:lnTo>
                    <a:pt x="0" y="2413"/>
                  </a:lnTo>
                  <a:lnTo>
                    <a:pt x="40" y="2634"/>
                  </a:lnTo>
                  <a:lnTo>
                    <a:pt x="101" y="2855"/>
                  </a:lnTo>
                  <a:lnTo>
                    <a:pt x="161" y="3056"/>
                  </a:lnTo>
                  <a:lnTo>
                    <a:pt x="262" y="3237"/>
                  </a:lnTo>
                  <a:lnTo>
                    <a:pt x="362" y="3418"/>
                  </a:lnTo>
                  <a:lnTo>
                    <a:pt x="503" y="3579"/>
                  </a:lnTo>
                  <a:lnTo>
                    <a:pt x="644" y="3740"/>
                  </a:lnTo>
                  <a:lnTo>
                    <a:pt x="784" y="3881"/>
                  </a:lnTo>
                  <a:lnTo>
                    <a:pt x="965" y="4001"/>
                  </a:lnTo>
                  <a:lnTo>
                    <a:pt x="1146" y="4122"/>
                  </a:lnTo>
                  <a:lnTo>
                    <a:pt x="1327" y="4202"/>
                  </a:lnTo>
                  <a:lnTo>
                    <a:pt x="1528" y="4283"/>
                  </a:lnTo>
                  <a:lnTo>
                    <a:pt x="1749" y="4343"/>
                  </a:lnTo>
                  <a:lnTo>
                    <a:pt x="1970" y="4363"/>
                  </a:lnTo>
                  <a:lnTo>
                    <a:pt x="2191" y="4383"/>
                  </a:lnTo>
                  <a:lnTo>
                    <a:pt x="2413" y="4363"/>
                  </a:lnTo>
                  <a:lnTo>
                    <a:pt x="2634" y="4343"/>
                  </a:lnTo>
                  <a:lnTo>
                    <a:pt x="2835" y="4283"/>
                  </a:lnTo>
                  <a:lnTo>
                    <a:pt x="3036" y="4202"/>
                  </a:lnTo>
                  <a:lnTo>
                    <a:pt x="3237" y="4122"/>
                  </a:lnTo>
                  <a:lnTo>
                    <a:pt x="3398" y="4001"/>
                  </a:lnTo>
                  <a:lnTo>
                    <a:pt x="3579" y="3881"/>
                  </a:lnTo>
                  <a:lnTo>
                    <a:pt x="3739" y="3740"/>
                  </a:lnTo>
                  <a:lnTo>
                    <a:pt x="3880" y="3579"/>
                  </a:lnTo>
                  <a:lnTo>
                    <a:pt x="4001" y="3418"/>
                  </a:lnTo>
                  <a:lnTo>
                    <a:pt x="4101" y="3237"/>
                  </a:lnTo>
                  <a:lnTo>
                    <a:pt x="4202" y="3056"/>
                  </a:lnTo>
                  <a:lnTo>
                    <a:pt x="4282" y="2855"/>
                  </a:lnTo>
                  <a:lnTo>
                    <a:pt x="4322" y="2634"/>
                  </a:lnTo>
                  <a:lnTo>
                    <a:pt x="4363" y="2413"/>
                  </a:lnTo>
                  <a:lnTo>
                    <a:pt x="4363" y="2192"/>
                  </a:lnTo>
                  <a:lnTo>
                    <a:pt x="4363" y="1971"/>
                  </a:lnTo>
                  <a:lnTo>
                    <a:pt x="4322" y="1750"/>
                  </a:lnTo>
                  <a:lnTo>
                    <a:pt x="4282" y="1549"/>
                  </a:lnTo>
                  <a:lnTo>
                    <a:pt x="4202" y="1348"/>
                  </a:lnTo>
                  <a:lnTo>
                    <a:pt x="4101" y="1147"/>
                  </a:lnTo>
                  <a:lnTo>
                    <a:pt x="4001" y="966"/>
                  </a:lnTo>
                  <a:lnTo>
                    <a:pt x="3880" y="805"/>
                  </a:lnTo>
                  <a:lnTo>
                    <a:pt x="3739" y="644"/>
                  </a:lnTo>
                  <a:lnTo>
                    <a:pt x="3579" y="503"/>
                  </a:lnTo>
                  <a:lnTo>
                    <a:pt x="3398" y="383"/>
                  </a:lnTo>
                  <a:lnTo>
                    <a:pt x="3237" y="282"/>
                  </a:lnTo>
                  <a:lnTo>
                    <a:pt x="3036" y="182"/>
                  </a:lnTo>
                  <a:lnTo>
                    <a:pt x="2835" y="101"/>
                  </a:lnTo>
                  <a:lnTo>
                    <a:pt x="2634" y="61"/>
                  </a:lnTo>
                  <a:lnTo>
                    <a:pt x="2413" y="21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wdies"/>
              <a:buNone/>
              <a:defRPr sz="3200" b="1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●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○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"/>
              <a:buChar char="■"/>
              <a:defRPr sz="15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4" r:id="rId24"/>
    <p:sldLayoutId id="2147483675" r:id="rId25"/>
    <p:sldLayoutId id="2147483676" r:id="rId2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nam.ph.1814@aptechlearning.edu.v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1516;p36">
            <a:extLst>
              <a:ext uri="{FF2B5EF4-FFF2-40B4-BE49-F238E27FC236}">
                <a16:creationId xmlns:a16="http://schemas.microsoft.com/office/drawing/2014/main" id="{21D58650-4319-5F81-0795-CCC7353B6C94}"/>
              </a:ext>
            </a:extLst>
          </p:cNvPr>
          <p:cNvGrpSpPr/>
          <p:nvPr/>
        </p:nvGrpSpPr>
        <p:grpSpPr>
          <a:xfrm>
            <a:off x="643815" y="158300"/>
            <a:ext cx="855318" cy="1073359"/>
            <a:chOff x="12447125" y="1083600"/>
            <a:chExt cx="1062375" cy="1333200"/>
          </a:xfrm>
        </p:grpSpPr>
        <p:sp>
          <p:nvSpPr>
            <p:cNvPr id="86" name="Google Shape;1517;p36">
              <a:extLst>
                <a:ext uri="{FF2B5EF4-FFF2-40B4-BE49-F238E27FC236}">
                  <a16:creationId xmlns:a16="http://schemas.microsoft.com/office/drawing/2014/main" id="{27D5B4C5-01EC-ED76-7CF3-D0B532388F46}"/>
                </a:ext>
              </a:extLst>
            </p:cNvPr>
            <p:cNvSpPr/>
            <p:nvPr/>
          </p:nvSpPr>
          <p:spPr>
            <a:xfrm>
              <a:off x="12743450" y="1083600"/>
              <a:ext cx="511200" cy="437250"/>
            </a:xfrm>
            <a:custGeom>
              <a:avLst/>
              <a:gdLst/>
              <a:ahLst/>
              <a:cxnLst/>
              <a:rect l="l" t="t" r="r" b="b"/>
              <a:pathLst>
                <a:path w="20448" h="17490" extrusionOk="0">
                  <a:moveTo>
                    <a:pt x="8935" y="0"/>
                  </a:moveTo>
                  <a:lnTo>
                    <a:pt x="5417" y="8635"/>
                  </a:lnTo>
                  <a:lnTo>
                    <a:pt x="880" y="2259"/>
                  </a:lnTo>
                  <a:lnTo>
                    <a:pt x="0" y="16410"/>
                  </a:lnTo>
                  <a:lnTo>
                    <a:pt x="19948" y="17489"/>
                  </a:lnTo>
                  <a:lnTo>
                    <a:pt x="20088" y="15531"/>
                  </a:lnTo>
                  <a:lnTo>
                    <a:pt x="20188" y="13572"/>
                  </a:lnTo>
                  <a:lnTo>
                    <a:pt x="20288" y="11613"/>
                  </a:lnTo>
                  <a:lnTo>
                    <a:pt x="20368" y="9654"/>
                  </a:lnTo>
                  <a:lnTo>
                    <a:pt x="20408" y="7696"/>
                  </a:lnTo>
                  <a:lnTo>
                    <a:pt x="20448" y="5737"/>
                  </a:lnTo>
                  <a:lnTo>
                    <a:pt x="20448" y="3778"/>
                  </a:lnTo>
                  <a:lnTo>
                    <a:pt x="20428" y="1819"/>
                  </a:lnTo>
                  <a:lnTo>
                    <a:pt x="19588" y="2479"/>
                  </a:lnTo>
                  <a:lnTo>
                    <a:pt x="18749" y="3158"/>
                  </a:lnTo>
                  <a:lnTo>
                    <a:pt x="17909" y="3858"/>
                  </a:lnTo>
                  <a:lnTo>
                    <a:pt x="17110" y="4577"/>
                  </a:lnTo>
                  <a:lnTo>
                    <a:pt x="16310" y="5297"/>
                  </a:lnTo>
                  <a:lnTo>
                    <a:pt x="15531" y="6037"/>
                  </a:lnTo>
                  <a:lnTo>
                    <a:pt x="14751" y="6796"/>
                  </a:lnTo>
                  <a:lnTo>
                    <a:pt x="14012" y="7576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518;p36">
              <a:extLst>
                <a:ext uri="{FF2B5EF4-FFF2-40B4-BE49-F238E27FC236}">
                  <a16:creationId xmlns:a16="http://schemas.microsoft.com/office/drawing/2014/main" id="{B7E56649-D139-5DC3-3DA4-4FEFDB6590FE}"/>
                </a:ext>
              </a:extLst>
            </p:cNvPr>
            <p:cNvSpPr/>
            <p:nvPr/>
          </p:nvSpPr>
          <p:spPr>
            <a:xfrm>
              <a:off x="12447125" y="1354425"/>
              <a:ext cx="1062375" cy="1062375"/>
            </a:xfrm>
            <a:custGeom>
              <a:avLst/>
              <a:gdLst/>
              <a:ahLst/>
              <a:cxnLst/>
              <a:rect l="l" t="t" r="r" b="b"/>
              <a:pathLst>
                <a:path w="42495" h="42495" extrusionOk="0">
                  <a:moveTo>
                    <a:pt x="21248" y="1"/>
                  </a:moveTo>
                  <a:lnTo>
                    <a:pt x="20688" y="21"/>
                  </a:lnTo>
                  <a:lnTo>
                    <a:pt x="20148" y="41"/>
                  </a:lnTo>
                  <a:lnTo>
                    <a:pt x="19609" y="61"/>
                  </a:lnTo>
                  <a:lnTo>
                    <a:pt x="19069" y="121"/>
                  </a:lnTo>
                  <a:lnTo>
                    <a:pt x="18549" y="181"/>
                  </a:lnTo>
                  <a:lnTo>
                    <a:pt x="18010" y="260"/>
                  </a:lnTo>
                  <a:lnTo>
                    <a:pt x="17490" y="340"/>
                  </a:lnTo>
                  <a:lnTo>
                    <a:pt x="16970" y="440"/>
                  </a:lnTo>
                  <a:lnTo>
                    <a:pt x="16451" y="560"/>
                  </a:lnTo>
                  <a:lnTo>
                    <a:pt x="15931" y="680"/>
                  </a:lnTo>
                  <a:lnTo>
                    <a:pt x="15431" y="820"/>
                  </a:lnTo>
                  <a:lnTo>
                    <a:pt x="14932" y="960"/>
                  </a:lnTo>
                  <a:lnTo>
                    <a:pt x="14432" y="1120"/>
                  </a:lnTo>
                  <a:lnTo>
                    <a:pt x="13952" y="1300"/>
                  </a:lnTo>
                  <a:lnTo>
                    <a:pt x="13453" y="1480"/>
                  </a:lnTo>
                  <a:lnTo>
                    <a:pt x="12973" y="1680"/>
                  </a:lnTo>
                  <a:lnTo>
                    <a:pt x="12513" y="1879"/>
                  </a:lnTo>
                  <a:lnTo>
                    <a:pt x="12033" y="2099"/>
                  </a:lnTo>
                  <a:lnTo>
                    <a:pt x="11574" y="2339"/>
                  </a:lnTo>
                  <a:lnTo>
                    <a:pt x="11114" y="2579"/>
                  </a:lnTo>
                  <a:lnTo>
                    <a:pt x="10674" y="2819"/>
                  </a:lnTo>
                  <a:lnTo>
                    <a:pt x="10235" y="3079"/>
                  </a:lnTo>
                  <a:lnTo>
                    <a:pt x="9795" y="3359"/>
                  </a:lnTo>
                  <a:lnTo>
                    <a:pt x="9375" y="3638"/>
                  </a:lnTo>
                  <a:lnTo>
                    <a:pt x="8955" y="3918"/>
                  </a:lnTo>
                  <a:lnTo>
                    <a:pt x="8536" y="4218"/>
                  </a:lnTo>
                  <a:lnTo>
                    <a:pt x="8136" y="4538"/>
                  </a:lnTo>
                  <a:lnTo>
                    <a:pt x="7736" y="4858"/>
                  </a:lnTo>
                  <a:lnTo>
                    <a:pt x="7336" y="5177"/>
                  </a:lnTo>
                  <a:lnTo>
                    <a:pt x="6957" y="5517"/>
                  </a:lnTo>
                  <a:lnTo>
                    <a:pt x="6597" y="5877"/>
                  </a:lnTo>
                  <a:lnTo>
                    <a:pt x="6217" y="6237"/>
                  </a:lnTo>
                  <a:lnTo>
                    <a:pt x="5877" y="6597"/>
                  </a:lnTo>
                  <a:lnTo>
                    <a:pt x="5517" y="6956"/>
                  </a:lnTo>
                  <a:lnTo>
                    <a:pt x="5178" y="7356"/>
                  </a:lnTo>
                  <a:lnTo>
                    <a:pt x="4858" y="7736"/>
                  </a:lnTo>
                  <a:lnTo>
                    <a:pt x="4538" y="8136"/>
                  </a:lnTo>
                  <a:lnTo>
                    <a:pt x="4218" y="8535"/>
                  </a:lnTo>
                  <a:lnTo>
                    <a:pt x="3918" y="8955"/>
                  </a:lnTo>
                  <a:lnTo>
                    <a:pt x="3639" y="9375"/>
                  </a:lnTo>
                  <a:lnTo>
                    <a:pt x="3359" y="9795"/>
                  </a:lnTo>
                  <a:lnTo>
                    <a:pt x="3079" y="10234"/>
                  </a:lnTo>
                  <a:lnTo>
                    <a:pt x="2819" y="10674"/>
                  </a:lnTo>
                  <a:lnTo>
                    <a:pt x="2579" y="11114"/>
                  </a:lnTo>
                  <a:lnTo>
                    <a:pt x="2339" y="11573"/>
                  </a:lnTo>
                  <a:lnTo>
                    <a:pt x="2100" y="12033"/>
                  </a:lnTo>
                  <a:lnTo>
                    <a:pt x="1880" y="12513"/>
                  </a:lnTo>
                  <a:lnTo>
                    <a:pt x="1680" y="12973"/>
                  </a:lnTo>
                  <a:lnTo>
                    <a:pt x="1480" y="13452"/>
                  </a:lnTo>
                  <a:lnTo>
                    <a:pt x="1300" y="13952"/>
                  </a:lnTo>
                  <a:lnTo>
                    <a:pt x="1120" y="14432"/>
                  </a:lnTo>
                  <a:lnTo>
                    <a:pt x="960" y="14931"/>
                  </a:lnTo>
                  <a:lnTo>
                    <a:pt x="820" y="15431"/>
                  </a:lnTo>
                  <a:lnTo>
                    <a:pt x="680" y="15931"/>
                  </a:lnTo>
                  <a:lnTo>
                    <a:pt x="541" y="16450"/>
                  </a:lnTo>
                  <a:lnTo>
                    <a:pt x="441" y="16970"/>
                  </a:lnTo>
                  <a:lnTo>
                    <a:pt x="341" y="17490"/>
                  </a:lnTo>
                  <a:lnTo>
                    <a:pt x="261" y="18009"/>
                  </a:lnTo>
                  <a:lnTo>
                    <a:pt x="181" y="18549"/>
                  </a:lnTo>
                  <a:lnTo>
                    <a:pt x="121" y="19069"/>
                  </a:lnTo>
                  <a:lnTo>
                    <a:pt x="61" y="19608"/>
                  </a:lnTo>
                  <a:lnTo>
                    <a:pt x="41" y="20148"/>
                  </a:lnTo>
                  <a:lnTo>
                    <a:pt x="21" y="20708"/>
                  </a:lnTo>
                  <a:lnTo>
                    <a:pt x="1" y="21247"/>
                  </a:lnTo>
                  <a:lnTo>
                    <a:pt x="21" y="21787"/>
                  </a:lnTo>
                  <a:lnTo>
                    <a:pt x="41" y="22347"/>
                  </a:lnTo>
                  <a:lnTo>
                    <a:pt x="61" y="22886"/>
                  </a:lnTo>
                  <a:lnTo>
                    <a:pt x="121" y="23426"/>
                  </a:lnTo>
                  <a:lnTo>
                    <a:pt x="181" y="23946"/>
                  </a:lnTo>
                  <a:lnTo>
                    <a:pt x="261" y="24485"/>
                  </a:lnTo>
                  <a:lnTo>
                    <a:pt x="341" y="25005"/>
                  </a:lnTo>
                  <a:lnTo>
                    <a:pt x="441" y="25525"/>
                  </a:lnTo>
                  <a:lnTo>
                    <a:pt x="541" y="26044"/>
                  </a:lnTo>
                  <a:lnTo>
                    <a:pt x="680" y="26564"/>
                  </a:lnTo>
                  <a:lnTo>
                    <a:pt x="820" y="27064"/>
                  </a:lnTo>
                  <a:lnTo>
                    <a:pt x="960" y="27564"/>
                  </a:lnTo>
                  <a:lnTo>
                    <a:pt x="1120" y="28063"/>
                  </a:lnTo>
                  <a:lnTo>
                    <a:pt x="1300" y="28543"/>
                  </a:lnTo>
                  <a:lnTo>
                    <a:pt x="1480" y="29043"/>
                  </a:lnTo>
                  <a:lnTo>
                    <a:pt x="1680" y="29522"/>
                  </a:lnTo>
                  <a:lnTo>
                    <a:pt x="1880" y="29982"/>
                  </a:lnTo>
                  <a:lnTo>
                    <a:pt x="2100" y="30462"/>
                  </a:lnTo>
                  <a:lnTo>
                    <a:pt x="2339" y="30921"/>
                  </a:lnTo>
                  <a:lnTo>
                    <a:pt x="2579" y="31381"/>
                  </a:lnTo>
                  <a:lnTo>
                    <a:pt x="2819" y="31821"/>
                  </a:lnTo>
                  <a:lnTo>
                    <a:pt x="3079" y="32261"/>
                  </a:lnTo>
                  <a:lnTo>
                    <a:pt x="3359" y="32700"/>
                  </a:lnTo>
                  <a:lnTo>
                    <a:pt x="3639" y="33120"/>
                  </a:lnTo>
                  <a:lnTo>
                    <a:pt x="3918" y="33540"/>
                  </a:lnTo>
                  <a:lnTo>
                    <a:pt x="4218" y="33960"/>
                  </a:lnTo>
                  <a:lnTo>
                    <a:pt x="4538" y="34359"/>
                  </a:lnTo>
                  <a:lnTo>
                    <a:pt x="4858" y="34759"/>
                  </a:lnTo>
                  <a:lnTo>
                    <a:pt x="5178" y="35139"/>
                  </a:lnTo>
                  <a:lnTo>
                    <a:pt x="5517" y="35519"/>
                  </a:lnTo>
                  <a:lnTo>
                    <a:pt x="5877" y="35898"/>
                  </a:lnTo>
                  <a:lnTo>
                    <a:pt x="6217" y="36258"/>
                  </a:lnTo>
                  <a:lnTo>
                    <a:pt x="6597" y="36618"/>
                  </a:lnTo>
                  <a:lnTo>
                    <a:pt x="6957" y="36978"/>
                  </a:lnTo>
                  <a:lnTo>
                    <a:pt x="7336" y="37317"/>
                  </a:lnTo>
                  <a:lnTo>
                    <a:pt x="7736" y="37637"/>
                  </a:lnTo>
                  <a:lnTo>
                    <a:pt x="8136" y="37957"/>
                  </a:lnTo>
                  <a:lnTo>
                    <a:pt x="8536" y="38277"/>
                  </a:lnTo>
                  <a:lnTo>
                    <a:pt x="8955" y="38577"/>
                  </a:lnTo>
                  <a:lnTo>
                    <a:pt x="9375" y="38857"/>
                  </a:lnTo>
                  <a:lnTo>
                    <a:pt x="9795" y="39136"/>
                  </a:lnTo>
                  <a:lnTo>
                    <a:pt x="10235" y="39416"/>
                  </a:lnTo>
                  <a:lnTo>
                    <a:pt x="10674" y="39676"/>
                  </a:lnTo>
                  <a:lnTo>
                    <a:pt x="11114" y="39916"/>
                  </a:lnTo>
                  <a:lnTo>
                    <a:pt x="11574" y="40156"/>
                  </a:lnTo>
                  <a:lnTo>
                    <a:pt x="12033" y="40396"/>
                  </a:lnTo>
                  <a:lnTo>
                    <a:pt x="12513" y="40615"/>
                  </a:lnTo>
                  <a:lnTo>
                    <a:pt x="12973" y="40815"/>
                  </a:lnTo>
                  <a:lnTo>
                    <a:pt x="13453" y="41015"/>
                  </a:lnTo>
                  <a:lnTo>
                    <a:pt x="13952" y="41195"/>
                  </a:lnTo>
                  <a:lnTo>
                    <a:pt x="14432" y="41375"/>
                  </a:lnTo>
                  <a:lnTo>
                    <a:pt x="14932" y="41535"/>
                  </a:lnTo>
                  <a:lnTo>
                    <a:pt x="15431" y="41675"/>
                  </a:lnTo>
                  <a:lnTo>
                    <a:pt x="15931" y="41815"/>
                  </a:lnTo>
                  <a:lnTo>
                    <a:pt x="16451" y="41935"/>
                  </a:lnTo>
                  <a:lnTo>
                    <a:pt x="16970" y="42055"/>
                  </a:lnTo>
                  <a:lnTo>
                    <a:pt x="17490" y="42154"/>
                  </a:lnTo>
                  <a:lnTo>
                    <a:pt x="18010" y="42234"/>
                  </a:lnTo>
                  <a:lnTo>
                    <a:pt x="18549" y="42314"/>
                  </a:lnTo>
                  <a:lnTo>
                    <a:pt x="19069" y="42374"/>
                  </a:lnTo>
                  <a:lnTo>
                    <a:pt x="19609" y="42434"/>
                  </a:lnTo>
                  <a:lnTo>
                    <a:pt x="20148" y="42454"/>
                  </a:lnTo>
                  <a:lnTo>
                    <a:pt x="20688" y="42474"/>
                  </a:lnTo>
                  <a:lnTo>
                    <a:pt x="21248" y="42494"/>
                  </a:lnTo>
                  <a:lnTo>
                    <a:pt x="21787" y="42474"/>
                  </a:lnTo>
                  <a:lnTo>
                    <a:pt x="22347" y="42454"/>
                  </a:lnTo>
                  <a:lnTo>
                    <a:pt x="22887" y="42434"/>
                  </a:lnTo>
                  <a:lnTo>
                    <a:pt x="23426" y="42374"/>
                  </a:lnTo>
                  <a:lnTo>
                    <a:pt x="23946" y="42314"/>
                  </a:lnTo>
                  <a:lnTo>
                    <a:pt x="24486" y="42234"/>
                  </a:lnTo>
                  <a:lnTo>
                    <a:pt x="25005" y="42154"/>
                  </a:lnTo>
                  <a:lnTo>
                    <a:pt x="25525" y="42055"/>
                  </a:lnTo>
                  <a:lnTo>
                    <a:pt x="26045" y="41935"/>
                  </a:lnTo>
                  <a:lnTo>
                    <a:pt x="26544" y="41815"/>
                  </a:lnTo>
                  <a:lnTo>
                    <a:pt x="27064" y="41675"/>
                  </a:lnTo>
                  <a:lnTo>
                    <a:pt x="27564" y="41535"/>
                  </a:lnTo>
                  <a:lnTo>
                    <a:pt x="28063" y="41375"/>
                  </a:lnTo>
                  <a:lnTo>
                    <a:pt x="28543" y="41195"/>
                  </a:lnTo>
                  <a:lnTo>
                    <a:pt x="29043" y="41015"/>
                  </a:lnTo>
                  <a:lnTo>
                    <a:pt x="29523" y="40815"/>
                  </a:lnTo>
                  <a:lnTo>
                    <a:pt x="29982" y="40615"/>
                  </a:lnTo>
                  <a:lnTo>
                    <a:pt x="30462" y="40396"/>
                  </a:lnTo>
                  <a:lnTo>
                    <a:pt x="30922" y="40156"/>
                  </a:lnTo>
                  <a:lnTo>
                    <a:pt x="31361" y="39916"/>
                  </a:lnTo>
                  <a:lnTo>
                    <a:pt x="31821" y="39676"/>
                  </a:lnTo>
                  <a:lnTo>
                    <a:pt x="32261" y="39416"/>
                  </a:lnTo>
                  <a:lnTo>
                    <a:pt x="32701" y="39136"/>
                  </a:lnTo>
                  <a:lnTo>
                    <a:pt x="33120" y="38857"/>
                  </a:lnTo>
                  <a:lnTo>
                    <a:pt x="33540" y="38577"/>
                  </a:lnTo>
                  <a:lnTo>
                    <a:pt x="33960" y="38277"/>
                  </a:lnTo>
                  <a:lnTo>
                    <a:pt x="34360" y="37957"/>
                  </a:lnTo>
                  <a:lnTo>
                    <a:pt x="34759" y="37637"/>
                  </a:lnTo>
                  <a:lnTo>
                    <a:pt x="35139" y="37317"/>
                  </a:lnTo>
                  <a:lnTo>
                    <a:pt x="35519" y="36978"/>
                  </a:lnTo>
                  <a:lnTo>
                    <a:pt x="35899" y="36618"/>
                  </a:lnTo>
                  <a:lnTo>
                    <a:pt x="36258" y="36258"/>
                  </a:lnTo>
                  <a:lnTo>
                    <a:pt x="36618" y="35898"/>
                  </a:lnTo>
                  <a:lnTo>
                    <a:pt x="36958" y="35519"/>
                  </a:lnTo>
                  <a:lnTo>
                    <a:pt x="37298" y="35139"/>
                  </a:lnTo>
                  <a:lnTo>
                    <a:pt x="37637" y="34759"/>
                  </a:lnTo>
                  <a:lnTo>
                    <a:pt x="37957" y="34359"/>
                  </a:lnTo>
                  <a:lnTo>
                    <a:pt x="38257" y="33960"/>
                  </a:lnTo>
                  <a:lnTo>
                    <a:pt x="38557" y="33540"/>
                  </a:lnTo>
                  <a:lnTo>
                    <a:pt x="38857" y="33120"/>
                  </a:lnTo>
                  <a:lnTo>
                    <a:pt x="39137" y="32700"/>
                  </a:lnTo>
                  <a:lnTo>
                    <a:pt x="39416" y="32261"/>
                  </a:lnTo>
                  <a:lnTo>
                    <a:pt x="39676" y="31821"/>
                  </a:lnTo>
                  <a:lnTo>
                    <a:pt x="39916" y="31381"/>
                  </a:lnTo>
                  <a:lnTo>
                    <a:pt x="40156" y="30921"/>
                  </a:lnTo>
                  <a:lnTo>
                    <a:pt x="40396" y="30462"/>
                  </a:lnTo>
                  <a:lnTo>
                    <a:pt x="40616" y="29982"/>
                  </a:lnTo>
                  <a:lnTo>
                    <a:pt x="40815" y="29522"/>
                  </a:lnTo>
                  <a:lnTo>
                    <a:pt x="41015" y="29043"/>
                  </a:lnTo>
                  <a:lnTo>
                    <a:pt x="41195" y="28543"/>
                  </a:lnTo>
                  <a:lnTo>
                    <a:pt x="41375" y="28063"/>
                  </a:lnTo>
                  <a:lnTo>
                    <a:pt x="41535" y="27564"/>
                  </a:lnTo>
                  <a:lnTo>
                    <a:pt x="41675" y="27064"/>
                  </a:lnTo>
                  <a:lnTo>
                    <a:pt x="41815" y="26564"/>
                  </a:lnTo>
                  <a:lnTo>
                    <a:pt x="41935" y="26044"/>
                  </a:lnTo>
                  <a:lnTo>
                    <a:pt x="42055" y="25525"/>
                  </a:lnTo>
                  <a:lnTo>
                    <a:pt x="42155" y="25005"/>
                  </a:lnTo>
                  <a:lnTo>
                    <a:pt x="42235" y="24485"/>
                  </a:lnTo>
                  <a:lnTo>
                    <a:pt x="42315" y="23946"/>
                  </a:lnTo>
                  <a:lnTo>
                    <a:pt x="42375" y="23426"/>
                  </a:lnTo>
                  <a:lnTo>
                    <a:pt x="42414" y="22886"/>
                  </a:lnTo>
                  <a:lnTo>
                    <a:pt x="42454" y="22347"/>
                  </a:lnTo>
                  <a:lnTo>
                    <a:pt x="42474" y="21787"/>
                  </a:lnTo>
                  <a:lnTo>
                    <a:pt x="42494" y="21247"/>
                  </a:lnTo>
                  <a:lnTo>
                    <a:pt x="42474" y="20708"/>
                  </a:lnTo>
                  <a:lnTo>
                    <a:pt x="42454" y="20148"/>
                  </a:lnTo>
                  <a:lnTo>
                    <a:pt x="42414" y="19608"/>
                  </a:lnTo>
                  <a:lnTo>
                    <a:pt x="42375" y="19069"/>
                  </a:lnTo>
                  <a:lnTo>
                    <a:pt x="42315" y="18549"/>
                  </a:lnTo>
                  <a:lnTo>
                    <a:pt x="42235" y="18009"/>
                  </a:lnTo>
                  <a:lnTo>
                    <a:pt x="42155" y="17490"/>
                  </a:lnTo>
                  <a:lnTo>
                    <a:pt x="42055" y="16970"/>
                  </a:lnTo>
                  <a:lnTo>
                    <a:pt x="41935" y="16450"/>
                  </a:lnTo>
                  <a:lnTo>
                    <a:pt x="41815" y="15931"/>
                  </a:lnTo>
                  <a:lnTo>
                    <a:pt x="41675" y="15431"/>
                  </a:lnTo>
                  <a:lnTo>
                    <a:pt x="41535" y="14931"/>
                  </a:lnTo>
                  <a:lnTo>
                    <a:pt x="41375" y="14432"/>
                  </a:lnTo>
                  <a:lnTo>
                    <a:pt x="41195" y="13952"/>
                  </a:lnTo>
                  <a:lnTo>
                    <a:pt x="41015" y="13452"/>
                  </a:lnTo>
                  <a:lnTo>
                    <a:pt x="40815" y="12973"/>
                  </a:lnTo>
                  <a:lnTo>
                    <a:pt x="40616" y="12513"/>
                  </a:lnTo>
                  <a:lnTo>
                    <a:pt x="40396" y="12033"/>
                  </a:lnTo>
                  <a:lnTo>
                    <a:pt x="40156" y="11573"/>
                  </a:lnTo>
                  <a:lnTo>
                    <a:pt x="39916" y="11114"/>
                  </a:lnTo>
                  <a:lnTo>
                    <a:pt x="39676" y="10674"/>
                  </a:lnTo>
                  <a:lnTo>
                    <a:pt x="39416" y="10234"/>
                  </a:lnTo>
                  <a:lnTo>
                    <a:pt x="39137" y="9795"/>
                  </a:lnTo>
                  <a:lnTo>
                    <a:pt x="38857" y="9375"/>
                  </a:lnTo>
                  <a:lnTo>
                    <a:pt x="38557" y="8955"/>
                  </a:lnTo>
                  <a:lnTo>
                    <a:pt x="38257" y="8535"/>
                  </a:lnTo>
                  <a:lnTo>
                    <a:pt x="37957" y="8136"/>
                  </a:lnTo>
                  <a:lnTo>
                    <a:pt x="37637" y="7736"/>
                  </a:lnTo>
                  <a:lnTo>
                    <a:pt x="37298" y="7356"/>
                  </a:lnTo>
                  <a:lnTo>
                    <a:pt x="36958" y="6956"/>
                  </a:lnTo>
                  <a:lnTo>
                    <a:pt x="36618" y="6597"/>
                  </a:lnTo>
                  <a:lnTo>
                    <a:pt x="36258" y="6237"/>
                  </a:lnTo>
                  <a:lnTo>
                    <a:pt x="35899" y="5877"/>
                  </a:lnTo>
                  <a:lnTo>
                    <a:pt x="35519" y="5517"/>
                  </a:lnTo>
                  <a:lnTo>
                    <a:pt x="35139" y="5177"/>
                  </a:lnTo>
                  <a:lnTo>
                    <a:pt x="34759" y="4858"/>
                  </a:lnTo>
                  <a:lnTo>
                    <a:pt x="34360" y="4538"/>
                  </a:lnTo>
                  <a:lnTo>
                    <a:pt x="33960" y="4218"/>
                  </a:lnTo>
                  <a:lnTo>
                    <a:pt x="33540" y="3918"/>
                  </a:lnTo>
                  <a:lnTo>
                    <a:pt x="33120" y="3638"/>
                  </a:lnTo>
                  <a:lnTo>
                    <a:pt x="32701" y="3359"/>
                  </a:lnTo>
                  <a:lnTo>
                    <a:pt x="32261" y="3079"/>
                  </a:lnTo>
                  <a:lnTo>
                    <a:pt x="31821" y="2819"/>
                  </a:lnTo>
                  <a:lnTo>
                    <a:pt x="31361" y="2579"/>
                  </a:lnTo>
                  <a:lnTo>
                    <a:pt x="30922" y="2339"/>
                  </a:lnTo>
                  <a:lnTo>
                    <a:pt x="30462" y="2099"/>
                  </a:lnTo>
                  <a:lnTo>
                    <a:pt x="29982" y="1879"/>
                  </a:lnTo>
                  <a:lnTo>
                    <a:pt x="29523" y="1680"/>
                  </a:lnTo>
                  <a:lnTo>
                    <a:pt x="29043" y="1480"/>
                  </a:lnTo>
                  <a:lnTo>
                    <a:pt x="28543" y="1300"/>
                  </a:lnTo>
                  <a:lnTo>
                    <a:pt x="28063" y="1120"/>
                  </a:lnTo>
                  <a:lnTo>
                    <a:pt x="27564" y="960"/>
                  </a:lnTo>
                  <a:lnTo>
                    <a:pt x="27064" y="820"/>
                  </a:lnTo>
                  <a:lnTo>
                    <a:pt x="26544" y="680"/>
                  </a:lnTo>
                  <a:lnTo>
                    <a:pt x="26045" y="560"/>
                  </a:lnTo>
                  <a:lnTo>
                    <a:pt x="25525" y="440"/>
                  </a:lnTo>
                  <a:lnTo>
                    <a:pt x="25005" y="340"/>
                  </a:lnTo>
                  <a:lnTo>
                    <a:pt x="24486" y="260"/>
                  </a:lnTo>
                  <a:lnTo>
                    <a:pt x="23946" y="181"/>
                  </a:lnTo>
                  <a:lnTo>
                    <a:pt x="23426" y="121"/>
                  </a:lnTo>
                  <a:lnTo>
                    <a:pt x="22887" y="61"/>
                  </a:lnTo>
                  <a:lnTo>
                    <a:pt x="22347" y="41"/>
                  </a:lnTo>
                  <a:lnTo>
                    <a:pt x="21787" y="21"/>
                  </a:lnTo>
                  <a:lnTo>
                    <a:pt x="212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519;p36">
              <a:extLst>
                <a:ext uri="{FF2B5EF4-FFF2-40B4-BE49-F238E27FC236}">
                  <a16:creationId xmlns:a16="http://schemas.microsoft.com/office/drawing/2014/main" id="{CD95A88B-2668-576D-0CC8-A37A97840DF8}"/>
                </a:ext>
              </a:extLst>
            </p:cNvPr>
            <p:cNvSpPr/>
            <p:nvPr/>
          </p:nvSpPr>
          <p:spPr>
            <a:xfrm>
              <a:off x="12850875" y="1704700"/>
              <a:ext cx="159925" cy="484225"/>
            </a:xfrm>
            <a:custGeom>
              <a:avLst/>
              <a:gdLst/>
              <a:ahLst/>
              <a:cxnLst/>
              <a:rect l="l" t="t" r="r" b="b"/>
              <a:pathLst>
                <a:path w="6397" h="19369" extrusionOk="0">
                  <a:moveTo>
                    <a:pt x="3379" y="1"/>
                  </a:moveTo>
                  <a:lnTo>
                    <a:pt x="3119" y="41"/>
                  </a:lnTo>
                  <a:lnTo>
                    <a:pt x="2879" y="121"/>
                  </a:lnTo>
                  <a:lnTo>
                    <a:pt x="2659" y="221"/>
                  </a:lnTo>
                  <a:lnTo>
                    <a:pt x="2459" y="361"/>
                  </a:lnTo>
                  <a:lnTo>
                    <a:pt x="2259" y="521"/>
                  </a:lnTo>
                  <a:lnTo>
                    <a:pt x="2080" y="700"/>
                  </a:lnTo>
                  <a:lnTo>
                    <a:pt x="1940" y="900"/>
                  </a:lnTo>
                  <a:lnTo>
                    <a:pt x="1800" y="1140"/>
                  </a:lnTo>
                  <a:lnTo>
                    <a:pt x="1680" y="1360"/>
                  </a:lnTo>
                  <a:lnTo>
                    <a:pt x="1600" y="1620"/>
                  </a:lnTo>
                  <a:lnTo>
                    <a:pt x="1520" y="1860"/>
                  </a:lnTo>
                  <a:lnTo>
                    <a:pt x="1480" y="2120"/>
                  </a:lnTo>
                  <a:lnTo>
                    <a:pt x="1460" y="2379"/>
                  </a:lnTo>
                  <a:lnTo>
                    <a:pt x="1480" y="2639"/>
                  </a:lnTo>
                  <a:lnTo>
                    <a:pt x="1500" y="2879"/>
                  </a:lnTo>
                  <a:lnTo>
                    <a:pt x="1580" y="3119"/>
                  </a:lnTo>
                  <a:lnTo>
                    <a:pt x="1680" y="3399"/>
                  </a:lnTo>
                  <a:lnTo>
                    <a:pt x="1800" y="3659"/>
                  </a:lnTo>
                  <a:lnTo>
                    <a:pt x="2060" y="4198"/>
                  </a:lnTo>
                  <a:lnTo>
                    <a:pt x="2159" y="4478"/>
                  </a:lnTo>
                  <a:lnTo>
                    <a:pt x="2219" y="4738"/>
                  </a:lnTo>
                  <a:lnTo>
                    <a:pt x="2239" y="4878"/>
                  </a:lnTo>
                  <a:lnTo>
                    <a:pt x="2239" y="5018"/>
                  </a:lnTo>
                  <a:lnTo>
                    <a:pt x="2219" y="5138"/>
                  </a:lnTo>
                  <a:lnTo>
                    <a:pt x="2179" y="5278"/>
                  </a:lnTo>
                  <a:lnTo>
                    <a:pt x="2100" y="5478"/>
                  </a:lnTo>
                  <a:lnTo>
                    <a:pt x="1960" y="5657"/>
                  </a:lnTo>
                  <a:lnTo>
                    <a:pt x="1820" y="5817"/>
                  </a:lnTo>
                  <a:lnTo>
                    <a:pt x="1660" y="5977"/>
                  </a:lnTo>
                  <a:lnTo>
                    <a:pt x="1280" y="6257"/>
                  </a:lnTo>
                  <a:lnTo>
                    <a:pt x="1100" y="6397"/>
                  </a:lnTo>
                  <a:lnTo>
                    <a:pt x="940" y="6537"/>
                  </a:lnTo>
                  <a:lnTo>
                    <a:pt x="800" y="6677"/>
                  </a:lnTo>
                  <a:lnTo>
                    <a:pt x="660" y="6837"/>
                  </a:lnTo>
                  <a:lnTo>
                    <a:pt x="560" y="6997"/>
                  </a:lnTo>
                  <a:lnTo>
                    <a:pt x="461" y="7156"/>
                  </a:lnTo>
                  <a:lnTo>
                    <a:pt x="361" y="7336"/>
                  </a:lnTo>
                  <a:lnTo>
                    <a:pt x="301" y="7536"/>
                  </a:lnTo>
                  <a:lnTo>
                    <a:pt x="241" y="7716"/>
                  </a:lnTo>
                  <a:lnTo>
                    <a:pt x="201" y="7916"/>
                  </a:lnTo>
                  <a:lnTo>
                    <a:pt x="161" y="8116"/>
                  </a:lnTo>
                  <a:lnTo>
                    <a:pt x="161" y="8296"/>
                  </a:lnTo>
                  <a:lnTo>
                    <a:pt x="161" y="8496"/>
                  </a:lnTo>
                  <a:lnTo>
                    <a:pt x="161" y="8696"/>
                  </a:lnTo>
                  <a:lnTo>
                    <a:pt x="201" y="8895"/>
                  </a:lnTo>
                  <a:lnTo>
                    <a:pt x="261" y="9095"/>
                  </a:lnTo>
                  <a:lnTo>
                    <a:pt x="321" y="9275"/>
                  </a:lnTo>
                  <a:lnTo>
                    <a:pt x="401" y="9455"/>
                  </a:lnTo>
                  <a:lnTo>
                    <a:pt x="560" y="9735"/>
                  </a:lnTo>
                  <a:lnTo>
                    <a:pt x="740" y="9995"/>
                  </a:lnTo>
                  <a:lnTo>
                    <a:pt x="1120" y="10534"/>
                  </a:lnTo>
                  <a:lnTo>
                    <a:pt x="1280" y="10814"/>
                  </a:lnTo>
                  <a:lnTo>
                    <a:pt x="1420" y="11094"/>
                  </a:lnTo>
                  <a:lnTo>
                    <a:pt x="1480" y="11234"/>
                  </a:lnTo>
                  <a:lnTo>
                    <a:pt x="1500" y="11374"/>
                  </a:lnTo>
                  <a:lnTo>
                    <a:pt x="1520" y="11534"/>
                  </a:lnTo>
                  <a:lnTo>
                    <a:pt x="1540" y="11694"/>
                  </a:lnTo>
                  <a:lnTo>
                    <a:pt x="1500" y="11894"/>
                  </a:lnTo>
                  <a:lnTo>
                    <a:pt x="1440" y="12113"/>
                  </a:lnTo>
                  <a:lnTo>
                    <a:pt x="1360" y="12293"/>
                  </a:lnTo>
                  <a:lnTo>
                    <a:pt x="1260" y="12493"/>
                  </a:lnTo>
                  <a:lnTo>
                    <a:pt x="1020" y="12853"/>
                  </a:lnTo>
                  <a:lnTo>
                    <a:pt x="780" y="13213"/>
                  </a:lnTo>
                  <a:lnTo>
                    <a:pt x="580" y="13493"/>
                  </a:lnTo>
                  <a:lnTo>
                    <a:pt x="381" y="13872"/>
                  </a:lnTo>
                  <a:lnTo>
                    <a:pt x="221" y="14272"/>
                  </a:lnTo>
                  <a:lnTo>
                    <a:pt x="101" y="14672"/>
                  </a:lnTo>
                  <a:lnTo>
                    <a:pt x="21" y="15072"/>
                  </a:lnTo>
                  <a:lnTo>
                    <a:pt x="1" y="15491"/>
                  </a:lnTo>
                  <a:lnTo>
                    <a:pt x="1" y="15891"/>
                  </a:lnTo>
                  <a:lnTo>
                    <a:pt x="41" y="16291"/>
                  </a:lnTo>
                  <a:lnTo>
                    <a:pt x="121" y="16691"/>
                  </a:lnTo>
                  <a:lnTo>
                    <a:pt x="241" y="17090"/>
                  </a:lnTo>
                  <a:lnTo>
                    <a:pt x="421" y="17450"/>
                  </a:lnTo>
                  <a:lnTo>
                    <a:pt x="620" y="17810"/>
                  </a:lnTo>
                  <a:lnTo>
                    <a:pt x="860" y="18130"/>
                  </a:lnTo>
                  <a:lnTo>
                    <a:pt x="1140" y="18429"/>
                  </a:lnTo>
                  <a:lnTo>
                    <a:pt x="1300" y="18589"/>
                  </a:lnTo>
                  <a:lnTo>
                    <a:pt x="1460" y="18709"/>
                  </a:lnTo>
                  <a:lnTo>
                    <a:pt x="1640" y="18849"/>
                  </a:lnTo>
                  <a:lnTo>
                    <a:pt x="1820" y="18949"/>
                  </a:lnTo>
                  <a:lnTo>
                    <a:pt x="2020" y="19069"/>
                  </a:lnTo>
                  <a:lnTo>
                    <a:pt x="2239" y="19169"/>
                  </a:lnTo>
                  <a:lnTo>
                    <a:pt x="2479" y="19249"/>
                  </a:lnTo>
                  <a:lnTo>
                    <a:pt x="2719" y="19329"/>
                  </a:lnTo>
                  <a:lnTo>
                    <a:pt x="2939" y="19349"/>
                  </a:lnTo>
                  <a:lnTo>
                    <a:pt x="3179" y="19369"/>
                  </a:lnTo>
                  <a:lnTo>
                    <a:pt x="3399" y="19349"/>
                  </a:lnTo>
                  <a:lnTo>
                    <a:pt x="3619" y="19309"/>
                  </a:lnTo>
                  <a:lnTo>
                    <a:pt x="3838" y="19249"/>
                  </a:lnTo>
                  <a:lnTo>
                    <a:pt x="4058" y="19149"/>
                  </a:lnTo>
                  <a:lnTo>
                    <a:pt x="4238" y="19049"/>
                  </a:lnTo>
                  <a:lnTo>
                    <a:pt x="4438" y="18909"/>
                  </a:lnTo>
                  <a:lnTo>
                    <a:pt x="4618" y="18769"/>
                  </a:lnTo>
                  <a:lnTo>
                    <a:pt x="4778" y="18609"/>
                  </a:lnTo>
                  <a:lnTo>
                    <a:pt x="4938" y="18429"/>
                  </a:lnTo>
                  <a:lnTo>
                    <a:pt x="5078" y="18230"/>
                  </a:lnTo>
                  <a:lnTo>
                    <a:pt x="5198" y="18030"/>
                  </a:lnTo>
                  <a:lnTo>
                    <a:pt x="5318" y="17810"/>
                  </a:lnTo>
                  <a:lnTo>
                    <a:pt x="5437" y="17490"/>
                  </a:lnTo>
                  <a:lnTo>
                    <a:pt x="5517" y="17210"/>
                  </a:lnTo>
                  <a:lnTo>
                    <a:pt x="5557" y="16930"/>
                  </a:lnTo>
                  <a:lnTo>
                    <a:pt x="5577" y="16651"/>
                  </a:lnTo>
                  <a:lnTo>
                    <a:pt x="5557" y="16391"/>
                  </a:lnTo>
                  <a:lnTo>
                    <a:pt x="5517" y="16131"/>
                  </a:lnTo>
                  <a:lnTo>
                    <a:pt x="5457" y="15891"/>
                  </a:lnTo>
                  <a:lnTo>
                    <a:pt x="5377" y="15631"/>
                  </a:lnTo>
                  <a:lnTo>
                    <a:pt x="5218" y="15132"/>
                  </a:lnTo>
                  <a:lnTo>
                    <a:pt x="5058" y="14632"/>
                  </a:lnTo>
                  <a:lnTo>
                    <a:pt x="4998" y="14372"/>
                  </a:lnTo>
                  <a:lnTo>
                    <a:pt x="4938" y="14092"/>
                  </a:lnTo>
                  <a:lnTo>
                    <a:pt x="4918" y="13812"/>
                  </a:lnTo>
                  <a:lnTo>
                    <a:pt x="4898" y="13533"/>
                  </a:lnTo>
                  <a:lnTo>
                    <a:pt x="4938" y="13293"/>
                  </a:lnTo>
                  <a:lnTo>
                    <a:pt x="4998" y="13093"/>
                  </a:lnTo>
                  <a:lnTo>
                    <a:pt x="5078" y="12893"/>
                  </a:lnTo>
                  <a:lnTo>
                    <a:pt x="5198" y="12693"/>
                  </a:lnTo>
                  <a:lnTo>
                    <a:pt x="5437" y="12293"/>
                  </a:lnTo>
                  <a:lnTo>
                    <a:pt x="5577" y="12093"/>
                  </a:lnTo>
                  <a:lnTo>
                    <a:pt x="5677" y="11894"/>
                  </a:lnTo>
                  <a:lnTo>
                    <a:pt x="5757" y="11734"/>
                  </a:lnTo>
                  <a:lnTo>
                    <a:pt x="5837" y="11554"/>
                  </a:lnTo>
                  <a:lnTo>
                    <a:pt x="5897" y="11374"/>
                  </a:lnTo>
                  <a:lnTo>
                    <a:pt x="5937" y="11174"/>
                  </a:lnTo>
                  <a:lnTo>
                    <a:pt x="5957" y="10994"/>
                  </a:lnTo>
                  <a:lnTo>
                    <a:pt x="5977" y="10794"/>
                  </a:lnTo>
                  <a:lnTo>
                    <a:pt x="5977" y="10614"/>
                  </a:lnTo>
                  <a:lnTo>
                    <a:pt x="5957" y="10414"/>
                  </a:lnTo>
                  <a:lnTo>
                    <a:pt x="5937" y="10235"/>
                  </a:lnTo>
                  <a:lnTo>
                    <a:pt x="5897" y="10035"/>
                  </a:lnTo>
                  <a:lnTo>
                    <a:pt x="5857" y="9855"/>
                  </a:lnTo>
                  <a:lnTo>
                    <a:pt x="5797" y="9675"/>
                  </a:lnTo>
                  <a:lnTo>
                    <a:pt x="5717" y="9495"/>
                  </a:lnTo>
                  <a:lnTo>
                    <a:pt x="5637" y="9335"/>
                  </a:lnTo>
                  <a:lnTo>
                    <a:pt x="5537" y="9175"/>
                  </a:lnTo>
                  <a:lnTo>
                    <a:pt x="5417" y="9015"/>
                  </a:lnTo>
                  <a:lnTo>
                    <a:pt x="5118" y="8656"/>
                  </a:lnTo>
                  <a:lnTo>
                    <a:pt x="4978" y="8476"/>
                  </a:lnTo>
                  <a:lnTo>
                    <a:pt x="4838" y="8276"/>
                  </a:lnTo>
                  <a:lnTo>
                    <a:pt x="4758" y="8076"/>
                  </a:lnTo>
                  <a:lnTo>
                    <a:pt x="4698" y="7876"/>
                  </a:lnTo>
                  <a:lnTo>
                    <a:pt x="4658" y="7656"/>
                  </a:lnTo>
                  <a:lnTo>
                    <a:pt x="4658" y="7416"/>
                  </a:lnTo>
                  <a:lnTo>
                    <a:pt x="4658" y="7196"/>
                  </a:lnTo>
                  <a:lnTo>
                    <a:pt x="4718" y="6977"/>
                  </a:lnTo>
                  <a:lnTo>
                    <a:pt x="4778" y="6757"/>
                  </a:lnTo>
                  <a:lnTo>
                    <a:pt x="4858" y="6557"/>
                  </a:lnTo>
                  <a:lnTo>
                    <a:pt x="5018" y="6217"/>
                  </a:lnTo>
                  <a:lnTo>
                    <a:pt x="5178" y="5917"/>
                  </a:lnTo>
                  <a:lnTo>
                    <a:pt x="5517" y="5318"/>
                  </a:lnTo>
                  <a:lnTo>
                    <a:pt x="5857" y="4758"/>
                  </a:lnTo>
                  <a:lnTo>
                    <a:pt x="6017" y="4478"/>
                  </a:lnTo>
                  <a:lnTo>
                    <a:pt x="6137" y="4198"/>
                  </a:lnTo>
                  <a:lnTo>
                    <a:pt x="6257" y="3918"/>
                  </a:lnTo>
                  <a:lnTo>
                    <a:pt x="6337" y="3619"/>
                  </a:lnTo>
                  <a:lnTo>
                    <a:pt x="6377" y="3319"/>
                  </a:lnTo>
                  <a:lnTo>
                    <a:pt x="6397" y="3019"/>
                  </a:lnTo>
                  <a:lnTo>
                    <a:pt x="6357" y="2679"/>
                  </a:lnTo>
                  <a:lnTo>
                    <a:pt x="6277" y="2339"/>
                  </a:lnTo>
                  <a:lnTo>
                    <a:pt x="6137" y="1960"/>
                  </a:lnTo>
                  <a:lnTo>
                    <a:pt x="5957" y="1560"/>
                  </a:lnTo>
                  <a:lnTo>
                    <a:pt x="5837" y="1400"/>
                  </a:lnTo>
                  <a:lnTo>
                    <a:pt x="5737" y="1240"/>
                  </a:lnTo>
                  <a:lnTo>
                    <a:pt x="5617" y="1080"/>
                  </a:lnTo>
                  <a:lnTo>
                    <a:pt x="5477" y="920"/>
                  </a:lnTo>
                  <a:lnTo>
                    <a:pt x="5338" y="780"/>
                  </a:lnTo>
                  <a:lnTo>
                    <a:pt x="5198" y="661"/>
                  </a:lnTo>
                  <a:lnTo>
                    <a:pt x="5038" y="521"/>
                  </a:lnTo>
                  <a:lnTo>
                    <a:pt x="4858" y="421"/>
                  </a:lnTo>
                  <a:lnTo>
                    <a:pt x="4698" y="321"/>
                  </a:lnTo>
                  <a:lnTo>
                    <a:pt x="4518" y="241"/>
                  </a:lnTo>
                  <a:lnTo>
                    <a:pt x="4338" y="161"/>
                  </a:lnTo>
                  <a:lnTo>
                    <a:pt x="4158" y="101"/>
                  </a:lnTo>
                  <a:lnTo>
                    <a:pt x="3958" y="41"/>
                  </a:lnTo>
                  <a:lnTo>
                    <a:pt x="3778" y="21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520;p36">
              <a:extLst>
                <a:ext uri="{FF2B5EF4-FFF2-40B4-BE49-F238E27FC236}">
                  <a16:creationId xmlns:a16="http://schemas.microsoft.com/office/drawing/2014/main" id="{F4F14F8F-0A24-A382-5BE9-180203819AD4}"/>
                </a:ext>
              </a:extLst>
            </p:cNvPr>
            <p:cNvSpPr/>
            <p:nvPr/>
          </p:nvSpPr>
          <p:spPr>
            <a:xfrm>
              <a:off x="12618525" y="1641250"/>
              <a:ext cx="143950" cy="325325"/>
            </a:xfrm>
            <a:custGeom>
              <a:avLst/>
              <a:gdLst/>
              <a:ahLst/>
              <a:cxnLst/>
              <a:rect l="l" t="t" r="r" b="b"/>
              <a:pathLst>
                <a:path w="5758" h="13013" extrusionOk="0">
                  <a:moveTo>
                    <a:pt x="3359" y="0"/>
                  </a:moveTo>
                  <a:lnTo>
                    <a:pt x="3099" y="40"/>
                  </a:lnTo>
                  <a:lnTo>
                    <a:pt x="281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58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21" y="4897"/>
                  </a:lnTo>
                  <a:lnTo>
                    <a:pt x="61" y="5337"/>
                  </a:lnTo>
                  <a:lnTo>
                    <a:pt x="2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1" y="8455"/>
                  </a:lnTo>
                  <a:lnTo>
                    <a:pt x="220" y="8915"/>
                  </a:lnTo>
                  <a:lnTo>
                    <a:pt x="300" y="9355"/>
                  </a:lnTo>
                  <a:lnTo>
                    <a:pt x="420" y="9814"/>
                  </a:lnTo>
                  <a:lnTo>
                    <a:pt x="580" y="10414"/>
                  </a:lnTo>
                  <a:lnTo>
                    <a:pt x="68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00" y="11833"/>
                  </a:lnTo>
                  <a:lnTo>
                    <a:pt x="1360" y="12113"/>
                  </a:lnTo>
                  <a:lnTo>
                    <a:pt x="1480" y="12273"/>
                  </a:lnTo>
                  <a:lnTo>
                    <a:pt x="1600" y="12413"/>
                  </a:lnTo>
                  <a:lnTo>
                    <a:pt x="1740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79" y="12992"/>
                  </a:lnTo>
                  <a:lnTo>
                    <a:pt x="2719" y="13012"/>
                  </a:lnTo>
                  <a:lnTo>
                    <a:pt x="2839" y="12992"/>
                  </a:lnTo>
                  <a:lnTo>
                    <a:pt x="2959" y="12972"/>
                  </a:lnTo>
                  <a:lnTo>
                    <a:pt x="307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3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18" y="10854"/>
                  </a:lnTo>
                  <a:lnTo>
                    <a:pt x="4978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5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37" y="7036"/>
                  </a:lnTo>
                  <a:lnTo>
                    <a:pt x="5757" y="6636"/>
                  </a:lnTo>
                  <a:lnTo>
                    <a:pt x="575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3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57" y="1799"/>
                  </a:lnTo>
                  <a:lnTo>
                    <a:pt x="5157" y="1540"/>
                  </a:lnTo>
                  <a:lnTo>
                    <a:pt x="5037" y="1280"/>
                  </a:lnTo>
                  <a:lnTo>
                    <a:pt x="4938" y="1080"/>
                  </a:lnTo>
                  <a:lnTo>
                    <a:pt x="4838" y="920"/>
                  </a:lnTo>
                  <a:lnTo>
                    <a:pt x="4738" y="760"/>
                  </a:lnTo>
                  <a:lnTo>
                    <a:pt x="461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3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521;p36">
              <a:extLst>
                <a:ext uri="{FF2B5EF4-FFF2-40B4-BE49-F238E27FC236}">
                  <a16:creationId xmlns:a16="http://schemas.microsoft.com/office/drawing/2014/main" id="{7D1D3B0B-4449-180B-DC7E-29930BDEBB80}"/>
                </a:ext>
              </a:extLst>
            </p:cNvPr>
            <p:cNvSpPr/>
            <p:nvPr/>
          </p:nvSpPr>
          <p:spPr>
            <a:xfrm>
              <a:off x="12617025" y="1687225"/>
              <a:ext cx="102475" cy="252375"/>
            </a:xfrm>
            <a:custGeom>
              <a:avLst/>
              <a:gdLst/>
              <a:ahLst/>
              <a:cxnLst/>
              <a:rect l="l" t="t" r="r" b="b"/>
              <a:pathLst>
                <a:path w="4099" h="10095" extrusionOk="0">
                  <a:moveTo>
                    <a:pt x="1600" y="0"/>
                  </a:moveTo>
                  <a:lnTo>
                    <a:pt x="1480" y="20"/>
                  </a:lnTo>
                  <a:lnTo>
                    <a:pt x="1360" y="60"/>
                  </a:lnTo>
                  <a:lnTo>
                    <a:pt x="1240" y="100"/>
                  </a:lnTo>
                  <a:lnTo>
                    <a:pt x="1140" y="160"/>
                  </a:lnTo>
                  <a:lnTo>
                    <a:pt x="1040" y="240"/>
                  </a:lnTo>
                  <a:lnTo>
                    <a:pt x="960" y="320"/>
                  </a:lnTo>
                  <a:lnTo>
                    <a:pt x="880" y="440"/>
                  </a:lnTo>
                  <a:lnTo>
                    <a:pt x="820" y="580"/>
                  </a:lnTo>
                  <a:lnTo>
                    <a:pt x="680" y="940"/>
                  </a:lnTo>
                  <a:lnTo>
                    <a:pt x="560" y="1399"/>
                  </a:lnTo>
                  <a:lnTo>
                    <a:pt x="440" y="1899"/>
                  </a:lnTo>
                  <a:lnTo>
                    <a:pt x="240" y="2879"/>
                  </a:lnTo>
                  <a:lnTo>
                    <a:pt x="121" y="3558"/>
                  </a:lnTo>
                  <a:lnTo>
                    <a:pt x="61" y="3898"/>
                  </a:lnTo>
                  <a:lnTo>
                    <a:pt x="41" y="4238"/>
                  </a:lnTo>
                  <a:lnTo>
                    <a:pt x="21" y="4538"/>
                  </a:lnTo>
                  <a:lnTo>
                    <a:pt x="1" y="4837"/>
                  </a:lnTo>
                  <a:lnTo>
                    <a:pt x="1" y="5117"/>
                  </a:lnTo>
                  <a:lnTo>
                    <a:pt x="21" y="5397"/>
                  </a:lnTo>
                  <a:lnTo>
                    <a:pt x="81" y="5937"/>
                  </a:lnTo>
                  <a:lnTo>
                    <a:pt x="181" y="6476"/>
                  </a:lnTo>
                  <a:lnTo>
                    <a:pt x="300" y="7036"/>
                  </a:lnTo>
                  <a:lnTo>
                    <a:pt x="620" y="8295"/>
                  </a:lnTo>
                  <a:lnTo>
                    <a:pt x="700" y="8615"/>
                  </a:lnTo>
                  <a:lnTo>
                    <a:pt x="800" y="8935"/>
                  </a:lnTo>
                  <a:lnTo>
                    <a:pt x="920" y="9235"/>
                  </a:lnTo>
                  <a:lnTo>
                    <a:pt x="1000" y="9375"/>
                  </a:lnTo>
                  <a:lnTo>
                    <a:pt x="1100" y="9514"/>
                  </a:lnTo>
                  <a:lnTo>
                    <a:pt x="1200" y="9634"/>
                  </a:lnTo>
                  <a:lnTo>
                    <a:pt x="1300" y="9754"/>
                  </a:lnTo>
                  <a:lnTo>
                    <a:pt x="1440" y="9854"/>
                  </a:lnTo>
                  <a:lnTo>
                    <a:pt x="1580" y="9954"/>
                  </a:lnTo>
                  <a:lnTo>
                    <a:pt x="1720" y="10014"/>
                  </a:lnTo>
                  <a:lnTo>
                    <a:pt x="1879" y="10074"/>
                  </a:lnTo>
                  <a:lnTo>
                    <a:pt x="2039" y="10094"/>
                  </a:lnTo>
                  <a:lnTo>
                    <a:pt x="2319" y="10094"/>
                  </a:lnTo>
                  <a:lnTo>
                    <a:pt x="2439" y="10054"/>
                  </a:lnTo>
                  <a:lnTo>
                    <a:pt x="2539" y="10014"/>
                  </a:lnTo>
                  <a:lnTo>
                    <a:pt x="2639" y="9954"/>
                  </a:lnTo>
                  <a:lnTo>
                    <a:pt x="2839" y="9814"/>
                  </a:lnTo>
                  <a:lnTo>
                    <a:pt x="2999" y="9654"/>
                  </a:lnTo>
                  <a:lnTo>
                    <a:pt x="3159" y="9454"/>
                  </a:lnTo>
                  <a:lnTo>
                    <a:pt x="3299" y="9235"/>
                  </a:lnTo>
                  <a:lnTo>
                    <a:pt x="3399" y="8995"/>
                  </a:lnTo>
                  <a:lnTo>
                    <a:pt x="3498" y="8775"/>
                  </a:lnTo>
                  <a:lnTo>
                    <a:pt x="3638" y="8395"/>
                  </a:lnTo>
                  <a:lnTo>
                    <a:pt x="3758" y="7995"/>
                  </a:lnTo>
                  <a:lnTo>
                    <a:pt x="3838" y="7616"/>
                  </a:lnTo>
                  <a:lnTo>
                    <a:pt x="3938" y="7216"/>
                  </a:lnTo>
                  <a:lnTo>
                    <a:pt x="3998" y="6816"/>
                  </a:lnTo>
                  <a:lnTo>
                    <a:pt x="4038" y="6416"/>
                  </a:lnTo>
                  <a:lnTo>
                    <a:pt x="4078" y="6017"/>
                  </a:lnTo>
                  <a:lnTo>
                    <a:pt x="4078" y="5597"/>
                  </a:lnTo>
                  <a:lnTo>
                    <a:pt x="4098" y="5197"/>
                  </a:lnTo>
                  <a:lnTo>
                    <a:pt x="4078" y="4777"/>
                  </a:lnTo>
                  <a:lnTo>
                    <a:pt x="4058" y="4378"/>
                  </a:lnTo>
                  <a:lnTo>
                    <a:pt x="4018" y="3978"/>
                  </a:lnTo>
                  <a:lnTo>
                    <a:pt x="3898" y="3158"/>
                  </a:lnTo>
                  <a:lnTo>
                    <a:pt x="3758" y="2359"/>
                  </a:lnTo>
                  <a:lnTo>
                    <a:pt x="3678" y="1999"/>
                  </a:lnTo>
                  <a:lnTo>
                    <a:pt x="3578" y="1659"/>
                  </a:lnTo>
                  <a:lnTo>
                    <a:pt x="3458" y="1320"/>
                  </a:lnTo>
                  <a:lnTo>
                    <a:pt x="3299" y="980"/>
                  </a:lnTo>
                  <a:lnTo>
                    <a:pt x="3199" y="820"/>
                  </a:lnTo>
                  <a:lnTo>
                    <a:pt x="3079" y="640"/>
                  </a:lnTo>
                  <a:lnTo>
                    <a:pt x="2939" y="500"/>
                  </a:lnTo>
                  <a:lnTo>
                    <a:pt x="2779" y="360"/>
                  </a:lnTo>
                  <a:lnTo>
                    <a:pt x="2599" y="220"/>
                  </a:lnTo>
                  <a:lnTo>
                    <a:pt x="2359" y="120"/>
                  </a:lnTo>
                  <a:lnTo>
                    <a:pt x="2119" y="4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522;p36">
              <a:extLst>
                <a:ext uri="{FF2B5EF4-FFF2-40B4-BE49-F238E27FC236}">
                  <a16:creationId xmlns:a16="http://schemas.microsoft.com/office/drawing/2014/main" id="{15F19353-E7B1-CBF0-4E59-955B081FC398}"/>
                </a:ext>
              </a:extLst>
            </p:cNvPr>
            <p:cNvSpPr/>
            <p:nvPr/>
          </p:nvSpPr>
          <p:spPr>
            <a:xfrm>
              <a:off x="13142700" y="1641250"/>
              <a:ext cx="144425" cy="325325"/>
            </a:xfrm>
            <a:custGeom>
              <a:avLst/>
              <a:gdLst/>
              <a:ahLst/>
              <a:cxnLst/>
              <a:rect l="l" t="t" r="r" b="b"/>
              <a:pathLst>
                <a:path w="5777" h="13013" extrusionOk="0">
                  <a:moveTo>
                    <a:pt x="3358" y="0"/>
                  </a:moveTo>
                  <a:lnTo>
                    <a:pt x="3099" y="40"/>
                  </a:lnTo>
                  <a:lnTo>
                    <a:pt x="283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60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40" y="4897"/>
                  </a:lnTo>
                  <a:lnTo>
                    <a:pt x="81" y="5337"/>
                  </a:lnTo>
                  <a:lnTo>
                    <a:pt x="4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2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0" y="8455"/>
                  </a:lnTo>
                  <a:lnTo>
                    <a:pt x="220" y="8915"/>
                  </a:lnTo>
                  <a:lnTo>
                    <a:pt x="320" y="9355"/>
                  </a:lnTo>
                  <a:lnTo>
                    <a:pt x="420" y="9814"/>
                  </a:lnTo>
                  <a:lnTo>
                    <a:pt x="600" y="10414"/>
                  </a:lnTo>
                  <a:lnTo>
                    <a:pt x="70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20" y="11833"/>
                  </a:lnTo>
                  <a:lnTo>
                    <a:pt x="1380" y="12113"/>
                  </a:lnTo>
                  <a:lnTo>
                    <a:pt x="1500" y="12273"/>
                  </a:lnTo>
                  <a:lnTo>
                    <a:pt x="1620" y="12413"/>
                  </a:lnTo>
                  <a:lnTo>
                    <a:pt x="1759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99" y="12992"/>
                  </a:lnTo>
                  <a:lnTo>
                    <a:pt x="2719" y="13012"/>
                  </a:lnTo>
                  <a:lnTo>
                    <a:pt x="2859" y="12992"/>
                  </a:lnTo>
                  <a:lnTo>
                    <a:pt x="2979" y="12972"/>
                  </a:lnTo>
                  <a:lnTo>
                    <a:pt x="309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5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38" y="10854"/>
                  </a:lnTo>
                  <a:lnTo>
                    <a:pt x="4997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7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57" y="7036"/>
                  </a:lnTo>
                  <a:lnTo>
                    <a:pt x="5777" y="6636"/>
                  </a:lnTo>
                  <a:lnTo>
                    <a:pt x="577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5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77" y="1799"/>
                  </a:lnTo>
                  <a:lnTo>
                    <a:pt x="5177" y="1540"/>
                  </a:lnTo>
                  <a:lnTo>
                    <a:pt x="5057" y="1280"/>
                  </a:lnTo>
                  <a:lnTo>
                    <a:pt x="4957" y="1080"/>
                  </a:lnTo>
                  <a:lnTo>
                    <a:pt x="4858" y="920"/>
                  </a:lnTo>
                  <a:lnTo>
                    <a:pt x="4738" y="760"/>
                  </a:lnTo>
                  <a:lnTo>
                    <a:pt x="463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5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523;p36">
              <a:extLst>
                <a:ext uri="{FF2B5EF4-FFF2-40B4-BE49-F238E27FC236}">
                  <a16:creationId xmlns:a16="http://schemas.microsoft.com/office/drawing/2014/main" id="{99F253E8-2838-48F7-9032-C036949F1EF5}"/>
                </a:ext>
              </a:extLst>
            </p:cNvPr>
            <p:cNvSpPr/>
            <p:nvPr/>
          </p:nvSpPr>
          <p:spPr>
            <a:xfrm>
              <a:off x="13143200" y="1686725"/>
              <a:ext cx="98975" cy="252375"/>
            </a:xfrm>
            <a:custGeom>
              <a:avLst/>
              <a:gdLst/>
              <a:ahLst/>
              <a:cxnLst/>
              <a:rect l="l" t="t" r="r" b="b"/>
              <a:pathLst>
                <a:path w="3959" h="10095" extrusionOk="0">
                  <a:moveTo>
                    <a:pt x="1480" y="0"/>
                  </a:moveTo>
                  <a:lnTo>
                    <a:pt x="1340" y="20"/>
                  </a:lnTo>
                  <a:lnTo>
                    <a:pt x="1200" y="60"/>
                  </a:lnTo>
                  <a:lnTo>
                    <a:pt x="1080" y="140"/>
                  </a:lnTo>
                  <a:lnTo>
                    <a:pt x="960" y="240"/>
                  </a:lnTo>
                  <a:lnTo>
                    <a:pt x="840" y="340"/>
                  </a:lnTo>
                  <a:lnTo>
                    <a:pt x="760" y="480"/>
                  </a:lnTo>
                  <a:lnTo>
                    <a:pt x="660" y="620"/>
                  </a:lnTo>
                  <a:lnTo>
                    <a:pt x="520" y="920"/>
                  </a:lnTo>
                  <a:lnTo>
                    <a:pt x="400" y="1260"/>
                  </a:lnTo>
                  <a:lnTo>
                    <a:pt x="300" y="1599"/>
                  </a:lnTo>
                  <a:lnTo>
                    <a:pt x="240" y="1899"/>
                  </a:lnTo>
                  <a:lnTo>
                    <a:pt x="180" y="2179"/>
                  </a:lnTo>
                  <a:lnTo>
                    <a:pt x="81" y="2979"/>
                  </a:lnTo>
                  <a:lnTo>
                    <a:pt x="21" y="3778"/>
                  </a:lnTo>
                  <a:lnTo>
                    <a:pt x="1" y="4578"/>
                  </a:lnTo>
                  <a:lnTo>
                    <a:pt x="21" y="5377"/>
                  </a:lnTo>
                  <a:lnTo>
                    <a:pt x="61" y="6177"/>
                  </a:lnTo>
                  <a:lnTo>
                    <a:pt x="160" y="6976"/>
                  </a:lnTo>
                  <a:lnTo>
                    <a:pt x="300" y="7776"/>
                  </a:lnTo>
                  <a:lnTo>
                    <a:pt x="480" y="8555"/>
                  </a:lnTo>
                  <a:lnTo>
                    <a:pt x="560" y="8835"/>
                  </a:lnTo>
                  <a:lnTo>
                    <a:pt x="640" y="9095"/>
                  </a:lnTo>
                  <a:lnTo>
                    <a:pt x="760" y="9355"/>
                  </a:lnTo>
                  <a:lnTo>
                    <a:pt x="840" y="9474"/>
                  </a:lnTo>
                  <a:lnTo>
                    <a:pt x="920" y="9574"/>
                  </a:lnTo>
                  <a:lnTo>
                    <a:pt x="1000" y="9674"/>
                  </a:lnTo>
                  <a:lnTo>
                    <a:pt x="1100" y="9774"/>
                  </a:lnTo>
                  <a:lnTo>
                    <a:pt x="1220" y="9854"/>
                  </a:lnTo>
                  <a:lnTo>
                    <a:pt x="1340" y="9914"/>
                  </a:lnTo>
                  <a:lnTo>
                    <a:pt x="1460" y="9974"/>
                  </a:lnTo>
                  <a:lnTo>
                    <a:pt x="1580" y="10034"/>
                  </a:lnTo>
                  <a:lnTo>
                    <a:pt x="1839" y="10074"/>
                  </a:lnTo>
                  <a:lnTo>
                    <a:pt x="2119" y="10094"/>
                  </a:lnTo>
                  <a:lnTo>
                    <a:pt x="2259" y="10074"/>
                  </a:lnTo>
                  <a:lnTo>
                    <a:pt x="2379" y="10054"/>
                  </a:lnTo>
                  <a:lnTo>
                    <a:pt x="2519" y="10014"/>
                  </a:lnTo>
                  <a:lnTo>
                    <a:pt x="2639" y="9974"/>
                  </a:lnTo>
                  <a:lnTo>
                    <a:pt x="2759" y="9914"/>
                  </a:lnTo>
                  <a:lnTo>
                    <a:pt x="2879" y="9834"/>
                  </a:lnTo>
                  <a:lnTo>
                    <a:pt x="3019" y="9714"/>
                  </a:lnTo>
                  <a:lnTo>
                    <a:pt x="3159" y="9574"/>
                  </a:lnTo>
                  <a:lnTo>
                    <a:pt x="3259" y="9415"/>
                  </a:lnTo>
                  <a:lnTo>
                    <a:pt x="3358" y="9255"/>
                  </a:lnTo>
                  <a:lnTo>
                    <a:pt x="3438" y="9075"/>
                  </a:lnTo>
                  <a:lnTo>
                    <a:pt x="3518" y="8895"/>
                  </a:lnTo>
                  <a:lnTo>
                    <a:pt x="3638" y="8535"/>
                  </a:lnTo>
                  <a:lnTo>
                    <a:pt x="3778" y="7915"/>
                  </a:lnTo>
                  <a:lnTo>
                    <a:pt x="3878" y="7276"/>
                  </a:lnTo>
                  <a:lnTo>
                    <a:pt x="3938" y="6616"/>
                  </a:lnTo>
                  <a:lnTo>
                    <a:pt x="3958" y="5957"/>
                  </a:lnTo>
                  <a:lnTo>
                    <a:pt x="3958" y="5277"/>
                  </a:lnTo>
                  <a:lnTo>
                    <a:pt x="3938" y="4618"/>
                  </a:lnTo>
                  <a:lnTo>
                    <a:pt x="3878" y="3978"/>
                  </a:lnTo>
                  <a:lnTo>
                    <a:pt x="3818" y="3358"/>
                  </a:lnTo>
                  <a:lnTo>
                    <a:pt x="3718" y="2859"/>
                  </a:lnTo>
                  <a:lnTo>
                    <a:pt x="3658" y="2579"/>
                  </a:lnTo>
                  <a:lnTo>
                    <a:pt x="3578" y="2279"/>
                  </a:lnTo>
                  <a:lnTo>
                    <a:pt x="3478" y="1979"/>
                  </a:lnTo>
                  <a:lnTo>
                    <a:pt x="3358" y="1659"/>
                  </a:lnTo>
                  <a:lnTo>
                    <a:pt x="3239" y="1380"/>
                  </a:lnTo>
                  <a:lnTo>
                    <a:pt x="3079" y="1100"/>
                  </a:lnTo>
                  <a:lnTo>
                    <a:pt x="2939" y="880"/>
                  </a:lnTo>
                  <a:lnTo>
                    <a:pt x="2779" y="680"/>
                  </a:lnTo>
                  <a:lnTo>
                    <a:pt x="2579" y="480"/>
                  </a:lnTo>
                  <a:lnTo>
                    <a:pt x="2359" y="300"/>
                  </a:lnTo>
                  <a:lnTo>
                    <a:pt x="2119" y="140"/>
                  </a:lnTo>
                  <a:lnTo>
                    <a:pt x="1999" y="80"/>
                  </a:lnTo>
                  <a:lnTo>
                    <a:pt x="1879" y="40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524;p36">
              <a:extLst>
                <a:ext uri="{FF2B5EF4-FFF2-40B4-BE49-F238E27FC236}">
                  <a16:creationId xmlns:a16="http://schemas.microsoft.com/office/drawing/2014/main" id="{F8C90AC3-B90C-E268-ED8F-85ED1F41E9BF}"/>
                </a:ext>
              </a:extLst>
            </p:cNvPr>
            <p:cNvSpPr/>
            <p:nvPr/>
          </p:nvSpPr>
          <p:spPr>
            <a:xfrm>
              <a:off x="12781925" y="1272975"/>
              <a:ext cx="22500" cy="83975"/>
            </a:xfrm>
            <a:custGeom>
              <a:avLst/>
              <a:gdLst/>
              <a:ahLst/>
              <a:cxnLst/>
              <a:rect l="l" t="t" r="r" b="b"/>
              <a:pathLst>
                <a:path w="900" h="3359" extrusionOk="0">
                  <a:moveTo>
                    <a:pt x="300" y="1"/>
                  </a:moveTo>
                  <a:lnTo>
                    <a:pt x="1" y="41"/>
                  </a:lnTo>
                  <a:lnTo>
                    <a:pt x="120" y="880"/>
                  </a:lnTo>
                  <a:lnTo>
                    <a:pt x="260" y="1700"/>
                  </a:lnTo>
                  <a:lnTo>
                    <a:pt x="420" y="2539"/>
                  </a:lnTo>
                  <a:lnTo>
                    <a:pt x="600" y="3359"/>
                  </a:lnTo>
                  <a:lnTo>
                    <a:pt x="900" y="3299"/>
                  </a:lnTo>
                  <a:lnTo>
                    <a:pt x="720" y="2479"/>
                  </a:lnTo>
                  <a:lnTo>
                    <a:pt x="560" y="1660"/>
                  </a:lnTo>
                  <a:lnTo>
                    <a:pt x="420" y="82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525;p36">
              <a:extLst>
                <a:ext uri="{FF2B5EF4-FFF2-40B4-BE49-F238E27FC236}">
                  <a16:creationId xmlns:a16="http://schemas.microsoft.com/office/drawing/2014/main" id="{8FB0CC84-5CDA-4703-41BF-74C0CCCD0D02}"/>
                </a:ext>
              </a:extLst>
            </p:cNvPr>
            <p:cNvSpPr/>
            <p:nvPr/>
          </p:nvSpPr>
          <p:spPr>
            <a:xfrm>
              <a:off x="12823400" y="1303950"/>
              <a:ext cx="12525" cy="31525"/>
            </a:xfrm>
            <a:custGeom>
              <a:avLst/>
              <a:gdLst/>
              <a:ahLst/>
              <a:cxnLst/>
              <a:rect l="l" t="t" r="r" b="b"/>
              <a:pathLst>
                <a:path w="501" h="1261" extrusionOk="0">
                  <a:moveTo>
                    <a:pt x="300" y="1"/>
                  </a:moveTo>
                  <a:lnTo>
                    <a:pt x="1" y="61"/>
                  </a:lnTo>
                  <a:lnTo>
                    <a:pt x="200" y="1260"/>
                  </a:lnTo>
                  <a:lnTo>
                    <a:pt x="500" y="12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526;p36">
              <a:extLst>
                <a:ext uri="{FF2B5EF4-FFF2-40B4-BE49-F238E27FC236}">
                  <a16:creationId xmlns:a16="http://schemas.microsoft.com/office/drawing/2014/main" id="{BE2B23EE-47BA-656B-AF5D-F6F6F598B4EF}"/>
                </a:ext>
              </a:extLst>
            </p:cNvPr>
            <p:cNvSpPr/>
            <p:nvPr/>
          </p:nvSpPr>
          <p:spPr>
            <a:xfrm>
              <a:off x="12944825" y="1236500"/>
              <a:ext cx="11025" cy="70475"/>
            </a:xfrm>
            <a:custGeom>
              <a:avLst/>
              <a:gdLst/>
              <a:ahLst/>
              <a:cxnLst/>
              <a:rect l="l" t="t" r="r" b="b"/>
              <a:pathLst>
                <a:path w="441" h="2819" extrusionOk="0">
                  <a:moveTo>
                    <a:pt x="0" y="1"/>
                  </a:moveTo>
                  <a:lnTo>
                    <a:pt x="0" y="700"/>
                  </a:lnTo>
                  <a:lnTo>
                    <a:pt x="20" y="1420"/>
                  </a:lnTo>
                  <a:lnTo>
                    <a:pt x="60" y="2119"/>
                  </a:lnTo>
                  <a:lnTo>
                    <a:pt x="140" y="2819"/>
                  </a:lnTo>
                  <a:lnTo>
                    <a:pt x="440" y="2779"/>
                  </a:lnTo>
                  <a:lnTo>
                    <a:pt x="380" y="2099"/>
                  </a:lnTo>
                  <a:lnTo>
                    <a:pt x="340" y="1400"/>
                  </a:lnTo>
                  <a:lnTo>
                    <a:pt x="320" y="700"/>
                  </a:lnTo>
                  <a:lnTo>
                    <a:pt x="320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27;p36">
              <a:extLst>
                <a:ext uri="{FF2B5EF4-FFF2-40B4-BE49-F238E27FC236}">
                  <a16:creationId xmlns:a16="http://schemas.microsoft.com/office/drawing/2014/main" id="{13FF2405-A2A7-0418-FC93-D43F9305BFEA}"/>
                </a:ext>
              </a:extLst>
            </p:cNvPr>
            <p:cNvSpPr/>
            <p:nvPr/>
          </p:nvSpPr>
          <p:spPr>
            <a:xfrm>
              <a:off x="12994800" y="1226500"/>
              <a:ext cx="9025" cy="71975"/>
            </a:xfrm>
            <a:custGeom>
              <a:avLst/>
              <a:gdLst/>
              <a:ahLst/>
              <a:cxnLst/>
              <a:rect l="l" t="t" r="r" b="b"/>
              <a:pathLst>
                <a:path w="361" h="2879" extrusionOk="0">
                  <a:moveTo>
                    <a:pt x="20" y="1"/>
                  </a:moveTo>
                  <a:lnTo>
                    <a:pt x="0" y="720"/>
                  </a:lnTo>
                  <a:lnTo>
                    <a:pt x="0" y="1440"/>
                  </a:lnTo>
                  <a:lnTo>
                    <a:pt x="20" y="2159"/>
                  </a:lnTo>
                  <a:lnTo>
                    <a:pt x="60" y="2879"/>
                  </a:lnTo>
                  <a:lnTo>
                    <a:pt x="360" y="2859"/>
                  </a:lnTo>
                  <a:lnTo>
                    <a:pt x="320" y="2139"/>
                  </a:lnTo>
                  <a:lnTo>
                    <a:pt x="300" y="1440"/>
                  </a:lnTo>
                  <a:lnTo>
                    <a:pt x="300" y="720"/>
                  </a:lnTo>
                  <a:lnTo>
                    <a:pt x="34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28;p36">
              <a:extLst>
                <a:ext uri="{FF2B5EF4-FFF2-40B4-BE49-F238E27FC236}">
                  <a16:creationId xmlns:a16="http://schemas.microsoft.com/office/drawing/2014/main" id="{48DBF30C-F213-8E97-D053-5FE28DE20D0A}"/>
                </a:ext>
              </a:extLst>
            </p:cNvPr>
            <p:cNvSpPr/>
            <p:nvPr/>
          </p:nvSpPr>
          <p:spPr>
            <a:xfrm>
              <a:off x="13050750" y="1297475"/>
              <a:ext cx="14525" cy="36500"/>
            </a:xfrm>
            <a:custGeom>
              <a:avLst/>
              <a:gdLst/>
              <a:ahLst/>
              <a:cxnLst/>
              <a:rect l="l" t="t" r="r" b="b"/>
              <a:pathLst>
                <a:path w="581" h="1460" extrusionOk="0">
                  <a:moveTo>
                    <a:pt x="281" y="0"/>
                  </a:moveTo>
                  <a:lnTo>
                    <a:pt x="1" y="1399"/>
                  </a:lnTo>
                  <a:lnTo>
                    <a:pt x="301" y="1459"/>
                  </a:lnTo>
                  <a:lnTo>
                    <a:pt x="580" y="6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29;p36">
              <a:extLst>
                <a:ext uri="{FF2B5EF4-FFF2-40B4-BE49-F238E27FC236}">
                  <a16:creationId xmlns:a16="http://schemas.microsoft.com/office/drawing/2014/main" id="{CEB8E154-B899-3F14-5822-DBFB235BD9BB}"/>
                </a:ext>
              </a:extLst>
            </p:cNvPr>
            <p:cNvSpPr/>
            <p:nvPr/>
          </p:nvSpPr>
          <p:spPr>
            <a:xfrm>
              <a:off x="13162200" y="1293975"/>
              <a:ext cx="20500" cy="45475"/>
            </a:xfrm>
            <a:custGeom>
              <a:avLst/>
              <a:gdLst/>
              <a:ahLst/>
              <a:cxnLst/>
              <a:rect l="l" t="t" r="r" b="b"/>
              <a:pathLst>
                <a:path w="820" h="1819" extrusionOk="0">
                  <a:moveTo>
                    <a:pt x="520" y="0"/>
                  </a:moveTo>
                  <a:lnTo>
                    <a:pt x="420" y="440"/>
                  </a:lnTo>
                  <a:lnTo>
                    <a:pt x="280" y="860"/>
                  </a:lnTo>
                  <a:lnTo>
                    <a:pt x="160" y="1279"/>
                  </a:lnTo>
                  <a:lnTo>
                    <a:pt x="0" y="1719"/>
                  </a:lnTo>
                  <a:lnTo>
                    <a:pt x="280" y="1819"/>
                  </a:lnTo>
                  <a:lnTo>
                    <a:pt x="440" y="1379"/>
                  </a:lnTo>
                  <a:lnTo>
                    <a:pt x="580" y="960"/>
                  </a:lnTo>
                  <a:lnTo>
                    <a:pt x="700" y="520"/>
                  </a:lnTo>
                  <a:lnTo>
                    <a:pt x="820" y="8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30;p36">
              <a:extLst>
                <a:ext uri="{FF2B5EF4-FFF2-40B4-BE49-F238E27FC236}">
                  <a16:creationId xmlns:a16="http://schemas.microsoft.com/office/drawing/2014/main" id="{1E3B5E39-6AF8-B21D-EF4E-8E6939391036}"/>
                </a:ext>
              </a:extLst>
            </p:cNvPr>
            <p:cNvSpPr/>
            <p:nvPr/>
          </p:nvSpPr>
          <p:spPr>
            <a:xfrm>
              <a:off x="13213150" y="1221500"/>
              <a:ext cx="10025" cy="83475"/>
            </a:xfrm>
            <a:custGeom>
              <a:avLst/>
              <a:gdLst/>
              <a:ahLst/>
              <a:cxnLst/>
              <a:rect l="l" t="t" r="r" b="b"/>
              <a:pathLst>
                <a:path w="401" h="3339" extrusionOk="0">
                  <a:moveTo>
                    <a:pt x="341" y="1"/>
                  </a:moveTo>
                  <a:lnTo>
                    <a:pt x="41" y="21"/>
                  </a:lnTo>
                  <a:lnTo>
                    <a:pt x="81" y="840"/>
                  </a:lnTo>
                  <a:lnTo>
                    <a:pt x="81" y="1680"/>
                  </a:lnTo>
                  <a:lnTo>
                    <a:pt x="61" y="2499"/>
                  </a:lnTo>
                  <a:lnTo>
                    <a:pt x="1" y="3319"/>
                  </a:lnTo>
                  <a:lnTo>
                    <a:pt x="321" y="3339"/>
                  </a:lnTo>
                  <a:lnTo>
                    <a:pt x="361" y="2519"/>
                  </a:lnTo>
                  <a:lnTo>
                    <a:pt x="401" y="1680"/>
                  </a:lnTo>
                  <a:lnTo>
                    <a:pt x="381" y="8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531;p36">
              <a:extLst>
                <a:ext uri="{FF2B5EF4-FFF2-40B4-BE49-F238E27FC236}">
                  <a16:creationId xmlns:a16="http://schemas.microsoft.com/office/drawing/2014/main" id="{C742A85A-823B-9614-0897-4D4DF31974CD}"/>
                </a:ext>
              </a:extLst>
            </p:cNvPr>
            <p:cNvSpPr/>
            <p:nvPr/>
          </p:nvSpPr>
          <p:spPr>
            <a:xfrm>
              <a:off x="13116725" y="1297975"/>
              <a:ext cx="9500" cy="19000"/>
            </a:xfrm>
            <a:custGeom>
              <a:avLst/>
              <a:gdLst/>
              <a:ahLst/>
              <a:cxnLst/>
              <a:rect l="l" t="t" r="r" b="b"/>
              <a:pathLst>
                <a:path w="380" h="760" extrusionOk="0">
                  <a:moveTo>
                    <a:pt x="320" y="0"/>
                  </a:moveTo>
                  <a:lnTo>
                    <a:pt x="0" y="20"/>
                  </a:lnTo>
                  <a:lnTo>
                    <a:pt x="80" y="760"/>
                  </a:lnTo>
                  <a:lnTo>
                    <a:pt x="380" y="72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532;p36">
              <a:extLst>
                <a:ext uri="{FF2B5EF4-FFF2-40B4-BE49-F238E27FC236}">
                  <a16:creationId xmlns:a16="http://schemas.microsoft.com/office/drawing/2014/main" id="{F5489CBD-37FB-02D2-4B57-5B520F19C92F}"/>
                </a:ext>
              </a:extLst>
            </p:cNvPr>
            <p:cNvSpPr/>
            <p:nvPr/>
          </p:nvSpPr>
          <p:spPr>
            <a:xfrm>
              <a:off x="12738450" y="1353925"/>
              <a:ext cx="519700" cy="253875"/>
            </a:xfrm>
            <a:custGeom>
              <a:avLst/>
              <a:gdLst/>
              <a:ahLst/>
              <a:cxnLst/>
              <a:rect l="l" t="t" r="r" b="b"/>
              <a:pathLst>
                <a:path w="20788" h="10155" extrusionOk="0">
                  <a:moveTo>
                    <a:pt x="9215" y="1"/>
                  </a:moveTo>
                  <a:lnTo>
                    <a:pt x="8475" y="21"/>
                  </a:lnTo>
                  <a:lnTo>
                    <a:pt x="7736" y="81"/>
                  </a:lnTo>
                  <a:lnTo>
                    <a:pt x="7016" y="141"/>
                  </a:lnTo>
                  <a:lnTo>
                    <a:pt x="6277" y="240"/>
                  </a:lnTo>
                  <a:lnTo>
                    <a:pt x="5557" y="360"/>
                  </a:lnTo>
                  <a:lnTo>
                    <a:pt x="4838" y="520"/>
                  </a:lnTo>
                  <a:lnTo>
                    <a:pt x="4118" y="680"/>
                  </a:lnTo>
                  <a:lnTo>
                    <a:pt x="3418" y="880"/>
                  </a:lnTo>
                  <a:lnTo>
                    <a:pt x="2719" y="1120"/>
                  </a:lnTo>
                  <a:lnTo>
                    <a:pt x="2019" y="1360"/>
                  </a:lnTo>
                  <a:lnTo>
                    <a:pt x="1340" y="1640"/>
                  </a:lnTo>
                  <a:lnTo>
                    <a:pt x="660" y="1939"/>
                  </a:lnTo>
                  <a:lnTo>
                    <a:pt x="1" y="2259"/>
                  </a:lnTo>
                  <a:lnTo>
                    <a:pt x="41" y="2439"/>
                  </a:lnTo>
                  <a:lnTo>
                    <a:pt x="61" y="2599"/>
                  </a:lnTo>
                  <a:lnTo>
                    <a:pt x="41" y="2959"/>
                  </a:lnTo>
                  <a:lnTo>
                    <a:pt x="61" y="3179"/>
                  </a:lnTo>
                  <a:lnTo>
                    <a:pt x="81" y="3399"/>
                  </a:lnTo>
                  <a:lnTo>
                    <a:pt x="141" y="3838"/>
                  </a:lnTo>
                  <a:lnTo>
                    <a:pt x="181" y="4018"/>
                  </a:lnTo>
                  <a:lnTo>
                    <a:pt x="240" y="4198"/>
                  </a:lnTo>
                  <a:lnTo>
                    <a:pt x="300" y="4378"/>
                  </a:lnTo>
                  <a:lnTo>
                    <a:pt x="380" y="4558"/>
                  </a:lnTo>
                  <a:lnTo>
                    <a:pt x="480" y="4698"/>
                  </a:lnTo>
                  <a:lnTo>
                    <a:pt x="620" y="4818"/>
                  </a:lnTo>
                  <a:lnTo>
                    <a:pt x="680" y="4858"/>
                  </a:lnTo>
                  <a:lnTo>
                    <a:pt x="760" y="4878"/>
                  </a:lnTo>
                  <a:lnTo>
                    <a:pt x="840" y="4918"/>
                  </a:lnTo>
                  <a:lnTo>
                    <a:pt x="920" y="4918"/>
                  </a:lnTo>
                  <a:lnTo>
                    <a:pt x="1080" y="4898"/>
                  </a:lnTo>
                  <a:lnTo>
                    <a:pt x="1200" y="4858"/>
                  </a:lnTo>
                  <a:lnTo>
                    <a:pt x="1320" y="4778"/>
                  </a:lnTo>
                  <a:lnTo>
                    <a:pt x="1420" y="4658"/>
                  </a:lnTo>
                  <a:lnTo>
                    <a:pt x="1520" y="4538"/>
                  </a:lnTo>
                  <a:lnTo>
                    <a:pt x="1600" y="4398"/>
                  </a:lnTo>
                  <a:lnTo>
                    <a:pt x="1640" y="4258"/>
                  </a:lnTo>
                  <a:lnTo>
                    <a:pt x="1680" y="4118"/>
                  </a:lnTo>
                  <a:lnTo>
                    <a:pt x="1720" y="3818"/>
                  </a:lnTo>
                  <a:lnTo>
                    <a:pt x="1760" y="3518"/>
                  </a:lnTo>
                  <a:lnTo>
                    <a:pt x="1800" y="3219"/>
                  </a:lnTo>
                  <a:lnTo>
                    <a:pt x="1839" y="3059"/>
                  </a:lnTo>
                  <a:lnTo>
                    <a:pt x="1899" y="2919"/>
                  </a:lnTo>
                  <a:lnTo>
                    <a:pt x="1979" y="2799"/>
                  </a:lnTo>
                  <a:lnTo>
                    <a:pt x="2079" y="2679"/>
                  </a:lnTo>
                  <a:lnTo>
                    <a:pt x="2199" y="2579"/>
                  </a:lnTo>
                  <a:lnTo>
                    <a:pt x="2339" y="2519"/>
                  </a:lnTo>
                  <a:lnTo>
                    <a:pt x="2479" y="2479"/>
                  </a:lnTo>
                  <a:lnTo>
                    <a:pt x="2619" y="2459"/>
                  </a:lnTo>
                  <a:lnTo>
                    <a:pt x="2759" y="2499"/>
                  </a:lnTo>
                  <a:lnTo>
                    <a:pt x="2819" y="2539"/>
                  </a:lnTo>
                  <a:lnTo>
                    <a:pt x="2879" y="2579"/>
                  </a:lnTo>
                  <a:lnTo>
                    <a:pt x="2919" y="2639"/>
                  </a:lnTo>
                  <a:lnTo>
                    <a:pt x="2959" y="2699"/>
                  </a:lnTo>
                  <a:lnTo>
                    <a:pt x="3019" y="2859"/>
                  </a:lnTo>
                  <a:lnTo>
                    <a:pt x="3059" y="3019"/>
                  </a:lnTo>
                  <a:lnTo>
                    <a:pt x="3079" y="3179"/>
                  </a:lnTo>
                  <a:lnTo>
                    <a:pt x="3079" y="3658"/>
                  </a:lnTo>
                  <a:lnTo>
                    <a:pt x="3079" y="4138"/>
                  </a:lnTo>
                  <a:lnTo>
                    <a:pt x="3039" y="5077"/>
                  </a:lnTo>
                  <a:lnTo>
                    <a:pt x="3019" y="5557"/>
                  </a:lnTo>
                  <a:lnTo>
                    <a:pt x="3019" y="6017"/>
                  </a:lnTo>
                  <a:lnTo>
                    <a:pt x="3039" y="6497"/>
                  </a:lnTo>
                  <a:lnTo>
                    <a:pt x="3059" y="6976"/>
                  </a:lnTo>
                  <a:lnTo>
                    <a:pt x="3139" y="7436"/>
                  </a:lnTo>
                  <a:lnTo>
                    <a:pt x="3239" y="7916"/>
                  </a:lnTo>
                  <a:lnTo>
                    <a:pt x="3319" y="8136"/>
                  </a:lnTo>
                  <a:lnTo>
                    <a:pt x="3399" y="8355"/>
                  </a:lnTo>
                  <a:lnTo>
                    <a:pt x="3498" y="8575"/>
                  </a:lnTo>
                  <a:lnTo>
                    <a:pt x="3618" y="8795"/>
                  </a:lnTo>
                  <a:lnTo>
                    <a:pt x="3718" y="8995"/>
                  </a:lnTo>
                  <a:lnTo>
                    <a:pt x="3858" y="9195"/>
                  </a:lnTo>
                  <a:lnTo>
                    <a:pt x="3998" y="9375"/>
                  </a:lnTo>
                  <a:lnTo>
                    <a:pt x="4158" y="9535"/>
                  </a:lnTo>
                  <a:lnTo>
                    <a:pt x="4318" y="9695"/>
                  </a:lnTo>
                  <a:lnTo>
                    <a:pt x="4518" y="9835"/>
                  </a:lnTo>
                  <a:lnTo>
                    <a:pt x="4698" y="9974"/>
                  </a:lnTo>
                  <a:lnTo>
                    <a:pt x="4918" y="10074"/>
                  </a:lnTo>
                  <a:lnTo>
                    <a:pt x="5097" y="10154"/>
                  </a:lnTo>
                  <a:lnTo>
                    <a:pt x="5297" y="10154"/>
                  </a:lnTo>
                  <a:lnTo>
                    <a:pt x="5397" y="10134"/>
                  </a:lnTo>
                  <a:lnTo>
                    <a:pt x="5477" y="10074"/>
                  </a:lnTo>
                  <a:lnTo>
                    <a:pt x="5537" y="10014"/>
                  </a:lnTo>
                  <a:lnTo>
                    <a:pt x="5597" y="9934"/>
                  </a:lnTo>
                  <a:lnTo>
                    <a:pt x="5697" y="9755"/>
                  </a:lnTo>
                  <a:lnTo>
                    <a:pt x="5757" y="9575"/>
                  </a:lnTo>
                  <a:lnTo>
                    <a:pt x="5897" y="9075"/>
                  </a:lnTo>
                  <a:lnTo>
                    <a:pt x="6017" y="8555"/>
                  </a:lnTo>
                  <a:lnTo>
                    <a:pt x="6117" y="8056"/>
                  </a:lnTo>
                  <a:lnTo>
                    <a:pt x="6177" y="7536"/>
                  </a:lnTo>
                  <a:lnTo>
                    <a:pt x="6237" y="7036"/>
                  </a:lnTo>
                  <a:lnTo>
                    <a:pt x="6257" y="6517"/>
                  </a:lnTo>
                  <a:lnTo>
                    <a:pt x="6277" y="5997"/>
                  </a:lnTo>
                  <a:lnTo>
                    <a:pt x="6257" y="5477"/>
                  </a:lnTo>
                  <a:lnTo>
                    <a:pt x="6197" y="4378"/>
                  </a:lnTo>
                  <a:lnTo>
                    <a:pt x="6177" y="3818"/>
                  </a:lnTo>
                  <a:lnTo>
                    <a:pt x="6177" y="3538"/>
                  </a:lnTo>
                  <a:lnTo>
                    <a:pt x="6197" y="3279"/>
                  </a:lnTo>
                  <a:lnTo>
                    <a:pt x="6217" y="2999"/>
                  </a:lnTo>
                  <a:lnTo>
                    <a:pt x="6277" y="2719"/>
                  </a:lnTo>
                  <a:lnTo>
                    <a:pt x="6337" y="2439"/>
                  </a:lnTo>
                  <a:lnTo>
                    <a:pt x="6417" y="2179"/>
                  </a:lnTo>
                  <a:lnTo>
                    <a:pt x="6537" y="1919"/>
                  </a:lnTo>
                  <a:lnTo>
                    <a:pt x="6656" y="1680"/>
                  </a:lnTo>
                  <a:lnTo>
                    <a:pt x="6816" y="1460"/>
                  </a:lnTo>
                  <a:lnTo>
                    <a:pt x="6996" y="1260"/>
                  </a:lnTo>
                  <a:lnTo>
                    <a:pt x="7216" y="1080"/>
                  </a:lnTo>
                  <a:lnTo>
                    <a:pt x="7456" y="920"/>
                  </a:lnTo>
                  <a:lnTo>
                    <a:pt x="7696" y="820"/>
                  </a:lnTo>
                  <a:lnTo>
                    <a:pt x="7976" y="740"/>
                  </a:lnTo>
                  <a:lnTo>
                    <a:pt x="8236" y="700"/>
                  </a:lnTo>
                  <a:lnTo>
                    <a:pt x="8515" y="720"/>
                  </a:lnTo>
                  <a:lnTo>
                    <a:pt x="8655" y="740"/>
                  </a:lnTo>
                  <a:lnTo>
                    <a:pt x="8775" y="780"/>
                  </a:lnTo>
                  <a:lnTo>
                    <a:pt x="8915" y="820"/>
                  </a:lnTo>
                  <a:lnTo>
                    <a:pt x="9035" y="880"/>
                  </a:lnTo>
                  <a:lnTo>
                    <a:pt x="9215" y="1020"/>
                  </a:lnTo>
                  <a:lnTo>
                    <a:pt x="9375" y="1160"/>
                  </a:lnTo>
                  <a:lnTo>
                    <a:pt x="9535" y="1340"/>
                  </a:lnTo>
                  <a:lnTo>
                    <a:pt x="9655" y="1540"/>
                  </a:lnTo>
                  <a:lnTo>
                    <a:pt x="9755" y="1740"/>
                  </a:lnTo>
                  <a:lnTo>
                    <a:pt x="9835" y="1959"/>
                  </a:lnTo>
                  <a:lnTo>
                    <a:pt x="9914" y="2179"/>
                  </a:lnTo>
                  <a:lnTo>
                    <a:pt x="9974" y="2419"/>
                  </a:lnTo>
                  <a:lnTo>
                    <a:pt x="10074" y="2859"/>
                  </a:lnTo>
                  <a:lnTo>
                    <a:pt x="10154" y="3319"/>
                  </a:lnTo>
                  <a:lnTo>
                    <a:pt x="10274" y="3758"/>
                  </a:lnTo>
                  <a:lnTo>
                    <a:pt x="10354" y="3978"/>
                  </a:lnTo>
                  <a:lnTo>
                    <a:pt x="10434" y="4198"/>
                  </a:lnTo>
                  <a:lnTo>
                    <a:pt x="10534" y="4358"/>
                  </a:lnTo>
                  <a:lnTo>
                    <a:pt x="10634" y="4498"/>
                  </a:lnTo>
                  <a:lnTo>
                    <a:pt x="10754" y="4618"/>
                  </a:lnTo>
                  <a:lnTo>
                    <a:pt x="10834" y="4658"/>
                  </a:lnTo>
                  <a:lnTo>
                    <a:pt x="10914" y="4698"/>
                  </a:lnTo>
                  <a:lnTo>
                    <a:pt x="11054" y="4738"/>
                  </a:lnTo>
                  <a:lnTo>
                    <a:pt x="11194" y="4738"/>
                  </a:lnTo>
                  <a:lnTo>
                    <a:pt x="11334" y="4718"/>
                  </a:lnTo>
                  <a:lnTo>
                    <a:pt x="11473" y="4658"/>
                  </a:lnTo>
                  <a:lnTo>
                    <a:pt x="11673" y="4578"/>
                  </a:lnTo>
                  <a:lnTo>
                    <a:pt x="11833" y="4458"/>
                  </a:lnTo>
                  <a:lnTo>
                    <a:pt x="11973" y="4298"/>
                  </a:lnTo>
                  <a:lnTo>
                    <a:pt x="12113" y="4138"/>
                  </a:lnTo>
                  <a:lnTo>
                    <a:pt x="12233" y="3958"/>
                  </a:lnTo>
                  <a:lnTo>
                    <a:pt x="12353" y="3778"/>
                  </a:lnTo>
                  <a:lnTo>
                    <a:pt x="12553" y="3379"/>
                  </a:lnTo>
                  <a:lnTo>
                    <a:pt x="12773" y="2979"/>
                  </a:lnTo>
                  <a:lnTo>
                    <a:pt x="12893" y="2799"/>
                  </a:lnTo>
                  <a:lnTo>
                    <a:pt x="13013" y="2619"/>
                  </a:lnTo>
                  <a:lnTo>
                    <a:pt x="13152" y="2459"/>
                  </a:lnTo>
                  <a:lnTo>
                    <a:pt x="13292" y="2319"/>
                  </a:lnTo>
                  <a:lnTo>
                    <a:pt x="13452" y="2199"/>
                  </a:lnTo>
                  <a:lnTo>
                    <a:pt x="13652" y="2099"/>
                  </a:lnTo>
                  <a:lnTo>
                    <a:pt x="13672" y="2519"/>
                  </a:lnTo>
                  <a:lnTo>
                    <a:pt x="13712" y="2719"/>
                  </a:lnTo>
                  <a:lnTo>
                    <a:pt x="13732" y="2919"/>
                  </a:lnTo>
                  <a:lnTo>
                    <a:pt x="13792" y="3119"/>
                  </a:lnTo>
                  <a:lnTo>
                    <a:pt x="13872" y="3319"/>
                  </a:lnTo>
                  <a:lnTo>
                    <a:pt x="13952" y="3498"/>
                  </a:lnTo>
                  <a:lnTo>
                    <a:pt x="14072" y="3658"/>
                  </a:lnTo>
                  <a:lnTo>
                    <a:pt x="14212" y="3818"/>
                  </a:lnTo>
                  <a:lnTo>
                    <a:pt x="14392" y="3938"/>
                  </a:lnTo>
                  <a:lnTo>
                    <a:pt x="14572" y="4018"/>
                  </a:lnTo>
                  <a:lnTo>
                    <a:pt x="14771" y="4078"/>
                  </a:lnTo>
                  <a:lnTo>
                    <a:pt x="14971" y="4078"/>
                  </a:lnTo>
                  <a:lnTo>
                    <a:pt x="15171" y="4058"/>
                  </a:lnTo>
                  <a:lnTo>
                    <a:pt x="15251" y="4018"/>
                  </a:lnTo>
                  <a:lnTo>
                    <a:pt x="15351" y="3978"/>
                  </a:lnTo>
                  <a:lnTo>
                    <a:pt x="15431" y="3918"/>
                  </a:lnTo>
                  <a:lnTo>
                    <a:pt x="15491" y="3838"/>
                  </a:lnTo>
                  <a:lnTo>
                    <a:pt x="15551" y="3758"/>
                  </a:lnTo>
                  <a:lnTo>
                    <a:pt x="15611" y="3678"/>
                  </a:lnTo>
                  <a:lnTo>
                    <a:pt x="15691" y="3478"/>
                  </a:lnTo>
                  <a:lnTo>
                    <a:pt x="15731" y="3259"/>
                  </a:lnTo>
                  <a:lnTo>
                    <a:pt x="15771" y="3039"/>
                  </a:lnTo>
                  <a:lnTo>
                    <a:pt x="15811" y="2839"/>
                  </a:lnTo>
                  <a:lnTo>
                    <a:pt x="15871" y="2639"/>
                  </a:lnTo>
                  <a:lnTo>
                    <a:pt x="15931" y="2539"/>
                  </a:lnTo>
                  <a:lnTo>
                    <a:pt x="15971" y="2459"/>
                  </a:lnTo>
                  <a:lnTo>
                    <a:pt x="16051" y="2379"/>
                  </a:lnTo>
                  <a:lnTo>
                    <a:pt x="16131" y="2319"/>
                  </a:lnTo>
                  <a:lnTo>
                    <a:pt x="16211" y="2259"/>
                  </a:lnTo>
                  <a:lnTo>
                    <a:pt x="16290" y="2239"/>
                  </a:lnTo>
                  <a:lnTo>
                    <a:pt x="16390" y="2219"/>
                  </a:lnTo>
                  <a:lnTo>
                    <a:pt x="16570" y="2219"/>
                  </a:lnTo>
                  <a:lnTo>
                    <a:pt x="16650" y="2239"/>
                  </a:lnTo>
                  <a:lnTo>
                    <a:pt x="16830" y="2319"/>
                  </a:lnTo>
                  <a:lnTo>
                    <a:pt x="17010" y="2419"/>
                  </a:lnTo>
                  <a:lnTo>
                    <a:pt x="17170" y="2559"/>
                  </a:lnTo>
                  <a:lnTo>
                    <a:pt x="17310" y="2719"/>
                  </a:lnTo>
                  <a:lnTo>
                    <a:pt x="17430" y="2899"/>
                  </a:lnTo>
                  <a:lnTo>
                    <a:pt x="17510" y="3079"/>
                  </a:lnTo>
                  <a:lnTo>
                    <a:pt x="17590" y="3279"/>
                  </a:lnTo>
                  <a:lnTo>
                    <a:pt x="17730" y="3678"/>
                  </a:lnTo>
                  <a:lnTo>
                    <a:pt x="17830" y="4078"/>
                  </a:lnTo>
                  <a:lnTo>
                    <a:pt x="17929" y="4498"/>
                  </a:lnTo>
                  <a:lnTo>
                    <a:pt x="18009" y="4918"/>
                  </a:lnTo>
                  <a:lnTo>
                    <a:pt x="18129" y="5317"/>
                  </a:lnTo>
                  <a:lnTo>
                    <a:pt x="18269" y="5717"/>
                  </a:lnTo>
                  <a:lnTo>
                    <a:pt x="18349" y="5897"/>
                  </a:lnTo>
                  <a:lnTo>
                    <a:pt x="18449" y="6077"/>
                  </a:lnTo>
                  <a:lnTo>
                    <a:pt x="18549" y="6217"/>
                  </a:lnTo>
                  <a:lnTo>
                    <a:pt x="18669" y="6357"/>
                  </a:lnTo>
                  <a:lnTo>
                    <a:pt x="18789" y="6477"/>
                  </a:lnTo>
                  <a:lnTo>
                    <a:pt x="18929" y="6597"/>
                  </a:lnTo>
                  <a:lnTo>
                    <a:pt x="19069" y="6676"/>
                  </a:lnTo>
                  <a:lnTo>
                    <a:pt x="19229" y="6736"/>
                  </a:lnTo>
                  <a:lnTo>
                    <a:pt x="19389" y="6776"/>
                  </a:lnTo>
                  <a:lnTo>
                    <a:pt x="19568" y="6776"/>
                  </a:lnTo>
                  <a:lnTo>
                    <a:pt x="19688" y="6756"/>
                  </a:lnTo>
                  <a:lnTo>
                    <a:pt x="19828" y="6696"/>
                  </a:lnTo>
                  <a:lnTo>
                    <a:pt x="19948" y="6637"/>
                  </a:lnTo>
                  <a:lnTo>
                    <a:pt x="20068" y="6537"/>
                  </a:lnTo>
                  <a:lnTo>
                    <a:pt x="20168" y="6437"/>
                  </a:lnTo>
                  <a:lnTo>
                    <a:pt x="20248" y="6337"/>
                  </a:lnTo>
                  <a:lnTo>
                    <a:pt x="20328" y="6217"/>
                  </a:lnTo>
                  <a:lnTo>
                    <a:pt x="20388" y="6077"/>
                  </a:lnTo>
                  <a:lnTo>
                    <a:pt x="20488" y="5817"/>
                  </a:lnTo>
                  <a:lnTo>
                    <a:pt x="20528" y="5537"/>
                  </a:lnTo>
                  <a:lnTo>
                    <a:pt x="20568" y="5257"/>
                  </a:lnTo>
                  <a:lnTo>
                    <a:pt x="20588" y="4958"/>
                  </a:lnTo>
                  <a:lnTo>
                    <a:pt x="20608" y="4958"/>
                  </a:lnTo>
                  <a:lnTo>
                    <a:pt x="20628" y="4918"/>
                  </a:lnTo>
                  <a:lnTo>
                    <a:pt x="20668" y="4778"/>
                  </a:lnTo>
                  <a:lnTo>
                    <a:pt x="20708" y="4558"/>
                  </a:lnTo>
                  <a:lnTo>
                    <a:pt x="20728" y="4258"/>
                  </a:lnTo>
                  <a:lnTo>
                    <a:pt x="20768" y="3498"/>
                  </a:lnTo>
                  <a:lnTo>
                    <a:pt x="20788" y="2559"/>
                  </a:lnTo>
                  <a:lnTo>
                    <a:pt x="20468" y="2299"/>
                  </a:lnTo>
                  <a:lnTo>
                    <a:pt x="20148" y="2079"/>
                  </a:lnTo>
                  <a:lnTo>
                    <a:pt x="19668" y="1859"/>
                  </a:lnTo>
                  <a:lnTo>
                    <a:pt x="19169" y="1660"/>
                  </a:lnTo>
                  <a:lnTo>
                    <a:pt x="18689" y="1500"/>
                  </a:lnTo>
                  <a:lnTo>
                    <a:pt x="18189" y="1340"/>
                  </a:lnTo>
                  <a:lnTo>
                    <a:pt x="17690" y="1200"/>
                  </a:lnTo>
                  <a:lnTo>
                    <a:pt x="17190" y="1060"/>
                  </a:lnTo>
                  <a:lnTo>
                    <a:pt x="16171" y="840"/>
                  </a:lnTo>
                  <a:lnTo>
                    <a:pt x="15031" y="640"/>
                  </a:lnTo>
                  <a:lnTo>
                    <a:pt x="13852" y="440"/>
                  </a:lnTo>
                  <a:lnTo>
                    <a:pt x="12633" y="260"/>
                  </a:lnTo>
                  <a:lnTo>
                    <a:pt x="12033" y="181"/>
                  </a:lnTo>
                  <a:lnTo>
                    <a:pt x="11414" y="101"/>
                  </a:lnTo>
                  <a:lnTo>
                    <a:pt x="10674" y="41"/>
                  </a:lnTo>
                  <a:lnTo>
                    <a:pt x="9954" y="21"/>
                  </a:lnTo>
                  <a:lnTo>
                    <a:pt x="9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533;p36">
              <a:extLst>
                <a:ext uri="{FF2B5EF4-FFF2-40B4-BE49-F238E27FC236}">
                  <a16:creationId xmlns:a16="http://schemas.microsoft.com/office/drawing/2014/main" id="{49A67E1F-D89E-142B-5715-9FE71C9A8836}"/>
                </a:ext>
              </a:extLst>
            </p:cNvPr>
            <p:cNvSpPr/>
            <p:nvPr/>
          </p:nvSpPr>
          <p:spPr>
            <a:xfrm>
              <a:off x="13099225" y="2175425"/>
              <a:ext cx="264375" cy="181400"/>
            </a:xfrm>
            <a:custGeom>
              <a:avLst/>
              <a:gdLst/>
              <a:ahLst/>
              <a:cxnLst/>
              <a:rect l="l" t="t" r="r" b="b"/>
              <a:pathLst>
                <a:path w="10575" h="7256" extrusionOk="0">
                  <a:moveTo>
                    <a:pt x="10314" y="0"/>
                  </a:moveTo>
                  <a:lnTo>
                    <a:pt x="9875" y="660"/>
                  </a:lnTo>
                  <a:lnTo>
                    <a:pt x="9395" y="1299"/>
                  </a:lnTo>
                  <a:lnTo>
                    <a:pt x="8895" y="1919"/>
                  </a:lnTo>
                  <a:lnTo>
                    <a:pt x="8355" y="2519"/>
                  </a:lnTo>
                  <a:lnTo>
                    <a:pt x="7776" y="3078"/>
                  </a:lnTo>
                  <a:lnTo>
                    <a:pt x="7176" y="3598"/>
                  </a:lnTo>
                  <a:lnTo>
                    <a:pt x="6557" y="4098"/>
                  </a:lnTo>
                  <a:lnTo>
                    <a:pt x="5897" y="4557"/>
                  </a:lnTo>
                  <a:lnTo>
                    <a:pt x="5217" y="4997"/>
                  </a:lnTo>
                  <a:lnTo>
                    <a:pt x="4518" y="5397"/>
                  </a:lnTo>
                  <a:lnTo>
                    <a:pt x="3798" y="5757"/>
                  </a:lnTo>
                  <a:lnTo>
                    <a:pt x="3079" y="6076"/>
                  </a:lnTo>
                  <a:lnTo>
                    <a:pt x="2319" y="6356"/>
                  </a:lnTo>
                  <a:lnTo>
                    <a:pt x="1560" y="6596"/>
                  </a:lnTo>
                  <a:lnTo>
                    <a:pt x="780" y="6796"/>
                  </a:lnTo>
                  <a:lnTo>
                    <a:pt x="1" y="6956"/>
                  </a:lnTo>
                  <a:lnTo>
                    <a:pt x="61" y="7256"/>
                  </a:lnTo>
                  <a:lnTo>
                    <a:pt x="860" y="7096"/>
                  </a:lnTo>
                  <a:lnTo>
                    <a:pt x="1640" y="6896"/>
                  </a:lnTo>
                  <a:lnTo>
                    <a:pt x="2419" y="6636"/>
                  </a:lnTo>
                  <a:lnTo>
                    <a:pt x="3179" y="6356"/>
                  </a:lnTo>
                  <a:lnTo>
                    <a:pt x="3938" y="6017"/>
                  </a:lnTo>
                  <a:lnTo>
                    <a:pt x="4658" y="5657"/>
                  </a:lnTo>
                  <a:lnTo>
                    <a:pt x="5377" y="5257"/>
                  </a:lnTo>
                  <a:lnTo>
                    <a:pt x="6057" y="4817"/>
                  </a:lnTo>
                  <a:lnTo>
                    <a:pt x="6736" y="4338"/>
                  </a:lnTo>
                  <a:lnTo>
                    <a:pt x="7376" y="3838"/>
                  </a:lnTo>
                  <a:lnTo>
                    <a:pt x="7996" y="3298"/>
                  </a:lnTo>
                  <a:lnTo>
                    <a:pt x="8575" y="2719"/>
                  </a:lnTo>
                  <a:lnTo>
                    <a:pt x="9115" y="2119"/>
                  </a:lnTo>
                  <a:lnTo>
                    <a:pt x="9655" y="1499"/>
                  </a:lnTo>
                  <a:lnTo>
                    <a:pt x="10134" y="840"/>
                  </a:lnTo>
                  <a:lnTo>
                    <a:pt x="10574" y="16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534;p36">
              <a:extLst>
                <a:ext uri="{FF2B5EF4-FFF2-40B4-BE49-F238E27FC236}">
                  <a16:creationId xmlns:a16="http://schemas.microsoft.com/office/drawing/2014/main" id="{158C6770-BB0A-A542-5845-36C8C6BC435A}"/>
                </a:ext>
              </a:extLst>
            </p:cNvPr>
            <p:cNvSpPr/>
            <p:nvPr/>
          </p:nvSpPr>
          <p:spPr>
            <a:xfrm>
              <a:off x="12956325" y="2356300"/>
              <a:ext cx="79975" cy="12025"/>
            </a:xfrm>
            <a:custGeom>
              <a:avLst/>
              <a:gdLst/>
              <a:ahLst/>
              <a:cxnLst/>
              <a:rect l="l" t="t" r="r" b="b"/>
              <a:pathLst>
                <a:path w="3199" h="481" extrusionOk="0">
                  <a:moveTo>
                    <a:pt x="40" y="1"/>
                  </a:moveTo>
                  <a:lnTo>
                    <a:pt x="0" y="301"/>
                  </a:lnTo>
                  <a:lnTo>
                    <a:pt x="640" y="381"/>
                  </a:lnTo>
                  <a:lnTo>
                    <a:pt x="1259" y="440"/>
                  </a:lnTo>
                  <a:lnTo>
                    <a:pt x="1899" y="460"/>
                  </a:lnTo>
                  <a:lnTo>
                    <a:pt x="2519" y="480"/>
                  </a:lnTo>
                  <a:lnTo>
                    <a:pt x="3198" y="460"/>
                  </a:lnTo>
                  <a:lnTo>
                    <a:pt x="3198" y="161"/>
                  </a:lnTo>
                  <a:lnTo>
                    <a:pt x="2399" y="181"/>
                  </a:lnTo>
                  <a:lnTo>
                    <a:pt x="1619" y="161"/>
                  </a:lnTo>
                  <a:lnTo>
                    <a:pt x="820" y="10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535;p36">
              <a:extLst>
                <a:ext uri="{FF2B5EF4-FFF2-40B4-BE49-F238E27FC236}">
                  <a16:creationId xmlns:a16="http://schemas.microsoft.com/office/drawing/2014/main" id="{B5C2E83D-5302-28F0-1F9F-D2C4EDC71DD0}"/>
                </a:ext>
              </a:extLst>
            </p:cNvPr>
            <p:cNvSpPr/>
            <p:nvPr/>
          </p:nvSpPr>
          <p:spPr>
            <a:xfrm>
              <a:off x="12570550" y="1596275"/>
              <a:ext cx="118950" cy="180425"/>
            </a:xfrm>
            <a:custGeom>
              <a:avLst/>
              <a:gdLst/>
              <a:ahLst/>
              <a:cxnLst/>
              <a:rect l="l" t="t" r="r" b="b"/>
              <a:pathLst>
                <a:path w="4758" h="7217" extrusionOk="0">
                  <a:moveTo>
                    <a:pt x="4678" y="1"/>
                  </a:moveTo>
                  <a:lnTo>
                    <a:pt x="4418" y="81"/>
                  </a:lnTo>
                  <a:lnTo>
                    <a:pt x="4178" y="181"/>
                  </a:lnTo>
                  <a:lnTo>
                    <a:pt x="3938" y="280"/>
                  </a:lnTo>
                  <a:lnTo>
                    <a:pt x="3698" y="400"/>
                  </a:lnTo>
                  <a:lnTo>
                    <a:pt x="3459" y="540"/>
                  </a:lnTo>
                  <a:lnTo>
                    <a:pt x="3239" y="700"/>
                  </a:lnTo>
                  <a:lnTo>
                    <a:pt x="2999" y="860"/>
                  </a:lnTo>
                  <a:lnTo>
                    <a:pt x="2779" y="1040"/>
                  </a:lnTo>
                  <a:lnTo>
                    <a:pt x="2579" y="1220"/>
                  </a:lnTo>
                  <a:lnTo>
                    <a:pt x="2359" y="1440"/>
                  </a:lnTo>
                  <a:lnTo>
                    <a:pt x="2159" y="1640"/>
                  </a:lnTo>
                  <a:lnTo>
                    <a:pt x="1980" y="1879"/>
                  </a:lnTo>
                  <a:lnTo>
                    <a:pt x="1800" y="2119"/>
                  </a:lnTo>
                  <a:lnTo>
                    <a:pt x="1620" y="2359"/>
                  </a:lnTo>
                  <a:lnTo>
                    <a:pt x="1460" y="2619"/>
                  </a:lnTo>
                  <a:lnTo>
                    <a:pt x="1300" y="2879"/>
                  </a:lnTo>
                  <a:lnTo>
                    <a:pt x="1040" y="3399"/>
                  </a:lnTo>
                  <a:lnTo>
                    <a:pt x="820" y="3938"/>
                  </a:lnTo>
                  <a:lnTo>
                    <a:pt x="620" y="4478"/>
                  </a:lnTo>
                  <a:lnTo>
                    <a:pt x="441" y="5037"/>
                  </a:lnTo>
                  <a:lnTo>
                    <a:pt x="301" y="5577"/>
                  </a:lnTo>
                  <a:lnTo>
                    <a:pt x="181" y="6117"/>
                  </a:lnTo>
                  <a:lnTo>
                    <a:pt x="81" y="6636"/>
                  </a:lnTo>
                  <a:lnTo>
                    <a:pt x="1" y="7156"/>
                  </a:lnTo>
                  <a:lnTo>
                    <a:pt x="301" y="7216"/>
                  </a:lnTo>
                  <a:lnTo>
                    <a:pt x="480" y="6177"/>
                  </a:lnTo>
                  <a:lnTo>
                    <a:pt x="600" y="5657"/>
                  </a:lnTo>
                  <a:lnTo>
                    <a:pt x="740" y="5117"/>
                  </a:lnTo>
                  <a:lnTo>
                    <a:pt x="900" y="4578"/>
                  </a:lnTo>
                  <a:lnTo>
                    <a:pt x="1100" y="4058"/>
                  </a:lnTo>
                  <a:lnTo>
                    <a:pt x="1320" y="3538"/>
                  </a:lnTo>
                  <a:lnTo>
                    <a:pt x="1560" y="3039"/>
                  </a:lnTo>
                  <a:lnTo>
                    <a:pt x="1720" y="2779"/>
                  </a:lnTo>
                  <a:lnTo>
                    <a:pt x="1880" y="2539"/>
                  </a:lnTo>
                  <a:lnTo>
                    <a:pt x="2040" y="2299"/>
                  </a:lnTo>
                  <a:lnTo>
                    <a:pt x="2219" y="2079"/>
                  </a:lnTo>
                  <a:lnTo>
                    <a:pt x="2399" y="1859"/>
                  </a:lnTo>
                  <a:lnTo>
                    <a:pt x="2579" y="1660"/>
                  </a:lnTo>
                  <a:lnTo>
                    <a:pt x="2779" y="1460"/>
                  </a:lnTo>
                  <a:lnTo>
                    <a:pt x="2979" y="1280"/>
                  </a:lnTo>
                  <a:lnTo>
                    <a:pt x="3179" y="1100"/>
                  </a:lnTo>
                  <a:lnTo>
                    <a:pt x="3399" y="960"/>
                  </a:lnTo>
                  <a:lnTo>
                    <a:pt x="3619" y="800"/>
                  </a:lnTo>
                  <a:lnTo>
                    <a:pt x="3838" y="680"/>
                  </a:lnTo>
                  <a:lnTo>
                    <a:pt x="4058" y="560"/>
                  </a:lnTo>
                  <a:lnTo>
                    <a:pt x="4298" y="460"/>
                  </a:lnTo>
                  <a:lnTo>
                    <a:pt x="4518" y="360"/>
                  </a:lnTo>
                  <a:lnTo>
                    <a:pt x="4758" y="300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536;p36">
              <a:extLst>
                <a:ext uri="{FF2B5EF4-FFF2-40B4-BE49-F238E27FC236}">
                  <a16:creationId xmlns:a16="http://schemas.microsoft.com/office/drawing/2014/main" id="{D53A478F-0A51-8F01-BE15-2C4321E28CC1}"/>
                </a:ext>
              </a:extLst>
            </p:cNvPr>
            <p:cNvSpPr/>
            <p:nvPr/>
          </p:nvSpPr>
          <p:spPr>
            <a:xfrm>
              <a:off x="12564050" y="1808650"/>
              <a:ext cx="16025" cy="57975"/>
            </a:xfrm>
            <a:custGeom>
              <a:avLst/>
              <a:gdLst/>
              <a:ahLst/>
              <a:cxnLst/>
              <a:rect l="l" t="t" r="r" b="b"/>
              <a:pathLst>
                <a:path w="641" h="2319" extrusionOk="0">
                  <a:moveTo>
                    <a:pt x="321" y="0"/>
                  </a:moveTo>
                  <a:lnTo>
                    <a:pt x="1" y="20"/>
                  </a:lnTo>
                  <a:lnTo>
                    <a:pt x="61" y="600"/>
                  </a:lnTo>
                  <a:lnTo>
                    <a:pt x="121" y="1180"/>
                  </a:lnTo>
                  <a:lnTo>
                    <a:pt x="221" y="1759"/>
                  </a:lnTo>
                  <a:lnTo>
                    <a:pt x="341" y="2319"/>
                  </a:lnTo>
                  <a:lnTo>
                    <a:pt x="641" y="2259"/>
                  </a:lnTo>
                  <a:lnTo>
                    <a:pt x="521" y="1699"/>
                  </a:lnTo>
                  <a:lnTo>
                    <a:pt x="441" y="1140"/>
                  </a:lnTo>
                  <a:lnTo>
                    <a:pt x="361" y="58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537;p36">
              <a:extLst>
                <a:ext uri="{FF2B5EF4-FFF2-40B4-BE49-F238E27FC236}">
                  <a16:creationId xmlns:a16="http://schemas.microsoft.com/office/drawing/2014/main" id="{C4156A83-B7DC-2F73-06F1-51AB2790A15A}"/>
                </a:ext>
              </a:extLst>
            </p:cNvPr>
            <p:cNvSpPr/>
            <p:nvPr/>
          </p:nvSpPr>
          <p:spPr>
            <a:xfrm>
              <a:off x="13178675" y="1886100"/>
              <a:ext cx="135450" cy="126950"/>
            </a:xfrm>
            <a:custGeom>
              <a:avLst/>
              <a:gdLst/>
              <a:ahLst/>
              <a:cxnLst/>
              <a:rect l="l" t="t" r="r" b="b"/>
              <a:pathLst>
                <a:path w="5418" h="5078" extrusionOk="0">
                  <a:moveTo>
                    <a:pt x="5137" y="0"/>
                  </a:moveTo>
                  <a:lnTo>
                    <a:pt x="4918" y="820"/>
                  </a:lnTo>
                  <a:lnTo>
                    <a:pt x="4778" y="1220"/>
                  </a:lnTo>
                  <a:lnTo>
                    <a:pt x="4658" y="1639"/>
                  </a:lnTo>
                  <a:lnTo>
                    <a:pt x="4498" y="2019"/>
                  </a:lnTo>
                  <a:lnTo>
                    <a:pt x="4338" y="2419"/>
                  </a:lnTo>
                  <a:lnTo>
                    <a:pt x="4138" y="2779"/>
                  </a:lnTo>
                  <a:lnTo>
                    <a:pt x="3918" y="3138"/>
                  </a:lnTo>
                  <a:lnTo>
                    <a:pt x="3698" y="3438"/>
                  </a:lnTo>
                  <a:lnTo>
                    <a:pt x="3439" y="3738"/>
                  </a:lnTo>
                  <a:lnTo>
                    <a:pt x="3159" y="3998"/>
                  </a:lnTo>
                  <a:lnTo>
                    <a:pt x="2819" y="4258"/>
                  </a:lnTo>
                  <a:lnTo>
                    <a:pt x="2659" y="4358"/>
                  </a:lnTo>
                  <a:lnTo>
                    <a:pt x="2479" y="4458"/>
                  </a:lnTo>
                  <a:lnTo>
                    <a:pt x="2279" y="4558"/>
                  </a:lnTo>
                  <a:lnTo>
                    <a:pt x="2099" y="4638"/>
                  </a:lnTo>
                  <a:lnTo>
                    <a:pt x="1899" y="4698"/>
                  </a:lnTo>
                  <a:lnTo>
                    <a:pt x="1680" y="4737"/>
                  </a:lnTo>
                  <a:lnTo>
                    <a:pt x="1480" y="4757"/>
                  </a:lnTo>
                  <a:lnTo>
                    <a:pt x="1260" y="4777"/>
                  </a:lnTo>
                  <a:lnTo>
                    <a:pt x="1220" y="4777"/>
                  </a:lnTo>
                  <a:lnTo>
                    <a:pt x="1000" y="4757"/>
                  </a:lnTo>
                  <a:lnTo>
                    <a:pt x="720" y="4698"/>
                  </a:lnTo>
                  <a:lnTo>
                    <a:pt x="580" y="4658"/>
                  </a:lnTo>
                  <a:lnTo>
                    <a:pt x="440" y="4618"/>
                  </a:lnTo>
                  <a:lnTo>
                    <a:pt x="300" y="4538"/>
                  </a:lnTo>
                  <a:lnTo>
                    <a:pt x="181" y="4458"/>
                  </a:lnTo>
                  <a:lnTo>
                    <a:pt x="1" y="4698"/>
                  </a:lnTo>
                  <a:lnTo>
                    <a:pt x="121" y="4797"/>
                  </a:lnTo>
                  <a:lnTo>
                    <a:pt x="261" y="4857"/>
                  </a:lnTo>
                  <a:lnTo>
                    <a:pt x="400" y="4917"/>
                  </a:lnTo>
                  <a:lnTo>
                    <a:pt x="560" y="4977"/>
                  </a:lnTo>
                  <a:lnTo>
                    <a:pt x="720" y="5017"/>
                  </a:lnTo>
                  <a:lnTo>
                    <a:pt x="880" y="5057"/>
                  </a:lnTo>
                  <a:lnTo>
                    <a:pt x="1220" y="5077"/>
                  </a:lnTo>
                  <a:lnTo>
                    <a:pt x="1460" y="5077"/>
                  </a:lnTo>
                  <a:lnTo>
                    <a:pt x="1660" y="5037"/>
                  </a:lnTo>
                  <a:lnTo>
                    <a:pt x="1860" y="5017"/>
                  </a:lnTo>
                  <a:lnTo>
                    <a:pt x="2059" y="4957"/>
                  </a:lnTo>
                  <a:lnTo>
                    <a:pt x="2259" y="4897"/>
                  </a:lnTo>
                  <a:lnTo>
                    <a:pt x="2459" y="4817"/>
                  </a:lnTo>
                  <a:lnTo>
                    <a:pt x="2659" y="4717"/>
                  </a:lnTo>
                  <a:lnTo>
                    <a:pt x="2839" y="4598"/>
                  </a:lnTo>
                  <a:lnTo>
                    <a:pt x="3039" y="4478"/>
                  </a:lnTo>
                  <a:lnTo>
                    <a:pt x="3219" y="4358"/>
                  </a:lnTo>
                  <a:lnTo>
                    <a:pt x="3399" y="4218"/>
                  </a:lnTo>
                  <a:lnTo>
                    <a:pt x="3558" y="4058"/>
                  </a:lnTo>
                  <a:lnTo>
                    <a:pt x="3718" y="3878"/>
                  </a:lnTo>
                  <a:lnTo>
                    <a:pt x="3878" y="3698"/>
                  </a:lnTo>
                  <a:lnTo>
                    <a:pt x="4038" y="3518"/>
                  </a:lnTo>
                  <a:lnTo>
                    <a:pt x="4178" y="3318"/>
                  </a:lnTo>
                  <a:lnTo>
                    <a:pt x="4398" y="2939"/>
                  </a:lnTo>
                  <a:lnTo>
                    <a:pt x="4598" y="2559"/>
                  </a:lnTo>
                  <a:lnTo>
                    <a:pt x="4778" y="2159"/>
                  </a:lnTo>
                  <a:lnTo>
                    <a:pt x="4938" y="1739"/>
                  </a:lnTo>
                  <a:lnTo>
                    <a:pt x="5078" y="1340"/>
                  </a:lnTo>
                  <a:lnTo>
                    <a:pt x="5197" y="920"/>
                  </a:lnTo>
                  <a:lnTo>
                    <a:pt x="5417" y="8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6" name="Google Shape;1386;p34"/>
          <p:cNvGrpSpPr/>
          <p:nvPr/>
        </p:nvGrpSpPr>
        <p:grpSpPr>
          <a:xfrm>
            <a:off x="7701853" y="2980321"/>
            <a:ext cx="1300575" cy="1911055"/>
            <a:chOff x="7924900" y="1615300"/>
            <a:chExt cx="1261225" cy="1852875"/>
          </a:xfrm>
        </p:grpSpPr>
        <p:sp>
          <p:nvSpPr>
            <p:cNvPr id="1387" name="Google Shape;1387;p34"/>
            <p:cNvSpPr/>
            <p:nvPr/>
          </p:nvSpPr>
          <p:spPr>
            <a:xfrm>
              <a:off x="7953875" y="1836150"/>
              <a:ext cx="517200" cy="737575"/>
            </a:xfrm>
            <a:custGeom>
              <a:avLst/>
              <a:gdLst/>
              <a:ahLst/>
              <a:cxnLst/>
              <a:rect l="l" t="t" r="r" b="b"/>
              <a:pathLst>
                <a:path w="20688" h="29503" extrusionOk="0">
                  <a:moveTo>
                    <a:pt x="2439" y="1"/>
                  </a:moveTo>
                  <a:lnTo>
                    <a:pt x="1899" y="21"/>
                  </a:lnTo>
                  <a:lnTo>
                    <a:pt x="1340" y="81"/>
                  </a:lnTo>
                  <a:lnTo>
                    <a:pt x="800" y="160"/>
                  </a:lnTo>
                  <a:lnTo>
                    <a:pt x="540" y="220"/>
                  </a:lnTo>
                  <a:lnTo>
                    <a:pt x="340" y="280"/>
                  </a:lnTo>
                  <a:lnTo>
                    <a:pt x="180" y="380"/>
                  </a:lnTo>
                  <a:lnTo>
                    <a:pt x="81" y="480"/>
                  </a:lnTo>
                  <a:lnTo>
                    <a:pt x="21" y="600"/>
                  </a:lnTo>
                  <a:lnTo>
                    <a:pt x="1" y="720"/>
                  </a:lnTo>
                  <a:lnTo>
                    <a:pt x="21" y="840"/>
                  </a:lnTo>
                  <a:lnTo>
                    <a:pt x="61" y="980"/>
                  </a:lnTo>
                  <a:lnTo>
                    <a:pt x="140" y="1100"/>
                  </a:lnTo>
                  <a:lnTo>
                    <a:pt x="240" y="1240"/>
                  </a:lnTo>
                  <a:lnTo>
                    <a:pt x="360" y="1360"/>
                  </a:lnTo>
                  <a:lnTo>
                    <a:pt x="520" y="1460"/>
                  </a:lnTo>
                  <a:lnTo>
                    <a:pt x="680" y="1560"/>
                  </a:lnTo>
                  <a:lnTo>
                    <a:pt x="840" y="1640"/>
                  </a:lnTo>
                  <a:lnTo>
                    <a:pt x="1020" y="1720"/>
                  </a:lnTo>
                  <a:lnTo>
                    <a:pt x="1200" y="1760"/>
                  </a:lnTo>
                  <a:lnTo>
                    <a:pt x="1440" y="1779"/>
                  </a:lnTo>
                  <a:lnTo>
                    <a:pt x="1680" y="1819"/>
                  </a:lnTo>
                  <a:lnTo>
                    <a:pt x="2139" y="1839"/>
                  </a:lnTo>
                  <a:lnTo>
                    <a:pt x="2599" y="1879"/>
                  </a:lnTo>
                  <a:lnTo>
                    <a:pt x="2839" y="1919"/>
                  </a:lnTo>
                  <a:lnTo>
                    <a:pt x="3059" y="1979"/>
                  </a:lnTo>
                  <a:lnTo>
                    <a:pt x="3358" y="2099"/>
                  </a:lnTo>
                  <a:lnTo>
                    <a:pt x="3598" y="2239"/>
                  </a:lnTo>
                  <a:lnTo>
                    <a:pt x="3798" y="2399"/>
                  </a:lnTo>
                  <a:lnTo>
                    <a:pt x="3958" y="2579"/>
                  </a:lnTo>
                  <a:lnTo>
                    <a:pt x="4078" y="2779"/>
                  </a:lnTo>
                  <a:lnTo>
                    <a:pt x="4178" y="2999"/>
                  </a:lnTo>
                  <a:lnTo>
                    <a:pt x="4238" y="3239"/>
                  </a:lnTo>
                  <a:lnTo>
                    <a:pt x="4258" y="3478"/>
                  </a:lnTo>
                  <a:lnTo>
                    <a:pt x="4278" y="3718"/>
                  </a:lnTo>
                  <a:lnTo>
                    <a:pt x="4278" y="3978"/>
                  </a:lnTo>
                  <a:lnTo>
                    <a:pt x="4258" y="4518"/>
                  </a:lnTo>
                  <a:lnTo>
                    <a:pt x="4198" y="5057"/>
                  </a:lnTo>
                  <a:lnTo>
                    <a:pt x="4178" y="5597"/>
                  </a:lnTo>
                  <a:lnTo>
                    <a:pt x="4178" y="6936"/>
                  </a:lnTo>
                  <a:lnTo>
                    <a:pt x="4178" y="8255"/>
                  </a:lnTo>
                  <a:lnTo>
                    <a:pt x="4218" y="9595"/>
                  </a:lnTo>
                  <a:lnTo>
                    <a:pt x="4278" y="10914"/>
                  </a:lnTo>
                  <a:lnTo>
                    <a:pt x="4378" y="12233"/>
                  </a:lnTo>
                  <a:lnTo>
                    <a:pt x="4498" y="13552"/>
                  </a:lnTo>
                  <a:lnTo>
                    <a:pt x="4658" y="14871"/>
                  </a:lnTo>
                  <a:lnTo>
                    <a:pt x="4878" y="16191"/>
                  </a:lnTo>
                  <a:lnTo>
                    <a:pt x="5117" y="17490"/>
                  </a:lnTo>
                  <a:lnTo>
                    <a:pt x="5257" y="18129"/>
                  </a:lnTo>
                  <a:lnTo>
                    <a:pt x="5397" y="18769"/>
                  </a:lnTo>
                  <a:lnTo>
                    <a:pt x="5557" y="19409"/>
                  </a:lnTo>
                  <a:lnTo>
                    <a:pt x="5737" y="20048"/>
                  </a:lnTo>
                  <a:lnTo>
                    <a:pt x="5917" y="20688"/>
                  </a:lnTo>
                  <a:lnTo>
                    <a:pt x="6117" y="21327"/>
                  </a:lnTo>
                  <a:lnTo>
                    <a:pt x="6437" y="22187"/>
                  </a:lnTo>
                  <a:lnTo>
                    <a:pt x="6776" y="23066"/>
                  </a:lnTo>
                  <a:lnTo>
                    <a:pt x="6956" y="23486"/>
                  </a:lnTo>
                  <a:lnTo>
                    <a:pt x="7156" y="23906"/>
                  </a:lnTo>
                  <a:lnTo>
                    <a:pt x="7356" y="24326"/>
                  </a:lnTo>
                  <a:lnTo>
                    <a:pt x="7576" y="24725"/>
                  </a:lnTo>
                  <a:lnTo>
                    <a:pt x="7796" y="25125"/>
                  </a:lnTo>
                  <a:lnTo>
                    <a:pt x="8056" y="25505"/>
                  </a:lnTo>
                  <a:lnTo>
                    <a:pt x="8295" y="25885"/>
                  </a:lnTo>
                  <a:lnTo>
                    <a:pt x="8575" y="26264"/>
                  </a:lnTo>
                  <a:lnTo>
                    <a:pt x="8855" y="26604"/>
                  </a:lnTo>
                  <a:lnTo>
                    <a:pt x="9155" y="26964"/>
                  </a:lnTo>
                  <a:lnTo>
                    <a:pt x="9475" y="27284"/>
                  </a:lnTo>
                  <a:lnTo>
                    <a:pt x="9814" y="27603"/>
                  </a:lnTo>
                  <a:lnTo>
                    <a:pt x="10174" y="27903"/>
                  </a:lnTo>
                  <a:lnTo>
                    <a:pt x="10554" y="28163"/>
                  </a:lnTo>
                  <a:lnTo>
                    <a:pt x="10934" y="28423"/>
                  </a:lnTo>
                  <a:lnTo>
                    <a:pt x="11334" y="28663"/>
                  </a:lnTo>
                  <a:lnTo>
                    <a:pt x="11753" y="28863"/>
                  </a:lnTo>
                  <a:lnTo>
                    <a:pt x="12193" y="29043"/>
                  </a:lnTo>
                  <a:lnTo>
                    <a:pt x="12613" y="29202"/>
                  </a:lnTo>
                  <a:lnTo>
                    <a:pt x="13072" y="29322"/>
                  </a:lnTo>
                  <a:lnTo>
                    <a:pt x="13512" y="29422"/>
                  </a:lnTo>
                  <a:lnTo>
                    <a:pt x="13972" y="29482"/>
                  </a:lnTo>
                  <a:lnTo>
                    <a:pt x="14412" y="29502"/>
                  </a:lnTo>
                  <a:lnTo>
                    <a:pt x="14871" y="29502"/>
                  </a:lnTo>
                  <a:lnTo>
                    <a:pt x="15331" y="29462"/>
                  </a:lnTo>
                  <a:lnTo>
                    <a:pt x="15771" y="29402"/>
                  </a:lnTo>
                  <a:lnTo>
                    <a:pt x="16210" y="29282"/>
                  </a:lnTo>
                  <a:lnTo>
                    <a:pt x="16650" y="29123"/>
                  </a:lnTo>
                  <a:lnTo>
                    <a:pt x="16970" y="28983"/>
                  </a:lnTo>
                  <a:lnTo>
                    <a:pt x="17290" y="28823"/>
                  </a:lnTo>
                  <a:lnTo>
                    <a:pt x="17590" y="28643"/>
                  </a:lnTo>
                  <a:lnTo>
                    <a:pt x="17869" y="28443"/>
                  </a:lnTo>
                  <a:lnTo>
                    <a:pt x="18169" y="28223"/>
                  </a:lnTo>
                  <a:lnTo>
                    <a:pt x="18429" y="27983"/>
                  </a:lnTo>
                  <a:lnTo>
                    <a:pt x="18689" y="27743"/>
                  </a:lnTo>
                  <a:lnTo>
                    <a:pt x="18949" y="27484"/>
                  </a:lnTo>
                  <a:lnTo>
                    <a:pt x="19189" y="27224"/>
                  </a:lnTo>
                  <a:lnTo>
                    <a:pt x="19428" y="26944"/>
                  </a:lnTo>
                  <a:lnTo>
                    <a:pt x="19868" y="26384"/>
                  </a:lnTo>
                  <a:lnTo>
                    <a:pt x="20288" y="25785"/>
                  </a:lnTo>
                  <a:lnTo>
                    <a:pt x="20688" y="25185"/>
                  </a:lnTo>
                  <a:lnTo>
                    <a:pt x="16730" y="14212"/>
                  </a:lnTo>
                  <a:lnTo>
                    <a:pt x="16750" y="14392"/>
                  </a:lnTo>
                  <a:lnTo>
                    <a:pt x="16750" y="14592"/>
                  </a:lnTo>
                  <a:lnTo>
                    <a:pt x="16750" y="14811"/>
                  </a:lnTo>
                  <a:lnTo>
                    <a:pt x="16730" y="15031"/>
                  </a:lnTo>
                  <a:lnTo>
                    <a:pt x="16690" y="15271"/>
                  </a:lnTo>
                  <a:lnTo>
                    <a:pt x="16650" y="15491"/>
                  </a:lnTo>
                  <a:lnTo>
                    <a:pt x="16590" y="15711"/>
                  </a:lnTo>
                  <a:lnTo>
                    <a:pt x="16530" y="15951"/>
                  </a:lnTo>
                  <a:lnTo>
                    <a:pt x="16450" y="16171"/>
                  </a:lnTo>
                  <a:lnTo>
                    <a:pt x="16350" y="16390"/>
                  </a:lnTo>
                  <a:lnTo>
                    <a:pt x="16250" y="16590"/>
                  </a:lnTo>
                  <a:lnTo>
                    <a:pt x="16131" y="16790"/>
                  </a:lnTo>
                  <a:lnTo>
                    <a:pt x="16011" y="16970"/>
                  </a:lnTo>
                  <a:lnTo>
                    <a:pt x="15871" y="17130"/>
                  </a:lnTo>
                  <a:lnTo>
                    <a:pt x="15711" y="17270"/>
                  </a:lnTo>
                  <a:lnTo>
                    <a:pt x="15551" y="17390"/>
                  </a:lnTo>
                  <a:lnTo>
                    <a:pt x="15291" y="17550"/>
                  </a:lnTo>
                  <a:lnTo>
                    <a:pt x="15031" y="17670"/>
                  </a:lnTo>
                  <a:lnTo>
                    <a:pt x="14771" y="17730"/>
                  </a:lnTo>
                  <a:lnTo>
                    <a:pt x="14492" y="17770"/>
                  </a:lnTo>
                  <a:lnTo>
                    <a:pt x="14232" y="17770"/>
                  </a:lnTo>
                  <a:lnTo>
                    <a:pt x="13992" y="17730"/>
                  </a:lnTo>
                  <a:lnTo>
                    <a:pt x="13732" y="17670"/>
                  </a:lnTo>
                  <a:lnTo>
                    <a:pt x="13492" y="17570"/>
                  </a:lnTo>
                  <a:lnTo>
                    <a:pt x="13252" y="17450"/>
                  </a:lnTo>
                  <a:lnTo>
                    <a:pt x="13032" y="17310"/>
                  </a:lnTo>
                  <a:lnTo>
                    <a:pt x="12813" y="17130"/>
                  </a:lnTo>
                  <a:lnTo>
                    <a:pt x="12613" y="16950"/>
                  </a:lnTo>
                  <a:lnTo>
                    <a:pt x="12413" y="16750"/>
                  </a:lnTo>
                  <a:lnTo>
                    <a:pt x="12233" y="16550"/>
                  </a:lnTo>
                  <a:lnTo>
                    <a:pt x="12073" y="16310"/>
                  </a:lnTo>
                  <a:lnTo>
                    <a:pt x="11933" y="16091"/>
                  </a:lnTo>
                  <a:lnTo>
                    <a:pt x="11713" y="15671"/>
                  </a:lnTo>
                  <a:lnTo>
                    <a:pt x="11513" y="15251"/>
                  </a:lnTo>
                  <a:lnTo>
                    <a:pt x="11353" y="14811"/>
                  </a:lnTo>
                  <a:lnTo>
                    <a:pt x="11214" y="14372"/>
                  </a:lnTo>
                  <a:lnTo>
                    <a:pt x="11094" y="13932"/>
                  </a:lnTo>
                  <a:lnTo>
                    <a:pt x="10974" y="13472"/>
                  </a:lnTo>
                  <a:lnTo>
                    <a:pt x="10774" y="12553"/>
                  </a:lnTo>
                  <a:lnTo>
                    <a:pt x="8995" y="4138"/>
                  </a:lnTo>
                  <a:lnTo>
                    <a:pt x="8895" y="3738"/>
                  </a:lnTo>
                  <a:lnTo>
                    <a:pt x="8795" y="3359"/>
                  </a:lnTo>
                  <a:lnTo>
                    <a:pt x="8675" y="3019"/>
                  </a:lnTo>
                  <a:lnTo>
                    <a:pt x="8515" y="2699"/>
                  </a:lnTo>
                  <a:lnTo>
                    <a:pt x="8375" y="2379"/>
                  </a:lnTo>
                  <a:lnTo>
                    <a:pt x="8195" y="2099"/>
                  </a:lnTo>
                  <a:lnTo>
                    <a:pt x="7996" y="1839"/>
                  </a:lnTo>
                  <a:lnTo>
                    <a:pt x="7776" y="1580"/>
                  </a:lnTo>
                  <a:lnTo>
                    <a:pt x="7536" y="1360"/>
                  </a:lnTo>
                  <a:lnTo>
                    <a:pt x="7276" y="1140"/>
                  </a:lnTo>
                  <a:lnTo>
                    <a:pt x="6996" y="960"/>
                  </a:lnTo>
                  <a:lnTo>
                    <a:pt x="6676" y="780"/>
                  </a:lnTo>
                  <a:lnTo>
                    <a:pt x="6357" y="640"/>
                  </a:lnTo>
                  <a:lnTo>
                    <a:pt x="5997" y="500"/>
                  </a:lnTo>
                  <a:lnTo>
                    <a:pt x="5617" y="380"/>
                  </a:lnTo>
                  <a:lnTo>
                    <a:pt x="5197" y="280"/>
                  </a:lnTo>
                  <a:lnTo>
                    <a:pt x="4658" y="160"/>
                  </a:lnTo>
                  <a:lnTo>
                    <a:pt x="4098" y="81"/>
                  </a:lnTo>
                  <a:lnTo>
                    <a:pt x="3558" y="41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extrusionOk="0">
                  <a:moveTo>
                    <a:pt x="16491" y="1"/>
                  </a:moveTo>
                  <a:lnTo>
                    <a:pt x="16191" y="21"/>
                  </a:lnTo>
                  <a:lnTo>
                    <a:pt x="15891" y="61"/>
                  </a:lnTo>
                  <a:lnTo>
                    <a:pt x="15591" y="121"/>
                  </a:lnTo>
                  <a:lnTo>
                    <a:pt x="15311" y="221"/>
                  </a:lnTo>
                  <a:lnTo>
                    <a:pt x="15031" y="321"/>
                  </a:lnTo>
                  <a:lnTo>
                    <a:pt x="14752" y="461"/>
                  </a:lnTo>
                  <a:lnTo>
                    <a:pt x="14492" y="620"/>
                  </a:lnTo>
                  <a:lnTo>
                    <a:pt x="14232" y="780"/>
                  </a:lnTo>
                  <a:lnTo>
                    <a:pt x="13992" y="980"/>
                  </a:lnTo>
                  <a:lnTo>
                    <a:pt x="13772" y="1180"/>
                  </a:lnTo>
                  <a:lnTo>
                    <a:pt x="13572" y="1400"/>
                  </a:lnTo>
                  <a:lnTo>
                    <a:pt x="13392" y="1640"/>
                  </a:lnTo>
                  <a:lnTo>
                    <a:pt x="13233" y="1900"/>
                  </a:lnTo>
                  <a:lnTo>
                    <a:pt x="13093" y="2180"/>
                  </a:lnTo>
                  <a:lnTo>
                    <a:pt x="12973" y="2419"/>
                  </a:lnTo>
                  <a:lnTo>
                    <a:pt x="12893" y="2659"/>
                  </a:lnTo>
                  <a:lnTo>
                    <a:pt x="12813" y="2919"/>
                  </a:lnTo>
                  <a:lnTo>
                    <a:pt x="12753" y="3159"/>
                  </a:lnTo>
                  <a:lnTo>
                    <a:pt x="12673" y="3679"/>
                  </a:lnTo>
                  <a:lnTo>
                    <a:pt x="12633" y="4198"/>
                  </a:lnTo>
                  <a:lnTo>
                    <a:pt x="12613" y="4738"/>
                  </a:lnTo>
                  <a:lnTo>
                    <a:pt x="12633" y="5278"/>
                  </a:lnTo>
                  <a:lnTo>
                    <a:pt x="12633" y="6337"/>
                  </a:lnTo>
                  <a:lnTo>
                    <a:pt x="12633" y="6957"/>
                  </a:lnTo>
                  <a:lnTo>
                    <a:pt x="12593" y="7596"/>
                  </a:lnTo>
                  <a:lnTo>
                    <a:pt x="12533" y="8216"/>
                  </a:lnTo>
                  <a:lnTo>
                    <a:pt x="12453" y="8835"/>
                  </a:lnTo>
                  <a:lnTo>
                    <a:pt x="12333" y="9475"/>
                  </a:lnTo>
                  <a:lnTo>
                    <a:pt x="12193" y="10075"/>
                  </a:lnTo>
                  <a:lnTo>
                    <a:pt x="12033" y="10694"/>
                  </a:lnTo>
                  <a:lnTo>
                    <a:pt x="11833" y="11274"/>
                  </a:lnTo>
                  <a:lnTo>
                    <a:pt x="11614" y="11873"/>
                  </a:lnTo>
                  <a:lnTo>
                    <a:pt x="11354" y="12433"/>
                  </a:lnTo>
                  <a:lnTo>
                    <a:pt x="11074" y="12993"/>
                  </a:lnTo>
                  <a:lnTo>
                    <a:pt x="10774" y="13532"/>
                  </a:lnTo>
                  <a:lnTo>
                    <a:pt x="10414" y="14052"/>
                  </a:lnTo>
                  <a:lnTo>
                    <a:pt x="10055" y="14552"/>
                  </a:lnTo>
                  <a:lnTo>
                    <a:pt x="9655" y="15012"/>
                  </a:lnTo>
                  <a:lnTo>
                    <a:pt x="9215" y="15471"/>
                  </a:lnTo>
                  <a:lnTo>
                    <a:pt x="8975" y="15671"/>
                  </a:lnTo>
                  <a:lnTo>
                    <a:pt x="8735" y="15871"/>
                  </a:lnTo>
                  <a:lnTo>
                    <a:pt x="8496" y="16071"/>
                  </a:lnTo>
                  <a:lnTo>
                    <a:pt x="8236" y="16251"/>
                  </a:lnTo>
                  <a:lnTo>
                    <a:pt x="7696" y="16591"/>
                  </a:lnTo>
                  <a:lnTo>
                    <a:pt x="7156" y="16890"/>
                  </a:lnTo>
                  <a:lnTo>
                    <a:pt x="6577" y="17150"/>
                  </a:lnTo>
                  <a:lnTo>
                    <a:pt x="5977" y="17370"/>
                  </a:lnTo>
                  <a:lnTo>
                    <a:pt x="5377" y="17550"/>
                  </a:lnTo>
                  <a:lnTo>
                    <a:pt x="4758" y="17670"/>
                  </a:lnTo>
                  <a:lnTo>
                    <a:pt x="4458" y="17710"/>
                  </a:lnTo>
                  <a:lnTo>
                    <a:pt x="4138" y="17750"/>
                  </a:lnTo>
                  <a:lnTo>
                    <a:pt x="3838" y="17770"/>
                  </a:lnTo>
                  <a:lnTo>
                    <a:pt x="3219" y="17770"/>
                  </a:lnTo>
                  <a:lnTo>
                    <a:pt x="2899" y="17750"/>
                  </a:lnTo>
                  <a:lnTo>
                    <a:pt x="2599" y="17710"/>
                  </a:lnTo>
                  <a:lnTo>
                    <a:pt x="2299" y="17670"/>
                  </a:lnTo>
                  <a:lnTo>
                    <a:pt x="2000" y="17610"/>
                  </a:lnTo>
                  <a:lnTo>
                    <a:pt x="1700" y="17530"/>
                  </a:lnTo>
                  <a:lnTo>
                    <a:pt x="1400" y="17450"/>
                  </a:lnTo>
                  <a:lnTo>
                    <a:pt x="1100" y="17350"/>
                  </a:lnTo>
                  <a:lnTo>
                    <a:pt x="820" y="17230"/>
                  </a:lnTo>
                  <a:lnTo>
                    <a:pt x="540" y="17110"/>
                  </a:lnTo>
                  <a:lnTo>
                    <a:pt x="261" y="16950"/>
                  </a:lnTo>
                  <a:lnTo>
                    <a:pt x="1" y="16790"/>
                  </a:lnTo>
                  <a:lnTo>
                    <a:pt x="1320" y="28043"/>
                  </a:lnTo>
                  <a:lnTo>
                    <a:pt x="1940" y="28043"/>
                  </a:lnTo>
                  <a:lnTo>
                    <a:pt x="2559" y="28003"/>
                  </a:lnTo>
                  <a:lnTo>
                    <a:pt x="3179" y="27964"/>
                  </a:lnTo>
                  <a:lnTo>
                    <a:pt x="3798" y="27884"/>
                  </a:lnTo>
                  <a:lnTo>
                    <a:pt x="4418" y="27804"/>
                  </a:lnTo>
                  <a:lnTo>
                    <a:pt x="5018" y="27684"/>
                  </a:lnTo>
                  <a:lnTo>
                    <a:pt x="5617" y="27544"/>
                  </a:lnTo>
                  <a:lnTo>
                    <a:pt x="6237" y="27384"/>
                  </a:lnTo>
                  <a:lnTo>
                    <a:pt x="6817" y="27204"/>
                  </a:lnTo>
                  <a:lnTo>
                    <a:pt x="7416" y="27004"/>
                  </a:lnTo>
                  <a:lnTo>
                    <a:pt x="7996" y="26784"/>
                  </a:lnTo>
                  <a:lnTo>
                    <a:pt x="8555" y="26544"/>
                  </a:lnTo>
                  <a:lnTo>
                    <a:pt x="9115" y="26285"/>
                  </a:lnTo>
                  <a:lnTo>
                    <a:pt x="9675" y="25985"/>
                  </a:lnTo>
                  <a:lnTo>
                    <a:pt x="10214" y="25685"/>
                  </a:lnTo>
                  <a:lnTo>
                    <a:pt x="10734" y="25345"/>
                  </a:lnTo>
                  <a:lnTo>
                    <a:pt x="11154" y="25065"/>
                  </a:lnTo>
                  <a:lnTo>
                    <a:pt x="11574" y="24765"/>
                  </a:lnTo>
                  <a:lnTo>
                    <a:pt x="11973" y="24446"/>
                  </a:lnTo>
                  <a:lnTo>
                    <a:pt x="12373" y="24106"/>
                  </a:lnTo>
                  <a:lnTo>
                    <a:pt x="12753" y="23746"/>
                  </a:lnTo>
                  <a:lnTo>
                    <a:pt x="13113" y="23366"/>
                  </a:lnTo>
                  <a:lnTo>
                    <a:pt x="13452" y="22987"/>
                  </a:lnTo>
                  <a:lnTo>
                    <a:pt x="13772" y="22587"/>
                  </a:lnTo>
                  <a:lnTo>
                    <a:pt x="14072" y="22147"/>
                  </a:lnTo>
                  <a:lnTo>
                    <a:pt x="14352" y="21707"/>
                  </a:lnTo>
                  <a:lnTo>
                    <a:pt x="14612" y="21248"/>
                  </a:lnTo>
                  <a:lnTo>
                    <a:pt x="14852" y="20768"/>
                  </a:lnTo>
                  <a:lnTo>
                    <a:pt x="15051" y="20288"/>
                  </a:lnTo>
                  <a:lnTo>
                    <a:pt x="15251" y="19789"/>
                  </a:lnTo>
                  <a:lnTo>
                    <a:pt x="15411" y="19289"/>
                  </a:lnTo>
                  <a:lnTo>
                    <a:pt x="15551" y="18769"/>
                  </a:lnTo>
                  <a:lnTo>
                    <a:pt x="15691" y="18270"/>
                  </a:lnTo>
                  <a:lnTo>
                    <a:pt x="15791" y="17730"/>
                  </a:lnTo>
                  <a:lnTo>
                    <a:pt x="15891" y="17210"/>
                  </a:lnTo>
                  <a:lnTo>
                    <a:pt x="15951" y="16691"/>
                  </a:lnTo>
                  <a:lnTo>
                    <a:pt x="16011" y="16151"/>
                  </a:lnTo>
                  <a:lnTo>
                    <a:pt x="16071" y="15611"/>
                  </a:lnTo>
                  <a:lnTo>
                    <a:pt x="16091" y="15091"/>
                  </a:lnTo>
                  <a:lnTo>
                    <a:pt x="16111" y="14552"/>
                  </a:lnTo>
                  <a:lnTo>
                    <a:pt x="16111" y="13492"/>
                  </a:lnTo>
                  <a:lnTo>
                    <a:pt x="16091" y="12433"/>
                  </a:lnTo>
                  <a:lnTo>
                    <a:pt x="16031" y="11374"/>
                  </a:lnTo>
                  <a:lnTo>
                    <a:pt x="15951" y="10294"/>
                  </a:lnTo>
                  <a:lnTo>
                    <a:pt x="15811" y="8176"/>
                  </a:lnTo>
                  <a:lnTo>
                    <a:pt x="15751" y="7116"/>
                  </a:lnTo>
                  <a:lnTo>
                    <a:pt x="15711" y="6057"/>
                  </a:lnTo>
                  <a:lnTo>
                    <a:pt x="15711" y="5417"/>
                  </a:lnTo>
                  <a:lnTo>
                    <a:pt x="15731" y="4778"/>
                  </a:lnTo>
                  <a:lnTo>
                    <a:pt x="15811" y="4138"/>
                  </a:lnTo>
                  <a:lnTo>
                    <a:pt x="15851" y="3818"/>
                  </a:lnTo>
                  <a:lnTo>
                    <a:pt x="15911" y="3499"/>
                  </a:lnTo>
                  <a:lnTo>
                    <a:pt x="15991" y="3199"/>
                  </a:lnTo>
                  <a:lnTo>
                    <a:pt x="16091" y="2899"/>
                  </a:lnTo>
                  <a:lnTo>
                    <a:pt x="16191" y="2599"/>
                  </a:lnTo>
                  <a:lnTo>
                    <a:pt x="16331" y="2319"/>
                  </a:lnTo>
                  <a:lnTo>
                    <a:pt x="16471" y="2040"/>
                  </a:lnTo>
                  <a:lnTo>
                    <a:pt x="16630" y="1780"/>
                  </a:lnTo>
                  <a:lnTo>
                    <a:pt x="16830" y="1540"/>
                  </a:lnTo>
                  <a:lnTo>
                    <a:pt x="17030" y="1300"/>
                  </a:lnTo>
                  <a:lnTo>
                    <a:pt x="17170" y="1180"/>
                  </a:lnTo>
                  <a:lnTo>
                    <a:pt x="17290" y="1020"/>
                  </a:lnTo>
                  <a:lnTo>
                    <a:pt x="17390" y="860"/>
                  </a:lnTo>
                  <a:lnTo>
                    <a:pt x="17490" y="680"/>
                  </a:lnTo>
                  <a:lnTo>
                    <a:pt x="17530" y="521"/>
                  </a:lnTo>
                  <a:lnTo>
                    <a:pt x="17550" y="441"/>
                  </a:lnTo>
                  <a:lnTo>
                    <a:pt x="17530" y="381"/>
                  </a:lnTo>
                  <a:lnTo>
                    <a:pt x="17530" y="301"/>
                  </a:lnTo>
                  <a:lnTo>
                    <a:pt x="17490" y="241"/>
                  </a:lnTo>
                  <a:lnTo>
                    <a:pt x="17450" y="181"/>
                  </a:lnTo>
                  <a:lnTo>
                    <a:pt x="17370" y="121"/>
                  </a:lnTo>
                  <a:lnTo>
                    <a:pt x="17310" y="81"/>
                  </a:lnTo>
                  <a:lnTo>
                    <a:pt x="17250" y="61"/>
                  </a:lnTo>
                  <a:lnTo>
                    <a:pt x="17110" y="41"/>
                  </a:lnTo>
                  <a:lnTo>
                    <a:pt x="168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fill="none" extrusionOk="0">
                  <a:moveTo>
                    <a:pt x="1" y="16790"/>
                  </a:moveTo>
                  <a:lnTo>
                    <a:pt x="1" y="16790"/>
                  </a:lnTo>
                  <a:lnTo>
                    <a:pt x="261" y="16950"/>
                  </a:lnTo>
                  <a:lnTo>
                    <a:pt x="540" y="17110"/>
                  </a:lnTo>
                  <a:lnTo>
                    <a:pt x="820" y="17230"/>
                  </a:lnTo>
                  <a:lnTo>
                    <a:pt x="1100" y="17350"/>
                  </a:lnTo>
                  <a:lnTo>
                    <a:pt x="1400" y="17450"/>
                  </a:lnTo>
                  <a:lnTo>
                    <a:pt x="1700" y="17530"/>
                  </a:lnTo>
                  <a:lnTo>
                    <a:pt x="2000" y="17610"/>
                  </a:lnTo>
                  <a:lnTo>
                    <a:pt x="2299" y="17670"/>
                  </a:lnTo>
                  <a:lnTo>
                    <a:pt x="2599" y="17710"/>
                  </a:lnTo>
                  <a:lnTo>
                    <a:pt x="2899" y="17750"/>
                  </a:lnTo>
                  <a:lnTo>
                    <a:pt x="3219" y="17770"/>
                  </a:lnTo>
                  <a:lnTo>
                    <a:pt x="3519" y="17770"/>
                  </a:lnTo>
                  <a:lnTo>
                    <a:pt x="3838" y="17770"/>
                  </a:lnTo>
                  <a:lnTo>
                    <a:pt x="4138" y="17750"/>
                  </a:lnTo>
                  <a:lnTo>
                    <a:pt x="4458" y="17710"/>
                  </a:lnTo>
                  <a:lnTo>
                    <a:pt x="4758" y="17670"/>
                  </a:lnTo>
                  <a:lnTo>
                    <a:pt x="5377" y="17550"/>
                  </a:lnTo>
                  <a:lnTo>
                    <a:pt x="5977" y="17370"/>
                  </a:lnTo>
                  <a:lnTo>
                    <a:pt x="6577" y="17150"/>
                  </a:lnTo>
                  <a:lnTo>
                    <a:pt x="7156" y="16890"/>
                  </a:lnTo>
                  <a:lnTo>
                    <a:pt x="7696" y="16591"/>
                  </a:lnTo>
                  <a:lnTo>
                    <a:pt x="8236" y="16251"/>
                  </a:lnTo>
                  <a:lnTo>
                    <a:pt x="8496" y="16071"/>
                  </a:lnTo>
                  <a:lnTo>
                    <a:pt x="8735" y="15871"/>
                  </a:lnTo>
                  <a:lnTo>
                    <a:pt x="8975" y="15671"/>
                  </a:lnTo>
                  <a:lnTo>
                    <a:pt x="9215" y="15471"/>
                  </a:lnTo>
                  <a:lnTo>
                    <a:pt x="9215" y="15471"/>
                  </a:lnTo>
                  <a:lnTo>
                    <a:pt x="9655" y="15012"/>
                  </a:lnTo>
                  <a:lnTo>
                    <a:pt x="10055" y="14552"/>
                  </a:lnTo>
                  <a:lnTo>
                    <a:pt x="10414" y="14052"/>
                  </a:lnTo>
                  <a:lnTo>
                    <a:pt x="10774" y="13532"/>
                  </a:lnTo>
                  <a:lnTo>
                    <a:pt x="11074" y="12993"/>
                  </a:lnTo>
                  <a:lnTo>
                    <a:pt x="11354" y="12433"/>
                  </a:lnTo>
                  <a:lnTo>
                    <a:pt x="11614" y="11873"/>
                  </a:lnTo>
                  <a:lnTo>
                    <a:pt x="11833" y="11274"/>
                  </a:lnTo>
                  <a:lnTo>
                    <a:pt x="12033" y="10694"/>
                  </a:lnTo>
                  <a:lnTo>
                    <a:pt x="12193" y="10075"/>
                  </a:lnTo>
                  <a:lnTo>
                    <a:pt x="12333" y="9475"/>
                  </a:lnTo>
                  <a:lnTo>
                    <a:pt x="12453" y="8835"/>
                  </a:lnTo>
                  <a:lnTo>
                    <a:pt x="12533" y="8216"/>
                  </a:lnTo>
                  <a:lnTo>
                    <a:pt x="12593" y="7596"/>
                  </a:lnTo>
                  <a:lnTo>
                    <a:pt x="12633" y="6957"/>
                  </a:lnTo>
                  <a:lnTo>
                    <a:pt x="12633" y="6337"/>
                  </a:lnTo>
                  <a:lnTo>
                    <a:pt x="12633" y="6337"/>
                  </a:lnTo>
                  <a:lnTo>
                    <a:pt x="12633" y="5278"/>
                  </a:lnTo>
                  <a:lnTo>
                    <a:pt x="12613" y="4738"/>
                  </a:lnTo>
                  <a:lnTo>
                    <a:pt x="12633" y="4198"/>
                  </a:lnTo>
                  <a:lnTo>
                    <a:pt x="12673" y="3679"/>
                  </a:lnTo>
                  <a:lnTo>
                    <a:pt x="12753" y="3159"/>
                  </a:lnTo>
                  <a:lnTo>
                    <a:pt x="12813" y="2919"/>
                  </a:lnTo>
                  <a:lnTo>
                    <a:pt x="12893" y="2659"/>
                  </a:lnTo>
                  <a:lnTo>
                    <a:pt x="12973" y="2419"/>
                  </a:lnTo>
                  <a:lnTo>
                    <a:pt x="13093" y="2180"/>
                  </a:lnTo>
                  <a:lnTo>
                    <a:pt x="13093" y="2180"/>
                  </a:lnTo>
                  <a:lnTo>
                    <a:pt x="13233" y="1900"/>
                  </a:lnTo>
                  <a:lnTo>
                    <a:pt x="13392" y="1640"/>
                  </a:lnTo>
                  <a:lnTo>
                    <a:pt x="13572" y="1400"/>
                  </a:lnTo>
                  <a:lnTo>
                    <a:pt x="13772" y="1180"/>
                  </a:lnTo>
                  <a:lnTo>
                    <a:pt x="13992" y="980"/>
                  </a:lnTo>
                  <a:lnTo>
                    <a:pt x="14232" y="780"/>
                  </a:lnTo>
                  <a:lnTo>
                    <a:pt x="14492" y="620"/>
                  </a:lnTo>
                  <a:lnTo>
                    <a:pt x="14752" y="461"/>
                  </a:lnTo>
                  <a:lnTo>
                    <a:pt x="15031" y="321"/>
                  </a:lnTo>
                  <a:lnTo>
                    <a:pt x="15311" y="221"/>
                  </a:lnTo>
                  <a:lnTo>
                    <a:pt x="15591" y="121"/>
                  </a:lnTo>
                  <a:lnTo>
                    <a:pt x="15891" y="61"/>
                  </a:lnTo>
                  <a:lnTo>
                    <a:pt x="16191" y="21"/>
                  </a:lnTo>
                  <a:lnTo>
                    <a:pt x="16491" y="1"/>
                  </a:lnTo>
                  <a:lnTo>
                    <a:pt x="16810" y="1"/>
                  </a:lnTo>
                  <a:lnTo>
                    <a:pt x="17110" y="41"/>
                  </a:lnTo>
                  <a:lnTo>
                    <a:pt x="17110" y="41"/>
                  </a:lnTo>
                  <a:lnTo>
                    <a:pt x="17250" y="61"/>
                  </a:lnTo>
                  <a:lnTo>
                    <a:pt x="17310" y="81"/>
                  </a:lnTo>
                  <a:lnTo>
                    <a:pt x="17370" y="121"/>
                  </a:lnTo>
                  <a:lnTo>
                    <a:pt x="17370" y="121"/>
                  </a:lnTo>
                  <a:lnTo>
                    <a:pt x="17450" y="181"/>
                  </a:lnTo>
                  <a:lnTo>
                    <a:pt x="17490" y="241"/>
                  </a:lnTo>
                  <a:lnTo>
                    <a:pt x="17530" y="301"/>
                  </a:lnTo>
                  <a:lnTo>
                    <a:pt x="17530" y="381"/>
                  </a:lnTo>
                  <a:lnTo>
                    <a:pt x="17550" y="441"/>
                  </a:lnTo>
                  <a:lnTo>
                    <a:pt x="17530" y="521"/>
                  </a:lnTo>
                  <a:lnTo>
                    <a:pt x="17490" y="680"/>
                  </a:lnTo>
                  <a:lnTo>
                    <a:pt x="17390" y="860"/>
                  </a:lnTo>
                  <a:lnTo>
                    <a:pt x="17290" y="1020"/>
                  </a:lnTo>
                  <a:lnTo>
                    <a:pt x="17170" y="1180"/>
                  </a:lnTo>
                  <a:lnTo>
                    <a:pt x="17030" y="1300"/>
                  </a:lnTo>
                  <a:lnTo>
                    <a:pt x="17030" y="1300"/>
                  </a:lnTo>
                  <a:lnTo>
                    <a:pt x="16830" y="1540"/>
                  </a:lnTo>
                  <a:lnTo>
                    <a:pt x="16630" y="1780"/>
                  </a:lnTo>
                  <a:lnTo>
                    <a:pt x="16471" y="2040"/>
                  </a:lnTo>
                  <a:lnTo>
                    <a:pt x="16331" y="2319"/>
                  </a:lnTo>
                  <a:lnTo>
                    <a:pt x="16191" y="2599"/>
                  </a:lnTo>
                  <a:lnTo>
                    <a:pt x="16091" y="2899"/>
                  </a:lnTo>
                  <a:lnTo>
                    <a:pt x="15991" y="3199"/>
                  </a:lnTo>
                  <a:lnTo>
                    <a:pt x="15911" y="3499"/>
                  </a:lnTo>
                  <a:lnTo>
                    <a:pt x="15851" y="3818"/>
                  </a:lnTo>
                  <a:lnTo>
                    <a:pt x="15811" y="4138"/>
                  </a:lnTo>
                  <a:lnTo>
                    <a:pt x="15731" y="4778"/>
                  </a:lnTo>
                  <a:lnTo>
                    <a:pt x="15711" y="5417"/>
                  </a:lnTo>
                  <a:lnTo>
                    <a:pt x="15711" y="6057"/>
                  </a:lnTo>
                  <a:lnTo>
                    <a:pt x="15711" y="6057"/>
                  </a:lnTo>
                  <a:lnTo>
                    <a:pt x="15751" y="7116"/>
                  </a:lnTo>
                  <a:lnTo>
                    <a:pt x="15811" y="8176"/>
                  </a:lnTo>
                  <a:lnTo>
                    <a:pt x="15951" y="10294"/>
                  </a:lnTo>
                  <a:lnTo>
                    <a:pt x="16031" y="11374"/>
                  </a:lnTo>
                  <a:lnTo>
                    <a:pt x="16091" y="12433"/>
                  </a:lnTo>
                  <a:lnTo>
                    <a:pt x="16111" y="13492"/>
                  </a:lnTo>
                  <a:lnTo>
                    <a:pt x="16111" y="14552"/>
                  </a:lnTo>
                  <a:lnTo>
                    <a:pt x="16111" y="14552"/>
                  </a:lnTo>
                  <a:lnTo>
                    <a:pt x="16091" y="15091"/>
                  </a:lnTo>
                  <a:lnTo>
                    <a:pt x="16071" y="15611"/>
                  </a:lnTo>
                  <a:lnTo>
                    <a:pt x="16011" y="16151"/>
                  </a:lnTo>
                  <a:lnTo>
                    <a:pt x="15951" y="16691"/>
                  </a:lnTo>
                  <a:lnTo>
                    <a:pt x="15891" y="17210"/>
                  </a:lnTo>
                  <a:lnTo>
                    <a:pt x="15791" y="17730"/>
                  </a:lnTo>
                  <a:lnTo>
                    <a:pt x="15691" y="18270"/>
                  </a:lnTo>
                  <a:lnTo>
                    <a:pt x="15551" y="18769"/>
                  </a:lnTo>
                  <a:lnTo>
                    <a:pt x="15411" y="19289"/>
                  </a:lnTo>
                  <a:lnTo>
                    <a:pt x="15251" y="19789"/>
                  </a:lnTo>
                  <a:lnTo>
                    <a:pt x="15051" y="20288"/>
                  </a:lnTo>
                  <a:lnTo>
                    <a:pt x="14852" y="20768"/>
                  </a:lnTo>
                  <a:lnTo>
                    <a:pt x="14612" y="21248"/>
                  </a:lnTo>
                  <a:lnTo>
                    <a:pt x="14352" y="21707"/>
                  </a:lnTo>
                  <a:lnTo>
                    <a:pt x="14072" y="22147"/>
                  </a:lnTo>
                  <a:lnTo>
                    <a:pt x="13772" y="22587"/>
                  </a:lnTo>
                  <a:lnTo>
                    <a:pt x="13772" y="22587"/>
                  </a:lnTo>
                  <a:lnTo>
                    <a:pt x="13452" y="22987"/>
                  </a:lnTo>
                  <a:lnTo>
                    <a:pt x="13113" y="23366"/>
                  </a:lnTo>
                  <a:lnTo>
                    <a:pt x="12753" y="23746"/>
                  </a:lnTo>
                  <a:lnTo>
                    <a:pt x="12373" y="24106"/>
                  </a:lnTo>
                  <a:lnTo>
                    <a:pt x="11973" y="24446"/>
                  </a:lnTo>
                  <a:lnTo>
                    <a:pt x="11574" y="24765"/>
                  </a:lnTo>
                  <a:lnTo>
                    <a:pt x="11154" y="25065"/>
                  </a:lnTo>
                  <a:lnTo>
                    <a:pt x="10734" y="25345"/>
                  </a:lnTo>
                  <a:lnTo>
                    <a:pt x="10734" y="25345"/>
                  </a:lnTo>
                  <a:lnTo>
                    <a:pt x="10214" y="25685"/>
                  </a:lnTo>
                  <a:lnTo>
                    <a:pt x="9675" y="25985"/>
                  </a:lnTo>
                  <a:lnTo>
                    <a:pt x="9115" y="26285"/>
                  </a:lnTo>
                  <a:lnTo>
                    <a:pt x="8555" y="26544"/>
                  </a:lnTo>
                  <a:lnTo>
                    <a:pt x="7996" y="26784"/>
                  </a:lnTo>
                  <a:lnTo>
                    <a:pt x="7416" y="27004"/>
                  </a:lnTo>
                  <a:lnTo>
                    <a:pt x="6817" y="27204"/>
                  </a:lnTo>
                  <a:lnTo>
                    <a:pt x="6237" y="27384"/>
                  </a:lnTo>
                  <a:lnTo>
                    <a:pt x="5617" y="27544"/>
                  </a:lnTo>
                  <a:lnTo>
                    <a:pt x="5018" y="27684"/>
                  </a:lnTo>
                  <a:lnTo>
                    <a:pt x="4418" y="27804"/>
                  </a:lnTo>
                  <a:lnTo>
                    <a:pt x="3798" y="27884"/>
                  </a:lnTo>
                  <a:lnTo>
                    <a:pt x="3179" y="27964"/>
                  </a:lnTo>
                  <a:lnTo>
                    <a:pt x="2559" y="28003"/>
                  </a:lnTo>
                  <a:lnTo>
                    <a:pt x="1940" y="28043"/>
                  </a:lnTo>
                  <a:lnTo>
                    <a:pt x="1320" y="28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7924900" y="1615300"/>
              <a:ext cx="1034375" cy="1852875"/>
            </a:xfrm>
            <a:custGeom>
              <a:avLst/>
              <a:gdLst/>
              <a:ahLst/>
              <a:cxnLst/>
              <a:rect l="l" t="t" r="r" b="b"/>
              <a:pathLst>
                <a:path w="41375" h="74115" extrusionOk="0">
                  <a:moveTo>
                    <a:pt x="17929" y="0"/>
                  </a:moveTo>
                  <a:lnTo>
                    <a:pt x="17809" y="60"/>
                  </a:lnTo>
                  <a:lnTo>
                    <a:pt x="17689" y="100"/>
                  </a:lnTo>
                  <a:lnTo>
                    <a:pt x="15251" y="1299"/>
                  </a:lnTo>
                  <a:lnTo>
                    <a:pt x="15551" y="1839"/>
                  </a:lnTo>
                  <a:lnTo>
                    <a:pt x="15830" y="2399"/>
                  </a:lnTo>
                  <a:lnTo>
                    <a:pt x="16090" y="2958"/>
                  </a:lnTo>
                  <a:lnTo>
                    <a:pt x="16330" y="3538"/>
                  </a:lnTo>
                  <a:lnTo>
                    <a:pt x="16530" y="4118"/>
                  </a:lnTo>
                  <a:lnTo>
                    <a:pt x="16730" y="4697"/>
                  </a:lnTo>
                  <a:lnTo>
                    <a:pt x="16910" y="5297"/>
                  </a:lnTo>
                  <a:lnTo>
                    <a:pt x="17070" y="5896"/>
                  </a:lnTo>
                  <a:lnTo>
                    <a:pt x="17210" y="6516"/>
                  </a:lnTo>
                  <a:lnTo>
                    <a:pt x="17330" y="7116"/>
                  </a:lnTo>
                  <a:lnTo>
                    <a:pt x="17429" y="7735"/>
                  </a:lnTo>
                  <a:lnTo>
                    <a:pt x="17529" y="8355"/>
                  </a:lnTo>
                  <a:lnTo>
                    <a:pt x="17609" y="8975"/>
                  </a:lnTo>
                  <a:lnTo>
                    <a:pt x="17669" y="9594"/>
                  </a:lnTo>
                  <a:lnTo>
                    <a:pt x="17769" y="10853"/>
                  </a:lnTo>
                  <a:lnTo>
                    <a:pt x="17809" y="12093"/>
                  </a:lnTo>
                  <a:lnTo>
                    <a:pt x="17849" y="13332"/>
                  </a:lnTo>
                  <a:lnTo>
                    <a:pt x="17849" y="14571"/>
                  </a:lnTo>
                  <a:lnTo>
                    <a:pt x="17829" y="15830"/>
                  </a:lnTo>
                  <a:lnTo>
                    <a:pt x="17789" y="18309"/>
                  </a:lnTo>
                  <a:lnTo>
                    <a:pt x="17769" y="19568"/>
                  </a:lnTo>
                  <a:lnTo>
                    <a:pt x="17789" y="20807"/>
                  </a:lnTo>
                  <a:lnTo>
                    <a:pt x="17809" y="21767"/>
                  </a:lnTo>
                  <a:lnTo>
                    <a:pt x="17869" y="22726"/>
                  </a:lnTo>
                  <a:lnTo>
                    <a:pt x="17909" y="23665"/>
                  </a:lnTo>
                  <a:lnTo>
                    <a:pt x="17989" y="24625"/>
                  </a:lnTo>
                  <a:lnTo>
                    <a:pt x="18069" y="25584"/>
                  </a:lnTo>
                  <a:lnTo>
                    <a:pt x="18169" y="26524"/>
                  </a:lnTo>
                  <a:lnTo>
                    <a:pt x="18389" y="28422"/>
                  </a:lnTo>
                  <a:lnTo>
                    <a:pt x="18669" y="30321"/>
                  </a:lnTo>
                  <a:lnTo>
                    <a:pt x="18968" y="32200"/>
                  </a:lnTo>
                  <a:lnTo>
                    <a:pt x="19308" y="34079"/>
                  </a:lnTo>
                  <a:lnTo>
                    <a:pt x="19668" y="35938"/>
                  </a:lnTo>
                  <a:lnTo>
                    <a:pt x="19748" y="36338"/>
                  </a:lnTo>
                  <a:lnTo>
                    <a:pt x="19788" y="36717"/>
                  </a:lnTo>
                  <a:lnTo>
                    <a:pt x="19828" y="37117"/>
                  </a:lnTo>
                  <a:lnTo>
                    <a:pt x="19848" y="37517"/>
                  </a:lnTo>
                  <a:lnTo>
                    <a:pt x="19868" y="37917"/>
                  </a:lnTo>
                  <a:lnTo>
                    <a:pt x="19848" y="38316"/>
                  </a:lnTo>
                  <a:lnTo>
                    <a:pt x="19828" y="38716"/>
                  </a:lnTo>
                  <a:lnTo>
                    <a:pt x="19808" y="39136"/>
                  </a:lnTo>
                  <a:lnTo>
                    <a:pt x="19688" y="39975"/>
                  </a:lnTo>
                  <a:lnTo>
                    <a:pt x="19548" y="40795"/>
                  </a:lnTo>
                  <a:lnTo>
                    <a:pt x="19368" y="41634"/>
                  </a:lnTo>
                  <a:lnTo>
                    <a:pt x="19128" y="42474"/>
                  </a:lnTo>
                  <a:lnTo>
                    <a:pt x="18869" y="43293"/>
                  </a:lnTo>
                  <a:lnTo>
                    <a:pt x="18589" y="44113"/>
                  </a:lnTo>
                  <a:lnTo>
                    <a:pt x="18269" y="44912"/>
                  </a:lnTo>
                  <a:lnTo>
                    <a:pt x="17929" y="45692"/>
                  </a:lnTo>
                  <a:lnTo>
                    <a:pt x="17589" y="46451"/>
                  </a:lnTo>
                  <a:lnTo>
                    <a:pt x="17210" y="47171"/>
                  </a:lnTo>
                  <a:lnTo>
                    <a:pt x="16850" y="47870"/>
                  </a:lnTo>
                  <a:lnTo>
                    <a:pt x="16450" y="48550"/>
                  </a:lnTo>
                  <a:lnTo>
                    <a:pt x="16170" y="49010"/>
                  </a:lnTo>
                  <a:lnTo>
                    <a:pt x="15850" y="49469"/>
                  </a:lnTo>
                  <a:lnTo>
                    <a:pt x="15671" y="49689"/>
                  </a:lnTo>
                  <a:lnTo>
                    <a:pt x="15491" y="49909"/>
                  </a:lnTo>
                  <a:lnTo>
                    <a:pt x="15291" y="50109"/>
                  </a:lnTo>
                  <a:lnTo>
                    <a:pt x="15091" y="50289"/>
                  </a:lnTo>
                  <a:lnTo>
                    <a:pt x="14891" y="50469"/>
                  </a:lnTo>
                  <a:lnTo>
                    <a:pt x="14671" y="50629"/>
                  </a:lnTo>
                  <a:lnTo>
                    <a:pt x="14431" y="50769"/>
                  </a:lnTo>
                  <a:lnTo>
                    <a:pt x="14211" y="50869"/>
                  </a:lnTo>
                  <a:lnTo>
                    <a:pt x="13972" y="50968"/>
                  </a:lnTo>
                  <a:lnTo>
                    <a:pt x="13712" y="51028"/>
                  </a:lnTo>
                  <a:lnTo>
                    <a:pt x="13452" y="51068"/>
                  </a:lnTo>
                  <a:lnTo>
                    <a:pt x="13192" y="51088"/>
                  </a:lnTo>
                  <a:lnTo>
                    <a:pt x="12852" y="51048"/>
                  </a:lnTo>
                  <a:lnTo>
                    <a:pt x="12532" y="50968"/>
                  </a:lnTo>
                  <a:lnTo>
                    <a:pt x="12253" y="50869"/>
                  </a:lnTo>
                  <a:lnTo>
                    <a:pt x="11973" y="50709"/>
                  </a:lnTo>
                  <a:lnTo>
                    <a:pt x="11713" y="50529"/>
                  </a:lnTo>
                  <a:lnTo>
                    <a:pt x="11453" y="50309"/>
                  </a:lnTo>
                  <a:lnTo>
                    <a:pt x="11233" y="50069"/>
                  </a:lnTo>
                  <a:lnTo>
                    <a:pt x="11013" y="49809"/>
                  </a:lnTo>
                  <a:lnTo>
                    <a:pt x="10814" y="49529"/>
                  </a:lnTo>
                  <a:lnTo>
                    <a:pt x="10634" y="49230"/>
                  </a:lnTo>
                  <a:lnTo>
                    <a:pt x="10454" y="48910"/>
                  </a:lnTo>
                  <a:lnTo>
                    <a:pt x="10314" y="48590"/>
                  </a:lnTo>
                  <a:lnTo>
                    <a:pt x="10154" y="48250"/>
                  </a:lnTo>
                  <a:lnTo>
                    <a:pt x="10014" y="47930"/>
                  </a:lnTo>
                  <a:lnTo>
                    <a:pt x="9774" y="47271"/>
                  </a:lnTo>
                  <a:lnTo>
                    <a:pt x="7855" y="41534"/>
                  </a:lnTo>
                  <a:lnTo>
                    <a:pt x="7775" y="41314"/>
                  </a:lnTo>
                  <a:lnTo>
                    <a:pt x="7695" y="41115"/>
                  </a:lnTo>
                  <a:lnTo>
                    <a:pt x="7576" y="40915"/>
                  </a:lnTo>
                  <a:lnTo>
                    <a:pt x="7516" y="40835"/>
                  </a:lnTo>
                  <a:lnTo>
                    <a:pt x="7436" y="40755"/>
                  </a:lnTo>
                  <a:lnTo>
                    <a:pt x="7336" y="40675"/>
                  </a:lnTo>
                  <a:lnTo>
                    <a:pt x="7236" y="40615"/>
                  </a:lnTo>
                  <a:lnTo>
                    <a:pt x="7116" y="40555"/>
                  </a:lnTo>
                  <a:lnTo>
                    <a:pt x="6996" y="40515"/>
                  </a:lnTo>
                  <a:lnTo>
                    <a:pt x="6736" y="40455"/>
                  </a:lnTo>
                  <a:lnTo>
                    <a:pt x="6496" y="40415"/>
                  </a:lnTo>
                  <a:lnTo>
                    <a:pt x="5757" y="40335"/>
                  </a:lnTo>
                  <a:lnTo>
                    <a:pt x="4997" y="40315"/>
                  </a:lnTo>
                  <a:lnTo>
                    <a:pt x="4597" y="40295"/>
                  </a:lnTo>
                  <a:lnTo>
                    <a:pt x="4198" y="40315"/>
                  </a:lnTo>
                  <a:lnTo>
                    <a:pt x="3798" y="40335"/>
                  </a:lnTo>
                  <a:lnTo>
                    <a:pt x="3418" y="40375"/>
                  </a:lnTo>
                  <a:lnTo>
                    <a:pt x="3018" y="40435"/>
                  </a:lnTo>
                  <a:lnTo>
                    <a:pt x="2639" y="40515"/>
                  </a:lnTo>
                  <a:lnTo>
                    <a:pt x="2259" y="40615"/>
                  </a:lnTo>
                  <a:lnTo>
                    <a:pt x="1899" y="40735"/>
                  </a:lnTo>
                  <a:lnTo>
                    <a:pt x="1539" y="40875"/>
                  </a:lnTo>
                  <a:lnTo>
                    <a:pt x="1220" y="41035"/>
                  </a:lnTo>
                  <a:lnTo>
                    <a:pt x="900" y="41234"/>
                  </a:lnTo>
                  <a:lnTo>
                    <a:pt x="600" y="41454"/>
                  </a:lnTo>
                  <a:lnTo>
                    <a:pt x="440" y="41594"/>
                  </a:lnTo>
                  <a:lnTo>
                    <a:pt x="280" y="41774"/>
                  </a:lnTo>
                  <a:lnTo>
                    <a:pt x="160" y="41974"/>
                  </a:lnTo>
                  <a:lnTo>
                    <a:pt x="60" y="42174"/>
                  </a:lnTo>
                  <a:lnTo>
                    <a:pt x="20" y="42374"/>
                  </a:lnTo>
                  <a:lnTo>
                    <a:pt x="0" y="42474"/>
                  </a:lnTo>
                  <a:lnTo>
                    <a:pt x="20" y="42574"/>
                  </a:lnTo>
                  <a:lnTo>
                    <a:pt x="20" y="42654"/>
                  </a:lnTo>
                  <a:lnTo>
                    <a:pt x="60" y="42754"/>
                  </a:lnTo>
                  <a:lnTo>
                    <a:pt x="120" y="42834"/>
                  </a:lnTo>
                  <a:lnTo>
                    <a:pt x="180" y="42913"/>
                  </a:lnTo>
                  <a:lnTo>
                    <a:pt x="320" y="43033"/>
                  </a:lnTo>
                  <a:lnTo>
                    <a:pt x="460" y="43153"/>
                  </a:lnTo>
                  <a:lnTo>
                    <a:pt x="600" y="43253"/>
                  </a:lnTo>
                  <a:lnTo>
                    <a:pt x="760" y="43313"/>
                  </a:lnTo>
                  <a:lnTo>
                    <a:pt x="900" y="43393"/>
                  </a:lnTo>
                  <a:lnTo>
                    <a:pt x="1060" y="43433"/>
                  </a:lnTo>
                  <a:lnTo>
                    <a:pt x="1379" y="43513"/>
                  </a:lnTo>
                  <a:lnTo>
                    <a:pt x="1679" y="43533"/>
                  </a:lnTo>
                  <a:lnTo>
                    <a:pt x="1999" y="43553"/>
                  </a:lnTo>
                  <a:lnTo>
                    <a:pt x="2619" y="43573"/>
                  </a:lnTo>
                  <a:lnTo>
                    <a:pt x="2918" y="43593"/>
                  </a:lnTo>
                  <a:lnTo>
                    <a:pt x="3218" y="43633"/>
                  </a:lnTo>
                  <a:lnTo>
                    <a:pt x="3478" y="43713"/>
                  </a:lnTo>
                  <a:lnTo>
                    <a:pt x="3618" y="43773"/>
                  </a:lnTo>
                  <a:lnTo>
                    <a:pt x="3738" y="43833"/>
                  </a:lnTo>
                  <a:lnTo>
                    <a:pt x="3858" y="43933"/>
                  </a:lnTo>
                  <a:lnTo>
                    <a:pt x="3978" y="44033"/>
                  </a:lnTo>
                  <a:lnTo>
                    <a:pt x="4078" y="44153"/>
                  </a:lnTo>
                  <a:lnTo>
                    <a:pt x="4198" y="44293"/>
                  </a:lnTo>
                  <a:lnTo>
                    <a:pt x="4298" y="44452"/>
                  </a:lnTo>
                  <a:lnTo>
                    <a:pt x="4378" y="44632"/>
                  </a:lnTo>
                  <a:lnTo>
                    <a:pt x="4458" y="44832"/>
                  </a:lnTo>
                  <a:lnTo>
                    <a:pt x="4537" y="45072"/>
                  </a:lnTo>
                  <a:lnTo>
                    <a:pt x="4677" y="45592"/>
                  </a:lnTo>
                  <a:lnTo>
                    <a:pt x="4777" y="46111"/>
                  </a:lnTo>
                  <a:lnTo>
                    <a:pt x="4857" y="46651"/>
                  </a:lnTo>
                  <a:lnTo>
                    <a:pt x="4917" y="47191"/>
                  </a:lnTo>
                  <a:lnTo>
                    <a:pt x="4957" y="47750"/>
                  </a:lnTo>
                  <a:lnTo>
                    <a:pt x="4977" y="48310"/>
                  </a:lnTo>
                  <a:lnTo>
                    <a:pt x="4977" y="49429"/>
                  </a:lnTo>
                  <a:lnTo>
                    <a:pt x="4977" y="50549"/>
                  </a:lnTo>
                  <a:lnTo>
                    <a:pt x="4977" y="51668"/>
                  </a:lnTo>
                  <a:lnTo>
                    <a:pt x="4977" y="52208"/>
                  </a:lnTo>
                  <a:lnTo>
                    <a:pt x="4997" y="52767"/>
                  </a:lnTo>
                  <a:lnTo>
                    <a:pt x="5057" y="53307"/>
                  </a:lnTo>
                  <a:lnTo>
                    <a:pt x="5117" y="53847"/>
                  </a:lnTo>
                  <a:lnTo>
                    <a:pt x="5197" y="54426"/>
                  </a:lnTo>
                  <a:lnTo>
                    <a:pt x="5317" y="55006"/>
                  </a:lnTo>
                  <a:lnTo>
                    <a:pt x="5477" y="55586"/>
                  </a:lnTo>
                  <a:lnTo>
                    <a:pt x="5657" y="56165"/>
                  </a:lnTo>
                  <a:lnTo>
                    <a:pt x="5857" y="56725"/>
                  </a:lnTo>
                  <a:lnTo>
                    <a:pt x="6096" y="57265"/>
                  </a:lnTo>
                  <a:lnTo>
                    <a:pt x="6356" y="57804"/>
                  </a:lnTo>
                  <a:lnTo>
                    <a:pt x="6656" y="58324"/>
                  </a:lnTo>
                  <a:lnTo>
                    <a:pt x="6976" y="58804"/>
                  </a:lnTo>
                  <a:lnTo>
                    <a:pt x="7336" y="59243"/>
                  </a:lnTo>
                  <a:lnTo>
                    <a:pt x="7735" y="59683"/>
                  </a:lnTo>
                  <a:lnTo>
                    <a:pt x="7935" y="59863"/>
                  </a:lnTo>
                  <a:lnTo>
                    <a:pt x="8155" y="60063"/>
                  </a:lnTo>
                  <a:lnTo>
                    <a:pt x="8375" y="60243"/>
                  </a:lnTo>
                  <a:lnTo>
                    <a:pt x="8595" y="60403"/>
                  </a:lnTo>
                  <a:lnTo>
                    <a:pt x="8835" y="60563"/>
                  </a:lnTo>
                  <a:lnTo>
                    <a:pt x="9075" y="60702"/>
                  </a:lnTo>
                  <a:lnTo>
                    <a:pt x="9334" y="60822"/>
                  </a:lnTo>
                  <a:lnTo>
                    <a:pt x="9594" y="60942"/>
                  </a:lnTo>
                  <a:lnTo>
                    <a:pt x="9854" y="61042"/>
                  </a:lnTo>
                  <a:lnTo>
                    <a:pt x="10134" y="61142"/>
                  </a:lnTo>
                  <a:lnTo>
                    <a:pt x="10534" y="61242"/>
                  </a:lnTo>
                  <a:lnTo>
                    <a:pt x="10933" y="61322"/>
                  </a:lnTo>
                  <a:lnTo>
                    <a:pt x="11333" y="61362"/>
                  </a:lnTo>
                  <a:lnTo>
                    <a:pt x="11733" y="61382"/>
                  </a:lnTo>
                  <a:lnTo>
                    <a:pt x="12133" y="61382"/>
                  </a:lnTo>
                  <a:lnTo>
                    <a:pt x="12532" y="61362"/>
                  </a:lnTo>
                  <a:lnTo>
                    <a:pt x="12952" y="61342"/>
                  </a:lnTo>
                  <a:lnTo>
                    <a:pt x="13352" y="61282"/>
                  </a:lnTo>
                  <a:lnTo>
                    <a:pt x="13752" y="61222"/>
                  </a:lnTo>
                  <a:lnTo>
                    <a:pt x="14151" y="61142"/>
                  </a:lnTo>
                  <a:lnTo>
                    <a:pt x="14551" y="61042"/>
                  </a:lnTo>
                  <a:lnTo>
                    <a:pt x="14951" y="60942"/>
                  </a:lnTo>
                  <a:lnTo>
                    <a:pt x="15331" y="60822"/>
                  </a:lnTo>
                  <a:lnTo>
                    <a:pt x="15711" y="60682"/>
                  </a:lnTo>
                  <a:lnTo>
                    <a:pt x="16110" y="60543"/>
                  </a:lnTo>
                  <a:lnTo>
                    <a:pt x="16470" y="60403"/>
                  </a:lnTo>
                  <a:lnTo>
                    <a:pt x="17210" y="60063"/>
                  </a:lnTo>
                  <a:lnTo>
                    <a:pt x="17929" y="59683"/>
                  </a:lnTo>
                  <a:lnTo>
                    <a:pt x="18649" y="59243"/>
                  </a:lnTo>
                  <a:lnTo>
                    <a:pt x="19328" y="58784"/>
                  </a:lnTo>
                  <a:lnTo>
                    <a:pt x="19988" y="58304"/>
                  </a:lnTo>
                  <a:lnTo>
                    <a:pt x="20607" y="57764"/>
                  </a:lnTo>
                  <a:lnTo>
                    <a:pt x="21227" y="57225"/>
                  </a:lnTo>
                  <a:lnTo>
                    <a:pt x="21807" y="56625"/>
                  </a:lnTo>
                  <a:lnTo>
                    <a:pt x="22366" y="56025"/>
                  </a:lnTo>
                  <a:lnTo>
                    <a:pt x="22906" y="55386"/>
                  </a:lnTo>
                  <a:lnTo>
                    <a:pt x="23406" y="54726"/>
                  </a:lnTo>
                  <a:lnTo>
                    <a:pt x="23885" y="54067"/>
                  </a:lnTo>
                  <a:lnTo>
                    <a:pt x="24585" y="52987"/>
                  </a:lnTo>
                  <a:lnTo>
                    <a:pt x="25265" y="51908"/>
                  </a:lnTo>
                  <a:lnTo>
                    <a:pt x="25884" y="50809"/>
                  </a:lnTo>
                  <a:lnTo>
                    <a:pt x="26184" y="50229"/>
                  </a:lnTo>
                  <a:lnTo>
                    <a:pt x="26464" y="49669"/>
                  </a:lnTo>
                  <a:lnTo>
                    <a:pt x="26744" y="49110"/>
                  </a:lnTo>
                  <a:lnTo>
                    <a:pt x="27003" y="48530"/>
                  </a:lnTo>
                  <a:lnTo>
                    <a:pt x="27263" y="47950"/>
                  </a:lnTo>
                  <a:lnTo>
                    <a:pt x="27503" y="47351"/>
                  </a:lnTo>
                  <a:lnTo>
                    <a:pt x="27743" y="46751"/>
                  </a:lnTo>
                  <a:lnTo>
                    <a:pt x="27943" y="46151"/>
                  </a:lnTo>
                  <a:lnTo>
                    <a:pt x="28163" y="45552"/>
                  </a:lnTo>
                  <a:lnTo>
                    <a:pt x="28343" y="44932"/>
                  </a:lnTo>
                  <a:lnTo>
                    <a:pt x="28563" y="45612"/>
                  </a:lnTo>
                  <a:lnTo>
                    <a:pt x="28742" y="46291"/>
                  </a:lnTo>
                  <a:lnTo>
                    <a:pt x="28922" y="46971"/>
                  </a:lnTo>
                  <a:lnTo>
                    <a:pt x="29082" y="47651"/>
                  </a:lnTo>
                  <a:lnTo>
                    <a:pt x="29242" y="48330"/>
                  </a:lnTo>
                  <a:lnTo>
                    <a:pt x="29362" y="49030"/>
                  </a:lnTo>
                  <a:lnTo>
                    <a:pt x="29482" y="49729"/>
                  </a:lnTo>
                  <a:lnTo>
                    <a:pt x="29582" y="50429"/>
                  </a:lnTo>
                  <a:lnTo>
                    <a:pt x="29662" y="51108"/>
                  </a:lnTo>
                  <a:lnTo>
                    <a:pt x="29722" y="51828"/>
                  </a:lnTo>
                  <a:lnTo>
                    <a:pt x="29782" y="52527"/>
                  </a:lnTo>
                  <a:lnTo>
                    <a:pt x="29822" y="53227"/>
                  </a:lnTo>
                  <a:lnTo>
                    <a:pt x="29842" y="53927"/>
                  </a:lnTo>
                  <a:lnTo>
                    <a:pt x="29842" y="54626"/>
                  </a:lnTo>
                  <a:lnTo>
                    <a:pt x="29842" y="55326"/>
                  </a:lnTo>
                  <a:lnTo>
                    <a:pt x="29822" y="56045"/>
                  </a:lnTo>
                  <a:lnTo>
                    <a:pt x="29782" y="56745"/>
                  </a:lnTo>
                  <a:lnTo>
                    <a:pt x="29722" y="57444"/>
                  </a:lnTo>
                  <a:lnTo>
                    <a:pt x="29642" y="58144"/>
                  </a:lnTo>
                  <a:lnTo>
                    <a:pt x="29562" y="58844"/>
                  </a:lnTo>
                  <a:lnTo>
                    <a:pt x="29462" y="59543"/>
                  </a:lnTo>
                  <a:lnTo>
                    <a:pt x="29342" y="60223"/>
                  </a:lnTo>
                  <a:lnTo>
                    <a:pt x="29202" y="60922"/>
                  </a:lnTo>
                  <a:lnTo>
                    <a:pt x="29062" y="61602"/>
                  </a:lnTo>
                  <a:lnTo>
                    <a:pt x="28882" y="62301"/>
                  </a:lnTo>
                  <a:lnTo>
                    <a:pt x="28702" y="62981"/>
                  </a:lnTo>
                  <a:lnTo>
                    <a:pt x="28523" y="63641"/>
                  </a:lnTo>
                  <a:lnTo>
                    <a:pt x="28303" y="64320"/>
                  </a:lnTo>
                  <a:lnTo>
                    <a:pt x="28083" y="64980"/>
                  </a:lnTo>
                  <a:lnTo>
                    <a:pt x="27843" y="65639"/>
                  </a:lnTo>
                  <a:lnTo>
                    <a:pt x="27583" y="66299"/>
                  </a:lnTo>
                  <a:lnTo>
                    <a:pt x="27323" y="66959"/>
                  </a:lnTo>
                  <a:lnTo>
                    <a:pt x="26983" y="67718"/>
                  </a:lnTo>
                  <a:lnTo>
                    <a:pt x="26624" y="68478"/>
                  </a:lnTo>
                  <a:lnTo>
                    <a:pt x="25924" y="69977"/>
                  </a:lnTo>
                  <a:lnTo>
                    <a:pt x="25584" y="70736"/>
                  </a:lnTo>
                  <a:lnTo>
                    <a:pt x="25265" y="71516"/>
                  </a:lnTo>
                  <a:lnTo>
                    <a:pt x="24985" y="72295"/>
                  </a:lnTo>
                  <a:lnTo>
                    <a:pt x="24745" y="73095"/>
                  </a:lnTo>
                  <a:lnTo>
                    <a:pt x="24705" y="73235"/>
                  </a:lnTo>
                  <a:lnTo>
                    <a:pt x="24685" y="73375"/>
                  </a:lnTo>
                  <a:lnTo>
                    <a:pt x="24685" y="73534"/>
                  </a:lnTo>
                  <a:lnTo>
                    <a:pt x="24705" y="73674"/>
                  </a:lnTo>
                  <a:lnTo>
                    <a:pt x="24765" y="73794"/>
                  </a:lnTo>
                  <a:lnTo>
                    <a:pt x="24865" y="73894"/>
                  </a:lnTo>
                  <a:lnTo>
                    <a:pt x="24985" y="73974"/>
                  </a:lnTo>
                  <a:lnTo>
                    <a:pt x="25125" y="74034"/>
                  </a:lnTo>
                  <a:lnTo>
                    <a:pt x="25285" y="74074"/>
                  </a:lnTo>
                  <a:lnTo>
                    <a:pt x="25424" y="74114"/>
                  </a:lnTo>
                  <a:lnTo>
                    <a:pt x="26664" y="74114"/>
                  </a:lnTo>
                  <a:lnTo>
                    <a:pt x="27603" y="74094"/>
                  </a:lnTo>
                  <a:lnTo>
                    <a:pt x="28523" y="74054"/>
                  </a:lnTo>
                  <a:lnTo>
                    <a:pt x="29442" y="73994"/>
                  </a:lnTo>
                  <a:lnTo>
                    <a:pt x="30361" y="73914"/>
                  </a:lnTo>
                  <a:lnTo>
                    <a:pt x="31281" y="73814"/>
                  </a:lnTo>
                  <a:lnTo>
                    <a:pt x="32180" y="73694"/>
                  </a:lnTo>
                  <a:lnTo>
                    <a:pt x="33100" y="73554"/>
                  </a:lnTo>
                  <a:lnTo>
                    <a:pt x="33280" y="73534"/>
                  </a:lnTo>
                  <a:lnTo>
                    <a:pt x="33479" y="73494"/>
                  </a:lnTo>
                  <a:lnTo>
                    <a:pt x="33659" y="73435"/>
                  </a:lnTo>
                  <a:lnTo>
                    <a:pt x="33819" y="73335"/>
                  </a:lnTo>
                  <a:lnTo>
                    <a:pt x="33939" y="73255"/>
                  </a:lnTo>
                  <a:lnTo>
                    <a:pt x="34039" y="73155"/>
                  </a:lnTo>
                  <a:lnTo>
                    <a:pt x="34119" y="73035"/>
                  </a:lnTo>
                  <a:lnTo>
                    <a:pt x="34179" y="72915"/>
                  </a:lnTo>
                  <a:lnTo>
                    <a:pt x="34219" y="72775"/>
                  </a:lnTo>
                  <a:lnTo>
                    <a:pt x="34239" y="72635"/>
                  </a:lnTo>
                  <a:lnTo>
                    <a:pt x="34239" y="72495"/>
                  </a:lnTo>
                  <a:lnTo>
                    <a:pt x="34239" y="72335"/>
                  </a:lnTo>
                  <a:lnTo>
                    <a:pt x="34219" y="72195"/>
                  </a:lnTo>
                  <a:lnTo>
                    <a:pt x="34179" y="72055"/>
                  </a:lnTo>
                  <a:lnTo>
                    <a:pt x="34139" y="71895"/>
                  </a:lnTo>
                  <a:lnTo>
                    <a:pt x="34059" y="71756"/>
                  </a:lnTo>
                  <a:lnTo>
                    <a:pt x="33979" y="71636"/>
                  </a:lnTo>
                  <a:lnTo>
                    <a:pt x="33899" y="71516"/>
                  </a:lnTo>
                  <a:lnTo>
                    <a:pt x="33799" y="71396"/>
                  </a:lnTo>
                  <a:lnTo>
                    <a:pt x="33679" y="71296"/>
                  </a:lnTo>
                  <a:lnTo>
                    <a:pt x="33439" y="71136"/>
                  </a:lnTo>
                  <a:lnTo>
                    <a:pt x="33180" y="71016"/>
                  </a:lnTo>
                  <a:lnTo>
                    <a:pt x="32900" y="70916"/>
                  </a:lnTo>
                  <a:lnTo>
                    <a:pt x="32600" y="70856"/>
                  </a:lnTo>
                  <a:lnTo>
                    <a:pt x="32300" y="70796"/>
                  </a:lnTo>
                  <a:lnTo>
                    <a:pt x="32000" y="70776"/>
                  </a:lnTo>
                  <a:lnTo>
                    <a:pt x="31401" y="70756"/>
                  </a:lnTo>
                  <a:lnTo>
                    <a:pt x="32400" y="69357"/>
                  </a:lnTo>
                  <a:lnTo>
                    <a:pt x="33380" y="67958"/>
                  </a:lnTo>
                  <a:lnTo>
                    <a:pt x="34339" y="66539"/>
                  </a:lnTo>
                  <a:lnTo>
                    <a:pt x="35298" y="65100"/>
                  </a:lnTo>
                  <a:lnTo>
                    <a:pt x="36198" y="63661"/>
                  </a:lnTo>
                  <a:lnTo>
                    <a:pt x="36637" y="62921"/>
                  </a:lnTo>
                  <a:lnTo>
                    <a:pt x="37057" y="62181"/>
                  </a:lnTo>
                  <a:lnTo>
                    <a:pt x="37477" y="61422"/>
                  </a:lnTo>
                  <a:lnTo>
                    <a:pt x="37877" y="60662"/>
                  </a:lnTo>
                  <a:lnTo>
                    <a:pt x="38256" y="59903"/>
                  </a:lnTo>
                  <a:lnTo>
                    <a:pt x="38616" y="59123"/>
                  </a:lnTo>
                  <a:lnTo>
                    <a:pt x="38976" y="58344"/>
                  </a:lnTo>
                  <a:lnTo>
                    <a:pt x="39296" y="57564"/>
                  </a:lnTo>
                  <a:lnTo>
                    <a:pt x="39616" y="56745"/>
                  </a:lnTo>
                  <a:lnTo>
                    <a:pt x="39915" y="55945"/>
                  </a:lnTo>
                  <a:lnTo>
                    <a:pt x="40175" y="55126"/>
                  </a:lnTo>
                  <a:lnTo>
                    <a:pt x="40415" y="54306"/>
                  </a:lnTo>
                  <a:lnTo>
                    <a:pt x="40635" y="53467"/>
                  </a:lnTo>
                  <a:lnTo>
                    <a:pt x="40835" y="52647"/>
                  </a:lnTo>
                  <a:lnTo>
                    <a:pt x="40995" y="51808"/>
                  </a:lnTo>
                  <a:lnTo>
                    <a:pt x="41135" y="50948"/>
                  </a:lnTo>
                  <a:lnTo>
                    <a:pt x="41255" y="50109"/>
                  </a:lnTo>
                  <a:lnTo>
                    <a:pt x="41335" y="49250"/>
                  </a:lnTo>
                  <a:lnTo>
                    <a:pt x="41375" y="48410"/>
                  </a:lnTo>
                  <a:lnTo>
                    <a:pt x="41375" y="47551"/>
                  </a:lnTo>
                  <a:lnTo>
                    <a:pt x="41355" y="46691"/>
                  </a:lnTo>
                  <a:lnTo>
                    <a:pt x="41295" y="45852"/>
                  </a:lnTo>
                  <a:lnTo>
                    <a:pt x="41255" y="45352"/>
                  </a:lnTo>
                  <a:lnTo>
                    <a:pt x="41175" y="44852"/>
                  </a:lnTo>
                  <a:lnTo>
                    <a:pt x="41015" y="43853"/>
                  </a:lnTo>
                  <a:lnTo>
                    <a:pt x="40815" y="42893"/>
                  </a:lnTo>
                  <a:lnTo>
                    <a:pt x="40555" y="41914"/>
                  </a:lnTo>
                  <a:lnTo>
                    <a:pt x="40295" y="40955"/>
                  </a:lnTo>
                  <a:lnTo>
                    <a:pt x="39995" y="39995"/>
                  </a:lnTo>
                  <a:lnTo>
                    <a:pt x="39676" y="39036"/>
                  </a:lnTo>
                  <a:lnTo>
                    <a:pt x="39356" y="38076"/>
                  </a:lnTo>
                  <a:lnTo>
                    <a:pt x="38696" y="36178"/>
                  </a:lnTo>
                  <a:lnTo>
                    <a:pt x="38356" y="35218"/>
                  </a:lnTo>
                  <a:lnTo>
                    <a:pt x="38057" y="34259"/>
                  </a:lnTo>
                  <a:lnTo>
                    <a:pt x="37757" y="33299"/>
                  </a:lnTo>
                  <a:lnTo>
                    <a:pt x="37497" y="32320"/>
                  </a:lnTo>
                  <a:lnTo>
                    <a:pt x="37257" y="31341"/>
                  </a:lnTo>
                  <a:lnTo>
                    <a:pt x="37077" y="30361"/>
                  </a:lnTo>
                  <a:lnTo>
                    <a:pt x="36897" y="29362"/>
                  </a:lnTo>
                  <a:lnTo>
                    <a:pt x="36757" y="28342"/>
                  </a:lnTo>
                  <a:lnTo>
                    <a:pt x="36478" y="26324"/>
                  </a:lnTo>
                  <a:lnTo>
                    <a:pt x="36198" y="24285"/>
                  </a:lnTo>
                  <a:lnTo>
                    <a:pt x="36038" y="23286"/>
                  </a:lnTo>
                  <a:lnTo>
                    <a:pt x="35878" y="22286"/>
                  </a:lnTo>
                  <a:lnTo>
                    <a:pt x="35698" y="21287"/>
                  </a:lnTo>
                  <a:lnTo>
                    <a:pt x="35498" y="20287"/>
                  </a:lnTo>
                  <a:lnTo>
                    <a:pt x="35258" y="19308"/>
                  </a:lnTo>
                  <a:lnTo>
                    <a:pt x="34979" y="18349"/>
                  </a:lnTo>
                  <a:lnTo>
                    <a:pt x="34679" y="17389"/>
                  </a:lnTo>
                  <a:lnTo>
                    <a:pt x="34499" y="16930"/>
                  </a:lnTo>
                  <a:lnTo>
                    <a:pt x="34319" y="16450"/>
                  </a:lnTo>
                  <a:lnTo>
                    <a:pt x="34119" y="15990"/>
                  </a:lnTo>
                  <a:lnTo>
                    <a:pt x="33919" y="15530"/>
                  </a:lnTo>
                  <a:lnTo>
                    <a:pt x="33699" y="15091"/>
                  </a:lnTo>
                  <a:lnTo>
                    <a:pt x="33459" y="14631"/>
                  </a:lnTo>
                  <a:lnTo>
                    <a:pt x="33060" y="13931"/>
                  </a:lnTo>
                  <a:lnTo>
                    <a:pt x="32600" y="13252"/>
                  </a:lnTo>
                  <a:lnTo>
                    <a:pt x="32120" y="12592"/>
                  </a:lnTo>
                  <a:lnTo>
                    <a:pt x="31621" y="11953"/>
                  </a:lnTo>
                  <a:lnTo>
                    <a:pt x="31081" y="11353"/>
                  </a:lnTo>
                  <a:lnTo>
                    <a:pt x="30501" y="10773"/>
                  </a:lnTo>
                  <a:lnTo>
                    <a:pt x="29902" y="10214"/>
                  </a:lnTo>
                  <a:lnTo>
                    <a:pt x="29282" y="9694"/>
                  </a:lnTo>
                  <a:lnTo>
                    <a:pt x="28622" y="9214"/>
                  </a:lnTo>
                  <a:lnTo>
                    <a:pt x="27963" y="8755"/>
                  </a:lnTo>
                  <a:lnTo>
                    <a:pt x="27263" y="8335"/>
                  </a:lnTo>
                  <a:lnTo>
                    <a:pt x="26544" y="7935"/>
                  </a:lnTo>
                  <a:lnTo>
                    <a:pt x="25804" y="7575"/>
                  </a:lnTo>
                  <a:lnTo>
                    <a:pt x="25065" y="7276"/>
                  </a:lnTo>
                  <a:lnTo>
                    <a:pt x="24305" y="6996"/>
                  </a:lnTo>
                  <a:lnTo>
                    <a:pt x="23526" y="6756"/>
                  </a:lnTo>
                  <a:lnTo>
                    <a:pt x="22646" y="6516"/>
                  </a:lnTo>
                  <a:lnTo>
                    <a:pt x="22226" y="6396"/>
                  </a:lnTo>
                  <a:lnTo>
                    <a:pt x="21787" y="6256"/>
                  </a:lnTo>
                  <a:lnTo>
                    <a:pt x="21387" y="6096"/>
                  </a:lnTo>
                  <a:lnTo>
                    <a:pt x="20987" y="5916"/>
                  </a:lnTo>
                  <a:lnTo>
                    <a:pt x="20787" y="5816"/>
                  </a:lnTo>
                  <a:lnTo>
                    <a:pt x="20607" y="5697"/>
                  </a:lnTo>
                  <a:lnTo>
                    <a:pt x="20428" y="5557"/>
                  </a:lnTo>
                  <a:lnTo>
                    <a:pt x="20268" y="5417"/>
                  </a:lnTo>
                  <a:lnTo>
                    <a:pt x="20028" y="5177"/>
                  </a:lnTo>
                  <a:lnTo>
                    <a:pt x="19828" y="4937"/>
                  </a:lnTo>
                  <a:lnTo>
                    <a:pt x="19648" y="4657"/>
                  </a:lnTo>
                  <a:lnTo>
                    <a:pt x="19488" y="4377"/>
                  </a:lnTo>
                  <a:lnTo>
                    <a:pt x="19368" y="4098"/>
                  </a:lnTo>
                  <a:lnTo>
                    <a:pt x="19248" y="3778"/>
                  </a:lnTo>
                  <a:lnTo>
                    <a:pt x="19148" y="3478"/>
                  </a:lnTo>
                  <a:lnTo>
                    <a:pt x="19048" y="3158"/>
                  </a:lnTo>
                  <a:lnTo>
                    <a:pt x="18909" y="2499"/>
                  </a:lnTo>
                  <a:lnTo>
                    <a:pt x="18769" y="1819"/>
                  </a:lnTo>
                  <a:lnTo>
                    <a:pt x="18649" y="1159"/>
                  </a:lnTo>
                  <a:lnTo>
                    <a:pt x="18489" y="500"/>
                  </a:lnTo>
                  <a:lnTo>
                    <a:pt x="18449" y="340"/>
                  </a:lnTo>
                  <a:lnTo>
                    <a:pt x="18389" y="200"/>
                  </a:lnTo>
                  <a:lnTo>
                    <a:pt x="18309" y="100"/>
                  </a:lnTo>
                  <a:lnTo>
                    <a:pt x="18249" y="40"/>
                  </a:lnTo>
                  <a:lnTo>
                    <a:pt x="18189" y="20"/>
                  </a:lnTo>
                  <a:lnTo>
                    <a:pt x="1812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8568000" y="2075000"/>
              <a:ext cx="86975" cy="221900"/>
            </a:xfrm>
            <a:custGeom>
              <a:avLst/>
              <a:gdLst/>
              <a:ahLst/>
              <a:cxnLst/>
              <a:rect l="l" t="t" r="r" b="b"/>
              <a:pathLst>
                <a:path w="3479" h="8876" extrusionOk="0">
                  <a:moveTo>
                    <a:pt x="1419" y="1"/>
                  </a:moveTo>
                  <a:lnTo>
                    <a:pt x="1140" y="21"/>
                  </a:lnTo>
                  <a:lnTo>
                    <a:pt x="1000" y="41"/>
                  </a:lnTo>
                  <a:lnTo>
                    <a:pt x="880" y="81"/>
                  </a:lnTo>
                  <a:lnTo>
                    <a:pt x="740" y="141"/>
                  </a:lnTo>
                  <a:lnTo>
                    <a:pt x="620" y="201"/>
                  </a:lnTo>
                  <a:lnTo>
                    <a:pt x="520" y="280"/>
                  </a:lnTo>
                  <a:lnTo>
                    <a:pt x="400" y="360"/>
                  </a:lnTo>
                  <a:lnTo>
                    <a:pt x="320" y="460"/>
                  </a:lnTo>
                  <a:lnTo>
                    <a:pt x="220" y="560"/>
                  </a:lnTo>
                  <a:lnTo>
                    <a:pt x="160" y="680"/>
                  </a:lnTo>
                  <a:lnTo>
                    <a:pt x="100" y="820"/>
                  </a:lnTo>
                  <a:lnTo>
                    <a:pt x="60" y="960"/>
                  </a:lnTo>
                  <a:lnTo>
                    <a:pt x="20" y="1120"/>
                  </a:lnTo>
                  <a:lnTo>
                    <a:pt x="0" y="1280"/>
                  </a:lnTo>
                  <a:lnTo>
                    <a:pt x="20" y="1460"/>
                  </a:lnTo>
                  <a:lnTo>
                    <a:pt x="440" y="7396"/>
                  </a:lnTo>
                  <a:lnTo>
                    <a:pt x="460" y="7576"/>
                  </a:lnTo>
                  <a:lnTo>
                    <a:pt x="500" y="7756"/>
                  </a:lnTo>
                  <a:lnTo>
                    <a:pt x="560" y="7896"/>
                  </a:lnTo>
                  <a:lnTo>
                    <a:pt x="620" y="8036"/>
                  </a:lnTo>
                  <a:lnTo>
                    <a:pt x="700" y="8176"/>
                  </a:lnTo>
                  <a:lnTo>
                    <a:pt x="780" y="8296"/>
                  </a:lnTo>
                  <a:lnTo>
                    <a:pt x="880" y="8395"/>
                  </a:lnTo>
                  <a:lnTo>
                    <a:pt x="1000" y="8495"/>
                  </a:lnTo>
                  <a:lnTo>
                    <a:pt x="1120" y="8575"/>
                  </a:lnTo>
                  <a:lnTo>
                    <a:pt x="1240" y="8655"/>
                  </a:lnTo>
                  <a:lnTo>
                    <a:pt x="1359" y="8715"/>
                  </a:lnTo>
                  <a:lnTo>
                    <a:pt x="1499" y="8775"/>
                  </a:lnTo>
                  <a:lnTo>
                    <a:pt x="1779" y="8835"/>
                  </a:lnTo>
                  <a:lnTo>
                    <a:pt x="2059" y="8875"/>
                  </a:lnTo>
                  <a:lnTo>
                    <a:pt x="2339" y="8835"/>
                  </a:lnTo>
                  <a:lnTo>
                    <a:pt x="2479" y="8815"/>
                  </a:lnTo>
                  <a:lnTo>
                    <a:pt x="2619" y="8775"/>
                  </a:lnTo>
                  <a:lnTo>
                    <a:pt x="2739" y="8715"/>
                  </a:lnTo>
                  <a:lnTo>
                    <a:pt x="2859" y="8655"/>
                  </a:lnTo>
                  <a:lnTo>
                    <a:pt x="2978" y="8595"/>
                  </a:lnTo>
                  <a:lnTo>
                    <a:pt x="3078" y="8495"/>
                  </a:lnTo>
                  <a:lnTo>
                    <a:pt x="3178" y="8415"/>
                  </a:lnTo>
                  <a:lnTo>
                    <a:pt x="3258" y="8296"/>
                  </a:lnTo>
                  <a:lnTo>
                    <a:pt x="3338" y="8176"/>
                  </a:lnTo>
                  <a:lnTo>
                    <a:pt x="3398" y="8056"/>
                  </a:lnTo>
                  <a:lnTo>
                    <a:pt x="3438" y="7896"/>
                  </a:lnTo>
                  <a:lnTo>
                    <a:pt x="3478" y="7756"/>
                  </a:lnTo>
                  <a:lnTo>
                    <a:pt x="3478" y="7576"/>
                  </a:lnTo>
                  <a:lnTo>
                    <a:pt x="3478" y="7396"/>
                  </a:lnTo>
                  <a:lnTo>
                    <a:pt x="3058" y="1460"/>
                  </a:lnTo>
                  <a:lnTo>
                    <a:pt x="3018" y="1280"/>
                  </a:lnTo>
                  <a:lnTo>
                    <a:pt x="2998" y="1120"/>
                  </a:lnTo>
                  <a:lnTo>
                    <a:pt x="2938" y="960"/>
                  </a:lnTo>
                  <a:lnTo>
                    <a:pt x="2878" y="820"/>
                  </a:lnTo>
                  <a:lnTo>
                    <a:pt x="2799" y="680"/>
                  </a:lnTo>
                  <a:lnTo>
                    <a:pt x="2699" y="560"/>
                  </a:lnTo>
                  <a:lnTo>
                    <a:pt x="2599" y="460"/>
                  </a:lnTo>
                  <a:lnTo>
                    <a:pt x="2499" y="360"/>
                  </a:lnTo>
                  <a:lnTo>
                    <a:pt x="2379" y="280"/>
                  </a:lnTo>
                  <a:lnTo>
                    <a:pt x="2259" y="201"/>
                  </a:lnTo>
                  <a:lnTo>
                    <a:pt x="2119" y="141"/>
                  </a:lnTo>
                  <a:lnTo>
                    <a:pt x="1999" y="81"/>
                  </a:lnTo>
                  <a:lnTo>
                    <a:pt x="1719" y="21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8698925" y="2055525"/>
              <a:ext cx="96450" cy="238875"/>
            </a:xfrm>
            <a:custGeom>
              <a:avLst/>
              <a:gdLst/>
              <a:ahLst/>
              <a:cxnLst/>
              <a:rect l="l" t="t" r="r" b="b"/>
              <a:pathLst>
                <a:path w="3858" h="9555" extrusionOk="0">
                  <a:moveTo>
                    <a:pt x="1359" y="0"/>
                  </a:moveTo>
                  <a:lnTo>
                    <a:pt x="1079" y="20"/>
                  </a:lnTo>
                  <a:lnTo>
                    <a:pt x="959" y="40"/>
                  </a:lnTo>
                  <a:lnTo>
                    <a:pt x="820" y="80"/>
                  </a:lnTo>
                  <a:lnTo>
                    <a:pt x="700" y="140"/>
                  </a:lnTo>
                  <a:lnTo>
                    <a:pt x="580" y="200"/>
                  </a:lnTo>
                  <a:lnTo>
                    <a:pt x="460" y="280"/>
                  </a:lnTo>
                  <a:lnTo>
                    <a:pt x="360" y="360"/>
                  </a:lnTo>
                  <a:lnTo>
                    <a:pt x="280" y="460"/>
                  </a:lnTo>
                  <a:lnTo>
                    <a:pt x="200" y="560"/>
                  </a:lnTo>
                  <a:lnTo>
                    <a:pt x="120" y="680"/>
                  </a:lnTo>
                  <a:lnTo>
                    <a:pt x="80" y="820"/>
                  </a:lnTo>
                  <a:lnTo>
                    <a:pt x="40" y="960"/>
                  </a:lnTo>
                  <a:lnTo>
                    <a:pt x="20" y="1099"/>
                  </a:lnTo>
                  <a:lnTo>
                    <a:pt x="0" y="1279"/>
                  </a:lnTo>
                  <a:lnTo>
                    <a:pt x="20" y="1439"/>
                  </a:lnTo>
                  <a:lnTo>
                    <a:pt x="820" y="8095"/>
                  </a:lnTo>
                  <a:lnTo>
                    <a:pt x="840" y="8275"/>
                  </a:lnTo>
                  <a:lnTo>
                    <a:pt x="879" y="8435"/>
                  </a:lnTo>
                  <a:lnTo>
                    <a:pt x="939" y="8595"/>
                  </a:lnTo>
                  <a:lnTo>
                    <a:pt x="1019" y="8735"/>
                  </a:lnTo>
                  <a:lnTo>
                    <a:pt x="1099" y="8855"/>
                  </a:lnTo>
                  <a:lnTo>
                    <a:pt x="1199" y="8975"/>
                  </a:lnTo>
                  <a:lnTo>
                    <a:pt x="1299" y="9095"/>
                  </a:lnTo>
                  <a:lnTo>
                    <a:pt x="1419" y="9174"/>
                  </a:lnTo>
                  <a:lnTo>
                    <a:pt x="1539" y="9274"/>
                  </a:lnTo>
                  <a:lnTo>
                    <a:pt x="1659" y="9334"/>
                  </a:lnTo>
                  <a:lnTo>
                    <a:pt x="1799" y="9394"/>
                  </a:lnTo>
                  <a:lnTo>
                    <a:pt x="1939" y="9454"/>
                  </a:lnTo>
                  <a:lnTo>
                    <a:pt x="2219" y="9514"/>
                  </a:lnTo>
                  <a:lnTo>
                    <a:pt x="2498" y="9554"/>
                  </a:lnTo>
                  <a:lnTo>
                    <a:pt x="2778" y="9514"/>
                  </a:lnTo>
                  <a:lnTo>
                    <a:pt x="2918" y="9494"/>
                  </a:lnTo>
                  <a:lnTo>
                    <a:pt x="3058" y="9454"/>
                  </a:lnTo>
                  <a:lnTo>
                    <a:pt x="3178" y="9414"/>
                  </a:lnTo>
                  <a:lnTo>
                    <a:pt x="3298" y="9354"/>
                  </a:lnTo>
                  <a:lnTo>
                    <a:pt x="3398" y="9274"/>
                  </a:lnTo>
                  <a:lnTo>
                    <a:pt x="3498" y="9194"/>
                  </a:lnTo>
                  <a:lnTo>
                    <a:pt x="3598" y="9095"/>
                  </a:lnTo>
                  <a:lnTo>
                    <a:pt x="3678" y="8975"/>
                  </a:lnTo>
                  <a:lnTo>
                    <a:pt x="3738" y="8875"/>
                  </a:lnTo>
                  <a:lnTo>
                    <a:pt x="3798" y="8735"/>
                  </a:lnTo>
                  <a:lnTo>
                    <a:pt x="3838" y="8595"/>
                  </a:lnTo>
                  <a:lnTo>
                    <a:pt x="3858" y="8435"/>
                  </a:lnTo>
                  <a:lnTo>
                    <a:pt x="3858" y="8275"/>
                  </a:lnTo>
                  <a:lnTo>
                    <a:pt x="3858" y="8095"/>
                  </a:lnTo>
                  <a:lnTo>
                    <a:pt x="3058" y="1439"/>
                  </a:lnTo>
                  <a:lnTo>
                    <a:pt x="3038" y="1279"/>
                  </a:lnTo>
                  <a:lnTo>
                    <a:pt x="2978" y="1099"/>
                  </a:lnTo>
                  <a:lnTo>
                    <a:pt x="2918" y="960"/>
                  </a:lnTo>
                  <a:lnTo>
                    <a:pt x="2858" y="820"/>
                  </a:lnTo>
                  <a:lnTo>
                    <a:pt x="2778" y="680"/>
                  </a:lnTo>
                  <a:lnTo>
                    <a:pt x="2678" y="560"/>
                  </a:lnTo>
                  <a:lnTo>
                    <a:pt x="2578" y="460"/>
                  </a:lnTo>
                  <a:lnTo>
                    <a:pt x="2458" y="360"/>
                  </a:lnTo>
                  <a:lnTo>
                    <a:pt x="2339" y="280"/>
                  </a:lnTo>
                  <a:lnTo>
                    <a:pt x="2199" y="200"/>
                  </a:lnTo>
                  <a:lnTo>
                    <a:pt x="2079" y="140"/>
                  </a:lnTo>
                  <a:lnTo>
                    <a:pt x="1939" y="100"/>
                  </a:lnTo>
                  <a:lnTo>
                    <a:pt x="1659" y="20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538025" y="2331350"/>
              <a:ext cx="305825" cy="122450"/>
            </a:xfrm>
            <a:custGeom>
              <a:avLst/>
              <a:gdLst/>
              <a:ahLst/>
              <a:cxnLst/>
              <a:rect l="l" t="t" r="r" b="b"/>
              <a:pathLst>
                <a:path w="12233" h="4898" extrusionOk="0">
                  <a:moveTo>
                    <a:pt x="10773" y="0"/>
                  </a:moveTo>
                  <a:lnTo>
                    <a:pt x="10633" y="20"/>
                  </a:lnTo>
                  <a:lnTo>
                    <a:pt x="10494" y="40"/>
                  </a:lnTo>
                  <a:lnTo>
                    <a:pt x="10354" y="100"/>
                  </a:lnTo>
                  <a:lnTo>
                    <a:pt x="10194" y="180"/>
                  </a:lnTo>
                  <a:lnTo>
                    <a:pt x="10054" y="280"/>
                  </a:lnTo>
                  <a:lnTo>
                    <a:pt x="9614" y="580"/>
                  </a:lnTo>
                  <a:lnTo>
                    <a:pt x="9174" y="840"/>
                  </a:lnTo>
                  <a:lnTo>
                    <a:pt x="8715" y="1080"/>
                  </a:lnTo>
                  <a:lnTo>
                    <a:pt x="8255" y="1280"/>
                  </a:lnTo>
                  <a:lnTo>
                    <a:pt x="7775" y="1459"/>
                  </a:lnTo>
                  <a:lnTo>
                    <a:pt x="7295" y="1619"/>
                  </a:lnTo>
                  <a:lnTo>
                    <a:pt x="6816" y="1739"/>
                  </a:lnTo>
                  <a:lnTo>
                    <a:pt x="6316" y="1819"/>
                  </a:lnTo>
                  <a:lnTo>
                    <a:pt x="5816" y="1879"/>
                  </a:lnTo>
                  <a:lnTo>
                    <a:pt x="5317" y="1899"/>
                  </a:lnTo>
                  <a:lnTo>
                    <a:pt x="4817" y="1879"/>
                  </a:lnTo>
                  <a:lnTo>
                    <a:pt x="4317" y="1839"/>
                  </a:lnTo>
                  <a:lnTo>
                    <a:pt x="3818" y="1739"/>
                  </a:lnTo>
                  <a:lnTo>
                    <a:pt x="3318" y="1619"/>
                  </a:lnTo>
                  <a:lnTo>
                    <a:pt x="2818" y="1459"/>
                  </a:lnTo>
                  <a:lnTo>
                    <a:pt x="2319" y="1280"/>
                  </a:lnTo>
                  <a:lnTo>
                    <a:pt x="2159" y="1200"/>
                  </a:lnTo>
                  <a:lnTo>
                    <a:pt x="1999" y="1160"/>
                  </a:lnTo>
                  <a:lnTo>
                    <a:pt x="1839" y="1140"/>
                  </a:lnTo>
                  <a:lnTo>
                    <a:pt x="1679" y="1120"/>
                  </a:lnTo>
                  <a:lnTo>
                    <a:pt x="1519" y="1140"/>
                  </a:lnTo>
                  <a:lnTo>
                    <a:pt x="1379" y="1160"/>
                  </a:lnTo>
                  <a:lnTo>
                    <a:pt x="1219" y="1200"/>
                  </a:lnTo>
                  <a:lnTo>
                    <a:pt x="1079" y="1240"/>
                  </a:lnTo>
                  <a:lnTo>
                    <a:pt x="959" y="1299"/>
                  </a:lnTo>
                  <a:lnTo>
                    <a:pt x="820" y="1379"/>
                  </a:lnTo>
                  <a:lnTo>
                    <a:pt x="700" y="1459"/>
                  </a:lnTo>
                  <a:lnTo>
                    <a:pt x="580" y="1559"/>
                  </a:lnTo>
                  <a:lnTo>
                    <a:pt x="380" y="1759"/>
                  </a:lnTo>
                  <a:lnTo>
                    <a:pt x="220" y="1999"/>
                  </a:lnTo>
                  <a:lnTo>
                    <a:pt x="100" y="2259"/>
                  </a:lnTo>
                  <a:lnTo>
                    <a:pt x="60" y="2379"/>
                  </a:lnTo>
                  <a:lnTo>
                    <a:pt x="20" y="2519"/>
                  </a:lnTo>
                  <a:lnTo>
                    <a:pt x="0" y="2639"/>
                  </a:lnTo>
                  <a:lnTo>
                    <a:pt x="0" y="2779"/>
                  </a:lnTo>
                  <a:lnTo>
                    <a:pt x="0" y="2918"/>
                  </a:lnTo>
                  <a:lnTo>
                    <a:pt x="20" y="3038"/>
                  </a:lnTo>
                  <a:lnTo>
                    <a:pt x="60" y="3178"/>
                  </a:lnTo>
                  <a:lnTo>
                    <a:pt x="120" y="3298"/>
                  </a:lnTo>
                  <a:lnTo>
                    <a:pt x="180" y="3418"/>
                  </a:lnTo>
                  <a:lnTo>
                    <a:pt x="280" y="3518"/>
                  </a:lnTo>
                  <a:lnTo>
                    <a:pt x="380" y="3638"/>
                  </a:lnTo>
                  <a:lnTo>
                    <a:pt x="500" y="3718"/>
                  </a:lnTo>
                  <a:lnTo>
                    <a:pt x="640" y="3818"/>
                  </a:lnTo>
                  <a:lnTo>
                    <a:pt x="800" y="3898"/>
                  </a:lnTo>
                  <a:lnTo>
                    <a:pt x="1459" y="4178"/>
                  </a:lnTo>
                  <a:lnTo>
                    <a:pt x="2159" y="4398"/>
                  </a:lnTo>
                  <a:lnTo>
                    <a:pt x="2838" y="4577"/>
                  </a:lnTo>
                  <a:lnTo>
                    <a:pt x="3538" y="4737"/>
                  </a:lnTo>
                  <a:lnTo>
                    <a:pt x="4237" y="4837"/>
                  </a:lnTo>
                  <a:lnTo>
                    <a:pt x="4937" y="4877"/>
                  </a:lnTo>
                  <a:lnTo>
                    <a:pt x="5637" y="4897"/>
                  </a:lnTo>
                  <a:lnTo>
                    <a:pt x="6336" y="4857"/>
                  </a:lnTo>
                  <a:lnTo>
                    <a:pt x="7016" y="4777"/>
                  </a:lnTo>
                  <a:lnTo>
                    <a:pt x="7695" y="4657"/>
                  </a:lnTo>
                  <a:lnTo>
                    <a:pt x="8375" y="4478"/>
                  </a:lnTo>
                  <a:lnTo>
                    <a:pt x="8715" y="4378"/>
                  </a:lnTo>
                  <a:lnTo>
                    <a:pt x="9054" y="4258"/>
                  </a:lnTo>
                  <a:lnTo>
                    <a:pt x="9374" y="4138"/>
                  </a:lnTo>
                  <a:lnTo>
                    <a:pt x="9714" y="3998"/>
                  </a:lnTo>
                  <a:lnTo>
                    <a:pt x="10034" y="3838"/>
                  </a:lnTo>
                  <a:lnTo>
                    <a:pt x="10354" y="3678"/>
                  </a:lnTo>
                  <a:lnTo>
                    <a:pt x="10673" y="3498"/>
                  </a:lnTo>
                  <a:lnTo>
                    <a:pt x="10973" y="3318"/>
                  </a:lnTo>
                  <a:lnTo>
                    <a:pt x="11273" y="3118"/>
                  </a:lnTo>
                  <a:lnTo>
                    <a:pt x="11593" y="2899"/>
                  </a:lnTo>
                  <a:lnTo>
                    <a:pt x="11713" y="2779"/>
                  </a:lnTo>
                  <a:lnTo>
                    <a:pt x="11833" y="2679"/>
                  </a:lnTo>
                  <a:lnTo>
                    <a:pt x="11953" y="2539"/>
                  </a:lnTo>
                  <a:lnTo>
                    <a:pt x="12033" y="2419"/>
                  </a:lnTo>
                  <a:lnTo>
                    <a:pt x="12112" y="2279"/>
                  </a:lnTo>
                  <a:lnTo>
                    <a:pt x="12152" y="2139"/>
                  </a:lnTo>
                  <a:lnTo>
                    <a:pt x="12192" y="1999"/>
                  </a:lnTo>
                  <a:lnTo>
                    <a:pt x="12232" y="1839"/>
                  </a:lnTo>
                  <a:lnTo>
                    <a:pt x="12232" y="1699"/>
                  </a:lnTo>
                  <a:lnTo>
                    <a:pt x="12232" y="1559"/>
                  </a:lnTo>
                  <a:lnTo>
                    <a:pt x="12232" y="1399"/>
                  </a:lnTo>
                  <a:lnTo>
                    <a:pt x="12212" y="1260"/>
                  </a:lnTo>
                  <a:lnTo>
                    <a:pt x="12132" y="980"/>
                  </a:lnTo>
                  <a:lnTo>
                    <a:pt x="11993" y="720"/>
                  </a:lnTo>
                  <a:lnTo>
                    <a:pt x="11833" y="500"/>
                  </a:lnTo>
                  <a:lnTo>
                    <a:pt x="11753" y="400"/>
                  </a:lnTo>
                  <a:lnTo>
                    <a:pt x="11653" y="300"/>
                  </a:lnTo>
                  <a:lnTo>
                    <a:pt x="11533" y="220"/>
                  </a:lnTo>
                  <a:lnTo>
                    <a:pt x="11433" y="140"/>
                  </a:lnTo>
                  <a:lnTo>
                    <a:pt x="11313" y="80"/>
                  </a:lnTo>
                  <a:lnTo>
                    <a:pt x="11173" y="40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422575" y="1814175"/>
              <a:ext cx="212400" cy="915950"/>
            </a:xfrm>
            <a:custGeom>
              <a:avLst/>
              <a:gdLst/>
              <a:ahLst/>
              <a:cxnLst/>
              <a:rect l="l" t="t" r="r" b="b"/>
              <a:pathLst>
                <a:path w="8496" h="36638" extrusionOk="0">
                  <a:moveTo>
                    <a:pt x="241" y="0"/>
                  </a:moveTo>
                  <a:lnTo>
                    <a:pt x="1" y="120"/>
                  </a:lnTo>
                  <a:lnTo>
                    <a:pt x="541" y="1179"/>
                  </a:lnTo>
                  <a:lnTo>
                    <a:pt x="1040" y="2239"/>
                  </a:lnTo>
                  <a:lnTo>
                    <a:pt x="1540" y="3318"/>
                  </a:lnTo>
                  <a:lnTo>
                    <a:pt x="2020" y="4397"/>
                  </a:lnTo>
                  <a:lnTo>
                    <a:pt x="2479" y="5497"/>
                  </a:lnTo>
                  <a:lnTo>
                    <a:pt x="2919" y="6576"/>
                  </a:lnTo>
                  <a:lnTo>
                    <a:pt x="3359" y="7695"/>
                  </a:lnTo>
                  <a:lnTo>
                    <a:pt x="3759" y="8795"/>
                  </a:lnTo>
                  <a:lnTo>
                    <a:pt x="4158" y="9914"/>
                  </a:lnTo>
                  <a:lnTo>
                    <a:pt x="4518" y="11033"/>
                  </a:lnTo>
                  <a:lnTo>
                    <a:pt x="4878" y="12153"/>
                  </a:lnTo>
                  <a:lnTo>
                    <a:pt x="5218" y="13292"/>
                  </a:lnTo>
                  <a:lnTo>
                    <a:pt x="5537" y="14411"/>
                  </a:lnTo>
                  <a:lnTo>
                    <a:pt x="5837" y="15550"/>
                  </a:lnTo>
                  <a:lnTo>
                    <a:pt x="6137" y="16710"/>
                  </a:lnTo>
                  <a:lnTo>
                    <a:pt x="6397" y="17849"/>
                  </a:lnTo>
                  <a:lnTo>
                    <a:pt x="6637" y="19008"/>
                  </a:lnTo>
                  <a:lnTo>
                    <a:pt x="6877" y="20168"/>
                  </a:lnTo>
                  <a:lnTo>
                    <a:pt x="7096" y="21327"/>
                  </a:lnTo>
                  <a:lnTo>
                    <a:pt x="7276" y="22486"/>
                  </a:lnTo>
                  <a:lnTo>
                    <a:pt x="7456" y="23665"/>
                  </a:lnTo>
                  <a:lnTo>
                    <a:pt x="7616" y="24825"/>
                  </a:lnTo>
                  <a:lnTo>
                    <a:pt x="7756" y="26004"/>
                  </a:lnTo>
                  <a:lnTo>
                    <a:pt x="7876" y="27163"/>
                  </a:lnTo>
                  <a:lnTo>
                    <a:pt x="7996" y="28343"/>
                  </a:lnTo>
                  <a:lnTo>
                    <a:pt x="8076" y="29522"/>
                  </a:lnTo>
                  <a:lnTo>
                    <a:pt x="8136" y="30701"/>
                  </a:lnTo>
                  <a:lnTo>
                    <a:pt x="8196" y="31880"/>
                  </a:lnTo>
                  <a:lnTo>
                    <a:pt x="8216" y="33080"/>
                  </a:lnTo>
                  <a:lnTo>
                    <a:pt x="8236" y="34259"/>
                  </a:lnTo>
                  <a:lnTo>
                    <a:pt x="8216" y="35438"/>
                  </a:lnTo>
                  <a:lnTo>
                    <a:pt x="8196" y="36617"/>
                  </a:lnTo>
                  <a:lnTo>
                    <a:pt x="8456" y="36637"/>
                  </a:lnTo>
                  <a:lnTo>
                    <a:pt x="8476" y="35438"/>
                  </a:lnTo>
                  <a:lnTo>
                    <a:pt x="8496" y="34259"/>
                  </a:lnTo>
                  <a:lnTo>
                    <a:pt x="8476" y="33060"/>
                  </a:lnTo>
                  <a:lnTo>
                    <a:pt x="8456" y="31880"/>
                  </a:lnTo>
                  <a:lnTo>
                    <a:pt x="8396" y="30701"/>
                  </a:lnTo>
                  <a:lnTo>
                    <a:pt x="8336" y="29502"/>
                  </a:lnTo>
                  <a:lnTo>
                    <a:pt x="8256" y="28323"/>
                  </a:lnTo>
                  <a:lnTo>
                    <a:pt x="8136" y="27143"/>
                  </a:lnTo>
                  <a:lnTo>
                    <a:pt x="8016" y="25964"/>
                  </a:lnTo>
                  <a:lnTo>
                    <a:pt x="7876" y="24785"/>
                  </a:lnTo>
                  <a:lnTo>
                    <a:pt x="7716" y="23625"/>
                  </a:lnTo>
                  <a:lnTo>
                    <a:pt x="7536" y="22446"/>
                  </a:lnTo>
                  <a:lnTo>
                    <a:pt x="7356" y="21287"/>
                  </a:lnTo>
                  <a:lnTo>
                    <a:pt x="7136" y="20108"/>
                  </a:lnTo>
                  <a:lnTo>
                    <a:pt x="6897" y="18948"/>
                  </a:lnTo>
                  <a:lnTo>
                    <a:pt x="6657" y="17789"/>
                  </a:lnTo>
                  <a:lnTo>
                    <a:pt x="6377" y="16650"/>
                  </a:lnTo>
                  <a:lnTo>
                    <a:pt x="6097" y="15491"/>
                  </a:lnTo>
                  <a:lnTo>
                    <a:pt x="5797" y="14351"/>
                  </a:lnTo>
                  <a:lnTo>
                    <a:pt x="5477" y="13212"/>
                  </a:lnTo>
                  <a:lnTo>
                    <a:pt x="5138" y="12073"/>
                  </a:lnTo>
                  <a:lnTo>
                    <a:pt x="4778" y="10953"/>
                  </a:lnTo>
                  <a:lnTo>
                    <a:pt x="4398" y="9814"/>
                  </a:lnTo>
                  <a:lnTo>
                    <a:pt x="3998" y="8715"/>
                  </a:lnTo>
                  <a:lnTo>
                    <a:pt x="3599" y="7595"/>
                  </a:lnTo>
                  <a:lnTo>
                    <a:pt x="3159" y="6496"/>
                  </a:lnTo>
                  <a:lnTo>
                    <a:pt x="2719" y="5397"/>
                  </a:lnTo>
                  <a:lnTo>
                    <a:pt x="2259" y="4297"/>
                  </a:lnTo>
                  <a:lnTo>
                    <a:pt x="1780" y="3218"/>
                  </a:lnTo>
                  <a:lnTo>
                    <a:pt x="1280" y="2139"/>
                  </a:lnTo>
                  <a:lnTo>
                    <a:pt x="760" y="10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5" name="Google Shape;1385;p34"/>
          <p:cNvSpPr txBox="1">
            <a:spLocks noGrp="1"/>
          </p:cNvSpPr>
          <p:nvPr>
            <p:ph type="ctrTitle"/>
          </p:nvPr>
        </p:nvSpPr>
        <p:spPr>
          <a:xfrm>
            <a:off x="708090" y="856701"/>
            <a:ext cx="7717500" cy="32026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br>
              <a:rPr lang="vi-VN" dirty="0"/>
            </a:br>
            <a:r>
              <a:rPr lang="vi-VN" b="0" dirty="0" err="1"/>
              <a:t>Lời</a:t>
            </a:r>
            <a:r>
              <a:rPr lang="vi-VN" b="0" dirty="0"/>
              <a:t> </a:t>
            </a:r>
            <a:r>
              <a:rPr lang="vi-VN" b="0" dirty="0" err="1"/>
              <a:t>đầu</a:t>
            </a:r>
            <a:r>
              <a:rPr lang="vi-VN" b="0" dirty="0"/>
              <a:t> tiên em thay </a:t>
            </a:r>
            <a:r>
              <a:rPr lang="vi-VN" b="0" dirty="0" err="1"/>
              <a:t>mặt</a:t>
            </a:r>
            <a:r>
              <a:rPr lang="vi-VN" b="0" dirty="0"/>
              <a:t> </a:t>
            </a:r>
            <a:r>
              <a:rPr lang="vi-VN" b="0" dirty="0" err="1"/>
              <a:t>nhóm</a:t>
            </a:r>
            <a:r>
              <a:rPr lang="vi-VN" b="0" dirty="0"/>
              <a:t> 3 </a:t>
            </a:r>
            <a:br>
              <a:rPr lang="en-US" b="0" dirty="0"/>
            </a:br>
            <a:r>
              <a:rPr lang="vi-VN" b="0" dirty="0">
                <a:solidFill>
                  <a:schemeClr val="accent4"/>
                </a:solidFill>
              </a:rPr>
              <a:t>xin </a:t>
            </a:r>
            <a:r>
              <a:rPr lang="vi-VN" b="0" dirty="0" err="1">
                <a:solidFill>
                  <a:schemeClr val="accent4"/>
                </a:solidFill>
              </a:rPr>
              <a:t>cảm</a:t>
            </a:r>
            <a:r>
              <a:rPr lang="vi-VN" b="0" dirty="0">
                <a:solidFill>
                  <a:schemeClr val="accent4"/>
                </a:solidFill>
              </a:rPr>
              <a:t> ơn </a:t>
            </a:r>
            <a:r>
              <a:rPr lang="vi-VN" b="0" dirty="0" err="1">
                <a:solidFill>
                  <a:schemeClr val="accent4"/>
                </a:solidFill>
              </a:rPr>
              <a:t>quý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thầy</a:t>
            </a:r>
            <a:r>
              <a:rPr lang="vi-VN" b="0" dirty="0">
                <a:solidFill>
                  <a:schemeClr val="accent4"/>
                </a:solidFill>
              </a:rPr>
              <a:t> cô </a:t>
            </a:r>
            <a:r>
              <a:rPr lang="vi-VN" b="0" dirty="0" err="1">
                <a:solidFill>
                  <a:schemeClr val="accent4"/>
                </a:solidFill>
              </a:rPr>
              <a:t>và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các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bạn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đã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đến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với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buổi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bảo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vệ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đồ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án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học</a:t>
            </a:r>
            <a:r>
              <a:rPr lang="vi-VN" b="0" dirty="0">
                <a:solidFill>
                  <a:schemeClr val="accent4"/>
                </a:solidFill>
              </a:rPr>
              <a:t> </a:t>
            </a:r>
            <a:r>
              <a:rPr lang="vi-VN" b="0" dirty="0" err="1">
                <a:solidFill>
                  <a:schemeClr val="accent4"/>
                </a:solidFill>
              </a:rPr>
              <a:t>kì</a:t>
            </a:r>
            <a:r>
              <a:rPr lang="vi-VN" b="0" dirty="0">
                <a:solidFill>
                  <a:schemeClr val="accent4"/>
                </a:solidFill>
              </a:rPr>
              <a:t> 2 </a:t>
            </a:r>
            <a:r>
              <a:rPr lang="vi-VN" b="0" dirty="0" err="1">
                <a:solidFill>
                  <a:schemeClr val="accent4"/>
                </a:solidFill>
              </a:rPr>
              <a:t>này</a:t>
            </a:r>
            <a:br>
              <a:rPr lang="en" dirty="0">
                <a:solidFill>
                  <a:schemeClr val="accent2"/>
                </a:solidFill>
              </a:rPr>
            </a:br>
            <a:endParaRPr dirty="0">
              <a:solidFill>
                <a:schemeClr val="lt1"/>
              </a:solidFill>
            </a:endParaRPr>
          </a:p>
        </p:txBody>
      </p:sp>
      <p:grpSp>
        <p:nvGrpSpPr>
          <p:cNvPr id="1413" name="Google Shape;1413;p34"/>
          <p:cNvGrpSpPr/>
          <p:nvPr/>
        </p:nvGrpSpPr>
        <p:grpSpPr>
          <a:xfrm>
            <a:off x="7923384" y="140872"/>
            <a:ext cx="891262" cy="891262"/>
            <a:chOff x="1907633" y="3911134"/>
            <a:chExt cx="985255" cy="985255"/>
          </a:xfrm>
        </p:grpSpPr>
        <p:sp>
          <p:nvSpPr>
            <p:cNvPr id="1414" name="Google Shape;1414;p34"/>
            <p:cNvSpPr/>
            <p:nvPr/>
          </p:nvSpPr>
          <p:spPr>
            <a:xfrm>
              <a:off x="1907633" y="3911134"/>
              <a:ext cx="985255" cy="985255"/>
            </a:xfrm>
            <a:custGeom>
              <a:avLst/>
              <a:gdLst/>
              <a:ahLst/>
              <a:cxnLst/>
              <a:rect l="l" t="t" r="r" b="b"/>
              <a:pathLst>
                <a:path w="45393" h="45393" extrusionOk="0">
                  <a:moveTo>
                    <a:pt x="22107" y="0"/>
                  </a:moveTo>
                  <a:lnTo>
                    <a:pt x="21527" y="20"/>
                  </a:lnTo>
                  <a:lnTo>
                    <a:pt x="20947" y="60"/>
                  </a:lnTo>
                  <a:lnTo>
                    <a:pt x="20368" y="120"/>
                  </a:lnTo>
                  <a:lnTo>
                    <a:pt x="19808" y="180"/>
                  </a:lnTo>
                  <a:lnTo>
                    <a:pt x="19228" y="260"/>
                  </a:lnTo>
                  <a:lnTo>
                    <a:pt x="18669" y="340"/>
                  </a:lnTo>
                  <a:lnTo>
                    <a:pt x="18109" y="460"/>
                  </a:lnTo>
                  <a:lnTo>
                    <a:pt x="17569" y="580"/>
                  </a:lnTo>
                  <a:lnTo>
                    <a:pt x="17030" y="700"/>
                  </a:lnTo>
                  <a:lnTo>
                    <a:pt x="16470" y="860"/>
                  </a:lnTo>
                  <a:lnTo>
                    <a:pt x="15950" y="1020"/>
                  </a:lnTo>
                  <a:lnTo>
                    <a:pt x="15411" y="1179"/>
                  </a:lnTo>
                  <a:lnTo>
                    <a:pt x="14891" y="1379"/>
                  </a:lnTo>
                  <a:lnTo>
                    <a:pt x="14371" y="1579"/>
                  </a:lnTo>
                  <a:lnTo>
                    <a:pt x="13852" y="1779"/>
                  </a:lnTo>
                  <a:lnTo>
                    <a:pt x="13352" y="1999"/>
                  </a:lnTo>
                  <a:lnTo>
                    <a:pt x="12852" y="2239"/>
                  </a:lnTo>
                  <a:lnTo>
                    <a:pt x="12353" y="2479"/>
                  </a:lnTo>
                  <a:lnTo>
                    <a:pt x="11873" y="2739"/>
                  </a:lnTo>
                  <a:lnTo>
                    <a:pt x="11393" y="2998"/>
                  </a:lnTo>
                  <a:lnTo>
                    <a:pt x="10934" y="3278"/>
                  </a:lnTo>
                  <a:lnTo>
                    <a:pt x="10454" y="3578"/>
                  </a:lnTo>
                  <a:lnTo>
                    <a:pt x="9994" y="3878"/>
                  </a:lnTo>
                  <a:lnTo>
                    <a:pt x="9554" y="4178"/>
                  </a:lnTo>
                  <a:lnTo>
                    <a:pt x="9115" y="4497"/>
                  </a:lnTo>
                  <a:lnTo>
                    <a:pt x="8675" y="4837"/>
                  </a:lnTo>
                  <a:lnTo>
                    <a:pt x="8255" y="5177"/>
                  </a:lnTo>
                  <a:lnTo>
                    <a:pt x="7835" y="5537"/>
                  </a:lnTo>
                  <a:lnTo>
                    <a:pt x="7436" y="5897"/>
                  </a:lnTo>
                  <a:lnTo>
                    <a:pt x="7036" y="6256"/>
                  </a:lnTo>
                  <a:lnTo>
                    <a:pt x="6636" y="6636"/>
                  </a:lnTo>
                  <a:lnTo>
                    <a:pt x="6256" y="7036"/>
                  </a:lnTo>
                  <a:lnTo>
                    <a:pt x="5897" y="7436"/>
                  </a:lnTo>
                  <a:lnTo>
                    <a:pt x="5537" y="7835"/>
                  </a:lnTo>
                  <a:lnTo>
                    <a:pt x="5177" y="8255"/>
                  </a:lnTo>
                  <a:lnTo>
                    <a:pt x="4837" y="8675"/>
                  </a:lnTo>
                  <a:lnTo>
                    <a:pt x="4498" y="9115"/>
                  </a:lnTo>
                  <a:lnTo>
                    <a:pt x="4178" y="9554"/>
                  </a:lnTo>
                  <a:lnTo>
                    <a:pt x="3878" y="9994"/>
                  </a:lnTo>
                  <a:lnTo>
                    <a:pt x="3578" y="10454"/>
                  </a:lnTo>
                  <a:lnTo>
                    <a:pt x="3278" y="10913"/>
                  </a:lnTo>
                  <a:lnTo>
                    <a:pt x="2998" y="11393"/>
                  </a:lnTo>
                  <a:lnTo>
                    <a:pt x="2739" y="11873"/>
                  </a:lnTo>
                  <a:lnTo>
                    <a:pt x="2479" y="12353"/>
                  </a:lnTo>
                  <a:lnTo>
                    <a:pt x="2239" y="12852"/>
                  </a:lnTo>
                  <a:lnTo>
                    <a:pt x="1999" y="13352"/>
                  </a:lnTo>
                  <a:lnTo>
                    <a:pt x="1779" y="13852"/>
                  </a:lnTo>
                  <a:lnTo>
                    <a:pt x="1579" y="14371"/>
                  </a:lnTo>
                  <a:lnTo>
                    <a:pt x="1380" y="14891"/>
                  </a:lnTo>
                  <a:lnTo>
                    <a:pt x="1180" y="15411"/>
                  </a:lnTo>
                  <a:lnTo>
                    <a:pt x="1020" y="15950"/>
                  </a:lnTo>
                  <a:lnTo>
                    <a:pt x="860" y="16470"/>
                  </a:lnTo>
                  <a:lnTo>
                    <a:pt x="720" y="17010"/>
                  </a:lnTo>
                  <a:lnTo>
                    <a:pt x="580" y="17569"/>
                  </a:lnTo>
                  <a:lnTo>
                    <a:pt x="460" y="18109"/>
                  </a:lnTo>
                  <a:lnTo>
                    <a:pt x="360" y="18669"/>
                  </a:lnTo>
                  <a:lnTo>
                    <a:pt x="260" y="19228"/>
                  </a:lnTo>
                  <a:lnTo>
                    <a:pt x="180" y="19808"/>
                  </a:lnTo>
                  <a:lnTo>
                    <a:pt x="120" y="20368"/>
                  </a:lnTo>
                  <a:lnTo>
                    <a:pt x="60" y="20947"/>
                  </a:lnTo>
                  <a:lnTo>
                    <a:pt x="20" y="21527"/>
                  </a:lnTo>
                  <a:lnTo>
                    <a:pt x="0" y="22107"/>
                  </a:lnTo>
                  <a:lnTo>
                    <a:pt x="0" y="22686"/>
                  </a:lnTo>
                  <a:lnTo>
                    <a:pt x="0" y="23286"/>
                  </a:lnTo>
                  <a:lnTo>
                    <a:pt x="20" y="23865"/>
                  </a:lnTo>
                  <a:lnTo>
                    <a:pt x="60" y="24445"/>
                  </a:lnTo>
                  <a:lnTo>
                    <a:pt x="120" y="25005"/>
                  </a:lnTo>
                  <a:lnTo>
                    <a:pt x="180" y="25584"/>
                  </a:lnTo>
                  <a:lnTo>
                    <a:pt x="260" y="26144"/>
                  </a:lnTo>
                  <a:lnTo>
                    <a:pt x="360" y="26704"/>
                  </a:lnTo>
                  <a:lnTo>
                    <a:pt x="460" y="27263"/>
                  </a:lnTo>
                  <a:lnTo>
                    <a:pt x="580" y="27823"/>
                  </a:lnTo>
                  <a:lnTo>
                    <a:pt x="720" y="28363"/>
                  </a:lnTo>
                  <a:lnTo>
                    <a:pt x="860" y="28902"/>
                  </a:lnTo>
                  <a:lnTo>
                    <a:pt x="1020" y="29442"/>
                  </a:lnTo>
                  <a:lnTo>
                    <a:pt x="1180" y="29962"/>
                  </a:lnTo>
                  <a:lnTo>
                    <a:pt x="1380" y="30501"/>
                  </a:lnTo>
                  <a:lnTo>
                    <a:pt x="1579" y="31021"/>
                  </a:lnTo>
                  <a:lnTo>
                    <a:pt x="1779" y="31521"/>
                  </a:lnTo>
                  <a:lnTo>
                    <a:pt x="1999" y="32040"/>
                  </a:lnTo>
                  <a:lnTo>
                    <a:pt x="2239" y="32540"/>
                  </a:lnTo>
                  <a:lnTo>
                    <a:pt x="2479" y="33020"/>
                  </a:lnTo>
                  <a:lnTo>
                    <a:pt x="2739" y="33499"/>
                  </a:lnTo>
                  <a:lnTo>
                    <a:pt x="2998" y="33979"/>
                  </a:lnTo>
                  <a:lnTo>
                    <a:pt x="3278" y="34459"/>
                  </a:lnTo>
                  <a:lnTo>
                    <a:pt x="3578" y="34919"/>
                  </a:lnTo>
                  <a:lnTo>
                    <a:pt x="3878" y="35378"/>
                  </a:lnTo>
                  <a:lnTo>
                    <a:pt x="4178" y="35838"/>
                  </a:lnTo>
                  <a:lnTo>
                    <a:pt x="4498" y="36278"/>
                  </a:lnTo>
                  <a:lnTo>
                    <a:pt x="4837" y="36697"/>
                  </a:lnTo>
                  <a:lnTo>
                    <a:pt x="5177" y="37117"/>
                  </a:lnTo>
                  <a:lnTo>
                    <a:pt x="5537" y="37537"/>
                  </a:lnTo>
                  <a:lnTo>
                    <a:pt x="5897" y="37957"/>
                  </a:lnTo>
                  <a:lnTo>
                    <a:pt x="6256" y="38356"/>
                  </a:lnTo>
                  <a:lnTo>
                    <a:pt x="6636" y="38736"/>
                  </a:lnTo>
                  <a:lnTo>
                    <a:pt x="7036" y="39116"/>
                  </a:lnTo>
                  <a:lnTo>
                    <a:pt x="7436" y="39496"/>
                  </a:lnTo>
                  <a:lnTo>
                    <a:pt x="7835" y="39855"/>
                  </a:lnTo>
                  <a:lnTo>
                    <a:pt x="8255" y="40195"/>
                  </a:lnTo>
                  <a:lnTo>
                    <a:pt x="8675" y="40555"/>
                  </a:lnTo>
                  <a:lnTo>
                    <a:pt x="9115" y="40875"/>
                  </a:lnTo>
                  <a:lnTo>
                    <a:pt x="9554" y="41195"/>
                  </a:lnTo>
                  <a:lnTo>
                    <a:pt x="9994" y="41514"/>
                  </a:lnTo>
                  <a:lnTo>
                    <a:pt x="10454" y="41814"/>
                  </a:lnTo>
                  <a:lnTo>
                    <a:pt x="10934" y="42094"/>
                  </a:lnTo>
                  <a:lnTo>
                    <a:pt x="11393" y="42374"/>
                  </a:lnTo>
                  <a:lnTo>
                    <a:pt x="11873" y="42654"/>
                  </a:lnTo>
                  <a:lnTo>
                    <a:pt x="12353" y="42894"/>
                  </a:lnTo>
                  <a:lnTo>
                    <a:pt x="12852" y="43153"/>
                  </a:lnTo>
                  <a:lnTo>
                    <a:pt x="13352" y="43373"/>
                  </a:lnTo>
                  <a:lnTo>
                    <a:pt x="13852" y="43593"/>
                  </a:lnTo>
                  <a:lnTo>
                    <a:pt x="14371" y="43813"/>
                  </a:lnTo>
                  <a:lnTo>
                    <a:pt x="14891" y="44013"/>
                  </a:lnTo>
                  <a:lnTo>
                    <a:pt x="15411" y="44193"/>
                  </a:lnTo>
                  <a:lnTo>
                    <a:pt x="15950" y="44373"/>
                  </a:lnTo>
                  <a:lnTo>
                    <a:pt x="16470" y="44533"/>
                  </a:lnTo>
                  <a:lnTo>
                    <a:pt x="17030" y="44673"/>
                  </a:lnTo>
                  <a:lnTo>
                    <a:pt x="17569" y="44812"/>
                  </a:lnTo>
                  <a:lnTo>
                    <a:pt x="18109" y="44932"/>
                  </a:lnTo>
                  <a:lnTo>
                    <a:pt x="18669" y="45032"/>
                  </a:lnTo>
                  <a:lnTo>
                    <a:pt x="19228" y="45132"/>
                  </a:lnTo>
                  <a:lnTo>
                    <a:pt x="19808" y="45212"/>
                  </a:lnTo>
                  <a:lnTo>
                    <a:pt x="20368" y="45272"/>
                  </a:lnTo>
                  <a:lnTo>
                    <a:pt x="20947" y="45312"/>
                  </a:lnTo>
                  <a:lnTo>
                    <a:pt x="21527" y="45352"/>
                  </a:lnTo>
                  <a:lnTo>
                    <a:pt x="22107" y="45372"/>
                  </a:lnTo>
                  <a:lnTo>
                    <a:pt x="22686" y="45392"/>
                  </a:lnTo>
                  <a:lnTo>
                    <a:pt x="23286" y="45372"/>
                  </a:lnTo>
                  <a:lnTo>
                    <a:pt x="23866" y="45352"/>
                  </a:lnTo>
                  <a:lnTo>
                    <a:pt x="24445" y="45312"/>
                  </a:lnTo>
                  <a:lnTo>
                    <a:pt x="25005" y="45272"/>
                  </a:lnTo>
                  <a:lnTo>
                    <a:pt x="25584" y="45212"/>
                  </a:lnTo>
                  <a:lnTo>
                    <a:pt x="26144" y="45132"/>
                  </a:lnTo>
                  <a:lnTo>
                    <a:pt x="26704" y="45032"/>
                  </a:lnTo>
                  <a:lnTo>
                    <a:pt x="27263" y="44932"/>
                  </a:lnTo>
                  <a:lnTo>
                    <a:pt x="27823" y="44812"/>
                  </a:lnTo>
                  <a:lnTo>
                    <a:pt x="28363" y="44673"/>
                  </a:lnTo>
                  <a:lnTo>
                    <a:pt x="28902" y="44533"/>
                  </a:lnTo>
                  <a:lnTo>
                    <a:pt x="29442" y="44373"/>
                  </a:lnTo>
                  <a:lnTo>
                    <a:pt x="29962" y="44193"/>
                  </a:lnTo>
                  <a:lnTo>
                    <a:pt x="30501" y="44013"/>
                  </a:lnTo>
                  <a:lnTo>
                    <a:pt x="31021" y="43813"/>
                  </a:lnTo>
                  <a:lnTo>
                    <a:pt x="31521" y="43593"/>
                  </a:lnTo>
                  <a:lnTo>
                    <a:pt x="32040" y="43373"/>
                  </a:lnTo>
                  <a:lnTo>
                    <a:pt x="32540" y="43153"/>
                  </a:lnTo>
                  <a:lnTo>
                    <a:pt x="33020" y="42894"/>
                  </a:lnTo>
                  <a:lnTo>
                    <a:pt x="33520" y="42654"/>
                  </a:lnTo>
                  <a:lnTo>
                    <a:pt x="33999" y="42374"/>
                  </a:lnTo>
                  <a:lnTo>
                    <a:pt x="34459" y="42094"/>
                  </a:lnTo>
                  <a:lnTo>
                    <a:pt x="34919" y="41814"/>
                  </a:lnTo>
                  <a:lnTo>
                    <a:pt x="35378" y="41514"/>
                  </a:lnTo>
                  <a:lnTo>
                    <a:pt x="35838" y="41195"/>
                  </a:lnTo>
                  <a:lnTo>
                    <a:pt x="36278" y="40875"/>
                  </a:lnTo>
                  <a:lnTo>
                    <a:pt x="36698" y="40555"/>
                  </a:lnTo>
                  <a:lnTo>
                    <a:pt x="37137" y="40195"/>
                  </a:lnTo>
                  <a:lnTo>
                    <a:pt x="37537" y="39855"/>
                  </a:lnTo>
                  <a:lnTo>
                    <a:pt x="37957" y="39496"/>
                  </a:lnTo>
                  <a:lnTo>
                    <a:pt x="38357" y="39116"/>
                  </a:lnTo>
                  <a:lnTo>
                    <a:pt x="38736" y="38736"/>
                  </a:lnTo>
                  <a:lnTo>
                    <a:pt x="39116" y="38356"/>
                  </a:lnTo>
                  <a:lnTo>
                    <a:pt x="39496" y="37957"/>
                  </a:lnTo>
                  <a:lnTo>
                    <a:pt x="39856" y="37537"/>
                  </a:lnTo>
                  <a:lnTo>
                    <a:pt x="40215" y="37117"/>
                  </a:lnTo>
                  <a:lnTo>
                    <a:pt x="40555" y="36697"/>
                  </a:lnTo>
                  <a:lnTo>
                    <a:pt x="40875" y="36278"/>
                  </a:lnTo>
                  <a:lnTo>
                    <a:pt x="41195" y="35838"/>
                  </a:lnTo>
                  <a:lnTo>
                    <a:pt x="41515" y="35378"/>
                  </a:lnTo>
                  <a:lnTo>
                    <a:pt x="41814" y="34919"/>
                  </a:lnTo>
                  <a:lnTo>
                    <a:pt x="42094" y="34459"/>
                  </a:lnTo>
                  <a:lnTo>
                    <a:pt x="42374" y="33979"/>
                  </a:lnTo>
                  <a:lnTo>
                    <a:pt x="42654" y="33499"/>
                  </a:lnTo>
                  <a:lnTo>
                    <a:pt x="42914" y="33020"/>
                  </a:lnTo>
                  <a:lnTo>
                    <a:pt x="43154" y="32540"/>
                  </a:lnTo>
                  <a:lnTo>
                    <a:pt x="43373" y="32040"/>
                  </a:lnTo>
                  <a:lnTo>
                    <a:pt x="43613" y="31521"/>
                  </a:lnTo>
                  <a:lnTo>
                    <a:pt x="43813" y="31021"/>
                  </a:lnTo>
                  <a:lnTo>
                    <a:pt x="44013" y="30501"/>
                  </a:lnTo>
                  <a:lnTo>
                    <a:pt x="44193" y="29962"/>
                  </a:lnTo>
                  <a:lnTo>
                    <a:pt x="44373" y="29442"/>
                  </a:lnTo>
                  <a:lnTo>
                    <a:pt x="44533" y="28902"/>
                  </a:lnTo>
                  <a:lnTo>
                    <a:pt x="44673" y="28363"/>
                  </a:lnTo>
                  <a:lnTo>
                    <a:pt x="44812" y="27823"/>
                  </a:lnTo>
                  <a:lnTo>
                    <a:pt x="44932" y="27263"/>
                  </a:lnTo>
                  <a:lnTo>
                    <a:pt x="45032" y="26704"/>
                  </a:lnTo>
                  <a:lnTo>
                    <a:pt x="45132" y="26144"/>
                  </a:lnTo>
                  <a:lnTo>
                    <a:pt x="45212" y="25584"/>
                  </a:lnTo>
                  <a:lnTo>
                    <a:pt x="45272" y="25005"/>
                  </a:lnTo>
                  <a:lnTo>
                    <a:pt x="45312" y="24445"/>
                  </a:lnTo>
                  <a:lnTo>
                    <a:pt x="45352" y="23865"/>
                  </a:lnTo>
                  <a:lnTo>
                    <a:pt x="45372" y="23286"/>
                  </a:lnTo>
                  <a:lnTo>
                    <a:pt x="45392" y="22686"/>
                  </a:lnTo>
                  <a:lnTo>
                    <a:pt x="45372" y="22107"/>
                  </a:lnTo>
                  <a:lnTo>
                    <a:pt x="45352" y="21527"/>
                  </a:lnTo>
                  <a:lnTo>
                    <a:pt x="45312" y="20947"/>
                  </a:lnTo>
                  <a:lnTo>
                    <a:pt x="45272" y="20368"/>
                  </a:lnTo>
                  <a:lnTo>
                    <a:pt x="45212" y="19808"/>
                  </a:lnTo>
                  <a:lnTo>
                    <a:pt x="45132" y="19228"/>
                  </a:lnTo>
                  <a:lnTo>
                    <a:pt x="45032" y="18669"/>
                  </a:lnTo>
                  <a:lnTo>
                    <a:pt x="44932" y="18109"/>
                  </a:lnTo>
                  <a:lnTo>
                    <a:pt x="44812" y="17569"/>
                  </a:lnTo>
                  <a:lnTo>
                    <a:pt x="44673" y="17010"/>
                  </a:lnTo>
                  <a:lnTo>
                    <a:pt x="44533" y="16470"/>
                  </a:lnTo>
                  <a:lnTo>
                    <a:pt x="44373" y="15950"/>
                  </a:lnTo>
                  <a:lnTo>
                    <a:pt x="44193" y="15411"/>
                  </a:lnTo>
                  <a:lnTo>
                    <a:pt x="44013" y="14891"/>
                  </a:lnTo>
                  <a:lnTo>
                    <a:pt x="43813" y="14371"/>
                  </a:lnTo>
                  <a:lnTo>
                    <a:pt x="43613" y="13852"/>
                  </a:lnTo>
                  <a:lnTo>
                    <a:pt x="43373" y="13352"/>
                  </a:lnTo>
                  <a:lnTo>
                    <a:pt x="43154" y="12852"/>
                  </a:lnTo>
                  <a:lnTo>
                    <a:pt x="42914" y="12353"/>
                  </a:lnTo>
                  <a:lnTo>
                    <a:pt x="42654" y="11873"/>
                  </a:lnTo>
                  <a:lnTo>
                    <a:pt x="42374" y="11393"/>
                  </a:lnTo>
                  <a:lnTo>
                    <a:pt x="42094" y="10913"/>
                  </a:lnTo>
                  <a:lnTo>
                    <a:pt x="41814" y="10454"/>
                  </a:lnTo>
                  <a:lnTo>
                    <a:pt x="41515" y="9994"/>
                  </a:lnTo>
                  <a:lnTo>
                    <a:pt x="41195" y="9554"/>
                  </a:lnTo>
                  <a:lnTo>
                    <a:pt x="40875" y="9115"/>
                  </a:lnTo>
                  <a:lnTo>
                    <a:pt x="40555" y="8675"/>
                  </a:lnTo>
                  <a:lnTo>
                    <a:pt x="40215" y="8255"/>
                  </a:lnTo>
                  <a:lnTo>
                    <a:pt x="39856" y="7835"/>
                  </a:lnTo>
                  <a:lnTo>
                    <a:pt x="39496" y="7436"/>
                  </a:lnTo>
                  <a:lnTo>
                    <a:pt x="39116" y="7036"/>
                  </a:lnTo>
                  <a:lnTo>
                    <a:pt x="38736" y="6636"/>
                  </a:lnTo>
                  <a:lnTo>
                    <a:pt x="38357" y="6256"/>
                  </a:lnTo>
                  <a:lnTo>
                    <a:pt x="37957" y="5897"/>
                  </a:lnTo>
                  <a:lnTo>
                    <a:pt x="37537" y="5537"/>
                  </a:lnTo>
                  <a:lnTo>
                    <a:pt x="37137" y="5177"/>
                  </a:lnTo>
                  <a:lnTo>
                    <a:pt x="36698" y="4837"/>
                  </a:lnTo>
                  <a:lnTo>
                    <a:pt x="36278" y="4497"/>
                  </a:lnTo>
                  <a:lnTo>
                    <a:pt x="35838" y="4178"/>
                  </a:lnTo>
                  <a:lnTo>
                    <a:pt x="35378" y="3878"/>
                  </a:lnTo>
                  <a:lnTo>
                    <a:pt x="34919" y="3578"/>
                  </a:lnTo>
                  <a:lnTo>
                    <a:pt x="34459" y="3278"/>
                  </a:lnTo>
                  <a:lnTo>
                    <a:pt x="33999" y="2998"/>
                  </a:lnTo>
                  <a:lnTo>
                    <a:pt x="33520" y="2739"/>
                  </a:lnTo>
                  <a:lnTo>
                    <a:pt x="33020" y="2479"/>
                  </a:lnTo>
                  <a:lnTo>
                    <a:pt x="32540" y="2239"/>
                  </a:lnTo>
                  <a:lnTo>
                    <a:pt x="32040" y="1999"/>
                  </a:lnTo>
                  <a:lnTo>
                    <a:pt x="31521" y="1779"/>
                  </a:lnTo>
                  <a:lnTo>
                    <a:pt x="31021" y="1579"/>
                  </a:lnTo>
                  <a:lnTo>
                    <a:pt x="30501" y="1379"/>
                  </a:lnTo>
                  <a:lnTo>
                    <a:pt x="29962" y="1179"/>
                  </a:lnTo>
                  <a:lnTo>
                    <a:pt x="29442" y="1020"/>
                  </a:lnTo>
                  <a:lnTo>
                    <a:pt x="28902" y="860"/>
                  </a:lnTo>
                  <a:lnTo>
                    <a:pt x="28363" y="700"/>
                  </a:lnTo>
                  <a:lnTo>
                    <a:pt x="27823" y="580"/>
                  </a:lnTo>
                  <a:lnTo>
                    <a:pt x="27263" y="460"/>
                  </a:lnTo>
                  <a:lnTo>
                    <a:pt x="26704" y="340"/>
                  </a:lnTo>
                  <a:lnTo>
                    <a:pt x="26144" y="260"/>
                  </a:lnTo>
                  <a:lnTo>
                    <a:pt x="25584" y="180"/>
                  </a:lnTo>
                  <a:lnTo>
                    <a:pt x="25005" y="120"/>
                  </a:lnTo>
                  <a:lnTo>
                    <a:pt x="24445" y="60"/>
                  </a:lnTo>
                  <a:lnTo>
                    <a:pt x="23866" y="20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232580" y="4349729"/>
              <a:ext cx="338403" cy="143188"/>
            </a:xfrm>
            <a:custGeom>
              <a:avLst/>
              <a:gdLst/>
              <a:ahLst/>
              <a:cxnLst/>
              <a:rect l="l" t="t" r="r" b="b"/>
              <a:pathLst>
                <a:path w="15591" h="6597" extrusionOk="0">
                  <a:moveTo>
                    <a:pt x="2798" y="1"/>
                  </a:moveTo>
                  <a:lnTo>
                    <a:pt x="2578" y="21"/>
                  </a:lnTo>
                  <a:lnTo>
                    <a:pt x="2379" y="41"/>
                  </a:lnTo>
                  <a:lnTo>
                    <a:pt x="2179" y="81"/>
                  </a:lnTo>
                  <a:lnTo>
                    <a:pt x="1959" y="161"/>
                  </a:lnTo>
                  <a:lnTo>
                    <a:pt x="1719" y="261"/>
                  </a:lnTo>
                  <a:lnTo>
                    <a:pt x="1499" y="400"/>
                  </a:lnTo>
                  <a:lnTo>
                    <a:pt x="1299" y="560"/>
                  </a:lnTo>
                  <a:lnTo>
                    <a:pt x="1099" y="740"/>
                  </a:lnTo>
                  <a:lnTo>
                    <a:pt x="899" y="940"/>
                  </a:lnTo>
                  <a:lnTo>
                    <a:pt x="720" y="1140"/>
                  </a:lnTo>
                  <a:lnTo>
                    <a:pt x="540" y="1380"/>
                  </a:lnTo>
                  <a:lnTo>
                    <a:pt x="400" y="1620"/>
                  </a:lnTo>
                  <a:lnTo>
                    <a:pt x="280" y="1860"/>
                  </a:lnTo>
                  <a:lnTo>
                    <a:pt x="160" y="2119"/>
                  </a:lnTo>
                  <a:lnTo>
                    <a:pt x="80" y="2359"/>
                  </a:lnTo>
                  <a:lnTo>
                    <a:pt x="2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60" y="3359"/>
                  </a:lnTo>
                  <a:lnTo>
                    <a:pt x="140" y="3618"/>
                  </a:lnTo>
                  <a:lnTo>
                    <a:pt x="260" y="3858"/>
                  </a:lnTo>
                  <a:lnTo>
                    <a:pt x="440" y="4078"/>
                  </a:lnTo>
                  <a:lnTo>
                    <a:pt x="620" y="4298"/>
                  </a:lnTo>
                  <a:lnTo>
                    <a:pt x="840" y="4498"/>
                  </a:lnTo>
                  <a:lnTo>
                    <a:pt x="1079" y="4698"/>
                  </a:lnTo>
                  <a:lnTo>
                    <a:pt x="1359" y="4878"/>
                  </a:lnTo>
                  <a:lnTo>
                    <a:pt x="1619" y="5038"/>
                  </a:lnTo>
                  <a:lnTo>
                    <a:pt x="1919" y="5197"/>
                  </a:lnTo>
                  <a:lnTo>
                    <a:pt x="2199" y="5337"/>
                  </a:lnTo>
                  <a:lnTo>
                    <a:pt x="2778" y="5597"/>
                  </a:lnTo>
                  <a:lnTo>
                    <a:pt x="3338" y="5797"/>
                  </a:lnTo>
                  <a:lnTo>
                    <a:pt x="3838" y="5977"/>
                  </a:lnTo>
                  <a:lnTo>
                    <a:pt x="4397" y="6157"/>
                  </a:lnTo>
                  <a:lnTo>
                    <a:pt x="4977" y="6297"/>
                  </a:lnTo>
                  <a:lnTo>
                    <a:pt x="5577" y="6417"/>
                  </a:lnTo>
                  <a:lnTo>
                    <a:pt x="6196" y="6517"/>
                  </a:lnTo>
                  <a:lnTo>
                    <a:pt x="6816" y="6577"/>
                  </a:lnTo>
                  <a:lnTo>
                    <a:pt x="7455" y="6597"/>
                  </a:lnTo>
                  <a:lnTo>
                    <a:pt x="8075" y="6597"/>
                  </a:lnTo>
                  <a:lnTo>
                    <a:pt x="8715" y="6577"/>
                  </a:lnTo>
                  <a:lnTo>
                    <a:pt x="9354" y="6537"/>
                  </a:lnTo>
                  <a:lnTo>
                    <a:pt x="9974" y="6457"/>
                  </a:lnTo>
                  <a:lnTo>
                    <a:pt x="10593" y="6337"/>
                  </a:lnTo>
                  <a:lnTo>
                    <a:pt x="11213" y="6197"/>
                  </a:lnTo>
                  <a:lnTo>
                    <a:pt x="11813" y="6037"/>
                  </a:lnTo>
                  <a:lnTo>
                    <a:pt x="12392" y="5837"/>
                  </a:lnTo>
                  <a:lnTo>
                    <a:pt x="12952" y="5617"/>
                  </a:lnTo>
                  <a:lnTo>
                    <a:pt x="13492" y="5377"/>
                  </a:lnTo>
                  <a:lnTo>
                    <a:pt x="13672" y="5277"/>
                  </a:lnTo>
                  <a:lnTo>
                    <a:pt x="13851" y="5157"/>
                  </a:lnTo>
                  <a:lnTo>
                    <a:pt x="14031" y="5038"/>
                  </a:lnTo>
                  <a:lnTo>
                    <a:pt x="14191" y="4898"/>
                  </a:lnTo>
                  <a:lnTo>
                    <a:pt x="14511" y="4598"/>
                  </a:lnTo>
                  <a:lnTo>
                    <a:pt x="14791" y="4258"/>
                  </a:lnTo>
                  <a:lnTo>
                    <a:pt x="15051" y="3898"/>
                  </a:lnTo>
                  <a:lnTo>
                    <a:pt x="15251" y="3499"/>
                  </a:lnTo>
                  <a:lnTo>
                    <a:pt x="15351" y="3319"/>
                  </a:lnTo>
                  <a:lnTo>
                    <a:pt x="15430" y="3119"/>
                  </a:lnTo>
                  <a:lnTo>
                    <a:pt x="15490" y="2919"/>
                  </a:lnTo>
                  <a:lnTo>
                    <a:pt x="15530" y="2719"/>
                  </a:lnTo>
                  <a:lnTo>
                    <a:pt x="15570" y="2519"/>
                  </a:lnTo>
                  <a:lnTo>
                    <a:pt x="15590" y="2319"/>
                  </a:lnTo>
                  <a:lnTo>
                    <a:pt x="15590" y="2119"/>
                  </a:lnTo>
                  <a:lnTo>
                    <a:pt x="15570" y="1939"/>
                  </a:lnTo>
                  <a:lnTo>
                    <a:pt x="15550" y="1760"/>
                  </a:lnTo>
                  <a:lnTo>
                    <a:pt x="15490" y="1580"/>
                  </a:lnTo>
                  <a:lnTo>
                    <a:pt x="15430" y="1400"/>
                  </a:lnTo>
                  <a:lnTo>
                    <a:pt x="15331" y="1240"/>
                  </a:lnTo>
                  <a:lnTo>
                    <a:pt x="15231" y="1080"/>
                  </a:lnTo>
                  <a:lnTo>
                    <a:pt x="15111" y="940"/>
                  </a:lnTo>
                  <a:lnTo>
                    <a:pt x="14951" y="820"/>
                  </a:lnTo>
                  <a:lnTo>
                    <a:pt x="14791" y="700"/>
                  </a:lnTo>
                  <a:lnTo>
                    <a:pt x="14591" y="580"/>
                  </a:lnTo>
                  <a:lnTo>
                    <a:pt x="14371" y="500"/>
                  </a:lnTo>
                  <a:lnTo>
                    <a:pt x="14131" y="420"/>
                  </a:lnTo>
                  <a:lnTo>
                    <a:pt x="13871" y="360"/>
                  </a:lnTo>
                  <a:lnTo>
                    <a:pt x="13652" y="320"/>
                  </a:lnTo>
                  <a:lnTo>
                    <a:pt x="13432" y="320"/>
                  </a:lnTo>
                  <a:lnTo>
                    <a:pt x="13232" y="340"/>
                  </a:lnTo>
                  <a:lnTo>
                    <a:pt x="13012" y="360"/>
                  </a:lnTo>
                  <a:lnTo>
                    <a:pt x="12772" y="420"/>
                  </a:lnTo>
                  <a:lnTo>
                    <a:pt x="12552" y="480"/>
                  </a:lnTo>
                  <a:lnTo>
                    <a:pt x="12113" y="640"/>
                  </a:lnTo>
                  <a:lnTo>
                    <a:pt x="11233" y="980"/>
                  </a:lnTo>
                  <a:lnTo>
                    <a:pt x="10793" y="1140"/>
                  </a:lnTo>
                  <a:lnTo>
                    <a:pt x="10593" y="1200"/>
                  </a:lnTo>
                  <a:lnTo>
                    <a:pt x="10394" y="1240"/>
                  </a:lnTo>
                  <a:lnTo>
                    <a:pt x="9754" y="1340"/>
                  </a:lnTo>
                  <a:lnTo>
                    <a:pt x="9134" y="1400"/>
                  </a:lnTo>
                  <a:lnTo>
                    <a:pt x="8495" y="1400"/>
                  </a:lnTo>
                  <a:lnTo>
                    <a:pt x="7855" y="1360"/>
                  </a:lnTo>
                  <a:lnTo>
                    <a:pt x="7236" y="1280"/>
                  </a:lnTo>
                  <a:lnTo>
                    <a:pt x="6616" y="1160"/>
                  </a:lnTo>
                  <a:lnTo>
                    <a:pt x="5996" y="980"/>
                  </a:lnTo>
                  <a:lnTo>
                    <a:pt x="5697" y="880"/>
                  </a:lnTo>
                  <a:lnTo>
                    <a:pt x="5397" y="780"/>
                  </a:lnTo>
                  <a:lnTo>
                    <a:pt x="4657" y="460"/>
                  </a:lnTo>
                  <a:lnTo>
                    <a:pt x="4257" y="320"/>
                  </a:lnTo>
                  <a:lnTo>
                    <a:pt x="3858" y="181"/>
                  </a:lnTo>
                  <a:lnTo>
                    <a:pt x="3418" y="81"/>
                  </a:lnTo>
                  <a:lnTo>
                    <a:pt x="3218" y="41"/>
                  </a:lnTo>
                  <a:lnTo>
                    <a:pt x="2998" y="2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extrusionOk="0">
                  <a:moveTo>
                    <a:pt x="0" y="1"/>
                  </a:moveTo>
                  <a:lnTo>
                    <a:pt x="560" y="11594"/>
                  </a:lnTo>
                  <a:lnTo>
                    <a:pt x="1039" y="11534"/>
                  </a:lnTo>
                  <a:lnTo>
                    <a:pt x="1519" y="11474"/>
                  </a:lnTo>
                  <a:lnTo>
                    <a:pt x="1999" y="11394"/>
                  </a:lnTo>
                  <a:lnTo>
                    <a:pt x="2479" y="11274"/>
                  </a:lnTo>
                  <a:lnTo>
                    <a:pt x="2938" y="11134"/>
                  </a:lnTo>
                  <a:lnTo>
                    <a:pt x="3398" y="10974"/>
                  </a:lnTo>
                  <a:lnTo>
                    <a:pt x="3858" y="10794"/>
                  </a:lnTo>
                  <a:lnTo>
                    <a:pt x="4277" y="10574"/>
                  </a:lnTo>
                  <a:lnTo>
                    <a:pt x="4697" y="10334"/>
                  </a:lnTo>
                  <a:lnTo>
                    <a:pt x="5097" y="10074"/>
                  </a:lnTo>
                  <a:lnTo>
                    <a:pt x="5457" y="9795"/>
                  </a:lnTo>
                  <a:lnTo>
                    <a:pt x="5797" y="9475"/>
                  </a:lnTo>
                  <a:lnTo>
                    <a:pt x="6116" y="9135"/>
                  </a:lnTo>
                  <a:lnTo>
                    <a:pt x="6376" y="8755"/>
                  </a:lnTo>
                  <a:lnTo>
                    <a:pt x="6516" y="8555"/>
                  </a:lnTo>
                  <a:lnTo>
                    <a:pt x="6616" y="8356"/>
                  </a:lnTo>
                  <a:lnTo>
                    <a:pt x="6736" y="8136"/>
                  </a:lnTo>
                  <a:lnTo>
                    <a:pt x="6816" y="7916"/>
                  </a:lnTo>
                  <a:lnTo>
                    <a:pt x="6956" y="7556"/>
                  </a:lnTo>
                  <a:lnTo>
                    <a:pt x="7036" y="7196"/>
                  </a:lnTo>
                  <a:lnTo>
                    <a:pt x="7096" y="6836"/>
                  </a:lnTo>
                  <a:lnTo>
                    <a:pt x="7136" y="6457"/>
                  </a:lnTo>
                  <a:lnTo>
                    <a:pt x="7136" y="6077"/>
                  </a:lnTo>
                  <a:lnTo>
                    <a:pt x="7116" y="5697"/>
                  </a:lnTo>
                  <a:lnTo>
                    <a:pt x="7056" y="5317"/>
                  </a:lnTo>
                  <a:lnTo>
                    <a:pt x="6976" y="4958"/>
                  </a:lnTo>
                  <a:lnTo>
                    <a:pt x="6876" y="4578"/>
                  </a:lnTo>
                  <a:lnTo>
                    <a:pt x="6736" y="4218"/>
                  </a:lnTo>
                  <a:lnTo>
                    <a:pt x="6576" y="3878"/>
                  </a:lnTo>
                  <a:lnTo>
                    <a:pt x="6416" y="3539"/>
                  </a:lnTo>
                  <a:lnTo>
                    <a:pt x="6216" y="3199"/>
                  </a:lnTo>
                  <a:lnTo>
                    <a:pt x="5996" y="2899"/>
                  </a:lnTo>
                  <a:lnTo>
                    <a:pt x="5757" y="2599"/>
                  </a:lnTo>
                  <a:lnTo>
                    <a:pt x="5497" y="2299"/>
                  </a:lnTo>
                  <a:lnTo>
                    <a:pt x="5217" y="2039"/>
                  </a:lnTo>
                  <a:lnTo>
                    <a:pt x="4937" y="1800"/>
                  </a:lnTo>
                  <a:lnTo>
                    <a:pt x="4637" y="1560"/>
                  </a:lnTo>
                  <a:lnTo>
                    <a:pt x="4317" y="1360"/>
                  </a:lnTo>
                  <a:lnTo>
                    <a:pt x="3998" y="1160"/>
                  </a:lnTo>
                  <a:lnTo>
                    <a:pt x="3658" y="980"/>
                  </a:lnTo>
                  <a:lnTo>
                    <a:pt x="3318" y="800"/>
                  </a:lnTo>
                  <a:lnTo>
                    <a:pt x="2978" y="660"/>
                  </a:lnTo>
                  <a:lnTo>
                    <a:pt x="2618" y="520"/>
                  </a:lnTo>
                  <a:lnTo>
                    <a:pt x="2259" y="400"/>
                  </a:lnTo>
                  <a:lnTo>
                    <a:pt x="1879" y="301"/>
                  </a:lnTo>
                  <a:lnTo>
                    <a:pt x="1499" y="221"/>
                  </a:lnTo>
                  <a:lnTo>
                    <a:pt x="1139" y="141"/>
                  </a:lnTo>
                  <a:lnTo>
                    <a:pt x="760" y="81"/>
                  </a:lnTo>
                  <a:lnTo>
                    <a:pt x="380" y="4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80" y="41"/>
                  </a:lnTo>
                  <a:lnTo>
                    <a:pt x="760" y="81"/>
                  </a:lnTo>
                  <a:lnTo>
                    <a:pt x="1139" y="141"/>
                  </a:lnTo>
                  <a:lnTo>
                    <a:pt x="1499" y="221"/>
                  </a:lnTo>
                  <a:lnTo>
                    <a:pt x="1879" y="301"/>
                  </a:lnTo>
                  <a:lnTo>
                    <a:pt x="2259" y="400"/>
                  </a:lnTo>
                  <a:lnTo>
                    <a:pt x="2618" y="520"/>
                  </a:lnTo>
                  <a:lnTo>
                    <a:pt x="2978" y="660"/>
                  </a:lnTo>
                  <a:lnTo>
                    <a:pt x="3318" y="800"/>
                  </a:lnTo>
                  <a:lnTo>
                    <a:pt x="3658" y="980"/>
                  </a:lnTo>
                  <a:lnTo>
                    <a:pt x="3998" y="1160"/>
                  </a:lnTo>
                  <a:lnTo>
                    <a:pt x="4317" y="1360"/>
                  </a:lnTo>
                  <a:lnTo>
                    <a:pt x="4637" y="1560"/>
                  </a:lnTo>
                  <a:lnTo>
                    <a:pt x="4937" y="1800"/>
                  </a:lnTo>
                  <a:lnTo>
                    <a:pt x="5217" y="2039"/>
                  </a:lnTo>
                  <a:lnTo>
                    <a:pt x="5497" y="2299"/>
                  </a:lnTo>
                  <a:lnTo>
                    <a:pt x="5497" y="2299"/>
                  </a:lnTo>
                  <a:lnTo>
                    <a:pt x="5757" y="2599"/>
                  </a:lnTo>
                  <a:lnTo>
                    <a:pt x="5996" y="2899"/>
                  </a:lnTo>
                  <a:lnTo>
                    <a:pt x="6216" y="3199"/>
                  </a:lnTo>
                  <a:lnTo>
                    <a:pt x="6416" y="3539"/>
                  </a:lnTo>
                  <a:lnTo>
                    <a:pt x="6576" y="3878"/>
                  </a:lnTo>
                  <a:lnTo>
                    <a:pt x="6736" y="4218"/>
                  </a:lnTo>
                  <a:lnTo>
                    <a:pt x="6876" y="4578"/>
                  </a:lnTo>
                  <a:lnTo>
                    <a:pt x="6976" y="4958"/>
                  </a:lnTo>
                  <a:lnTo>
                    <a:pt x="7056" y="5317"/>
                  </a:lnTo>
                  <a:lnTo>
                    <a:pt x="7116" y="5697"/>
                  </a:lnTo>
                  <a:lnTo>
                    <a:pt x="7136" y="6077"/>
                  </a:lnTo>
                  <a:lnTo>
                    <a:pt x="7136" y="6457"/>
                  </a:lnTo>
                  <a:lnTo>
                    <a:pt x="7096" y="6836"/>
                  </a:lnTo>
                  <a:lnTo>
                    <a:pt x="7036" y="7196"/>
                  </a:lnTo>
                  <a:lnTo>
                    <a:pt x="6956" y="7556"/>
                  </a:lnTo>
                  <a:lnTo>
                    <a:pt x="6816" y="7916"/>
                  </a:lnTo>
                  <a:lnTo>
                    <a:pt x="6816" y="7916"/>
                  </a:lnTo>
                  <a:lnTo>
                    <a:pt x="6736" y="8136"/>
                  </a:lnTo>
                  <a:lnTo>
                    <a:pt x="6616" y="8356"/>
                  </a:lnTo>
                  <a:lnTo>
                    <a:pt x="6516" y="8555"/>
                  </a:lnTo>
                  <a:lnTo>
                    <a:pt x="6376" y="8755"/>
                  </a:lnTo>
                  <a:lnTo>
                    <a:pt x="6116" y="9135"/>
                  </a:lnTo>
                  <a:lnTo>
                    <a:pt x="5797" y="9475"/>
                  </a:lnTo>
                  <a:lnTo>
                    <a:pt x="5457" y="9795"/>
                  </a:lnTo>
                  <a:lnTo>
                    <a:pt x="5097" y="10074"/>
                  </a:lnTo>
                  <a:lnTo>
                    <a:pt x="4697" y="10334"/>
                  </a:lnTo>
                  <a:lnTo>
                    <a:pt x="4277" y="10574"/>
                  </a:lnTo>
                  <a:lnTo>
                    <a:pt x="3858" y="10794"/>
                  </a:lnTo>
                  <a:lnTo>
                    <a:pt x="3398" y="10974"/>
                  </a:lnTo>
                  <a:lnTo>
                    <a:pt x="2938" y="11134"/>
                  </a:lnTo>
                  <a:lnTo>
                    <a:pt x="2479" y="11274"/>
                  </a:lnTo>
                  <a:lnTo>
                    <a:pt x="1999" y="11394"/>
                  </a:lnTo>
                  <a:lnTo>
                    <a:pt x="1519" y="11474"/>
                  </a:lnTo>
                  <a:lnTo>
                    <a:pt x="1039" y="11534"/>
                  </a:lnTo>
                  <a:lnTo>
                    <a:pt x="560" y="115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124988" y="4274673"/>
              <a:ext cx="159228" cy="259027"/>
            </a:xfrm>
            <a:custGeom>
              <a:avLst/>
              <a:gdLst/>
              <a:ahLst/>
              <a:cxnLst/>
              <a:rect l="l" t="t" r="r" b="b"/>
              <a:pathLst>
                <a:path w="7336" h="11934" extrusionOk="0">
                  <a:moveTo>
                    <a:pt x="20" y="1"/>
                  </a:moveTo>
                  <a:lnTo>
                    <a:pt x="0" y="361"/>
                  </a:lnTo>
                  <a:lnTo>
                    <a:pt x="400" y="401"/>
                  </a:lnTo>
                  <a:lnTo>
                    <a:pt x="820" y="441"/>
                  </a:lnTo>
                  <a:lnTo>
                    <a:pt x="1199" y="501"/>
                  </a:lnTo>
                  <a:lnTo>
                    <a:pt x="1599" y="580"/>
                  </a:lnTo>
                  <a:lnTo>
                    <a:pt x="1959" y="680"/>
                  </a:lnTo>
                  <a:lnTo>
                    <a:pt x="2339" y="800"/>
                  </a:lnTo>
                  <a:lnTo>
                    <a:pt x="2698" y="920"/>
                  </a:lnTo>
                  <a:lnTo>
                    <a:pt x="3038" y="1040"/>
                  </a:lnTo>
                  <a:lnTo>
                    <a:pt x="3378" y="1200"/>
                  </a:lnTo>
                  <a:lnTo>
                    <a:pt x="3698" y="1360"/>
                  </a:lnTo>
                  <a:lnTo>
                    <a:pt x="4018" y="1540"/>
                  </a:lnTo>
                  <a:lnTo>
                    <a:pt x="4317" y="1720"/>
                  </a:lnTo>
                  <a:lnTo>
                    <a:pt x="4597" y="1940"/>
                  </a:lnTo>
                  <a:lnTo>
                    <a:pt x="4877" y="2140"/>
                  </a:lnTo>
                  <a:lnTo>
                    <a:pt x="5137" y="2379"/>
                  </a:lnTo>
                  <a:lnTo>
                    <a:pt x="5397" y="2619"/>
                  </a:lnTo>
                  <a:lnTo>
                    <a:pt x="5657" y="2899"/>
                  </a:lnTo>
                  <a:lnTo>
                    <a:pt x="5876" y="3199"/>
                  </a:lnTo>
                  <a:lnTo>
                    <a:pt x="6096" y="3519"/>
                  </a:lnTo>
                  <a:lnTo>
                    <a:pt x="6296" y="3838"/>
                  </a:lnTo>
                  <a:lnTo>
                    <a:pt x="6456" y="4178"/>
                  </a:lnTo>
                  <a:lnTo>
                    <a:pt x="6616" y="4518"/>
                  </a:lnTo>
                  <a:lnTo>
                    <a:pt x="6736" y="4878"/>
                  </a:lnTo>
                  <a:lnTo>
                    <a:pt x="6836" y="5238"/>
                  </a:lnTo>
                  <a:lnTo>
                    <a:pt x="6896" y="5597"/>
                  </a:lnTo>
                  <a:lnTo>
                    <a:pt x="6956" y="5957"/>
                  </a:lnTo>
                  <a:lnTo>
                    <a:pt x="6976" y="6317"/>
                  </a:lnTo>
                  <a:lnTo>
                    <a:pt x="6976" y="6677"/>
                  </a:lnTo>
                  <a:lnTo>
                    <a:pt x="6936" y="7036"/>
                  </a:lnTo>
                  <a:lnTo>
                    <a:pt x="6876" y="7376"/>
                  </a:lnTo>
                  <a:lnTo>
                    <a:pt x="6796" y="7716"/>
                  </a:lnTo>
                  <a:lnTo>
                    <a:pt x="6676" y="8036"/>
                  </a:lnTo>
                  <a:lnTo>
                    <a:pt x="6576" y="8256"/>
                  </a:lnTo>
                  <a:lnTo>
                    <a:pt x="6476" y="8476"/>
                  </a:lnTo>
                  <a:lnTo>
                    <a:pt x="6356" y="8675"/>
                  </a:lnTo>
                  <a:lnTo>
                    <a:pt x="6236" y="8855"/>
                  </a:lnTo>
                  <a:lnTo>
                    <a:pt x="5956" y="9235"/>
                  </a:lnTo>
                  <a:lnTo>
                    <a:pt x="5657" y="9575"/>
                  </a:lnTo>
                  <a:lnTo>
                    <a:pt x="5317" y="9875"/>
                  </a:lnTo>
                  <a:lnTo>
                    <a:pt x="4937" y="10155"/>
                  </a:lnTo>
                  <a:lnTo>
                    <a:pt x="4557" y="10414"/>
                  </a:lnTo>
                  <a:lnTo>
                    <a:pt x="4138" y="10634"/>
                  </a:lnTo>
                  <a:lnTo>
                    <a:pt x="3718" y="10834"/>
                  </a:lnTo>
                  <a:lnTo>
                    <a:pt x="3278" y="11014"/>
                  </a:lnTo>
                  <a:lnTo>
                    <a:pt x="2818" y="11174"/>
                  </a:lnTo>
                  <a:lnTo>
                    <a:pt x="2379" y="11294"/>
                  </a:lnTo>
                  <a:lnTo>
                    <a:pt x="1919" y="11414"/>
                  </a:lnTo>
                  <a:lnTo>
                    <a:pt x="1459" y="11494"/>
                  </a:lnTo>
                  <a:lnTo>
                    <a:pt x="1000" y="11554"/>
                  </a:lnTo>
                  <a:lnTo>
                    <a:pt x="560" y="11594"/>
                  </a:lnTo>
                  <a:lnTo>
                    <a:pt x="580" y="11933"/>
                  </a:lnTo>
                  <a:lnTo>
                    <a:pt x="1059" y="11893"/>
                  </a:lnTo>
                  <a:lnTo>
                    <a:pt x="1519" y="11833"/>
                  </a:lnTo>
                  <a:lnTo>
                    <a:pt x="1999" y="11754"/>
                  </a:lnTo>
                  <a:lnTo>
                    <a:pt x="2479" y="11634"/>
                  </a:lnTo>
                  <a:lnTo>
                    <a:pt x="2958" y="11494"/>
                  </a:lnTo>
                  <a:lnTo>
                    <a:pt x="3418" y="11334"/>
                  </a:lnTo>
                  <a:lnTo>
                    <a:pt x="3878" y="11154"/>
                  </a:lnTo>
                  <a:lnTo>
                    <a:pt x="4337" y="10934"/>
                  </a:lnTo>
                  <a:lnTo>
                    <a:pt x="4757" y="10694"/>
                  </a:lnTo>
                  <a:lnTo>
                    <a:pt x="5177" y="10434"/>
                  </a:lnTo>
                  <a:lnTo>
                    <a:pt x="5557" y="10135"/>
                  </a:lnTo>
                  <a:lnTo>
                    <a:pt x="5916" y="9795"/>
                  </a:lnTo>
                  <a:lnTo>
                    <a:pt x="6256" y="9435"/>
                  </a:lnTo>
                  <a:lnTo>
                    <a:pt x="6396" y="9255"/>
                  </a:lnTo>
                  <a:lnTo>
                    <a:pt x="6536" y="9055"/>
                  </a:lnTo>
                  <a:lnTo>
                    <a:pt x="6676" y="8835"/>
                  </a:lnTo>
                  <a:lnTo>
                    <a:pt x="6796" y="8615"/>
                  </a:lnTo>
                  <a:lnTo>
                    <a:pt x="6896" y="8396"/>
                  </a:lnTo>
                  <a:lnTo>
                    <a:pt x="6996" y="8176"/>
                  </a:lnTo>
                  <a:lnTo>
                    <a:pt x="7136" y="7816"/>
                  </a:lnTo>
                  <a:lnTo>
                    <a:pt x="7236" y="7456"/>
                  </a:lnTo>
                  <a:lnTo>
                    <a:pt x="7296" y="7076"/>
                  </a:lnTo>
                  <a:lnTo>
                    <a:pt x="7336" y="6697"/>
                  </a:lnTo>
                  <a:lnTo>
                    <a:pt x="7336" y="6317"/>
                  </a:lnTo>
                  <a:lnTo>
                    <a:pt x="7316" y="5937"/>
                  </a:lnTo>
                  <a:lnTo>
                    <a:pt x="7276" y="5557"/>
                  </a:lnTo>
                  <a:lnTo>
                    <a:pt x="7196" y="5158"/>
                  </a:lnTo>
                  <a:lnTo>
                    <a:pt x="7096" y="4778"/>
                  </a:lnTo>
                  <a:lnTo>
                    <a:pt x="6956" y="4418"/>
                  </a:lnTo>
                  <a:lnTo>
                    <a:pt x="6796" y="4038"/>
                  </a:lnTo>
                  <a:lnTo>
                    <a:pt x="6616" y="3679"/>
                  </a:lnTo>
                  <a:lnTo>
                    <a:pt x="6416" y="3339"/>
                  </a:lnTo>
                  <a:lnTo>
                    <a:pt x="6176" y="2999"/>
                  </a:lnTo>
                  <a:lnTo>
                    <a:pt x="5916" y="2679"/>
                  </a:lnTo>
                  <a:lnTo>
                    <a:pt x="5637" y="2359"/>
                  </a:lnTo>
                  <a:lnTo>
                    <a:pt x="5377" y="2120"/>
                  </a:lnTo>
                  <a:lnTo>
                    <a:pt x="5117" y="1880"/>
                  </a:lnTo>
                  <a:lnTo>
                    <a:pt x="4817" y="1660"/>
                  </a:lnTo>
                  <a:lnTo>
                    <a:pt x="4517" y="1440"/>
                  </a:lnTo>
                  <a:lnTo>
                    <a:pt x="4198" y="1240"/>
                  </a:lnTo>
                  <a:lnTo>
                    <a:pt x="3878" y="1060"/>
                  </a:lnTo>
                  <a:lnTo>
                    <a:pt x="3538" y="880"/>
                  </a:lnTo>
                  <a:lnTo>
                    <a:pt x="3198" y="720"/>
                  </a:lnTo>
                  <a:lnTo>
                    <a:pt x="2818" y="580"/>
                  </a:lnTo>
                  <a:lnTo>
                    <a:pt x="2459" y="461"/>
                  </a:lnTo>
                  <a:lnTo>
                    <a:pt x="2079" y="341"/>
                  </a:lnTo>
                  <a:lnTo>
                    <a:pt x="1679" y="241"/>
                  </a:lnTo>
                  <a:lnTo>
                    <a:pt x="1279" y="161"/>
                  </a:lnTo>
                  <a:lnTo>
                    <a:pt x="860" y="101"/>
                  </a:lnTo>
                  <a:lnTo>
                    <a:pt x="440" y="4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468146" y="4134545"/>
              <a:ext cx="255099" cy="85496"/>
            </a:xfrm>
            <a:custGeom>
              <a:avLst/>
              <a:gdLst/>
              <a:ahLst/>
              <a:cxnLst/>
              <a:rect l="l" t="t" r="r" b="b"/>
              <a:pathLst>
                <a:path w="11753" h="3939" extrusionOk="0">
                  <a:moveTo>
                    <a:pt x="5797" y="1"/>
                  </a:moveTo>
                  <a:lnTo>
                    <a:pt x="5437" y="21"/>
                  </a:lnTo>
                  <a:lnTo>
                    <a:pt x="5057" y="41"/>
                  </a:lnTo>
                  <a:lnTo>
                    <a:pt x="4697" y="101"/>
                  </a:lnTo>
                  <a:lnTo>
                    <a:pt x="4338" y="161"/>
                  </a:lnTo>
                  <a:lnTo>
                    <a:pt x="3958" y="241"/>
                  </a:lnTo>
                  <a:lnTo>
                    <a:pt x="3598" y="321"/>
                  </a:lnTo>
                  <a:lnTo>
                    <a:pt x="3258" y="441"/>
                  </a:lnTo>
                  <a:lnTo>
                    <a:pt x="2899" y="560"/>
                  </a:lnTo>
                  <a:lnTo>
                    <a:pt x="2559" y="700"/>
                  </a:lnTo>
                  <a:lnTo>
                    <a:pt x="2219" y="840"/>
                  </a:lnTo>
                  <a:lnTo>
                    <a:pt x="1879" y="1020"/>
                  </a:lnTo>
                  <a:lnTo>
                    <a:pt x="1559" y="1200"/>
                  </a:lnTo>
                  <a:lnTo>
                    <a:pt x="1240" y="1400"/>
                  </a:lnTo>
                  <a:lnTo>
                    <a:pt x="940" y="1600"/>
                  </a:lnTo>
                  <a:lnTo>
                    <a:pt x="640" y="1840"/>
                  </a:lnTo>
                  <a:lnTo>
                    <a:pt x="340" y="2080"/>
                  </a:lnTo>
                  <a:lnTo>
                    <a:pt x="200" y="2239"/>
                  </a:lnTo>
                  <a:lnTo>
                    <a:pt x="100" y="2419"/>
                  </a:lnTo>
                  <a:lnTo>
                    <a:pt x="20" y="2599"/>
                  </a:lnTo>
                  <a:lnTo>
                    <a:pt x="0" y="2799"/>
                  </a:lnTo>
                  <a:lnTo>
                    <a:pt x="0" y="2999"/>
                  </a:lnTo>
                  <a:lnTo>
                    <a:pt x="40" y="3199"/>
                  </a:lnTo>
                  <a:lnTo>
                    <a:pt x="120" y="3399"/>
                  </a:lnTo>
                  <a:lnTo>
                    <a:pt x="260" y="3579"/>
                  </a:lnTo>
                  <a:lnTo>
                    <a:pt x="340" y="3659"/>
                  </a:lnTo>
                  <a:lnTo>
                    <a:pt x="420" y="3719"/>
                  </a:lnTo>
                  <a:lnTo>
                    <a:pt x="520" y="3798"/>
                  </a:lnTo>
                  <a:lnTo>
                    <a:pt x="620" y="3838"/>
                  </a:lnTo>
                  <a:lnTo>
                    <a:pt x="840" y="3898"/>
                  </a:lnTo>
                  <a:lnTo>
                    <a:pt x="1060" y="3938"/>
                  </a:lnTo>
                  <a:lnTo>
                    <a:pt x="1240" y="3918"/>
                  </a:lnTo>
                  <a:lnTo>
                    <a:pt x="1419" y="3858"/>
                  </a:lnTo>
                  <a:lnTo>
                    <a:pt x="1599" y="3778"/>
                  </a:lnTo>
                  <a:lnTo>
                    <a:pt x="1759" y="3659"/>
                  </a:lnTo>
                  <a:lnTo>
                    <a:pt x="1959" y="3479"/>
                  </a:lnTo>
                  <a:lnTo>
                    <a:pt x="2179" y="3319"/>
                  </a:lnTo>
                  <a:lnTo>
                    <a:pt x="2419" y="3159"/>
                  </a:lnTo>
                  <a:lnTo>
                    <a:pt x="2659" y="3019"/>
                  </a:lnTo>
                  <a:lnTo>
                    <a:pt x="2899" y="2879"/>
                  </a:lnTo>
                  <a:lnTo>
                    <a:pt x="3138" y="2759"/>
                  </a:lnTo>
                  <a:lnTo>
                    <a:pt x="3398" y="2639"/>
                  </a:lnTo>
                  <a:lnTo>
                    <a:pt x="3658" y="2539"/>
                  </a:lnTo>
                  <a:lnTo>
                    <a:pt x="4198" y="2379"/>
                  </a:lnTo>
                  <a:lnTo>
                    <a:pt x="4737" y="2239"/>
                  </a:lnTo>
                  <a:lnTo>
                    <a:pt x="5297" y="2159"/>
                  </a:lnTo>
                  <a:lnTo>
                    <a:pt x="5857" y="2120"/>
                  </a:lnTo>
                  <a:lnTo>
                    <a:pt x="6416" y="2140"/>
                  </a:lnTo>
                  <a:lnTo>
                    <a:pt x="6976" y="2179"/>
                  </a:lnTo>
                  <a:lnTo>
                    <a:pt x="7536" y="2279"/>
                  </a:lnTo>
                  <a:lnTo>
                    <a:pt x="8075" y="2439"/>
                  </a:lnTo>
                  <a:lnTo>
                    <a:pt x="8335" y="2519"/>
                  </a:lnTo>
                  <a:lnTo>
                    <a:pt x="8595" y="2619"/>
                  </a:lnTo>
                  <a:lnTo>
                    <a:pt x="8855" y="2739"/>
                  </a:lnTo>
                  <a:lnTo>
                    <a:pt x="9095" y="2859"/>
                  </a:lnTo>
                  <a:lnTo>
                    <a:pt x="9335" y="2999"/>
                  </a:lnTo>
                  <a:lnTo>
                    <a:pt x="9574" y="3139"/>
                  </a:lnTo>
                  <a:lnTo>
                    <a:pt x="9814" y="3299"/>
                  </a:lnTo>
                  <a:lnTo>
                    <a:pt x="10034" y="3459"/>
                  </a:lnTo>
                  <a:lnTo>
                    <a:pt x="10214" y="3579"/>
                  </a:lnTo>
                  <a:lnTo>
                    <a:pt x="10414" y="3659"/>
                  </a:lnTo>
                  <a:lnTo>
                    <a:pt x="10614" y="3699"/>
                  </a:lnTo>
                  <a:lnTo>
                    <a:pt x="10814" y="3699"/>
                  </a:lnTo>
                  <a:lnTo>
                    <a:pt x="11013" y="3639"/>
                  </a:lnTo>
                  <a:lnTo>
                    <a:pt x="11193" y="3559"/>
                  </a:lnTo>
                  <a:lnTo>
                    <a:pt x="11373" y="3459"/>
                  </a:lnTo>
                  <a:lnTo>
                    <a:pt x="11513" y="3299"/>
                  </a:lnTo>
                  <a:lnTo>
                    <a:pt x="11633" y="3119"/>
                  </a:lnTo>
                  <a:lnTo>
                    <a:pt x="11713" y="2919"/>
                  </a:lnTo>
                  <a:lnTo>
                    <a:pt x="11753" y="2719"/>
                  </a:lnTo>
                  <a:lnTo>
                    <a:pt x="11753" y="2519"/>
                  </a:lnTo>
                  <a:lnTo>
                    <a:pt x="11713" y="2319"/>
                  </a:lnTo>
                  <a:lnTo>
                    <a:pt x="11633" y="2140"/>
                  </a:lnTo>
                  <a:lnTo>
                    <a:pt x="11513" y="1960"/>
                  </a:lnTo>
                  <a:lnTo>
                    <a:pt x="11353" y="1800"/>
                  </a:lnTo>
                  <a:lnTo>
                    <a:pt x="11053" y="1580"/>
                  </a:lnTo>
                  <a:lnTo>
                    <a:pt x="10754" y="1360"/>
                  </a:lnTo>
                  <a:lnTo>
                    <a:pt x="10434" y="1160"/>
                  </a:lnTo>
                  <a:lnTo>
                    <a:pt x="10094" y="980"/>
                  </a:lnTo>
                  <a:lnTo>
                    <a:pt x="9774" y="820"/>
                  </a:lnTo>
                  <a:lnTo>
                    <a:pt x="9434" y="660"/>
                  </a:lnTo>
                  <a:lnTo>
                    <a:pt x="9075" y="541"/>
                  </a:lnTo>
                  <a:lnTo>
                    <a:pt x="8735" y="421"/>
                  </a:lnTo>
                  <a:lnTo>
                    <a:pt x="8375" y="301"/>
                  </a:lnTo>
                  <a:lnTo>
                    <a:pt x="8015" y="221"/>
                  </a:lnTo>
                  <a:lnTo>
                    <a:pt x="7656" y="141"/>
                  </a:lnTo>
                  <a:lnTo>
                    <a:pt x="7276" y="81"/>
                  </a:lnTo>
                  <a:lnTo>
                    <a:pt x="6916" y="41"/>
                  </a:lnTo>
                  <a:lnTo>
                    <a:pt x="6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308049" y="4686397"/>
              <a:ext cx="191785" cy="65093"/>
            </a:xfrm>
            <a:custGeom>
              <a:avLst/>
              <a:gdLst/>
              <a:ahLst/>
              <a:cxnLst/>
              <a:rect l="l" t="t" r="r" b="b"/>
              <a:pathLst>
                <a:path w="8836" h="2999" extrusionOk="0">
                  <a:moveTo>
                    <a:pt x="3998" y="0"/>
                  </a:moveTo>
                  <a:lnTo>
                    <a:pt x="3679" y="20"/>
                  </a:lnTo>
                  <a:lnTo>
                    <a:pt x="3339" y="60"/>
                  </a:lnTo>
                  <a:lnTo>
                    <a:pt x="3019" y="120"/>
                  </a:lnTo>
                  <a:lnTo>
                    <a:pt x="2699" y="200"/>
                  </a:lnTo>
                  <a:lnTo>
                    <a:pt x="2399" y="300"/>
                  </a:lnTo>
                  <a:lnTo>
                    <a:pt x="2100" y="400"/>
                  </a:lnTo>
                  <a:lnTo>
                    <a:pt x="1800" y="540"/>
                  </a:lnTo>
                  <a:lnTo>
                    <a:pt x="1500" y="700"/>
                  </a:lnTo>
                  <a:lnTo>
                    <a:pt x="1220" y="860"/>
                  </a:lnTo>
                  <a:lnTo>
                    <a:pt x="960" y="1039"/>
                  </a:lnTo>
                  <a:lnTo>
                    <a:pt x="700" y="1239"/>
                  </a:lnTo>
                  <a:lnTo>
                    <a:pt x="441" y="1459"/>
                  </a:lnTo>
                  <a:lnTo>
                    <a:pt x="221" y="1699"/>
                  </a:lnTo>
                  <a:lnTo>
                    <a:pt x="1" y="1939"/>
                  </a:lnTo>
                  <a:lnTo>
                    <a:pt x="261" y="2159"/>
                  </a:lnTo>
                  <a:lnTo>
                    <a:pt x="461" y="1939"/>
                  </a:lnTo>
                  <a:lnTo>
                    <a:pt x="680" y="1719"/>
                  </a:lnTo>
                  <a:lnTo>
                    <a:pt x="920" y="1519"/>
                  </a:lnTo>
                  <a:lnTo>
                    <a:pt x="1160" y="1339"/>
                  </a:lnTo>
                  <a:lnTo>
                    <a:pt x="1400" y="1159"/>
                  </a:lnTo>
                  <a:lnTo>
                    <a:pt x="1680" y="999"/>
                  </a:lnTo>
                  <a:lnTo>
                    <a:pt x="1940" y="860"/>
                  </a:lnTo>
                  <a:lnTo>
                    <a:pt x="2220" y="740"/>
                  </a:lnTo>
                  <a:lnTo>
                    <a:pt x="2519" y="640"/>
                  </a:lnTo>
                  <a:lnTo>
                    <a:pt x="2799" y="540"/>
                  </a:lnTo>
                  <a:lnTo>
                    <a:pt x="3099" y="480"/>
                  </a:lnTo>
                  <a:lnTo>
                    <a:pt x="3399" y="420"/>
                  </a:lnTo>
                  <a:lnTo>
                    <a:pt x="3699" y="380"/>
                  </a:lnTo>
                  <a:lnTo>
                    <a:pt x="4018" y="360"/>
                  </a:lnTo>
                  <a:lnTo>
                    <a:pt x="4318" y="360"/>
                  </a:lnTo>
                  <a:lnTo>
                    <a:pt x="4618" y="380"/>
                  </a:lnTo>
                  <a:lnTo>
                    <a:pt x="4918" y="420"/>
                  </a:lnTo>
                  <a:lnTo>
                    <a:pt x="5218" y="480"/>
                  </a:lnTo>
                  <a:lnTo>
                    <a:pt x="5517" y="560"/>
                  </a:lnTo>
                  <a:lnTo>
                    <a:pt x="5797" y="660"/>
                  </a:lnTo>
                  <a:lnTo>
                    <a:pt x="6077" y="780"/>
                  </a:lnTo>
                  <a:lnTo>
                    <a:pt x="6357" y="900"/>
                  </a:lnTo>
                  <a:lnTo>
                    <a:pt x="6617" y="1059"/>
                  </a:lnTo>
                  <a:lnTo>
                    <a:pt x="6877" y="1219"/>
                  </a:lnTo>
                  <a:lnTo>
                    <a:pt x="7136" y="1399"/>
                  </a:lnTo>
                  <a:lnTo>
                    <a:pt x="7376" y="1579"/>
                  </a:lnTo>
                  <a:lnTo>
                    <a:pt x="7596" y="1799"/>
                  </a:lnTo>
                  <a:lnTo>
                    <a:pt x="7816" y="1999"/>
                  </a:lnTo>
                  <a:lnTo>
                    <a:pt x="8016" y="2239"/>
                  </a:lnTo>
                  <a:lnTo>
                    <a:pt x="8196" y="2479"/>
                  </a:lnTo>
                  <a:lnTo>
                    <a:pt x="8356" y="2738"/>
                  </a:lnTo>
                  <a:lnTo>
                    <a:pt x="8516" y="2998"/>
                  </a:lnTo>
                  <a:lnTo>
                    <a:pt x="8835" y="2838"/>
                  </a:lnTo>
                  <a:lnTo>
                    <a:pt x="8656" y="2538"/>
                  </a:lnTo>
                  <a:lnTo>
                    <a:pt x="8476" y="2279"/>
                  </a:lnTo>
                  <a:lnTo>
                    <a:pt x="8296" y="2019"/>
                  </a:lnTo>
                  <a:lnTo>
                    <a:pt x="8076" y="1759"/>
                  </a:lnTo>
                  <a:lnTo>
                    <a:pt x="7836" y="1519"/>
                  </a:lnTo>
                  <a:lnTo>
                    <a:pt x="7596" y="1299"/>
                  </a:lnTo>
                  <a:lnTo>
                    <a:pt x="7356" y="1099"/>
                  </a:lnTo>
                  <a:lnTo>
                    <a:pt x="7076" y="919"/>
                  </a:lnTo>
                  <a:lnTo>
                    <a:pt x="6817" y="740"/>
                  </a:lnTo>
                  <a:lnTo>
                    <a:pt x="6517" y="580"/>
                  </a:lnTo>
                  <a:lnTo>
                    <a:pt x="6237" y="440"/>
                  </a:lnTo>
                  <a:lnTo>
                    <a:pt x="5917" y="320"/>
                  </a:lnTo>
                  <a:lnTo>
                    <a:pt x="5617" y="220"/>
                  </a:lnTo>
                  <a:lnTo>
                    <a:pt x="5298" y="140"/>
                  </a:lnTo>
                  <a:lnTo>
                    <a:pt x="4978" y="80"/>
                  </a:lnTo>
                  <a:lnTo>
                    <a:pt x="4658" y="20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142764" y="4678149"/>
              <a:ext cx="39503" cy="65093"/>
            </a:xfrm>
            <a:custGeom>
              <a:avLst/>
              <a:gdLst/>
              <a:ahLst/>
              <a:cxnLst/>
              <a:rect l="l" t="t" r="r" b="b"/>
              <a:pathLst>
                <a:path w="1820" h="2999" extrusionOk="0">
                  <a:moveTo>
                    <a:pt x="280" y="0"/>
                  </a:moveTo>
                  <a:lnTo>
                    <a:pt x="1" y="240"/>
                  </a:lnTo>
                  <a:lnTo>
                    <a:pt x="260" y="540"/>
                  </a:lnTo>
                  <a:lnTo>
                    <a:pt x="480" y="860"/>
                  </a:lnTo>
                  <a:lnTo>
                    <a:pt x="700" y="1180"/>
                  </a:lnTo>
                  <a:lnTo>
                    <a:pt x="900" y="1539"/>
                  </a:lnTo>
                  <a:lnTo>
                    <a:pt x="1080" y="1879"/>
                  </a:lnTo>
                  <a:lnTo>
                    <a:pt x="1220" y="2259"/>
                  </a:lnTo>
                  <a:lnTo>
                    <a:pt x="1360" y="2619"/>
                  </a:lnTo>
                  <a:lnTo>
                    <a:pt x="1480" y="2998"/>
                  </a:lnTo>
                  <a:lnTo>
                    <a:pt x="1819" y="2918"/>
                  </a:lnTo>
                  <a:lnTo>
                    <a:pt x="1700" y="2519"/>
                  </a:lnTo>
                  <a:lnTo>
                    <a:pt x="1560" y="2119"/>
                  </a:lnTo>
                  <a:lnTo>
                    <a:pt x="1400" y="1739"/>
                  </a:lnTo>
                  <a:lnTo>
                    <a:pt x="1220" y="1359"/>
                  </a:lnTo>
                  <a:lnTo>
                    <a:pt x="1000" y="1000"/>
                  </a:lnTo>
                  <a:lnTo>
                    <a:pt x="780" y="660"/>
                  </a:lnTo>
                  <a:lnTo>
                    <a:pt x="540" y="32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661191" y="4691585"/>
              <a:ext cx="51658" cy="33860"/>
            </a:xfrm>
            <a:custGeom>
              <a:avLst/>
              <a:gdLst/>
              <a:ahLst/>
              <a:cxnLst/>
              <a:rect l="l" t="t" r="r" b="b"/>
              <a:pathLst>
                <a:path w="2380" h="1560" extrusionOk="0">
                  <a:moveTo>
                    <a:pt x="2219" y="1"/>
                  </a:moveTo>
                  <a:lnTo>
                    <a:pt x="1660" y="281"/>
                  </a:lnTo>
                  <a:lnTo>
                    <a:pt x="1100" y="601"/>
                  </a:lnTo>
                  <a:lnTo>
                    <a:pt x="540" y="920"/>
                  </a:lnTo>
                  <a:lnTo>
                    <a:pt x="1" y="1260"/>
                  </a:lnTo>
                  <a:lnTo>
                    <a:pt x="181" y="1560"/>
                  </a:lnTo>
                  <a:lnTo>
                    <a:pt x="720" y="1220"/>
                  </a:lnTo>
                  <a:lnTo>
                    <a:pt x="1260" y="900"/>
                  </a:lnTo>
                  <a:lnTo>
                    <a:pt x="1820" y="601"/>
                  </a:lnTo>
                  <a:lnTo>
                    <a:pt x="2379" y="32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577040" y="4634327"/>
              <a:ext cx="12155" cy="30387"/>
            </a:xfrm>
            <a:custGeom>
              <a:avLst/>
              <a:gdLst/>
              <a:ahLst/>
              <a:cxnLst/>
              <a:rect l="l" t="t" r="r" b="b"/>
              <a:pathLst>
                <a:path w="560" h="1400" extrusionOk="0">
                  <a:moveTo>
                    <a:pt x="340" y="1"/>
                  </a:moveTo>
                  <a:lnTo>
                    <a:pt x="0" y="120"/>
                  </a:lnTo>
                  <a:lnTo>
                    <a:pt x="120" y="420"/>
                  </a:lnTo>
                  <a:lnTo>
                    <a:pt x="180" y="740"/>
                  </a:lnTo>
                  <a:lnTo>
                    <a:pt x="200" y="1040"/>
                  </a:lnTo>
                  <a:lnTo>
                    <a:pt x="180" y="1360"/>
                  </a:lnTo>
                  <a:lnTo>
                    <a:pt x="540" y="1400"/>
                  </a:lnTo>
                  <a:lnTo>
                    <a:pt x="560" y="1040"/>
                  </a:lnTo>
                  <a:lnTo>
                    <a:pt x="520" y="680"/>
                  </a:lnTo>
                  <a:lnTo>
                    <a:pt x="46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2558808" y="4803952"/>
              <a:ext cx="38635" cy="15649"/>
            </a:xfrm>
            <a:custGeom>
              <a:avLst/>
              <a:gdLst/>
              <a:ahLst/>
              <a:cxnLst/>
              <a:rect l="l" t="t" r="r" b="b"/>
              <a:pathLst>
                <a:path w="1780" h="721" extrusionOk="0">
                  <a:moveTo>
                    <a:pt x="1760" y="1"/>
                  </a:moveTo>
                  <a:lnTo>
                    <a:pt x="1300" y="41"/>
                  </a:lnTo>
                  <a:lnTo>
                    <a:pt x="860" y="121"/>
                  </a:lnTo>
                  <a:lnTo>
                    <a:pt x="420" y="241"/>
                  </a:lnTo>
                  <a:lnTo>
                    <a:pt x="1" y="400"/>
                  </a:lnTo>
                  <a:lnTo>
                    <a:pt x="141" y="720"/>
                  </a:lnTo>
                  <a:lnTo>
                    <a:pt x="540" y="580"/>
                  </a:lnTo>
                  <a:lnTo>
                    <a:pt x="940" y="480"/>
                  </a:lnTo>
                  <a:lnTo>
                    <a:pt x="1360" y="400"/>
                  </a:lnTo>
                  <a:lnTo>
                    <a:pt x="1780" y="36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2367933" y="4785742"/>
              <a:ext cx="27348" cy="44691"/>
            </a:xfrm>
            <a:custGeom>
              <a:avLst/>
              <a:gdLst/>
              <a:ahLst/>
              <a:cxnLst/>
              <a:rect l="l" t="t" r="r" b="b"/>
              <a:pathLst>
                <a:path w="1260" h="2059" extrusionOk="0">
                  <a:moveTo>
                    <a:pt x="320" y="0"/>
                  </a:moveTo>
                  <a:lnTo>
                    <a:pt x="0" y="160"/>
                  </a:lnTo>
                  <a:lnTo>
                    <a:pt x="940" y="2059"/>
                  </a:lnTo>
                  <a:lnTo>
                    <a:pt x="1259" y="18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269435" y="4613946"/>
              <a:ext cx="11742" cy="42520"/>
            </a:xfrm>
            <a:custGeom>
              <a:avLst/>
              <a:gdLst/>
              <a:ahLst/>
              <a:cxnLst/>
              <a:rect l="l" t="t" r="r" b="b"/>
              <a:pathLst>
                <a:path w="541" h="1959" extrusionOk="0">
                  <a:moveTo>
                    <a:pt x="321" y="0"/>
                  </a:moveTo>
                  <a:lnTo>
                    <a:pt x="1" y="100"/>
                  </a:lnTo>
                  <a:lnTo>
                    <a:pt x="101" y="540"/>
                  </a:lnTo>
                  <a:lnTo>
                    <a:pt x="161" y="1000"/>
                  </a:lnTo>
                  <a:lnTo>
                    <a:pt x="201" y="1459"/>
                  </a:lnTo>
                  <a:lnTo>
                    <a:pt x="181" y="1919"/>
                  </a:lnTo>
                  <a:lnTo>
                    <a:pt x="521" y="1959"/>
                  </a:lnTo>
                  <a:lnTo>
                    <a:pt x="541" y="1719"/>
                  </a:lnTo>
                  <a:lnTo>
                    <a:pt x="541" y="1459"/>
                  </a:lnTo>
                  <a:lnTo>
                    <a:pt x="521" y="980"/>
                  </a:lnTo>
                  <a:lnTo>
                    <a:pt x="441" y="480"/>
                  </a:lnTo>
                  <a:lnTo>
                    <a:pt x="401" y="2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042986" y="4623474"/>
              <a:ext cx="41240" cy="783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0" y="1"/>
                  </a:moveTo>
                  <a:lnTo>
                    <a:pt x="0" y="361"/>
                  </a:lnTo>
                  <a:lnTo>
                    <a:pt x="1899" y="361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076824" y="4399195"/>
              <a:ext cx="26480" cy="29519"/>
            </a:xfrm>
            <a:custGeom>
              <a:avLst/>
              <a:gdLst/>
              <a:ahLst/>
              <a:cxnLst/>
              <a:rect l="l" t="t" r="r" b="b"/>
              <a:pathLst>
                <a:path w="1220" h="1360" extrusionOk="0">
                  <a:moveTo>
                    <a:pt x="960" y="0"/>
                  </a:moveTo>
                  <a:lnTo>
                    <a:pt x="1" y="1140"/>
                  </a:lnTo>
                  <a:lnTo>
                    <a:pt x="280" y="1359"/>
                  </a:lnTo>
                  <a:lnTo>
                    <a:pt x="1220" y="22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1965759" y="4359714"/>
              <a:ext cx="23463" cy="43844"/>
            </a:xfrm>
            <a:custGeom>
              <a:avLst/>
              <a:gdLst/>
              <a:ahLst/>
              <a:cxnLst/>
              <a:rect l="l" t="t" r="r" b="b"/>
              <a:pathLst>
                <a:path w="1081" h="2020" extrusionOk="0">
                  <a:moveTo>
                    <a:pt x="740" y="0"/>
                  </a:moveTo>
                  <a:lnTo>
                    <a:pt x="700" y="240"/>
                  </a:lnTo>
                  <a:lnTo>
                    <a:pt x="620" y="480"/>
                  </a:lnTo>
                  <a:lnTo>
                    <a:pt x="560" y="720"/>
                  </a:lnTo>
                  <a:lnTo>
                    <a:pt x="460" y="960"/>
                  </a:lnTo>
                  <a:lnTo>
                    <a:pt x="380" y="1180"/>
                  </a:lnTo>
                  <a:lnTo>
                    <a:pt x="261" y="1400"/>
                  </a:lnTo>
                  <a:lnTo>
                    <a:pt x="141" y="1619"/>
                  </a:lnTo>
                  <a:lnTo>
                    <a:pt x="1" y="1839"/>
                  </a:lnTo>
                  <a:lnTo>
                    <a:pt x="301" y="2019"/>
                  </a:lnTo>
                  <a:lnTo>
                    <a:pt x="440" y="1799"/>
                  </a:lnTo>
                  <a:lnTo>
                    <a:pt x="580" y="1579"/>
                  </a:lnTo>
                  <a:lnTo>
                    <a:pt x="700" y="1340"/>
                  </a:lnTo>
                  <a:lnTo>
                    <a:pt x="800" y="1080"/>
                  </a:lnTo>
                  <a:lnTo>
                    <a:pt x="880" y="840"/>
                  </a:lnTo>
                  <a:lnTo>
                    <a:pt x="960" y="580"/>
                  </a:lnTo>
                  <a:lnTo>
                    <a:pt x="1040" y="320"/>
                  </a:lnTo>
                  <a:lnTo>
                    <a:pt x="1080" y="6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807831" y="4388343"/>
              <a:ext cx="19969" cy="48619"/>
            </a:xfrm>
            <a:custGeom>
              <a:avLst/>
              <a:gdLst/>
              <a:ahLst/>
              <a:cxnLst/>
              <a:rect l="l" t="t" r="r" b="b"/>
              <a:pathLst>
                <a:path w="920" h="2240" extrusionOk="0">
                  <a:moveTo>
                    <a:pt x="860" y="1"/>
                  </a:moveTo>
                  <a:lnTo>
                    <a:pt x="520" y="81"/>
                  </a:lnTo>
                  <a:lnTo>
                    <a:pt x="560" y="340"/>
                  </a:lnTo>
                  <a:lnTo>
                    <a:pt x="560" y="600"/>
                  </a:lnTo>
                  <a:lnTo>
                    <a:pt x="540" y="840"/>
                  </a:lnTo>
                  <a:lnTo>
                    <a:pt x="480" y="1100"/>
                  </a:lnTo>
                  <a:lnTo>
                    <a:pt x="400" y="1340"/>
                  </a:lnTo>
                  <a:lnTo>
                    <a:pt x="300" y="1580"/>
                  </a:lnTo>
                  <a:lnTo>
                    <a:pt x="160" y="1799"/>
                  </a:lnTo>
                  <a:lnTo>
                    <a:pt x="1" y="1999"/>
                  </a:lnTo>
                  <a:lnTo>
                    <a:pt x="260" y="2239"/>
                  </a:lnTo>
                  <a:lnTo>
                    <a:pt x="440" y="1999"/>
                  </a:lnTo>
                  <a:lnTo>
                    <a:pt x="600" y="1740"/>
                  </a:lnTo>
                  <a:lnTo>
                    <a:pt x="720" y="1480"/>
                  </a:lnTo>
                  <a:lnTo>
                    <a:pt x="820" y="1200"/>
                  </a:lnTo>
                  <a:lnTo>
                    <a:pt x="880" y="900"/>
                  </a:lnTo>
                  <a:lnTo>
                    <a:pt x="920" y="600"/>
                  </a:lnTo>
                  <a:lnTo>
                    <a:pt x="900" y="30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782240" y="4535417"/>
              <a:ext cx="23007" cy="32557"/>
            </a:xfrm>
            <a:custGeom>
              <a:avLst/>
              <a:gdLst/>
              <a:ahLst/>
              <a:cxnLst/>
              <a:rect l="l" t="t" r="r" b="b"/>
              <a:pathLst>
                <a:path w="1060" h="1500" extrusionOk="0">
                  <a:moveTo>
                    <a:pt x="300" y="0"/>
                  </a:moveTo>
                  <a:lnTo>
                    <a:pt x="0" y="180"/>
                  </a:lnTo>
                  <a:lnTo>
                    <a:pt x="760" y="1499"/>
                  </a:lnTo>
                  <a:lnTo>
                    <a:pt x="1060" y="13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482449" y="4003533"/>
              <a:ext cx="61208" cy="7836"/>
            </a:xfrm>
            <a:custGeom>
              <a:avLst/>
              <a:gdLst/>
              <a:ahLst/>
              <a:cxnLst/>
              <a:rect l="l" t="t" r="r" b="b"/>
              <a:pathLst>
                <a:path w="2820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819" y="36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330188" y="4002664"/>
              <a:ext cx="15628" cy="35596"/>
            </a:xfrm>
            <a:custGeom>
              <a:avLst/>
              <a:gdLst/>
              <a:ahLst/>
              <a:cxnLst/>
              <a:rect l="l" t="t" r="r" b="b"/>
              <a:pathLst>
                <a:path w="720" h="1640" extrusionOk="0">
                  <a:moveTo>
                    <a:pt x="20" y="1"/>
                  </a:moveTo>
                  <a:lnTo>
                    <a:pt x="0" y="220"/>
                  </a:lnTo>
                  <a:lnTo>
                    <a:pt x="0" y="440"/>
                  </a:lnTo>
                  <a:lnTo>
                    <a:pt x="20" y="660"/>
                  </a:lnTo>
                  <a:lnTo>
                    <a:pt x="80" y="860"/>
                  </a:lnTo>
                  <a:lnTo>
                    <a:pt x="140" y="1080"/>
                  </a:lnTo>
                  <a:lnTo>
                    <a:pt x="220" y="1280"/>
                  </a:lnTo>
                  <a:lnTo>
                    <a:pt x="320" y="1460"/>
                  </a:lnTo>
                  <a:lnTo>
                    <a:pt x="440" y="1640"/>
                  </a:lnTo>
                  <a:lnTo>
                    <a:pt x="720" y="1440"/>
                  </a:lnTo>
                  <a:lnTo>
                    <a:pt x="620" y="1280"/>
                  </a:lnTo>
                  <a:lnTo>
                    <a:pt x="540" y="1120"/>
                  </a:lnTo>
                  <a:lnTo>
                    <a:pt x="460" y="960"/>
                  </a:lnTo>
                  <a:lnTo>
                    <a:pt x="420" y="780"/>
                  </a:lnTo>
                  <a:lnTo>
                    <a:pt x="380" y="600"/>
                  </a:lnTo>
                  <a:lnTo>
                    <a:pt x="360" y="420"/>
                  </a:lnTo>
                  <a:lnTo>
                    <a:pt x="360" y="240"/>
                  </a:lnTo>
                  <a:lnTo>
                    <a:pt x="380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421284" y="4144095"/>
              <a:ext cx="26480" cy="32992"/>
            </a:xfrm>
            <a:custGeom>
              <a:avLst/>
              <a:gdLst/>
              <a:ahLst/>
              <a:cxnLst/>
              <a:rect l="l" t="t" r="r" b="b"/>
              <a:pathLst>
                <a:path w="1220" h="1520" extrusionOk="0">
                  <a:moveTo>
                    <a:pt x="1000" y="1"/>
                  </a:moveTo>
                  <a:lnTo>
                    <a:pt x="840" y="140"/>
                  </a:lnTo>
                  <a:lnTo>
                    <a:pt x="680" y="300"/>
                  </a:lnTo>
                  <a:lnTo>
                    <a:pt x="540" y="460"/>
                  </a:lnTo>
                  <a:lnTo>
                    <a:pt x="400" y="640"/>
                  </a:lnTo>
                  <a:lnTo>
                    <a:pt x="280" y="820"/>
                  </a:lnTo>
                  <a:lnTo>
                    <a:pt x="181" y="1000"/>
                  </a:lnTo>
                  <a:lnTo>
                    <a:pt x="81" y="1200"/>
                  </a:lnTo>
                  <a:lnTo>
                    <a:pt x="1" y="1400"/>
                  </a:lnTo>
                  <a:lnTo>
                    <a:pt x="320" y="1520"/>
                  </a:lnTo>
                  <a:lnTo>
                    <a:pt x="400" y="1340"/>
                  </a:lnTo>
                  <a:lnTo>
                    <a:pt x="480" y="1160"/>
                  </a:lnTo>
                  <a:lnTo>
                    <a:pt x="580" y="1000"/>
                  </a:lnTo>
                  <a:lnTo>
                    <a:pt x="680" y="840"/>
                  </a:lnTo>
                  <a:lnTo>
                    <a:pt x="800" y="680"/>
                  </a:lnTo>
                  <a:lnTo>
                    <a:pt x="940" y="540"/>
                  </a:lnTo>
                  <a:lnTo>
                    <a:pt x="1080" y="400"/>
                  </a:lnTo>
                  <a:lnTo>
                    <a:pt x="1220" y="28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232580" y="4235625"/>
              <a:ext cx="42520" cy="46015"/>
            </a:xfrm>
            <a:custGeom>
              <a:avLst/>
              <a:gdLst/>
              <a:ahLst/>
              <a:cxnLst/>
              <a:rect l="l" t="t" r="r" b="b"/>
              <a:pathLst>
                <a:path w="1959" h="2120" extrusionOk="0">
                  <a:moveTo>
                    <a:pt x="300" y="1"/>
                  </a:moveTo>
                  <a:lnTo>
                    <a:pt x="0" y="161"/>
                  </a:lnTo>
                  <a:lnTo>
                    <a:pt x="180" y="441"/>
                  </a:lnTo>
                  <a:lnTo>
                    <a:pt x="360" y="721"/>
                  </a:lnTo>
                  <a:lnTo>
                    <a:pt x="560" y="980"/>
                  </a:lnTo>
                  <a:lnTo>
                    <a:pt x="780" y="1240"/>
                  </a:lnTo>
                  <a:lnTo>
                    <a:pt x="999" y="1480"/>
                  </a:lnTo>
                  <a:lnTo>
                    <a:pt x="1239" y="1700"/>
                  </a:lnTo>
                  <a:lnTo>
                    <a:pt x="1499" y="1920"/>
                  </a:lnTo>
                  <a:lnTo>
                    <a:pt x="1759" y="2120"/>
                  </a:lnTo>
                  <a:lnTo>
                    <a:pt x="1959" y="1820"/>
                  </a:lnTo>
                  <a:lnTo>
                    <a:pt x="1719" y="1640"/>
                  </a:lnTo>
                  <a:lnTo>
                    <a:pt x="1479" y="1440"/>
                  </a:lnTo>
                  <a:lnTo>
                    <a:pt x="1259" y="1220"/>
                  </a:lnTo>
                  <a:lnTo>
                    <a:pt x="1039" y="1000"/>
                  </a:lnTo>
                  <a:lnTo>
                    <a:pt x="840" y="760"/>
                  </a:lnTo>
                  <a:lnTo>
                    <a:pt x="640" y="521"/>
                  </a:lnTo>
                  <a:lnTo>
                    <a:pt x="480" y="2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2751007" y="4249951"/>
              <a:ext cx="55543" cy="23441"/>
            </a:xfrm>
            <a:custGeom>
              <a:avLst/>
              <a:gdLst/>
              <a:ahLst/>
              <a:cxnLst/>
              <a:rect l="l" t="t" r="r" b="b"/>
              <a:pathLst>
                <a:path w="2559" h="1080" extrusionOk="0">
                  <a:moveTo>
                    <a:pt x="2559" y="1"/>
                  </a:moveTo>
                  <a:lnTo>
                    <a:pt x="2219" y="21"/>
                  </a:lnTo>
                  <a:lnTo>
                    <a:pt x="1879" y="61"/>
                  </a:lnTo>
                  <a:lnTo>
                    <a:pt x="1559" y="120"/>
                  </a:lnTo>
                  <a:lnTo>
                    <a:pt x="1219" y="220"/>
                  </a:lnTo>
                  <a:lnTo>
                    <a:pt x="900" y="320"/>
                  </a:lnTo>
                  <a:lnTo>
                    <a:pt x="600" y="460"/>
                  </a:lnTo>
                  <a:lnTo>
                    <a:pt x="300" y="620"/>
                  </a:lnTo>
                  <a:lnTo>
                    <a:pt x="0" y="780"/>
                  </a:lnTo>
                  <a:lnTo>
                    <a:pt x="200" y="1080"/>
                  </a:lnTo>
                  <a:lnTo>
                    <a:pt x="460" y="920"/>
                  </a:lnTo>
                  <a:lnTo>
                    <a:pt x="740" y="780"/>
                  </a:lnTo>
                  <a:lnTo>
                    <a:pt x="1040" y="660"/>
                  </a:lnTo>
                  <a:lnTo>
                    <a:pt x="1339" y="560"/>
                  </a:lnTo>
                  <a:lnTo>
                    <a:pt x="1639" y="480"/>
                  </a:lnTo>
                  <a:lnTo>
                    <a:pt x="1939" y="400"/>
                  </a:lnTo>
                  <a:lnTo>
                    <a:pt x="2259" y="360"/>
                  </a:lnTo>
                  <a:lnTo>
                    <a:pt x="2559" y="360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extrusionOk="0">
                  <a:moveTo>
                    <a:pt x="7756" y="1"/>
                  </a:move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  <a:lnTo>
                    <a:pt x="8475" y="21"/>
                  </a:lnTo>
                  <a:lnTo>
                    <a:pt x="77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fill="none" extrusionOk="0">
                  <a:moveTo>
                    <a:pt x="8475" y="21"/>
                  </a:moveTo>
                  <a:lnTo>
                    <a:pt x="8475" y="21"/>
                  </a:lnTo>
                  <a:lnTo>
                    <a:pt x="7756" y="1"/>
                  </a:ln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520629" y="4272502"/>
              <a:ext cx="187878" cy="235174"/>
            </a:xfrm>
            <a:custGeom>
              <a:avLst/>
              <a:gdLst/>
              <a:ahLst/>
              <a:cxnLst/>
              <a:rect l="l" t="t" r="r" b="b"/>
              <a:pathLst>
                <a:path w="8656" h="10835" extrusionOk="0">
                  <a:moveTo>
                    <a:pt x="7816" y="1"/>
                  </a:moveTo>
                  <a:lnTo>
                    <a:pt x="7016" y="21"/>
                  </a:lnTo>
                  <a:lnTo>
                    <a:pt x="6257" y="101"/>
                  </a:lnTo>
                  <a:lnTo>
                    <a:pt x="5517" y="221"/>
                  </a:lnTo>
                  <a:lnTo>
                    <a:pt x="5178" y="301"/>
                  </a:lnTo>
                  <a:lnTo>
                    <a:pt x="4838" y="401"/>
                  </a:lnTo>
                  <a:lnTo>
                    <a:pt x="4498" y="481"/>
                  </a:lnTo>
                  <a:lnTo>
                    <a:pt x="4178" y="601"/>
                  </a:lnTo>
                  <a:lnTo>
                    <a:pt x="3858" y="720"/>
                  </a:lnTo>
                  <a:lnTo>
                    <a:pt x="3559" y="840"/>
                  </a:lnTo>
                  <a:lnTo>
                    <a:pt x="3259" y="980"/>
                  </a:lnTo>
                  <a:lnTo>
                    <a:pt x="2979" y="1140"/>
                  </a:lnTo>
                  <a:lnTo>
                    <a:pt x="2639" y="1340"/>
                  </a:lnTo>
                  <a:lnTo>
                    <a:pt x="2319" y="1560"/>
                  </a:lnTo>
                  <a:lnTo>
                    <a:pt x="2000" y="1780"/>
                  </a:lnTo>
                  <a:lnTo>
                    <a:pt x="1720" y="2040"/>
                  </a:lnTo>
                  <a:lnTo>
                    <a:pt x="1460" y="2299"/>
                  </a:lnTo>
                  <a:lnTo>
                    <a:pt x="1200" y="2559"/>
                  </a:lnTo>
                  <a:lnTo>
                    <a:pt x="980" y="2859"/>
                  </a:lnTo>
                  <a:lnTo>
                    <a:pt x="780" y="3139"/>
                  </a:lnTo>
                  <a:lnTo>
                    <a:pt x="580" y="3439"/>
                  </a:lnTo>
                  <a:lnTo>
                    <a:pt x="421" y="3759"/>
                  </a:lnTo>
                  <a:lnTo>
                    <a:pt x="301" y="4058"/>
                  </a:lnTo>
                  <a:lnTo>
                    <a:pt x="181" y="4378"/>
                  </a:lnTo>
                  <a:lnTo>
                    <a:pt x="101" y="4718"/>
                  </a:lnTo>
                  <a:lnTo>
                    <a:pt x="41" y="5038"/>
                  </a:lnTo>
                  <a:lnTo>
                    <a:pt x="1" y="5358"/>
                  </a:lnTo>
                  <a:lnTo>
                    <a:pt x="1" y="5697"/>
                  </a:lnTo>
                  <a:lnTo>
                    <a:pt x="21" y="5937"/>
                  </a:lnTo>
                  <a:lnTo>
                    <a:pt x="41" y="6177"/>
                  </a:lnTo>
                  <a:lnTo>
                    <a:pt x="81" y="6417"/>
                  </a:lnTo>
                  <a:lnTo>
                    <a:pt x="141" y="6657"/>
                  </a:lnTo>
                  <a:lnTo>
                    <a:pt x="221" y="6877"/>
                  </a:lnTo>
                  <a:lnTo>
                    <a:pt x="301" y="7116"/>
                  </a:lnTo>
                  <a:lnTo>
                    <a:pt x="401" y="7356"/>
                  </a:lnTo>
                  <a:lnTo>
                    <a:pt x="520" y="7576"/>
                  </a:lnTo>
                  <a:lnTo>
                    <a:pt x="640" y="7796"/>
                  </a:lnTo>
                  <a:lnTo>
                    <a:pt x="780" y="8016"/>
                  </a:lnTo>
                  <a:lnTo>
                    <a:pt x="920" y="8236"/>
                  </a:lnTo>
                  <a:lnTo>
                    <a:pt x="1100" y="8436"/>
                  </a:lnTo>
                  <a:lnTo>
                    <a:pt x="1260" y="8636"/>
                  </a:lnTo>
                  <a:lnTo>
                    <a:pt x="1460" y="8835"/>
                  </a:lnTo>
                  <a:lnTo>
                    <a:pt x="1660" y="9015"/>
                  </a:lnTo>
                  <a:lnTo>
                    <a:pt x="1860" y="9195"/>
                  </a:lnTo>
                  <a:lnTo>
                    <a:pt x="2239" y="9495"/>
                  </a:lnTo>
                  <a:lnTo>
                    <a:pt x="2659" y="9755"/>
                  </a:lnTo>
                  <a:lnTo>
                    <a:pt x="3099" y="9995"/>
                  </a:lnTo>
                  <a:lnTo>
                    <a:pt x="3579" y="10215"/>
                  </a:lnTo>
                  <a:lnTo>
                    <a:pt x="4078" y="10414"/>
                  </a:lnTo>
                  <a:lnTo>
                    <a:pt x="4598" y="10594"/>
                  </a:lnTo>
                  <a:lnTo>
                    <a:pt x="5138" y="10734"/>
                  </a:lnTo>
                  <a:lnTo>
                    <a:pt x="5697" y="10834"/>
                  </a:lnTo>
                  <a:lnTo>
                    <a:pt x="5757" y="10494"/>
                  </a:lnTo>
                  <a:lnTo>
                    <a:pt x="5218" y="10394"/>
                  </a:lnTo>
                  <a:lnTo>
                    <a:pt x="4698" y="10255"/>
                  </a:lnTo>
                  <a:lnTo>
                    <a:pt x="4198" y="10095"/>
                  </a:lnTo>
                  <a:lnTo>
                    <a:pt x="3718" y="9895"/>
                  </a:lnTo>
                  <a:lnTo>
                    <a:pt x="3279" y="9695"/>
                  </a:lnTo>
                  <a:lnTo>
                    <a:pt x="2839" y="9455"/>
                  </a:lnTo>
                  <a:lnTo>
                    <a:pt x="2459" y="9215"/>
                  </a:lnTo>
                  <a:lnTo>
                    <a:pt x="2080" y="8935"/>
                  </a:lnTo>
                  <a:lnTo>
                    <a:pt x="1900" y="8755"/>
                  </a:lnTo>
                  <a:lnTo>
                    <a:pt x="1700" y="8596"/>
                  </a:lnTo>
                  <a:lnTo>
                    <a:pt x="1540" y="8416"/>
                  </a:lnTo>
                  <a:lnTo>
                    <a:pt x="1360" y="8216"/>
                  </a:lnTo>
                  <a:lnTo>
                    <a:pt x="1220" y="8036"/>
                  </a:lnTo>
                  <a:lnTo>
                    <a:pt x="1080" y="7836"/>
                  </a:lnTo>
                  <a:lnTo>
                    <a:pt x="940" y="7636"/>
                  </a:lnTo>
                  <a:lnTo>
                    <a:pt x="820" y="7416"/>
                  </a:lnTo>
                  <a:lnTo>
                    <a:pt x="720" y="7216"/>
                  </a:lnTo>
                  <a:lnTo>
                    <a:pt x="640" y="6997"/>
                  </a:lnTo>
                  <a:lnTo>
                    <a:pt x="560" y="6777"/>
                  </a:lnTo>
                  <a:lnTo>
                    <a:pt x="481" y="6557"/>
                  </a:lnTo>
                  <a:lnTo>
                    <a:pt x="441" y="6337"/>
                  </a:lnTo>
                  <a:lnTo>
                    <a:pt x="401" y="6117"/>
                  </a:lnTo>
                  <a:lnTo>
                    <a:pt x="361" y="5897"/>
                  </a:lnTo>
                  <a:lnTo>
                    <a:pt x="361" y="5677"/>
                  </a:lnTo>
                  <a:lnTo>
                    <a:pt x="361" y="5378"/>
                  </a:lnTo>
                  <a:lnTo>
                    <a:pt x="381" y="5078"/>
                  </a:lnTo>
                  <a:lnTo>
                    <a:pt x="441" y="4778"/>
                  </a:lnTo>
                  <a:lnTo>
                    <a:pt x="520" y="4478"/>
                  </a:lnTo>
                  <a:lnTo>
                    <a:pt x="620" y="4178"/>
                  </a:lnTo>
                  <a:lnTo>
                    <a:pt x="760" y="3878"/>
                  </a:lnTo>
                  <a:lnTo>
                    <a:pt x="900" y="3599"/>
                  </a:lnTo>
                  <a:lnTo>
                    <a:pt x="1080" y="3319"/>
                  </a:lnTo>
                  <a:lnTo>
                    <a:pt x="1280" y="3039"/>
                  </a:lnTo>
                  <a:lnTo>
                    <a:pt x="1480" y="2779"/>
                  </a:lnTo>
                  <a:lnTo>
                    <a:pt x="1720" y="2519"/>
                  </a:lnTo>
                  <a:lnTo>
                    <a:pt x="1960" y="2279"/>
                  </a:lnTo>
                  <a:lnTo>
                    <a:pt x="2239" y="2060"/>
                  </a:lnTo>
                  <a:lnTo>
                    <a:pt x="2519" y="1840"/>
                  </a:lnTo>
                  <a:lnTo>
                    <a:pt x="2819" y="1640"/>
                  </a:lnTo>
                  <a:lnTo>
                    <a:pt x="3139" y="1440"/>
                  </a:lnTo>
                  <a:lnTo>
                    <a:pt x="3419" y="1300"/>
                  </a:lnTo>
                  <a:lnTo>
                    <a:pt x="3699" y="1160"/>
                  </a:lnTo>
                  <a:lnTo>
                    <a:pt x="3998" y="1040"/>
                  </a:lnTo>
                  <a:lnTo>
                    <a:pt x="4298" y="920"/>
                  </a:lnTo>
                  <a:lnTo>
                    <a:pt x="4618" y="820"/>
                  </a:lnTo>
                  <a:lnTo>
                    <a:pt x="4938" y="720"/>
                  </a:lnTo>
                  <a:lnTo>
                    <a:pt x="5617" y="581"/>
                  </a:lnTo>
                  <a:lnTo>
                    <a:pt x="6317" y="461"/>
                  </a:lnTo>
                  <a:lnTo>
                    <a:pt x="7056" y="381"/>
                  </a:lnTo>
                  <a:lnTo>
                    <a:pt x="7836" y="341"/>
                  </a:lnTo>
                  <a:lnTo>
                    <a:pt x="8655" y="361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2076390" y="4140188"/>
              <a:ext cx="296772" cy="115861"/>
            </a:xfrm>
            <a:custGeom>
              <a:avLst/>
              <a:gdLst/>
              <a:ahLst/>
              <a:cxnLst/>
              <a:rect l="l" t="t" r="r" b="b"/>
              <a:pathLst>
                <a:path w="13673" h="5338" extrusionOk="0">
                  <a:moveTo>
                    <a:pt x="6936" y="1"/>
                  </a:moveTo>
                  <a:lnTo>
                    <a:pt x="6596" y="21"/>
                  </a:lnTo>
                  <a:lnTo>
                    <a:pt x="6257" y="41"/>
                  </a:lnTo>
                  <a:lnTo>
                    <a:pt x="5917" y="81"/>
                  </a:lnTo>
                  <a:lnTo>
                    <a:pt x="5577" y="141"/>
                  </a:lnTo>
                  <a:lnTo>
                    <a:pt x="5237" y="201"/>
                  </a:lnTo>
                  <a:lnTo>
                    <a:pt x="4897" y="281"/>
                  </a:lnTo>
                  <a:lnTo>
                    <a:pt x="4558" y="360"/>
                  </a:lnTo>
                  <a:lnTo>
                    <a:pt x="4238" y="480"/>
                  </a:lnTo>
                  <a:lnTo>
                    <a:pt x="3898" y="580"/>
                  </a:lnTo>
                  <a:lnTo>
                    <a:pt x="3578" y="700"/>
                  </a:lnTo>
                  <a:lnTo>
                    <a:pt x="3259" y="840"/>
                  </a:lnTo>
                  <a:lnTo>
                    <a:pt x="2959" y="1000"/>
                  </a:lnTo>
                  <a:lnTo>
                    <a:pt x="2639" y="1160"/>
                  </a:lnTo>
                  <a:lnTo>
                    <a:pt x="2359" y="1320"/>
                  </a:lnTo>
                  <a:lnTo>
                    <a:pt x="2059" y="1520"/>
                  </a:lnTo>
                  <a:lnTo>
                    <a:pt x="1779" y="1700"/>
                  </a:lnTo>
                  <a:lnTo>
                    <a:pt x="1500" y="1919"/>
                  </a:lnTo>
                  <a:lnTo>
                    <a:pt x="1220" y="2119"/>
                  </a:lnTo>
                  <a:lnTo>
                    <a:pt x="960" y="2359"/>
                  </a:lnTo>
                  <a:lnTo>
                    <a:pt x="720" y="2599"/>
                  </a:lnTo>
                  <a:lnTo>
                    <a:pt x="480" y="2839"/>
                  </a:lnTo>
                  <a:lnTo>
                    <a:pt x="240" y="3099"/>
                  </a:lnTo>
                  <a:lnTo>
                    <a:pt x="120" y="3279"/>
                  </a:lnTo>
                  <a:lnTo>
                    <a:pt x="41" y="3479"/>
                  </a:lnTo>
                  <a:lnTo>
                    <a:pt x="1" y="3678"/>
                  </a:lnTo>
                  <a:lnTo>
                    <a:pt x="1" y="3878"/>
                  </a:lnTo>
                  <a:lnTo>
                    <a:pt x="41" y="4078"/>
                  </a:lnTo>
                  <a:lnTo>
                    <a:pt x="100" y="4258"/>
                  </a:lnTo>
                  <a:lnTo>
                    <a:pt x="220" y="4438"/>
                  </a:lnTo>
                  <a:lnTo>
                    <a:pt x="360" y="4598"/>
                  </a:lnTo>
                  <a:lnTo>
                    <a:pt x="540" y="4718"/>
                  </a:lnTo>
                  <a:lnTo>
                    <a:pt x="740" y="4798"/>
                  </a:lnTo>
                  <a:lnTo>
                    <a:pt x="940" y="4838"/>
                  </a:lnTo>
                  <a:lnTo>
                    <a:pt x="1140" y="4838"/>
                  </a:lnTo>
                  <a:lnTo>
                    <a:pt x="1340" y="4818"/>
                  </a:lnTo>
                  <a:lnTo>
                    <a:pt x="1540" y="4738"/>
                  </a:lnTo>
                  <a:lnTo>
                    <a:pt x="1699" y="4618"/>
                  </a:lnTo>
                  <a:lnTo>
                    <a:pt x="1859" y="4478"/>
                  </a:lnTo>
                  <a:lnTo>
                    <a:pt x="2219" y="4078"/>
                  </a:lnTo>
                  <a:lnTo>
                    <a:pt x="2619" y="3738"/>
                  </a:lnTo>
                  <a:lnTo>
                    <a:pt x="3019" y="3419"/>
                  </a:lnTo>
                  <a:lnTo>
                    <a:pt x="3458" y="3119"/>
                  </a:lnTo>
                  <a:lnTo>
                    <a:pt x="3918" y="2879"/>
                  </a:lnTo>
                  <a:lnTo>
                    <a:pt x="4398" y="2659"/>
                  </a:lnTo>
                  <a:lnTo>
                    <a:pt x="4897" y="2479"/>
                  </a:lnTo>
                  <a:lnTo>
                    <a:pt x="5397" y="2319"/>
                  </a:lnTo>
                  <a:lnTo>
                    <a:pt x="5917" y="2219"/>
                  </a:lnTo>
                  <a:lnTo>
                    <a:pt x="6437" y="2139"/>
                  </a:lnTo>
                  <a:lnTo>
                    <a:pt x="6956" y="2119"/>
                  </a:lnTo>
                  <a:lnTo>
                    <a:pt x="7496" y="2119"/>
                  </a:lnTo>
                  <a:lnTo>
                    <a:pt x="8016" y="2179"/>
                  </a:lnTo>
                  <a:lnTo>
                    <a:pt x="8535" y="2259"/>
                  </a:lnTo>
                  <a:lnTo>
                    <a:pt x="9035" y="2399"/>
                  </a:lnTo>
                  <a:lnTo>
                    <a:pt x="9535" y="2559"/>
                  </a:lnTo>
                  <a:lnTo>
                    <a:pt x="9934" y="2739"/>
                  </a:lnTo>
                  <a:lnTo>
                    <a:pt x="10294" y="2939"/>
                  </a:lnTo>
                  <a:lnTo>
                    <a:pt x="10634" y="3159"/>
                  </a:lnTo>
                  <a:lnTo>
                    <a:pt x="10914" y="3399"/>
                  </a:lnTo>
                  <a:lnTo>
                    <a:pt x="11154" y="3658"/>
                  </a:lnTo>
                  <a:lnTo>
                    <a:pt x="11353" y="3938"/>
                  </a:lnTo>
                  <a:lnTo>
                    <a:pt x="11433" y="4078"/>
                  </a:lnTo>
                  <a:lnTo>
                    <a:pt x="11493" y="4218"/>
                  </a:lnTo>
                  <a:lnTo>
                    <a:pt x="11533" y="4358"/>
                  </a:lnTo>
                  <a:lnTo>
                    <a:pt x="11573" y="4498"/>
                  </a:lnTo>
                  <a:lnTo>
                    <a:pt x="11633" y="4678"/>
                  </a:lnTo>
                  <a:lnTo>
                    <a:pt x="11713" y="4838"/>
                  </a:lnTo>
                  <a:lnTo>
                    <a:pt x="11833" y="4978"/>
                  </a:lnTo>
                  <a:lnTo>
                    <a:pt x="11953" y="5098"/>
                  </a:lnTo>
                  <a:lnTo>
                    <a:pt x="12113" y="5197"/>
                  </a:lnTo>
                  <a:lnTo>
                    <a:pt x="12273" y="5277"/>
                  </a:lnTo>
                  <a:lnTo>
                    <a:pt x="12433" y="5317"/>
                  </a:lnTo>
                  <a:lnTo>
                    <a:pt x="12613" y="5337"/>
                  </a:lnTo>
                  <a:lnTo>
                    <a:pt x="12733" y="5317"/>
                  </a:lnTo>
                  <a:lnTo>
                    <a:pt x="12853" y="5297"/>
                  </a:lnTo>
                  <a:lnTo>
                    <a:pt x="13052" y="5237"/>
                  </a:lnTo>
                  <a:lnTo>
                    <a:pt x="13232" y="5137"/>
                  </a:lnTo>
                  <a:lnTo>
                    <a:pt x="13392" y="4998"/>
                  </a:lnTo>
                  <a:lnTo>
                    <a:pt x="13512" y="4838"/>
                  </a:lnTo>
                  <a:lnTo>
                    <a:pt x="13612" y="4658"/>
                  </a:lnTo>
                  <a:lnTo>
                    <a:pt x="13652" y="4458"/>
                  </a:lnTo>
                  <a:lnTo>
                    <a:pt x="13672" y="4258"/>
                  </a:lnTo>
                  <a:lnTo>
                    <a:pt x="13652" y="4038"/>
                  </a:lnTo>
                  <a:lnTo>
                    <a:pt x="13572" y="3758"/>
                  </a:lnTo>
                  <a:lnTo>
                    <a:pt x="13492" y="3499"/>
                  </a:lnTo>
                  <a:lnTo>
                    <a:pt x="13372" y="3239"/>
                  </a:lnTo>
                  <a:lnTo>
                    <a:pt x="13252" y="2979"/>
                  </a:lnTo>
                  <a:lnTo>
                    <a:pt x="13092" y="2719"/>
                  </a:lnTo>
                  <a:lnTo>
                    <a:pt x="12932" y="2479"/>
                  </a:lnTo>
                  <a:lnTo>
                    <a:pt x="12733" y="2259"/>
                  </a:lnTo>
                  <a:lnTo>
                    <a:pt x="12533" y="2019"/>
                  </a:lnTo>
                  <a:lnTo>
                    <a:pt x="12313" y="1820"/>
                  </a:lnTo>
                  <a:lnTo>
                    <a:pt x="12073" y="1600"/>
                  </a:lnTo>
                  <a:lnTo>
                    <a:pt x="11813" y="1400"/>
                  </a:lnTo>
                  <a:lnTo>
                    <a:pt x="11553" y="1220"/>
                  </a:lnTo>
                  <a:lnTo>
                    <a:pt x="11254" y="1040"/>
                  </a:lnTo>
                  <a:lnTo>
                    <a:pt x="10954" y="880"/>
                  </a:lnTo>
                  <a:lnTo>
                    <a:pt x="10654" y="740"/>
                  </a:lnTo>
                  <a:lnTo>
                    <a:pt x="10314" y="600"/>
                  </a:lnTo>
                  <a:lnTo>
                    <a:pt x="9994" y="480"/>
                  </a:lnTo>
                  <a:lnTo>
                    <a:pt x="9655" y="360"/>
                  </a:lnTo>
                  <a:lnTo>
                    <a:pt x="9335" y="281"/>
                  </a:lnTo>
                  <a:lnTo>
                    <a:pt x="8995" y="201"/>
                  </a:lnTo>
                  <a:lnTo>
                    <a:pt x="8655" y="121"/>
                  </a:lnTo>
                  <a:lnTo>
                    <a:pt x="8315" y="81"/>
                  </a:lnTo>
                  <a:lnTo>
                    <a:pt x="7976" y="41"/>
                  </a:lnTo>
                  <a:lnTo>
                    <a:pt x="7636" y="21"/>
                  </a:lnTo>
                  <a:lnTo>
                    <a:pt x="72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262511" y="4346256"/>
              <a:ext cx="271595" cy="37767"/>
            </a:xfrm>
            <a:custGeom>
              <a:avLst/>
              <a:gdLst/>
              <a:ahLst/>
              <a:cxnLst/>
              <a:rect l="l" t="t" r="r" b="b"/>
              <a:pathLst>
                <a:path w="12513" h="1740" extrusionOk="0">
                  <a:moveTo>
                    <a:pt x="1139" y="1"/>
                  </a:moveTo>
                  <a:lnTo>
                    <a:pt x="940" y="41"/>
                  </a:lnTo>
                  <a:lnTo>
                    <a:pt x="740" y="81"/>
                  </a:lnTo>
                  <a:lnTo>
                    <a:pt x="580" y="121"/>
                  </a:lnTo>
                  <a:lnTo>
                    <a:pt x="420" y="141"/>
                  </a:lnTo>
                  <a:lnTo>
                    <a:pt x="280" y="201"/>
                  </a:lnTo>
                  <a:lnTo>
                    <a:pt x="120" y="261"/>
                  </a:lnTo>
                  <a:lnTo>
                    <a:pt x="0" y="361"/>
                  </a:lnTo>
                  <a:lnTo>
                    <a:pt x="240" y="600"/>
                  </a:lnTo>
                  <a:lnTo>
                    <a:pt x="320" y="560"/>
                  </a:lnTo>
                  <a:lnTo>
                    <a:pt x="420" y="520"/>
                  </a:lnTo>
                  <a:lnTo>
                    <a:pt x="660" y="461"/>
                  </a:lnTo>
                  <a:lnTo>
                    <a:pt x="840" y="421"/>
                  </a:lnTo>
                  <a:lnTo>
                    <a:pt x="1020" y="381"/>
                  </a:lnTo>
                  <a:lnTo>
                    <a:pt x="1179" y="361"/>
                  </a:lnTo>
                  <a:lnTo>
                    <a:pt x="1359" y="341"/>
                  </a:lnTo>
                  <a:lnTo>
                    <a:pt x="1539" y="341"/>
                  </a:lnTo>
                  <a:lnTo>
                    <a:pt x="1899" y="381"/>
                  </a:lnTo>
                  <a:lnTo>
                    <a:pt x="2259" y="461"/>
                  </a:lnTo>
                  <a:lnTo>
                    <a:pt x="2619" y="580"/>
                  </a:lnTo>
                  <a:lnTo>
                    <a:pt x="2978" y="700"/>
                  </a:lnTo>
                  <a:lnTo>
                    <a:pt x="3658" y="960"/>
                  </a:lnTo>
                  <a:lnTo>
                    <a:pt x="3958" y="1100"/>
                  </a:lnTo>
                  <a:lnTo>
                    <a:pt x="4357" y="1240"/>
                  </a:lnTo>
                  <a:lnTo>
                    <a:pt x="4757" y="1380"/>
                  </a:lnTo>
                  <a:lnTo>
                    <a:pt x="5177" y="1480"/>
                  </a:lnTo>
                  <a:lnTo>
                    <a:pt x="5597" y="1580"/>
                  </a:lnTo>
                  <a:lnTo>
                    <a:pt x="6016" y="1640"/>
                  </a:lnTo>
                  <a:lnTo>
                    <a:pt x="6436" y="1700"/>
                  </a:lnTo>
                  <a:lnTo>
                    <a:pt x="6876" y="1720"/>
                  </a:lnTo>
                  <a:lnTo>
                    <a:pt x="7296" y="1740"/>
                  </a:lnTo>
                  <a:lnTo>
                    <a:pt x="7735" y="1720"/>
                  </a:lnTo>
                  <a:lnTo>
                    <a:pt x="8175" y="1700"/>
                  </a:lnTo>
                  <a:lnTo>
                    <a:pt x="8615" y="1640"/>
                  </a:lnTo>
                  <a:lnTo>
                    <a:pt x="9035" y="1580"/>
                  </a:lnTo>
                  <a:lnTo>
                    <a:pt x="9354" y="1500"/>
                  </a:lnTo>
                  <a:lnTo>
                    <a:pt x="9674" y="1400"/>
                  </a:lnTo>
                  <a:lnTo>
                    <a:pt x="10334" y="1140"/>
                  </a:lnTo>
                  <a:lnTo>
                    <a:pt x="10873" y="940"/>
                  </a:lnTo>
                  <a:lnTo>
                    <a:pt x="11153" y="840"/>
                  </a:lnTo>
                  <a:lnTo>
                    <a:pt x="11413" y="760"/>
                  </a:lnTo>
                  <a:lnTo>
                    <a:pt x="11693" y="700"/>
                  </a:lnTo>
                  <a:lnTo>
                    <a:pt x="11953" y="660"/>
                  </a:lnTo>
                  <a:lnTo>
                    <a:pt x="12213" y="660"/>
                  </a:lnTo>
                  <a:lnTo>
                    <a:pt x="12452" y="680"/>
                  </a:lnTo>
                  <a:lnTo>
                    <a:pt x="12512" y="341"/>
                  </a:lnTo>
                  <a:lnTo>
                    <a:pt x="12233" y="301"/>
                  </a:lnTo>
                  <a:lnTo>
                    <a:pt x="11953" y="301"/>
                  </a:lnTo>
                  <a:lnTo>
                    <a:pt x="11653" y="341"/>
                  </a:lnTo>
                  <a:lnTo>
                    <a:pt x="11373" y="401"/>
                  </a:lnTo>
                  <a:lnTo>
                    <a:pt x="11073" y="480"/>
                  </a:lnTo>
                  <a:lnTo>
                    <a:pt x="10773" y="580"/>
                  </a:lnTo>
                  <a:lnTo>
                    <a:pt x="10194" y="820"/>
                  </a:lnTo>
                  <a:lnTo>
                    <a:pt x="9574" y="1060"/>
                  </a:lnTo>
                  <a:lnTo>
                    <a:pt x="9254" y="1160"/>
                  </a:lnTo>
                  <a:lnTo>
                    <a:pt x="8975" y="1220"/>
                  </a:lnTo>
                  <a:lnTo>
                    <a:pt x="8355" y="1320"/>
                  </a:lnTo>
                  <a:lnTo>
                    <a:pt x="7715" y="1380"/>
                  </a:lnTo>
                  <a:lnTo>
                    <a:pt x="7096" y="1380"/>
                  </a:lnTo>
                  <a:lnTo>
                    <a:pt x="6476" y="1340"/>
                  </a:lnTo>
                  <a:lnTo>
                    <a:pt x="5857" y="1260"/>
                  </a:lnTo>
                  <a:lnTo>
                    <a:pt x="5257" y="1140"/>
                  </a:lnTo>
                  <a:lnTo>
                    <a:pt x="4657" y="980"/>
                  </a:lnTo>
                  <a:lnTo>
                    <a:pt x="4098" y="760"/>
                  </a:lnTo>
                  <a:lnTo>
                    <a:pt x="3798" y="640"/>
                  </a:lnTo>
                  <a:lnTo>
                    <a:pt x="3078" y="361"/>
                  </a:lnTo>
                  <a:lnTo>
                    <a:pt x="2699" y="221"/>
                  </a:lnTo>
                  <a:lnTo>
                    <a:pt x="2319" y="121"/>
                  </a:lnTo>
                  <a:lnTo>
                    <a:pt x="1919" y="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1675;p38">
            <a:extLst>
              <a:ext uri="{FF2B5EF4-FFF2-40B4-BE49-F238E27FC236}">
                <a16:creationId xmlns:a16="http://schemas.microsoft.com/office/drawing/2014/main" id="{9355A233-9BEF-664A-AC50-2FF2D469C06D}"/>
              </a:ext>
            </a:extLst>
          </p:cNvPr>
          <p:cNvGrpSpPr/>
          <p:nvPr/>
        </p:nvGrpSpPr>
        <p:grpSpPr>
          <a:xfrm flipH="1">
            <a:off x="70474" y="2540932"/>
            <a:ext cx="1074437" cy="2444267"/>
            <a:chOff x="6858814" y="-12347417"/>
            <a:chExt cx="1571963" cy="3576103"/>
          </a:xfrm>
        </p:grpSpPr>
        <p:sp>
          <p:nvSpPr>
            <p:cNvPr id="65" name="Google Shape;1676;p38">
              <a:extLst>
                <a:ext uri="{FF2B5EF4-FFF2-40B4-BE49-F238E27FC236}">
                  <a16:creationId xmlns:a16="http://schemas.microsoft.com/office/drawing/2014/main" id="{630BE437-BBC4-FD87-9206-03CE9703A96A}"/>
                </a:ext>
              </a:extLst>
            </p:cNvPr>
            <p:cNvSpPr/>
            <p:nvPr/>
          </p:nvSpPr>
          <p:spPr>
            <a:xfrm>
              <a:off x="6953890" y="-11243054"/>
              <a:ext cx="545648" cy="2314348"/>
            </a:xfrm>
            <a:custGeom>
              <a:avLst/>
              <a:gdLst/>
              <a:ahLst/>
              <a:cxnLst/>
              <a:rect l="l" t="t" r="r" b="b"/>
              <a:pathLst>
                <a:path w="16408" h="69594" extrusionOk="0">
                  <a:moveTo>
                    <a:pt x="14377" y="0"/>
                  </a:moveTo>
                  <a:lnTo>
                    <a:pt x="14180" y="20"/>
                  </a:lnTo>
                  <a:lnTo>
                    <a:pt x="14002" y="40"/>
                  </a:lnTo>
                  <a:lnTo>
                    <a:pt x="13805" y="79"/>
                  </a:lnTo>
                  <a:lnTo>
                    <a:pt x="13627" y="138"/>
                  </a:lnTo>
                  <a:lnTo>
                    <a:pt x="13450" y="217"/>
                  </a:lnTo>
                  <a:lnTo>
                    <a:pt x="13292" y="296"/>
                  </a:lnTo>
                  <a:lnTo>
                    <a:pt x="13115" y="434"/>
                  </a:lnTo>
                  <a:lnTo>
                    <a:pt x="12957" y="572"/>
                  </a:lnTo>
                  <a:lnTo>
                    <a:pt x="12819" y="730"/>
                  </a:lnTo>
                  <a:lnTo>
                    <a:pt x="12681" y="907"/>
                  </a:lnTo>
                  <a:lnTo>
                    <a:pt x="12089" y="1834"/>
                  </a:lnTo>
                  <a:lnTo>
                    <a:pt x="11498" y="2781"/>
                  </a:lnTo>
                  <a:lnTo>
                    <a:pt x="10926" y="3727"/>
                  </a:lnTo>
                  <a:lnTo>
                    <a:pt x="10374" y="4674"/>
                  </a:lnTo>
                  <a:lnTo>
                    <a:pt x="9841" y="5621"/>
                  </a:lnTo>
                  <a:lnTo>
                    <a:pt x="9309" y="6587"/>
                  </a:lnTo>
                  <a:lnTo>
                    <a:pt x="8796" y="7573"/>
                  </a:lnTo>
                  <a:lnTo>
                    <a:pt x="8303" y="8539"/>
                  </a:lnTo>
                  <a:lnTo>
                    <a:pt x="7830" y="9525"/>
                  </a:lnTo>
                  <a:lnTo>
                    <a:pt x="7356" y="10531"/>
                  </a:lnTo>
                  <a:lnTo>
                    <a:pt x="6903" y="11517"/>
                  </a:lnTo>
                  <a:lnTo>
                    <a:pt x="6449" y="12523"/>
                  </a:lnTo>
                  <a:lnTo>
                    <a:pt x="6035" y="13529"/>
                  </a:lnTo>
                  <a:lnTo>
                    <a:pt x="5621" y="14554"/>
                  </a:lnTo>
                  <a:lnTo>
                    <a:pt x="5227" y="15580"/>
                  </a:lnTo>
                  <a:lnTo>
                    <a:pt x="4832" y="16605"/>
                  </a:lnTo>
                  <a:lnTo>
                    <a:pt x="4457" y="17630"/>
                  </a:lnTo>
                  <a:lnTo>
                    <a:pt x="4122" y="18676"/>
                  </a:lnTo>
                  <a:lnTo>
                    <a:pt x="3767" y="19701"/>
                  </a:lnTo>
                  <a:lnTo>
                    <a:pt x="3452" y="20746"/>
                  </a:lnTo>
                  <a:lnTo>
                    <a:pt x="3136" y="21811"/>
                  </a:lnTo>
                  <a:lnTo>
                    <a:pt x="2840" y="22856"/>
                  </a:lnTo>
                  <a:lnTo>
                    <a:pt x="2564" y="23921"/>
                  </a:lnTo>
                  <a:lnTo>
                    <a:pt x="2288" y="24986"/>
                  </a:lnTo>
                  <a:lnTo>
                    <a:pt x="2032" y="26051"/>
                  </a:lnTo>
                  <a:lnTo>
                    <a:pt x="1795" y="27116"/>
                  </a:lnTo>
                  <a:lnTo>
                    <a:pt x="1578" y="28181"/>
                  </a:lnTo>
                  <a:lnTo>
                    <a:pt x="1361" y="29266"/>
                  </a:lnTo>
                  <a:lnTo>
                    <a:pt x="1184" y="30330"/>
                  </a:lnTo>
                  <a:lnTo>
                    <a:pt x="987" y="31415"/>
                  </a:lnTo>
                  <a:lnTo>
                    <a:pt x="829" y="32500"/>
                  </a:lnTo>
                  <a:lnTo>
                    <a:pt x="691" y="33584"/>
                  </a:lnTo>
                  <a:lnTo>
                    <a:pt x="553" y="34669"/>
                  </a:lnTo>
                  <a:lnTo>
                    <a:pt x="434" y="35754"/>
                  </a:lnTo>
                  <a:lnTo>
                    <a:pt x="316" y="36838"/>
                  </a:lnTo>
                  <a:lnTo>
                    <a:pt x="237" y="37943"/>
                  </a:lnTo>
                  <a:lnTo>
                    <a:pt x="158" y="39027"/>
                  </a:lnTo>
                  <a:lnTo>
                    <a:pt x="99" y="40112"/>
                  </a:lnTo>
                  <a:lnTo>
                    <a:pt x="60" y="41216"/>
                  </a:lnTo>
                  <a:lnTo>
                    <a:pt x="20" y="42301"/>
                  </a:lnTo>
                  <a:lnTo>
                    <a:pt x="1" y="43405"/>
                  </a:lnTo>
                  <a:lnTo>
                    <a:pt x="1" y="44490"/>
                  </a:lnTo>
                  <a:lnTo>
                    <a:pt x="20" y="45594"/>
                  </a:lnTo>
                  <a:lnTo>
                    <a:pt x="60" y="46679"/>
                  </a:lnTo>
                  <a:lnTo>
                    <a:pt x="99" y="47783"/>
                  </a:lnTo>
                  <a:lnTo>
                    <a:pt x="158" y="48868"/>
                  </a:lnTo>
                  <a:lnTo>
                    <a:pt x="237" y="49972"/>
                  </a:lnTo>
                  <a:lnTo>
                    <a:pt x="316" y="51057"/>
                  </a:lnTo>
                  <a:lnTo>
                    <a:pt x="434" y="52141"/>
                  </a:lnTo>
                  <a:lnTo>
                    <a:pt x="553" y="53226"/>
                  </a:lnTo>
                  <a:lnTo>
                    <a:pt x="691" y="54330"/>
                  </a:lnTo>
                  <a:lnTo>
                    <a:pt x="849" y="55415"/>
                  </a:lnTo>
                  <a:lnTo>
                    <a:pt x="1006" y="56500"/>
                  </a:lnTo>
                  <a:lnTo>
                    <a:pt x="1184" y="57564"/>
                  </a:lnTo>
                  <a:lnTo>
                    <a:pt x="1381" y="58649"/>
                  </a:lnTo>
                  <a:lnTo>
                    <a:pt x="1598" y="59734"/>
                  </a:lnTo>
                  <a:lnTo>
                    <a:pt x="1835" y="60799"/>
                  </a:lnTo>
                  <a:lnTo>
                    <a:pt x="2071" y="61883"/>
                  </a:lnTo>
                  <a:lnTo>
                    <a:pt x="2328" y="62948"/>
                  </a:lnTo>
                  <a:lnTo>
                    <a:pt x="2604" y="64013"/>
                  </a:lnTo>
                  <a:lnTo>
                    <a:pt x="2900" y="65078"/>
                  </a:lnTo>
                  <a:lnTo>
                    <a:pt x="3215" y="66123"/>
                  </a:lnTo>
                  <a:lnTo>
                    <a:pt x="3531" y="67188"/>
                  </a:lnTo>
                  <a:lnTo>
                    <a:pt x="3866" y="68233"/>
                  </a:lnTo>
                  <a:lnTo>
                    <a:pt x="3945" y="68450"/>
                  </a:lnTo>
                  <a:lnTo>
                    <a:pt x="4043" y="68647"/>
                  </a:lnTo>
                  <a:lnTo>
                    <a:pt x="4162" y="68825"/>
                  </a:lnTo>
                  <a:lnTo>
                    <a:pt x="4280" y="68983"/>
                  </a:lnTo>
                  <a:lnTo>
                    <a:pt x="4438" y="69121"/>
                  </a:lnTo>
                  <a:lnTo>
                    <a:pt x="4576" y="69239"/>
                  </a:lnTo>
                  <a:lnTo>
                    <a:pt x="4734" y="69338"/>
                  </a:lnTo>
                  <a:lnTo>
                    <a:pt x="4911" y="69416"/>
                  </a:lnTo>
                  <a:lnTo>
                    <a:pt x="5088" y="69495"/>
                  </a:lnTo>
                  <a:lnTo>
                    <a:pt x="5266" y="69535"/>
                  </a:lnTo>
                  <a:lnTo>
                    <a:pt x="5443" y="69574"/>
                  </a:lnTo>
                  <a:lnTo>
                    <a:pt x="5621" y="69594"/>
                  </a:lnTo>
                  <a:lnTo>
                    <a:pt x="5818" y="69594"/>
                  </a:lnTo>
                  <a:lnTo>
                    <a:pt x="5996" y="69574"/>
                  </a:lnTo>
                  <a:lnTo>
                    <a:pt x="6193" y="69555"/>
                  </a:lnTo>
                  <a:lnTo>
                    <a:pt x="6370" y="69515"/>
                  </a:lnTo>
                  <a:lnTo>
                    <a:pt x="6548" y="69456"/>
                  </a:lnTo>
                  <a:lnTo>
                    <a:pt x="6706" y="69397"/>
                  </a:lnTo>
                  <a:lnTo>
                    <a:pt x="6863" y="69298"/>
                  </a:lnTo>
                  <a:lnTo>
                    <a:pt x="7021" y="69219"/>
                  </a:lnTo>
                  <a:lnTo>
                    <a:pt x="7179" y="69101"/>
                  </a:lnTo>
                  <a:lnTo>
                    <a:pt x="7297" y="68983"/>
                  </a:lnTo>
                  <a:lnTo>
                    <a:pt x="7415" y="68845"/>
                  </a:lnTo>
                  <a:lnTo>
                    <a:pt x="7514" y="68707"/>
                  </a:lnTo>
                  <a:lnTo>
                    <a:pt x="7613" y="68549"/>
                  </a:lnTo>
                  <a:lnTo>
                    <a:pt x="7692" y="68391"/>
                  </a:lnTo>
                  <a:lnTo>
                    <a:pt x="7731" y="68214"/>
                  </a:lnTo>
                  <a:lnTo>
                    <a:pt x="7770" y="68016"/>
                  </a:lnTo>
                  <a:lnTo>
                    <a:pt x="7770" y="67819"/>
                  </a:lnTo>
                  <a:lnTo>
                    <a:pt x="7770" y="67622"/>
                  </a:lnTo>
                  <a:lnTo>
                    <a:pt x="7731" y="67405"/>
                  </a:lnTo>
                  <a:lnTo>
                    <a:pt x="7672" y="67188"/>
                  </a:lnTo>
                  <a:lnTo>
                    <a:pt x="7337" y="66182"/>
                  </a:lnTo>
                  <a:lnTo>
                    <a:pt x="7041" y="65177"/>
                  </a:lnTo>
                  <a:lnTo>
                    <a:pt x="6745" y="64151"/>
                  </a:lnTo>
                  <a:lnTo>
                    <a:pt x="6469" y="63145"/>
                  </a:lnTo>
                  <a:lnTo>
                    <a:pt x="6193" y="62120"/>
                  </a:lnTo>
                  <a:lnTo>
                    <a:pt x="5956" y="61094"/>
                  </a:lnTo>
                  <a:lnTo>
                    <a:pt x="5720" y="60069"/>
                  </a:lnTo>
                  <a:lnTo>
                    <a:pt x="5503" y="59043"/>
                  </a:lnTo>
                  <a:lnTo>
                    <a:pt x="5286" y="58018"/>
                  </a:lnTo>
                  <a:lnTo>
                    <a:pt x="5108" y="56993"/>
                  </a:lnTo>
                  <a:lnTo>
                    <a:pt x="4931" y="55947"/>
                  </a:lnTo>
                  <a:lnTo>
                    <a:pt x="4773" y="54922"/>
                  </a:lnTo>
                  <a:lnTo>
                    <a:pt x="4615" y="53877"/>
                  </a:lnTo>
                  <a:lnTo>
                    <a:pt x="4497" y="52832"/>
                  </a:lnTo>
                  <a:lnTo>
                    <a:pt x="4379" y="51806"/>
                  </a:lnTo>
                  <a:lnTo>
                    <a:pt x="4260" y="50761"/>
                  </a:lnTo>
                  <a:lnTo>
                    <a:pt x="4181" y="49716"/>
                  </a:lnTo>
                  <a:lnTo>
                    <a:pt x="4102" y="48671"/>
                  </a:lnTo>
                  <a:lnTo>
                    <a:pt x="4043" y="47625"/>
                  </a:lnTo>
                  <a:lnTo>
                    <a:pt x="4004" y="46580"/>
                  </a:lnTo>
                  <a:lnTo>
                    <a:pt x="3984" y="45535"/>
                  </a:lnTo>
                  <a:lnTo>
                    <a:pt x="3964" y="44490"/>
                  </a:lnTo>
                  <a:lnTo>
                    <a:pt x="3964" y="43445"/>
                  </a:lnTo>
                  <a:lnTo>
                    <a:pt x="3984" y="42419"/>
                  </a:lnTo>
                  <a:lnTo>
                    <a:pt x="4004" y="41374"/>
                  </a:lnTo>
                  <a:lnTo>
                    <a:pt x="4043" y="40329"/>
                  </a:lnTo>
                  <a:lnTo>
                    <a:pt x="4102" y="39284"/>
                  </a:lnTo>
                  <a:lnTo>
                    <a:pt x="4181" y="38238"/>
                  </a:lnTo>
                  <a:lnTo>
                    <a:pt x="4260" y="37193"/>
                  </a:lnTo>
                  <a:lnTo>
                    <a:pt x="4359" y="36168"/>
                  </a:lnTo>
                  <a:lnTo>
                    <a:pt x="4477" y="35123"/>
                  </a:lnTo>
                  <a:lnTo>
                    <a:pt x="4595" y="34097"/>
                  </a:lnTo>
                  <a:lnTo>
                    <a:pt x="4753" y="33052"/>
                  </a:lnTo>
                  <a:lnTo>
                    <a:pt x="4911" y="32026"/>
                  </a:lnTo>
                  <a:lnTo>
                    <a:pt x="5069" y="31001"/>
                  </a:lnTo>
                  <a:lnTo>
                    <a:pt x="5266" y="29975"/>
                  </a:lnTo>
                  <a:lnTo>
                    <a:pt x="5463" y="28950"/>
                  </a:lnTo>
                  <a:lnTo>
                    <a:pt x="5660" y="27925"/>
                  </a:lnTo>
                  <a:lnTo>
                    <a:pt x="5897" y="26899"/>
                  </a:lnTo>
                  <a:lnTo>
                    <a:pt x="6134" y="25893"/>
                  </a:lnTo>
                  <a:lnTo>
                    <a:pt x="6390" y="24888"/>
                  </a:lnTo>
                  <a:lnTo>
                    <a:pt x="6666" y="23882"/>
                  </a:lnTo>
                  <a:lnTo>
                    <a:pt x="6942" y="22876"/>
                  </a:lnTo>
                  <a:lnTo>
                    <a:pt x="7238" y="21870"/>
                  </a:lnTo>
                  <a:lnTo>
                    <a:pt x="7554" y="20865"/>
                  </a:lnTo>
                  <a:lnTo>
                    <a:pt x="7889" y="19879"/>
                  </a:lnTo>
                  <a:lnTo>
                    <a:pt x="8224" y="18893"/>
                  </a:lnTo>
                  <a:lnTo>
                    <a:pt x="8579" y="17907"/>
                  </a:lnTo>
                  <a:lnTo>
                    <a:pt x="8934" y="16921"/>
                  </a:lnTo>
                  <a:lnTo>
                    <a:pt x="9328" y="15954"/>
                  </a:lnTo>
                  <a:lnTo>
                    <a:pt x="9723" y="14988"/>
                  </a:lnTo>
                  <a:lnTo>
                    <a:pt x="10117" y="14022"/>
                  </a:lnTo>
                  <a:lnTo>
                    <a:pt x="10551" y="13055"/>
                  </a:lnTo>
                  <a:lnTo>
                    <a:pt x="10985" y="12109"/>
                  </a:lnTo>
                  <a:lnTo>
                    <a:pt x="11438" y="11162"/>
                  </a:lnTo>
                  <a:lnTo>
                    <a:pt x="11892" y="10216"/>
                  </a:lnTo>
                  <a:lnTo>
                    <a:pt x="12365" y="9269"/>
                  </a:lnTo>
                  <a:lnTo>
                    <a:pt x="12858" y="8342"/>
                  </a:lnTo>
                  <a:lnTo>
                    <a:pt x="13371" y="7415"/>
                  </a:lnTo>
                  <a:lnTo>
                    <a:pt x="13884" y="6508"/>
                  </a:lnTo>
                  <a:lnTo>
                    <a:pt x="14416" y="5601"/>
                  </a:lnTo>
                  <a:lnTo>
                    <a:pt x="14968" y="4694"/>
                  </a:lnTo>
                  <a:lnTo>
                    <a:pt x="15521" y="3787"/>
                  </a:lnTo>
                  <a:lnTo>
                    <a:pt x="16092" y="2899"/>
                  </a:lnTo>
                  <a:lnTo>
                    <a:pt x="16211" y="2702"/>
                  </a:lnTo>
                  <a:lnTo>
                    <a:pt x="16290" y="2505"/>
                  </a:lnTo>
                  <a:lnTo>
                    <a:pt x="16369" y="2308"/>
                  </a:lnTo>
                  <a:lnTo>
                    <a:pt x="16408" y="2130"/>
                  </a:lnTo>
                  <a:lnTo>
                    <a:pt x="16408" y="1933"/>
                  </a:lnTo>
                  <a:lnTo>
                    <a:pt x="16408" y="1755"/>
                  </a:lnTo>
                  <a:lnTo>
                    <a:pt x="16388" y="1578"/>
                  </a:lnTo>
                  <a:lnTo>
                    <a:pt x="16349" y="1400"/>
                  </a:lnTo>
                  <a:lnTo>
                    <a:pt x="16270" y="1243"/>
                  </a:lnTo>
                  <a:lnTo>
                    <a:pt x="16191" y="1065"/>
                  </a:lnTo>
                  <a:lnTo>
                    <a:pt x="16092" y="927"/>
                  </a:lnTo>
                  <a:lnTo>
                    <a:pt x="15994" y="789"/>
                  </a:lnTo>
                  <a:lnTo>
                    <a:pt x="15856" y="651"/>
                  </a:lnTo>
                  <a:lnTo>
                    <a:pt x="15738" y="533"/>
                  </a:lnTo>
                  <a:lnTo>
                    <a:pt x="15580" y="414"/>
                  </a:lnTo>
                  <a:lnTo>
                    <a:pt x="15422" y="316"/>
                  </a:lnTo>
                  <a:lnTo>
                    <a:pt x="15264" y="237"/>
                  </a:lnTo>
                  <a:lnTo>
                    <a:pt x="15087" y="158"/>
                  </a:lnTo>
                  <a:lnTo>
                    <a:pt x="14909" y="99"/>
                  </a:lnTo>
                  <a:lnTo>
                    <a:pt x="14732" y="59"/>
                  </a:lnTo>
                  <a:lnTo>
                    <a:pt x="14554" y="20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77;p38">
              <a:extLst>
                <a:ext uri="{FF2B5EF4-FFF2-40B4-BE49-F238E27FC236}">
                  <a16:creationId xmlns:a16="http://schemas.microsoft.com/office/drawing/2014/main" id="{07C50D14-F9A4-4949-364A-92D45880AD03}"/>
                </a:ext>
              </a:extLst>
            </p:cNvPr>
            <p:cNvSpPr/>
            <p:nvPr/>
          </p:nvSpPr>
          <p:spPr>
            <a:xfrm>
              <a:off x="7296881" y="-11163042"/>
              <a:ext cx="466967" cy="1463785"/>
            </a:xfrm>
            <a:custGeom>
              <a:avLst/>
              <a:gdLst/>
              <a:ahLst/>
              <a:cxnLst/>
              <a:rect l="l" t="t" r="r" b="b"/>
              <a:pathLst>
                <a:path w="14042" h="44017" extrusionOk="0">
                  <a:moveTo>
                    <a:pt x="10137" y="0"/>
                  </a:moveTo>
                  <a:lnTo>
                    <a:pt x="9939" y="20"/>
                  </a:lnTo>
                  <a:lnTo>
                    <a:pt x="9762" y="59"/>
                  </a:lnTo>
                  <a:lnTo>
                    <a:pt x="9604" y="119"/>
                  </a:lnTo>
                  <a:lnTo>
                    <a:pt x="9427" y="178"/>
                  </a:lnTo>
                  <a:lnTo>
                    <a:pt x="9269" y="276"/>
                  </a:lnTo>
                  <a:lnTo>
                    <a:pt x="9111" y="375"/>
                  </a:lnTo>
                  <a:lnTo>
                    <a:pt x="8973" y="493"/>
                  </a:lnTo>
                  <a:lnTo>
                    <a:pt x="8855" y="651"/>
                  </a:lnTo>
                  <a:lnTo>
                    <a:pt x="8737" y="809"/>
                  </a:lnTo>
                  <a:lnTo>
                    <a:pt x="8638" y="986"/>
                  </a:lnTo>
                  <a:lnTo>
                    <a:pt x="8539" y="1183"/>
                  </a:lnTo>
                  <a:lnTo>
                    <a:pt x="8480" y="1400"/>
                  </a:lnTo>
                  <a:lnTo>
                    <a:pt x="8244" y="2248"/>
                  </a:lnTo>
                  <a:lnTo>
                    <a:pt x="8007" y="3077"/>
                  </a:lnTo>
                  <a:lnTo>
                    <a:pt x="7731" y="3905"/>
                  </a:lnTo>
                  <a:lnTo>
                    <a:pt x="7455" y="4733"/>
                  </a:lnTo>
                  <a:lnTo>
                    <a:pt x="7159" y="5542"/>
                  </a:lnTo>
                  <a:lnTo>
                    <a:pt x="6843" y="6350"/>
                  </a:lnTo>
                  <a:lnTo>
                    <a:pt x="6193" y="7987"/>
                  </a:lnTo>
                  <a:lnTo>
                    <a:pt x="5522" y="9604"/>
                  </a:lnTo>
                  <a:lnTo>
                    <a:pt x="4832" y="11201"/>
                  </a:lnTo>
                  <a:lnTo>
                    <a:pt x="4122" y="12819"/>
                  </a:lnTo>
                  <a:lnTo>
                    <a:pt x="3432" y="14416"/>
                  </a:lnTo>
                  <a:lnTo>
                    <a:pt x="2781" y="16033"/>
                  </a:lnTo>
                  <a:lnTo>
                    <a:pt x="2465" y="16842"/>
                  </a:lnTo>
                  <a:lnTo>
                    <a:pt x="2150" y="17670"/>
                  </a:lnTo>
                  <a:lnTo>
                    <a:pt x="1874" y="18478"/>
                  </a:lnTo>
                  <a:lnTo>
                    <a:pt x="1578" y="19307"/>
                  </a:lnTo>
                  <a:lnTo>
                    <a:pt x="1322" y="20135"/>
                  </a:lnTo>
                  <a:lnTo>
                    <a:pt x="1085" y="20963"/>
                  </a:lnTo>
                  <a:lnTo>
                    <a:pt x="868" y="21791"/>
                  </a:lnTo>
                  <a:lnTo>
                    <a:pt x="651" y="22639"/>
                  </a:lnTo>
                  <a:lnTo>
                    <a:pt x="474" y="23487"/>
                  </a:lnTo>
                  <a:lnTo>
                    <a:pt x="336" y="24355"/>
                  </a:lnTo>
                  <a:lnTo>
                    <a:pt x="198" y="25203"/>
                  </a:lnTo>
                  <a:lnTo>
                    <a:pt x="99" y="26071"/>
                  </a:lnTo>
                  <a:lnTo>
                    <a:pt x="40" y="26958"/>
                  </a:lnTo>
                  <a:lnTo>
                    <a:pt x="0" y="27846"/>
                  </a:lnTo>
                  <a:lnTo>
                    <a:pt x="0" y="28516"/>
                  </a:lnTo>
                  <a:lnTo>
                    <a:pt x="40" y="29187"/>
                  </a:lnTo>
                  <a:lnTo>
                    <a:pt x="79" y="29857"/>
                  </a:lnTo>
                  <a:lnTo>
                    <a:pt x="158" y="30547"/>
                  </a:lnTo>
                  <a:lnTo>
                    <a:pt x="257" y="31218"/>
                  </a:lnTo>
                  <a:lnTo>
                    <a:pt x="375" y="31888"/>
                  </a:lnTo>
                  <a:lnTo>
                    <a:pt x="513" y="32539"/>
                  </a:lnTo>
                  <a:lnTo>
                    <a:pt x="691" y="33210"/>
                  </a:lnTo>
                  <a:lnTo>
                    <a:pt x="888" y="33860"/>
                  </a:lnTo>
                  <a:lnTo>
                    <a:pt x="1105" y="34491"/>
                  </a:lnTo>
                  <a:lnTo>
                    <a:pt x="1341" y="35142"/>
                  </a:lnTo>
                  <a:lnTo>
                    <a:pt x="1598" y="35753"/>
                  </a:lnTo>
                  <a:lnTo>
                    <a:pt x="1894" y="36365"/>
                  </a:lnTo>
                  <a:lnTo>
                    <a:pt x="2209" y="36956"/>
                  </a:lnTo>
                  <a:lnTo>
                    <a:pt x="2544" y="37548"/>
                  </a:lnTo>
                  <a:lnTo>
                    <a:pt x="2899" y="38120"/>
                  </a:lnTo>
                  <a:lnTo>
                    <a:pt x="3274" y="38672"/>
                  </a:lnTo>
                  <a:lnTo>
                    <a:pt x="3668" y="39205"/>
                  </a:lnTo>
                  <a:lnTo>
                    <a:pt x="4102" y="39717"/>
                  </a:lnTo>
                  <a:lnTo>
                    <a:pt x="4536" y="40210"/>
                  </a:lnTo>
                  <a:lnTo>
                    <a:pt x="5009" y="40664"/>
                  </a:lnTo>
                  <a:lnTo>
                    <a:pt x="5502" y="41117"/>
                  </a:lnTo>
                  <a:lnTo>
                    <a:pt x="6015" y="41532"/>
                  </a:lnTo>
                  <a:lnTo>
                    <a:pt x="6548" y="41926"/>
                  </a:lnTo>
                  <a:lnTo>
                    <a:pt x="7100" y="42301"/>
                  </a:lnTo>
                  <a:lnTo>
                    <a:pt x="7672" y="42636"/>
                  </a:lnTo>
                  <a:lnTo>
                    <a:pt x="8263" y="42951"/>
                  </a:lnTo>
                  <a:lnTo>
                    <a:pt x="8894" y="43228"/>
                  </a:lnTo>
                  <a:lnTo>
                    <a:pt x="9525" y="43464"/>
                  </a:lnTo>
                  <a:lnTo>
                    <a:pt x="10176" y="43681"/>
                  </a:lnTo>
                  <a:lnTo>
                    <a:pt x="10866" y="43859"/>
                  </a:lnTo>
                  <a:lnTo>
                    <a:pt x="11557" y="43997"/>
                  </a:lnTo>
                  <a:lnTo>
                    <a:pt x="11793" y="44016"/>
                  </a:lnTo>
                  <a:lnTo>
                    <a:pt x="12010" y="44016"/>
                  </a:lnTo>
                  <a:lnTo>
                    <a:pt x="12207" y="43997"/>
                  </a:lnTo>
                  <a:lnTo>
                    <a:pt x="12424" y="43977"/>
                  </a:lnTo>
                  <a:lnTo>
                    <a:pt x="12602" y="43918"/>
                  </a:lnTo>
                  <a:lnTo>
                    <a:pt x="12799" y="43839"/>
                  </a:lnTo>
                  <a:lnTo>
                    <a:pt x="12957" y="43740"/>
                  </a:lnTo>
                  <a:lnTo>
                    <a:pt x="13114" y="43642"/>
                  </a:lnTo>
                  <a:lnTo>
                    <a:pt x="13272" y="43523"/>
                  </a:lnTo>
                  <a:lnTo>
                    <a:pt x="13410" y="43385"/>
                  </a:lnTo>
                  <a:lnTo>
                    <a:pt x="13529" y="43247"/>
                  </a:lnTo>
                  <a:lnTo>
                    <a:pt x="13647" y="43090"/>
                  </a:lnTo>
                  <a:lnTo>
                    <a:pt x="13746" y="42932"/>
                  </a:lnTo>
                  <a:lnTo>
                    <a:pt x="13824" y="42754"/>
                  </a:lnTo>
                  <a:lnTo>
                    <a:pt x="13903" y="42577"/>
                  </a:lnTo>
                  <a:lnTo>
                    <a:pt x="13943" y="42399"/>
                  </a:lnTo>
                  <a:lnTo>
                    <a:pt x="14002" y="42222"/>
                  </a:lnTo>
                  <a:lnTo>
                    <a:pt x="14022" y="42044"/>
                  </a:lnTo>
                  <a:lnTo>
                    <a:pt x="14041" y="41867"/>
                  </a:lnTo>
                  <a:lnTo>
                    <a:pt x="14022" y="41689"/>
                  </a:lnTo>
                  <a:lnTo>
                    <a:pt x="14002" y="41512"/>
                  </a:lnTo>
                  <a:lnTo>
                    <a:pt x="13962" y="41334"/>
                  </a:lnTo>
                  <a:lnTo>
                    <a:pt x="13923" y="41177"/>
                  </a:lnTo>
                  <a:lnTo>
                    <a:pt x="13844" y="41019"/>
                  </a:lnTo>
                  <a:lnTo>
                    <a:pt x="13765" y="40881"/>
                  </a:lnTo>
                  <a:lnTo>
                    <a:pt x="13647" y="40743"/>
                  </a:lnTo>
                  <a:lnTo>
                    <a:pt x="13529" y="40605"/>
                  </a:lnTo>
                  <a:lnTo>
                    <a:pt x="13371" y="40486"/>
                  </a:lnTo>
                  <a:lnTo>
                    <a:pt x="13213" y="40388"/>
                  </a:lnTo>
                  <a:lnTo>
                    <a:pt x="13036" y="40309"/>
                  </a:lnTo>
                  <a:lnTo>
                    <a:pt x="12838" y="40230"/>
                  </a:lnTo>
                  <a:lnTo>
                    <a:pt x="12602" y="40191"/>
                  </a:lnTo>
                  <a:lnTo>
                    <a:pt x="12247" y="40112"/>
                  </a:lnTo>
                  <a:lnTo>
                    <a:pt x="11912" y="40053"/>
                  </a:lnTo>
                  <a:lnTo>
                    <a:pt x="11241" y="39855"/>
                  </a:lnTo>
                  <a:lnTo>
                    <a:pt x="10610" y="39638"/>
                  </a:lnTo>
                  <a:lnTo>
                    <a:pt x="10018" y="39382"/>
                  </a:lnTo>
                  <a:lnTo>
                    <a:pt x="9446" y="39086"/>
                  </a:lnTo>
                  <a:lnTo>
                    <a:pt x="8914" y="38751"/>
                  </a:lnTo>
                  <a:lnTo>
                    <a:pt x="8401" y="38396"/>
                  </a:lnTo>
                  <a:lnTo>
                    <a:pt x="7928" y="38002"/>
                  </a:lnTo>
                  <a:lnTo>
                    <a:pt x="7474" y="37587"/>
                  </a:lnTo>
                  <a:lnTo>
                    <a:pt x="7060" y="37134"/>
                  </a:lnTo>
                  <a:lnTo>
                    <a:pt x="6666" y="36661"/>
                  </a:lnTo>
                  <a:lnTo>
                    <a:pt x="6311" y="36168"/>
                  </a:lnTo>
                  <a:lnTo>
                    <a:pt x="5976" y="35655"/>
                  </a:lnTo>
                  <a:lnTo>
                    <a:pt x="5680" y="35122"/>
                  </a:lnTo>
                  <a:lnTo>
                    <a:pt x="5404" y="34570"/>
                  </a:lnTo>
                  <a:lnTo>
                    <a:pt x="5147" y="33979"/>
                  </a:lnTo>
                  <a:lnTo>
                    <a:pt x="4930" y="33407"/>
                  </a:lnTo>
                  <a:lnTo>
                    <a:pt x="4733" y="32795"/>
                  </a:lnTo>
                  <a:lnTo>
                    <a:pt x="4556" y="32184"/>
                  </a:lnTo>
                  <a:lnTo>
                    <a:pt x="4398" y="31553"/>
                  </a:lnTo>
                  <a:lnTo>
                    <a:pt x="4280" y="30922"/>
                  </a:lnTo>
                  <a:lnTo>
                    <a:pt x="4181" y="30291"/>
                  </a:lnTo>
                  <a:lnTo>
                    <a:pt x="4102" y="29640"/>
                  </a:lnTo>
                  <a:lnTo>
                    <a:pt x="4063" y="28989"/>
                  </a:lnTo>
                  <a:lnTo>
                    <a:pt x="4023" y="28339"/>
                  </a:lnTo>
                  <a:lnTo>
                    <a:pt x="4023" y="27688"/>
                  </a:lnTo>
                  <a:lnTo>
                    <a:pt x="4043" y="27037"/>
                  </a:lnTo>
                  <a:lnTo>
                    <a:pt x="4083" y="26386"/>
                  </a:lnTo>
                  <a:lnTo>
                    <a:pt x="4142" y="25755"/>
                  </a:lnTo>
                  <a:lnTo>
                    <a:pt x="4221" y="25124"/>
                  </a:lnTo>
                  <a:lnTo>
                    <a:pt x="4319" y="24493"/>
                  </a:lnTo>
                  <a:lnTo>
                    <a:pt x="4437" y="23862"/>
                  </a:lnTo>
                  <a:lnTo>
                    <a:pt x="4595" y="23172"/>
                  </a:lnTo>
                  <a:lnTo>
                    <a:pt x="4753" y="22482"/>
                  </a:lnTo>
                  <a:lnTo>
                    <a:pt x="4950" y="21791"/>
                  </a:lnTo>
                  <a:lnTo>
                    <a:pt x="5147" y="21101"/>
                  </a:lnTo>
                  <a:lnTo>
                    <a:pt x="5345" y="20431"/>
                  </a:lnTo>
                  <a:lnTo>
                    <a:pt x="5581" y="19740"/>
                  </a:lnTo>
                  <a:lnTo>
                    <a:pt x="6055" y="18399"/>
                  </a:lnTo>
                  <a:lnTo>
                    <a:pt x="6567" y="17078"/>
                  </a:lnTo>
                  <a:lnTo>
                    <a:pt x="7100" y="15757"/>
                  </a:lnTo>
                  <a:lnTo>
                    <a:pt x="7652" y="14436"/>
                  </a:lnTo>
                  <a:lnTo>
                    <a:pt x="8224" y="13134"/>
                  </a:lnTo>
                  <a:lnTo>
                    <a:pt x="9368" y="10511"/>
                  </a:lnTo>
                  <a:lnTo>
                    <a:pt x="9920" y="9190"/>
                  </a:lnTo>
                  <a:lnTo>
                    <a:pt x="10472" y="7869"/>
                  </a:lnTo>
                  <a:lnTo>
                    <a:pt x="10985" y="6528"/>
                  </a:lnTo>
                  <a:lnTo>
                    <a:pt x="11458" y="5187"/>
                  </a:lnTo>
                  <a:lnTo>
                    <a:pt x="11675" y="4516"/>
                  </a:lnTo>
                  <a:lnTo>
                    <a:pt x="11892" y="3826"/>
                  </a:lnTo>
                  <a:lnTo>
                    <a:pt x="12089" y="3136"/>
                  </a:lnTo>
                  <a:lnTo>
                    <a:pt x="12286" y="2446"/>
                  </a:lnTo>
                  <a:lnTo>
                    <a:pt x="12326" y="2229"/>
                  </a:lnTo>
                  <a:lnTo>
                    <a:pt x="12345" y="2012"/>
                  </a:lnTo>
                  <a:lnTo>
                    <a:pt x="12345" y="1795"/>
                  </a:lnTo>
                  <a:lnTo>
                    <a:pt x="12326" y="1598"/>
                  </a:lnTo>
                  <a:lnTo>
                    <a:pt x="12286" y="1420"/>
                  </a:lnTo>
                  <a:lnTo>
                    <a:pt x="12227" y="1223"/>
                  </a:lnTo>
                  <a:lnTo>
                    <a:pt x="12148" y="1065"/>
                  </a:lnTo>
                  <a:lnTo>
                    <a:pt x="12050" y="907"/>
                  </a:lnTo>
                  <a:lnTo>
                    <a:pt x="11931" y="750"/>
                  </a:lnTo>
                  <a:lnTo>
                    <a:pt x="11813" y="631"/>
                  </a:lnTo>
                  <a:lnTo>
                    <a:pt x="11675" y="493"/>
                  </a:lnTo>
                  <a:lnTo>
                    <a:pt x="11517" y="395"/>
                  </a:lnTo>
                  <a:lnTo>
                    <a:pt x="11359" y="296"/>
                  </a:lnTo>
                  <a:lnTo>
                    <a:pt x="11202" y="217"/>
                  </a:lnTo>
                  <a:lnTo>
                    <a:pt x="11024" y="138"/>
                  </a:lnTo>
                  <a:lnTo>
                    <a:pt x="10847" y="79"/>
                  </a:lnTo>
                  <a:lnTo>
                    <a:pt x="10669" y="40"/>
                  </a:lnTo>
                  <a:lnTo>
                    <a:pt x="10492" y="2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78;p38">
              <a:extLst>
                <a:ext uri="{FF2B5EF4-FFF2-40B4-BE49-F238E27FC236}">
                  <a16:creationId xmlns:a16="http://schemas.microsoft.com/office/drawing/2014/main" id="{3D1C2516-5C38-7358-EACC-0B81537A9C42}"/>
                </a:ext>
              </a:extLst>
            </p:cNvPr>
            <p:cNvSpPr/>
            <p:nvPr/>
          </p:nvSpPr>
          <p:spPr>
            <a:xfrm>
              <a:off x="7684468" y="-9861943"/>
              <a:ext cx="228894" cy="456491"/>
            </a:xfrm>
            <a:custGeom>
              <a:avLst/>
              <a:gdLst/>
              <a:ahLst/>
              <a:cxnLst/>
              <a:rect l="l" t="t" r="r" b="b"/>
              <a:pathLst>
                <a:path w="6883" h="13727" extrusionOk="0">
                  <a:moveTo>
                    <a:pt x="6883" y="1"/>
                  </a:moveTo>
                  <a:lnTo>
                    <a:pt x="6488" y="60"/>
                  </a:lnTo>
                  <a:lnTo>
                    <a:pt x="6094" y="119"/>
                  </a:lnTo>
                  <a:lnTo>
                    <a:pt x="5285" y="198"/>
                  </a:lnTo>
                  <a:lnTo>
                    <a:pt x="4496" y="257"/>
                  </a:lnTo>
                  <a:lnTo>
                    <a:pt x="3688" y="316"/>
                  </a:lnTo>
                  <a:lnTo>
                    <a:pt x="2800" y="415"/>
                  </a:lnTo>
                  <a:lnTo>
                    <a:pt x="1913" y="513"/>
                  </a:lnTo>
                  <a:lnTo>
                    <a:pt x="1026" y="651"/>
                  </a:lnTo>
                  <a:lnTo>
                    <a:pt x="138" y="829"/>
                  </a:lnTo>
                  <a:lnTo>
                    <a:pt x="178" y="1637"/>
                  </a:lnTo>
                  <a:lnTo>
                    <a:pt x="178" y="2446"/>
                  </a:lnTo>
                  <a:lnTo>
                    <a:pt x="138" y="3274"/>
                  </a:lnTo>
                  <a:lnTo>
                    <a:pt x="59" y="4083"/>
                  </a:lnTo>
                  <a:lnTo>
                    <a:pt x="20" y="4497"/>
                  </a:lnTo>
                  <a:lnTo>
                    <a:pt x="0" y="4714"/>
                  </a:lnTo>
                  <a:lnTo>
                    <a:pt x="20" y="4931"/>
                  </a:lnTo>
                  <a:lnTo>
                    <a:pt x="59" y="5148"/>
                  </a:lnTo>
                  <a:lnTo>
                    <a:pt x="138" y="5365"/>
                  </a:lnTo>
                  <a:lnTo>
                    <a:pt x="335" y="5779"/>
                  </a:lnTo>
                  <a:lnTo>
                    <a:pt x="493" y="6193"/>
                  </a:lnTo>
                  <a:lnTo>
                    <a:pt x="651" y="6627"/>
                  </a:lnTo>
                  <a:lnTo>
                    <a:pt x="769" y="7061"/>
                  </a:lnTo>
                  <a:lnTo>
                    <a:pt x="888" y="7494"/>
                  </a:lnTo>
                  <a:lnTo>
                    <a:pt x="966" y="7928"/>
                  </a:lnTo>
                  <a:lnTo>
                    <a:pt x="1045" y="8382"/>
                  </a:lnTo>
                  <a:lnTo>
                    <a:pt x="1164" y="9269"/>
                  </a:lnTo>
                  <a:lnTo>
                    <a:pt x="1243" y="10176"/>
                  </a:lnTo>
                  <a:lnTo>
                    <a:pt x="1321" y="11084"/>
                  </a:lnTo>
                  <a:lnTo>
                    <a:pt x="1400" y="11991"/>
                  </a:lnTo>
                  <a:lnTo>
                    <a:pt x="1499" y="12898"/>
                  </a:lnTo>
                  <a:lnTo>
                    <a:pt x="1519" y="13075"/>
                  </a:lnTo>
                  <a:lnTo>
                    <a:pt x="1558" y="13253"/>
                  </a:lnTo>
                  <a:lnTo>
                    <a:pt x="1637" y="13411"/>
                  </a:lnTo>
                  <a:lnTo>
                    <a:pt x="1736" y="13549"/>
                  </a:lnTo>
                  <a:lnTo>
                    <a:pt x="1854" y="13647"/>
                  </a:lnTo>
                  <a:lnTo>
                    <a:pt x="1972" y="13706"/>
                  </a:lnTo>
                  <a:lnTo>
                    <a:pt x="2091" y="13726"/>
                  </a:lnTo>
                  <a:lnTo>
                    <a:pt x="2209" y="13687"/>
                  </a:lnTo>
                  <a:lnTo>
                    <a:pt x="2327" y="13647"/>
                  </a:lnTo>
                  <a:lnTo>
                    <a:pt x="2445" y="13549"/>
                  </a:lnTo>
                  <a:lnTo>
                    <a:pt x="2524" y="13450"/>
                  </a:lnTo>
                  <a:lnTo>
                    <a:pt x="2603" y="13332"/>
                  </a:lnTo>
                  <a:lnTo>
                    <a:pt x="2879" y="12760"/>
                  </a:lnTo>
                  <a:lnTo>
                    <a:pt x="3136" y="12188"/>
                  </a:lnTo>
                  <a:lnTo>
                    <a:pt x="3372" y="11596"/>
                  </a:lnTo>
                  <a:lnTo>
                    <a:pt x="3609" y="10985"/>
                  </a:lnTo>
                  <a:lnTo>
                    <a:pt x="3806" y="10374"/>
                  </a:lnTo>
                  <a:lnTo>
                    <a:pt x="3984" y="9762"/>
                  </a:lnTo>
                  <a:lnTo>
                    <a:pt x="4161" y="9151"/>
                  </a:lnTo>
                  <a:lnTo>
                    <a:pt x="4299" y="8540"/>
                  </a:lnTo>
                  <a:lnTo>
                    <a:pt x="4418" y="7987"/>
                  </a:lnTo>
                  <a:lnTo>
                    <a:pt x="4477" y="7435"/>
                  </a:lnTo>
                  <a:lnTo>
                    <a:pt x="4516" y="6883"/>
                  </a:lnTo>
                  <a:lnTo>
                    <a:pt x="4536" y="6331"/>
                  </a:lnTo>
                  <a:lnTo>
                    <a:pt x="4536" y="5759"/>
                  </a:lnTo>
                  <a:lnTo>
                    <a:pt x="4477" y="5286"/>
                  </a:lnTo>
                  <a:lnTo>
                    <a:pt x="4378" y="4418"/>
                  </a:lnTo>
                  <a:lnTo>
                    <a:pt x="4319" y="3984"/>
                  </a:lnTo>
                  <a:lnTo>
                    <a:pt x="4260" y="3610"/>
                  </a:lnTo>
                  <a:lnTo>
                    <a:pt x="4181" y="3353"/>
                  </a:lnTo>
                  <a:lnTo>
                    <a:pt x="4141" y="3294"/>
                  </a:lnTo>
                  <a:lnTo>
                    <a:pt x="4122" y="3255"/>
                  </a:lnTo>
                  <a:lnTo>
                    <a:pt x="5719" y="3136"/>
                  </a:lnTo>
                  <a:lnTo>
                    <a:pt x="5837" y="3117"/>
                  </a:lnTo>
                  <a:lnTo>
                    <a:pt x="5897" y="3097"/>
                  </a:lnTo>
                  <a:lnTo>
                    <a:pt x="5956" y="3057"/>
                  </a:lnTo>
                  <a:lnTo>
                    <a:pt x="5995" y="3018"/>
                  </a:lnTo>
                  <a:lnTo>
                    <a:pt x="6015" y="2959"/>
                  </a:lnTo>
                  <a:lnTo>
                    <a:pt x="6054" y="2860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79;p38">
              <a:extLst>
                <a:ext uri="{FF2B5EF4-FFF2-40B4-BE49-F238E27FC236}">
                  <a16:creationId xmlns:a16="http://schemas.microsoft.com/office/drawing/2014/main" id="{C0C8F2AF-2169-4F9A-FB06-0B4EFBD67523}"/>
                </a:ext>
              </a:extLst>
            </p:cNvPr>
            <p:cNvSpPr/>
            <p:nvPr/>
          </p:nvSpPr>
          <p:spPr>
            <a:xfrm>
              <a:off x="7139486" y="-12087064"/>
              <a:ext cx="1287368" cy="1330632"/>
            </a:xfrm>
            <a:custGeom>
              <a:avLst/>
              <a:gdLst/>
              <a:ahLst/>
              <a:cxnLst/>
              <a:rect l="l" t="t" r="r" b="b"/>
              <a:pathLst>
                <a:path w="38712" h="40013" extrusionOk="0">
                  <a:moveTo>
                    <a:pt x="15225" y="0"/>
                  </a:moveTo>
                  <a:lnTo>
                    <a:pt x="14712" y="39"/>
                  </a:lnTo>
                  <a:lnTo>
                    <a:pt x="14219" y="99"/>
                  </a:lnTo>
                  <a:lnTo>
                    <a:pt x="13726" y="178"/>
                  </a:lnTo>
                  <a:lnTo>
                    <a:pt x="13233" y="296"/>
                  </a:lnTo>
                  <a:lnTo>
                    <a:pt x="12760" y="414"/>
                  </a:lnTo>
                  <a:lnTo>
                    <a:pt x="12267" y="572"/>
                  </a:lnTo>
                  <a:lnTo>
                    <a:pt x="11793" y="749"/>
                  </a:lnTo>
                  <a:lnTo>
                    <a:pt x="11340" y="927"/>
                  </a:lnTo>
                  <a:lnTo>
                    <a:pt x="10866" y="1144"/>
                  </a:lnTo>
                  <a:lnTo>
                    <a:pt x="10413" y="1361"/>
                  </a:lnTo>
                  <a:lnTo>
                    <a:pt x="9979" y="1617"/>
                  </a:lnTo>
                  <a:lnTo>
                    <a:pt x="9545" y="1873"/>
                  </a:lnTo>
                  <a:lnTo>
                    <a:pt x="9111" y="2150"/>
                  </a:lnTo>
                  <a:lnTo>
                    <a:pt x="8697" y="2445"/>
                  </a:lnTo>
                  <a:lnTo>
                    <a:pt x="8283" y="2761"/>
                  </a:lnTo>
                  <a:lnTo>
                    <a:pt x="7889" y="3076"/>
                  </a:lnTo>
                  <a:lnTo>
                    <a:pt x="7494" y="3412"/>
                  </a:lnTo>
                  <a:lnTo>
                    <a:pt x="7120" y="3767"/>
                  </a:lnTo>
                  <a:lnTo>
                    <a:pt x="6745" y="4122"/>
                  </a:lnTo>
                  <a:lnTo>
                    <a:pt x="6390" y="4496"/>
                  </a:lnTo>
                  <a:lnTo>
                    <a:pt x="6035" y="4891"/>
                  </a:lnTo>
                  <a:lnTo>
                    <a:pt x="5700" y="5285"/>
                  </a:lnTo>
                  <a:lnTo>
                    <a:pt x="5384" y="5680"/>
                  </a:lnTo>
                  <a:lnTo>
                    <a:pt x="5088" y="6094"/>
                  </a:lnTo>
                  <a:lnTo>
                    <a:pt x="4793" y="6508"/>
                  </a:lnTo>
                  <a:lnTo>
                    <a:pt x="4300" y="7277"/>
                  </a:lnTo>
                  <a:lnTo>
                    <a:pt x="3846" y="8046"/>
                  </a:lnTo>
                  <a:lnTo>
                    <a:pt x="3412" y="8855"/>
                  </a:lnTo>
                  <a:lnTo>
                    <a:pt x="3037" y="9663"/>
                  </a:lnTo>
                  <a:lnTo>
                    <a:pt x="2682" y="10491"/>
                  </a:lnTo>
                  <a:lnTo>
                    <a:pt x="2347" y="11339"/>
                  </a:lnTo>
                  <a:lnTo>
                    <a:pt x="2051" y="12187"/>
                  </a:lnTo>
                  <a:lnTo>
                    <a:pt x="1775" y="13055"/>
                  </a:lnTo>
                  <a:lnTo>
                    <a:pt x="1539" y="13942"/>
                  </a:lnTo>
                  <a:lnTo>
                    <a:pt x="1302" y="14810"/>
                  </a:lnTo>
                  <a:lnTo>
                    <a:pt x="1105" y="15698"/>
                  </a:lnTo>
                  <a:lnTo>
                    <a:pt x="908" y="16605"/>
                  </a:lnTo>
                  <a:lnTo>
                    <a:pt x="750" y="17492"/>
                  </a:lnTo>
                  <a:lnTo>
                    <a:pt x="592" y="18399"/>
                  </a:lnTo>
                  <a:lnTo>
                    <a:pt x="454" y="19306"/>
                  </a:lnTo>
                  <a:lnTo>
                    <a:pt x="336" y="20194"/>
                  </a:lnTo>
                  <a:lnTo>
                    <a:pt x="217" y="21081"/>
                  </a:lnTo>
                  <a:lnTo>
                    <a:pt x="119" y="21949"/>
                  </a:lnTo>
                  <a:lnTo>
                    <a:pt x="60" y="22836"/>
                  </a:lnTo>
                  <a:lnTo>
                    <a:pt x="0" y="23704"/>
                  </a:lnTo>
                  <a:lnTo>
                    <a:pt x="0" y="24591"/>
                  </a:lnTo>
                  <a:lnTo>
                    <a:pt x="20" y="25479"/>
                  </a:lnTo>
                  <a:lnTo>
                    <a:pt x="60" y="25913"/>
                  </a:lnTo>
                  <a:lnTo>
                    <a:pt x="99" y="26366"/>
                  </a:lnTo>
                  <a:lnTo>
                    <a:pt x="158" y="26800"/>
                  </a:lnTo>
                  <a:lnTo>
                    <a:pt x="237" y="27234"/>
                  </a:lnTo>
                  <a:lnTo>
                    <a:pt x="336" y="27747"/>
                  </a:lnTo>
                  <a:lnTo>
                    <a:pt x="474" y="28240"/>
                  </a:lnTo>
                  <a:lnTo>
                    <a:pt x="632" y="28674"/>
                  </a:lnTo>
                  <a:lnTo>
                    <a:pt x="809" y="29088"/>
                  </a:lnTo>
                  <a:lnTo>
                    <a:pt x="1006" y="29462"/>
                  </a:lnTo>
                  <a:lnTo>
                    <a:pt x="1243" y="29817"/>
                  </a:lnTo>
                  <a:lnTo>
                    <a:pt x="1499" y="30153"/>
                  </a:lnTo>
                  <a:lnTo>
                    <a:pt x="1775" y="30448"/>
                  </a:lnTo>
                  <a:lnTo>
                    <a:pt x="2091" y="30725"/>
                  </a:lnTo>
                  <a:lnTo>
                    <a:pt x="2426" y="30981"/>
                  </a:lnTo>
                  <a:lnTo>
                    <a:pt x="2781" y="31218"/>
                  </a:lnTo>
                  <a:lnTo>
                    <a:pt x="3175" y="31435"/>
                  </a:lnTo>
                  <a:lnTo>
                    <a:pt x="3590" y="31651"/>
                  </a:lnTo>
                  <a:lnTo>
                    <a:pt x="4043" y="31829"/>
                  </a:lnTo>
                  <a:lnTo>
                    <a:pt x="4516" y="32026"/>
                  </a:lnTo>
                  <a:lnTo>
                    <a:pt x="5029" y="32204"/>
                  </a:lnTo>
                  <a:lnTo>
                    <a:pt x="5818" y="32440"/>
                  </a:lnTo>
                  <a:lnTo>
                    <a:pt x="6627" y="32697"/>
                  </a:lnTo>
                  <a:lnTo>
                    <a:pt x="7415" y="32953"/>
                  </a:lnTo>
                  <a:lnTo>
                    <a:pt x="8184" y="33229"/>
                  </a:lnTo>
                  <a:lnTo>
                    <a:pt x="8579" y="33387"/>
                  </a:lnTo>
                  <a:lnTo>
                    <a:pt x="8954" y="33545"/>
                  </a:lnTo>
                  <a:lnTo>
                    <a:pt x="9309" y="33722"/>
                  </a:lnTo>
                  <a:lnTo>
                    <a:pt x="9663" y="33919"/>
                  </a:lnTo>
                  <a:lnTo>
                    <a:pt x="10018" y="34136"/>
                  </a:lnTo>
                  <a:lnTo>
                    <a:pt x="10334" y="34373"/>
                  </a:lnTo>
                  <a:lnTo>
                    <a:pt x="10669" y="34610"/>
                  </a:lnTo>
                  <a:lnTo>
                    <a:pt x="10965" y="34886"/>
                  </a:lnTo>
                  <a:lnTo>
                    <a:pt x="11281" y="35221"/>
                  </a:lnTo>
                  <a:lnTo>
                    <a:pt x="11576" y="35596"/>
                  </a:lnTo>
                  <a:lnTo>
                    <a:pt x="11852" y="35951"/>
                  </a:lnTo>
                  <a:lnTo>
                    <a:pt x="12129" y="36325"/>
                  </a:lnTo>
                  <a:lnTo>
                    <a:pt x="12661" y="37094"/>
                  </a:lnTo>
                  <a:lnTo>
                    <a:pt x="12937" y="37449"/>
                  </a:lnTo>
                  <a:lnTo>
                    <a:pt x="13253" y="37804"/>
                  </a:lnTo>
                  <a:lnTo>
                    <a:pt x="13588" y="38179"/>
                  </a:lnTo>
                  <a:lnTo>
                    <a:pt x="13923" y="38494"/>
                  </a:lnTo>
                  <a:lnTo>
                    <a:pt x="14278" y="38790"/>
                  </a:lnTo>
                  <a:lnTo>
                    <a:pt x="14633" y="39027"/>
                  </a:lnTo>
                  <a:lnTo>
                    <a:pt x="14988" y="39264"/>
                  </a:lnTo>
                  <a:lnTo>
                    <a:pt x="15343" y="39441"/>
                  </a:lnTo>
                  <a:lnTo>
                    <a:pt x="15698" y="39619"/>
                  </a:lnTo>
                  <a:lnTo>
                    <a:pt x="16073" y="39737"/>
                  </a:lnTo>
                  <a:lnTo>
                    <a:pt x="16428" y="39855"/>
                  </a:lnTo>
                  <a:lnTo>
                    <a:pt x="16802" y="39934"/>
                  </a:lnTo>
                  <a:lnTo>
                    <a:pt x="17157" y="39973"/>
                  </a:lnTo>
                  <a:lnTo>
                    <a:pt x="17532" y="40013"/>
                  </a:lnTo>
                  <a:lnTo>
                    <a:pt x="17907" y="40013"/>
                  </a:lnTo>
                  <a:lnTo>
                    <a:pt x="18262" y="39993"/>
                  </a:lnTo>
                  <a:lnTo>
                    <a:pt x="18636" y="39954"/>
                  </a:lnTo>
                  <a:lnTo>
                    <a:pt x="19011" y="39895"/>
                  </a:lnTo>
                  <a:lnTo>
                    <a:pt x="19386" y="39816"/>
                  </a:lnTo>
                  <a:lnTo>
                    <a:pt x="19741" y="39717"/>
                  </a:lnTo>
                  <a:lnTo>
                    <a:pt x="20115" y="39599"/>
                  </a:lnTo>
                  <a:lnTo>
                    <a:pt x="20490" y="39461"/>
                  </a:lnTo>
                  <a:lnTo>
                    <a:pt x="20845" y="39323"/>
                  </a:lnTo>
                  <a:lnTo>
                    <a:pt x="21220" y="39165"/>
                  </a:lnTo>
                  <a:lnTo>
                    <a:pt x="21949" y="38810"/>
                  </a:lnTo>
                  <a:lnTo>
                    <a:pt x="22659" y="38416"/>
                  </a:lnTo>
                  <a:lnTo>
                    <a:pt x="23349" y="38001"/>
                  </a:lnTo>
                  <a:lnTo>
                    <a:pt x="24040" y="37568"/>
                  </a:lnTo>
                  <a:lnTo>
                    <a:pt x="24710" y="37094"/>
                  </a:lnTo>
                  <a:lnTo>
                    <a:pt x="26130" y="36108"/>
                  </a:lnTo>
                  <a:lnTo>
                    <a:pt x="27550" y="35043"/>
                  </a:lnTo>
                  <a:lnTo>
                    <a:pt x="28260" y="34491"/>
                  </a:lnTo>
                  <a:lnTo>
                    <a:pt x="28970" y="33919"/>
                  </a:lnTo>
                  <a:lnTo>
                    <a:pt x="29680" y="33328"/>
                  </a:lnTo>
                  <a:lnTo>
                    <a:pt x="30390" y="32736"/>
                  </a:lnTo>
                  <a:lnTo>
                    <a:pt x="31060" y="32105"/>
                  </a:lnTo>
                  <a:lnTo>
                    <a:pt x="31750" y="31474"/>
                  </a:lnTo>
                  <a:lnTo>
                    <a:pt x="32401" y="30843"/>
                  </a:lnTo>
                  <a:lnTo>
                    <a:pt x="33032" y="30172"/>
                  </a:lnTo>
                  <a:lnTo>
                    <a:pt x="33663" y="29502"/>
                  </a:lnTo>
                  <a:lnTo>
                    <a:pt x="34255" y="28812"/>
                  </a:lnTo>
                  <a:lnTo>
                    <a:pt x="34827" y="28102"/>
                  </a:lnTo>
                  <a:lnTo>
                    <a:pt x="35359" y="27392"/>
                  </a:lnTo>
                  <a:lnTo>
                    <a:pt x="35872" y="26662"/>
                  </a:lnTo>
                  <a:lnTo>
                    <a:pt x="36345" y="25913"/>
                  </a:lnTo>
                  <a:lnTo>
                    <a:pt x="36799" y="25144"/>
                  </a:lnTo>
                  <a:lnTo>
                    <a:pt x="37193" y="24375"/>
                  </a:lnTo>
                  <a:lnTo>
                    <a:pt x="37548" y="23566"/>
                  </a:lnTo>
                  <a:lnTo>
                    <a:pt x="37726" y="23172"/>
                  </a:lnTo>
                  <a:lnTo>
                    <a:pt x="37864" y="22777"/>
                  </a:lnTo>
                  <a:lnTo>
                    <a:pt x="38002" y="22363"/>
                  </a:lnTo>
                  <a:lnTo>
                    <a:pt x="38140" y="21949"/>
                  </a:lnTo>
                  <a:lnTo>
                    <a:pt x="38258" y="21535"/>
                  </a:lnTo>
                  <a:lnTo>
                    <a:pt x="38357" y="21121"/>
                  </a:lnTo>
                  <a:lnTo>
                    <a:pt x="38455" y="20707"/>
                  </a:lnTo>
                  <a:lnTo>
                    <a:pt x="38534" y="20273"/>
                  </a:lnTo>
                  <a:lnTo>
                    <a:pt x="38593" y="19839"/>
                  </a:lnTo>
                  <a:lnTo>
                    <a:pt x="38653" y="19405"/>
                  </a:lnTo>
                  <a:lnTo>
                    <a:pt x="38672" y="18971"/>
                  </a:lnTo>
                  <a:lnTo>
                    <a:pt x="38712" y="18537"/>
                  </a:lnTo>
                  <a:lnTo>
                    <a:pt x="38712" y="18103"/>
                  </a:lnTo>
                  <a:lnTo>
                    <a:pt x="38692" y="17650"/>
                  </a:lnTo>
                  <a:lnTo>
                    <a:pt x="38672" y="17196"/>
                  </a:lnTo>
                  <a:lnTo>
                    <a:pt x="38633" y="16743"/>
                  </a:lnTo>
                  <a:lnTo>
                    <a:pt x="38574" y="16289"/>
                  </a:lnTo>
                  <a:lnTo>
                    <a:pt x="38514" y="15836"/>
                  </a:lnTo>
                  <a:lnTo>
                    <a:pt x="38416" y="15382"/>
                  </a:lnTo>
                  <a:lnTo>
                    <a:pt x="38317" y="14909"/>
                  </a:lnTo>
                  <a:lnTo>
                    <a:pt x="38199" y="14435"/>
                  </a:lnTo>
                  <a:lnTo>
                    <a:pt x="38061" y="13962"/>
                  </a:lnTo>
                  <a:lnTo>
                    <a:pt x="37883" y="13469"/>
                  </a:lnTo>
                  <a:lnTo>
                    <a:pt x="37686" y="13016"/>
                  </a:lnTo>
                  <a:lnTo>
                    <a:pt x="37469" y="12562"/>
                  </a:lnTo>
                  <a:lnTo>
                    <a:pt x="37233" y="12128"/>
                  </a:lnTo>
                  <a:lnTo>
                    <a:pt x="36976" y="11734"/>
                  </a:lnTo>
                  <a:lnTo>
                    <a:pt x="36680" y="11339"/>
                  </a:lnTo>
                  <a:lnTo>
                    <a:pt x="36385" y="10984"/>
                  </a:lnTo>
                  <a:lnTo>
                    <a:pt x="36069" y="10649"/>
                  </a:lnTo>
                  <a:lnTo>
                    <a:pt x="35734" y="10334"/>
                  </a:lnTo>
                  <a:lnTo>
                    <a:pt x="35379" y="10038"/>
                  </a:lnTo>
                  <a:lnTo>
                    <a:pt x="35024" y="9742"/>
                  </a:lnTo>
                  <a:lnTo>
                    <a:pt x="34630" y="9486"/>
                  </a:lnTo>
                  <a:lnTo>
                    <a:pt x="34235" y="9249"/>
                  </a:lnTo>
                  <a:lnTo>
                    <a:pt x="33841" y="9032"/>
                  </a:lnTo>
                  <a:lnTo>
                    <a:pt x="33407" y="8835"/>
                  </a:lnTo>
                  <a:lnTo>
                    <a:pt x="32993" y="8657"/>
                  </a:lnTo>
                  <a:lnTo>
                    <a:pt x="32539" y="8480"/>
                  </a:lnTo>
                  <a:lnTo>
                    <a:pt x="32105" y="8342"/>
                  </a:lnTo>
                  <a:lnTo>
                    <a:pt x="31632" y="8223"/>
                  </a:lnTo>
                  <a:lnTo>
                    <a:pt x="31178" y="8105"/>
                  </a:lnTo>
                  <a:lnTo>
                    <a:pt x="30705" y="8026"/>
                  </a:lnTo>
                  <a:lnTo>
                    <a:pt x="30232" y="7947"/>
                  </a:lnTo>
                  <a:lnTo>
                    <a:pt x="29759" y="7888"/>
                  </a:lnTo>
                  <a:lnTo>
                    <a:pt x="29266" y="7849"/>
                  </a:lnTo>
                  <a:lnTo>
                    <a:pt x="28773" y="7829"/>
                  </a:lnTo>
                  <a:lnTo>
                    <a:pt x="28299" y="7829"/>
                  </a:lnTo>
                  <a:lnTo>
                    <a:pt x="27806" y="7849"/>
                  </a:lnTo>
                  <a:lnTo>
                    <a:pt x="27313" y="7869"/>
                  </a:lnTo>
                  <a:lnTo>
                    <a:pt x="26840" y="7908"/>
                  </a:lnTo>
                  <a:lnTo>
                    <a:pt x="26347" y="7967"/>
                  </a:lnTo>
                  <a:lnTo>
                    <a:pt x="25874" y="8046"/>
                  </a:lnTo>
                  <a:lnTo>
                    <a:pt x="25381" y="8145"/>
                  </a:lnTo>
                  <a:lnTo>
                    <a:pt x="25400" y="7809"/>
                  </a:lnTo>
                  <a:lnTo>
                    <a:pt x="25400" y="7474"/>
                  </a:lnTo>
                  <a:lnTo>
                    <a:pt x="25361" y="7159"/>
                  </a:lnTo>
                  <a:lnTo>
                    <a:pt x="25322" y="6843"/>
                  </a:lnTo>
                  <a:lnTo>
                    <a:pt x="25262" y="6528"/>
                  </a:lnTo>
                  <a:lnTo>
                    <a:pt x="25164" y="6192"/>
                  </a:lnTo>
                  <a:lnTo>
                    <a:pt x="25065" y="5896"/>
                  </a:lnTo>
                  <a:lnTo>
                    <a:pt x="24947" y="5581"/>
                  </a:lnTo>
                  <a:lnTo>
                    <a:pt x="24809" y="5285"/>
                  </a:lnTo>
                  <a:lnTo>
                    <a:pt x="24671" y="4989"/>
                  </a:lnTo>
                  <a:lnTo>
                    <a:pt x="24493" y="4694"/>
                  </a:lnTo>
                  <a:lnTo>
                    <a:pt x="24316" y="4417"/>
                  </a:lnTo>
                  <a:lnTo>
                    <a:pt x="24119" y="4141"/>
                  </a:lnTo>
                  <a:lnTo>
                    <a:pt x="23921" y="3885"/>
                  </a:lnTo>
                  <a:lnTo>
                    <a:pt x="23704" y="3629"/>
                  </a:lnTo>
                  <a:lnTo>
                    <a:pt x="23488" y="3372"/>
                  </a:lnTo>
                  <a:lnTo>
                    <a:pt x="22995" y="2899"/>
                  </a:lnTo>
                  <a:lnTo>
                    <a:pt x="22482" y="2465"/>
                  </a:lnTo>
                  <a:lnTo>
                    <a:pt x="21930" y="2051"/>
                  </a:lnTo>
                  <a:lnTo>
                    <a:pt x="21338" y="1657"/>
                  </a:lnTo>
                  <a:lnTo>
                    <a:pt x="20746" y="1302"/>
                  </a:lnTo>
                  <a:lnTo>
                    <a:pt x="20115" y="986"/>
                  </a:lnTo>
                  <a:lnTo>
                    <a:pt x="19465" y="710"/>
                  </a:lnTo>
                  <a:lnTo>
                    <a:pt x="18814" y="493"/>
                  </a:lnTo>
                  <a:lnTo>
                    <a:pt x="18301" y="335"/>
                  </a:lnTo>
                  <a:lnTo>
                    <a:pt x="17788" y="217"/>
                  </a:lnTo>
                  <a:lnTo>
                    <a:pt x="17256" y="118"/>
                  </a:lnTo>
                  <a:lnTo>
                    <a:pt x="16743" y="3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80;p38">
              <a:extLst>
                <a:ext uri="{FF2B5EF4-FFF2-40B4-BE49-F238E27FC236}">
                  <a16:creationId xmlns:a16="http://schemas.microsoft.com/office/drawing/2014/main" id="{BFBB864B-9CFF-1111-36B8-F4B0091B456D}"/>
                </a:ext>
              </a:extLst>
            </p:cNvPr>
            <p:cNvSpPr/>
            <p:nvPr/>
          </p:nvSpPr>
          <p:spPr>
            <a:xfrm>
              <a:off x="7134897" y="-12091687"/>
              <a:ext cx="1295881" cy="1339212"/>
            </a:xfrm>
            <a:custGeom>
              <a:avLst/>
              <a:gdLst/>
              <a:ahLst/>
              <a:cxnLst/>
              <a:rect l="l" t="t" r="r" b="b"/>
              <a:pathLst>
                <a:path w="38968" h="40271" extrusionOk="0">
                  <a:moveTo>
                    <a:pt x="16290" y="297"/>
                  </a:moveTo>
                  <a:lnTo>
                    <a:pt x="16684" y="317"/>
                  </a:lnTo>
                  <a:lnTo>
                    <a:pt x="17078" y="356"/>
                  </a:lnTo>
                  <a:lnTo>
                    <a:pt x="17473" y="415"/>
                  </a:lnTo>
                  <a:lnTo>
                    <a:pt x="17847" y="474"/>
                  </a:lnTo>
                  <a:lnTo>
                    <a:pt x="18222" y="553"/>
                  </a:lnTo>
                  <a:lnTo>
                    <a:pt x="18577" y="652"/>
                  </a:lnTo>
                  <a:lnTo>
                    <a:pt x="18912" y="750"/>
                  </a:lnTo>
                  <a:lnTo>
                    <a:pt x="19563" y="967"/>
                  </a:lnTo>
                  <a:lnTo>
                    <a:pt x="20194" y="1243"/>
                  </a:lnTo>
                  <a:lnTo>
                    <a:pt x="20805" y="1559"/>
                  </a:lnTo>
                  <a:lnTo>
                    <a:pt x="21397" y="1894"/>
                  </a:lnTo>
                  <a:lnTo>
                    <a:pt x="21969" y="2289"/>
                  </a:lnTo>
                  <a:lnTo>
                    <a:pt x="22521" y="2703"/>
                  </a:lnTo>
                  <a:lnTo>
                    <a:pt x="23034" y="3137"/>
                  </a:lnTo>
                  <a:lnTo>
                    <a:pt x="23527" y="3610"/>
                  </a:lnTo>
                  <a:lnTo>
                    <a:pt x="23764" y="3866"/>
                  </a:lnTo>
                  <a:lnTo>
                    <a:pt x="23980" y="4142"/>
                  </a:lnTo>
                  <a:lnTo>
                    <a:pt x="24197" y="4418"/>
                  </a:lnTo>
                  <a:lnTo>
                    <a:pt x="24395" y="4694"/>
                  </a:lnTo>
                  <a:lnTo>
                    <a:pt x="24572" y="4971"/>
                  </a:lnTo>
                  <a:lnTo>
                    <a:pt x="24730" y="5266"/>
                  </a:lnTo>
                  <a:lnTo>
                    <a:pt x="24868" y="5562"/>
                  </a:lnTo>
                  <a:lnTo>
                    <a:pt x="25006" y="5858"/>
                  </a:lnTo>
                  <a:lnTo>
                    <a:pt x="25124" y="6154"/>
                  </a:lnTo>
                  <a:lnTo>
                    <a:pt x="25203" y="6450"/>
                  </a:lnTo>
                  <a:lnTo>
                    <a:pt x="25282" y="6765"/>
                  </a:lnTo>
                  <a:lnTo>
                    <a:pt x="25341" y="7061"/>
                  </a:lnTo>
                  <a:lnTo>
                    <a:pt x="25381" y="7357"/>
                  </a:lnTo>
                  <a:lnTo>
                    <a:pt x="25400" y="7672"/>
                  </a:lnTo>
                  <a:lnTo>
                    <a:pt x="25420" y="7968"/>
                  </a:lnTo>
                  <a:lnTo>
                    <a:pt x="25400" y="8264"/>
                  </a:lnTo>
                  <a:lnTo>
                    <a:pt x="25381" y="8441"/>
                  </a:lnTo>
                  <a:lnTo>
                    <a:pt x="25558" y="8402"/>
                  </a:lnTo>
                  <a:lnTo>
                    <a:pt x="26012" y="8323"/>
                  </a:lnTo>
                  <a:lnTo>
                    <a:pt x="26465" y="8244"/>
                  </a:lnTo>
                  <a:lnTo>
                    <a:pt x="26939" y="8185"/>
                  </a:lnTo>
                  <a:lnTo>
                    <a:pt x="27412" y="8146"/>
                  </a:lnTo>
                  <a:lnTo>
                    <a:pt x="27885" y="8106"/>
                  </a:lnTo>
                  <a:lnTo>
                    <a:pt x="28832" y="8106"/>
                  </a:lnTo>
                  <a:lnTo>
                    <a:pt x="29305" y="8126"/>
                  </a:lnTo>
                  <a:lnTo>
                    <a:pt x="29778" y="8165"/>
                  </a:lnTo>
                  <a:lnTo>
                    <a:pt x="30252" y="8205"/>
                  </a:lnTo>
                  <a:lnTo>
                    <a:pt x="30725" y="8284"/>
                  </a:lnTo>
                  <a:lnTo>
                    <a:pt x="31198" y="8362"/>
                  </a:lnTo>
                  <a:lnTo>
                    <a:pt x="31652" y="8461"/>
                  </a:lnTo>
                  <a:lnTo>
                    <a:pt x="32105" y="8599"/>
                  </a:lnTo>
                  <a:lnTo>
                    <a:pt x="32559" y="8737"/>
                  </a:lnTo>
                  <a:lnTo>
                    <a:pt x="32993" y="8895"/>
                  </a:lnTo>
                  <a:lnTo>
                    <a:pt x="33427" y="9072"/>
                  </a:lnTo>
                  <a:lnTo>
                    <a:pt x="33841" y="9250"/>
                  </a:lnTo>
                  <a:lnTo>
                    <a:pt x="34235" y="9467"/>
                  </a:lnTo>
                  <a:lnTo>
                    <a:pt x="34630" y="9703"/>
                  </a:lnTo>
                  <a:lnTo>
                    <a:pt x="35024" y="9960"/>
                  </a:lnTo>
                  <a:lnTo>
                    <a:pt x="35379" y="10236"/>
                  </a:lnTo>
                  <a:lnTo>
                    <a:pt x="35734" y="10532"/>
                  </a:lnTo>
                  <a:lnTo>
                    <a:pt x="36069" y="10847"/>
                  </a:lnTo>
                  <a:lnTo>
                    <a:pt x="36404" y="11183"/>
                  </a:lnTo>
                  <a:lnTo>
                    <a:pt x="36700" y="11537"/>
                  </a:lnTo>
                  <a:lnTo>
                    <a:pt x="36976" y="11912"/>
                  </a:lnTo>
                  <a:lnTo>
                    <a:pt x="37233" y="12326"/>
                  </a:lnTo>
                  <a:lnTo>
                    <a:pt x="37489" y="12740"/>
                  </a:lnTo>
                  <a:lnTo>
                    <a:pt x="37706" y="13194"/>
                  </a:lnTo>
                  <a:lnTo>
                    <a:pt x="37903" y="13648"/>
                  </a:lnTo>
                  <a:lnTo>
                    <a:pt x="38061" y="14141"/>
                  </a:lnTo>
                  <a:lnTo>
                    <a:pt x="38199" y="14614"/>
                  </a:lnTo>
                  <a:lnTo>
                    <a:pt x="38337" y="15087"/>
                  </a:lnTo>
                  <a:lnTo>
                    <a:pt x="38436" y="15541"/>
                  </a:lnTo>
                  <a:lnTo>
                    <a:pt x="38514" y="16014"/>
                  </a:lnTo>
                  <a:lnTo>
                    <a:pt x="38593" y="16468"/>
                  </a:lnTo>
                  <a:lnTo>
                    <a:pt x="38652" y="16921"/>
                  </a:lnTo>
                  <a:lnTo>
                    <a:pt x="38692" y="17375"/>
                  </a:lnTo>
                  <a:lnTo>
                    <a:pt x="38712" y="17828"/>
                  </a:lnTo>
                  <a:lnTo>
                    <a:pt x="38712" y="18262"/>
                  </a:lnTo>
                  <a:lnTo>
                    <a:pt x="38712" y="18716"/>
                  </a:lnTo>
                  <a:lnTo>
                    <a:pt x="38692" y="19150"/>
                  </a:lnTo>
                  <a:lnTo>
                    <a:pt x="38652" y="19583"/>
                  </a:lnTo>
                  <a:lnTo>
                    <a:pt x="38593" y="20017"/>
                  </a:lnTo>
                  <a:lnTo>
                    <a:pt x="38534" y="20451"/>
                  </a:lnTo>
                  <a:lnTo>
                    <a:pt x="38455" y="20865"/>
                  </a:lnTo>
                  <a:lnTo>
                    <a:pt x="38357" y="21279"/>
                  </a:lnTo>
                  <a:lnTo>
                    <a:pt x="38258" y="21713"/>
                  </a:lnTo>
                  <a:lnTo>
                    <a:pt x="38140" y="22127"/>
                  </a:lnTo>
                  <a:lnTo>
                    <a:pt x="38002" y="22522"/>
                  </a:lnTo>
                  <a:lnTo>
                    <a:pt x="37864" y="22936"/>
                  </a:lnTo>
                  <a:lnTo>
                    <a:pt x="37706" y="23350"/>
                  </a:lnTo>
                  <a:lnTo>
                    <a:pt x="37528" y="23744"/>
                  </a:lnTo>
                  <a:lnTo>
                    <a:pt x="37173" y="24533"/>
                  </a:lnTo>
                  <a:lnTo>
                    <a:pt x="36759" y="25302"/>
                  </a:lnTo>
                  <a:lnTo>
                    <a:pt x="36325" y="26071"/>
                  </a:lnTo>
                  <a:lnTo>
                    <a:pt x="35852" y="26801"/>
                  </a:lnTo>
                  <a:lnTo>
                    <a:pt x="35339" y="27531"/>
                  </a:lnTo>
                  <a:lnTo>
                    <a:pt x="34787" y="28260"/>
                  </a:lnTo>
                  <a:lnTo>
                    <a:pt x="34215" y="28951"/>
                  </a:lnTo>
                  <a:lnTo>
                    <a:pt x="33624" y="29641"/>
                  </a:lnTo>
                  <a:lnTo>
                    <a:pt x="33012" y="30311"/>
                  </a:lnTo>
                  <a:lnTo>
                    <a:pt x="32362" y="30962"/>
                  </a:lnTo>
                  <a:lnTo>
                    <a:pt x="31711" y="31613"/>
                  </a:lnTo>
                  <a:lnTo>
                    <a:pt x="31040" y="32224"/>
                  </a:lnTo>
                  <a:lnTo>
                    <a:pt x="30350" y="32836"/>
                  </a:lnTo>
                  <a:lnTo>
                    <a:pt x="29660" y="33427"/>
                  </a:lnTo>
                  <a:lnTo>
                    <a:pt x="28970" y="33999"/>
                  </a:lnTo>
                  <a:lnTo>
                    <a:pt x="28260" y="34571"/>
                  </a:lnTo>
                  <a:lnTo>
                    <a:pt x="27570" y="35123"/>
                  </a:lnTo>
                  <a:lnTo>
                    <a:pt x="26169" y="36149"/>
                  </a:lnTo>
                  <a:lnTo>
                    <a:pt x="24789" y="37135"/>
                  </a:lnTo>
                  <a:lnTo>
                    <a:pt x="24099" y="37608"/>
                  </a:lnTo>
                  <a:lnTo>
                    <a:pt x="23389" y="38042"/>
                  </a:lnTo>
                  <a:lnTo>
                    <a:pt x="22679" y="38476"/>
                  </a:lnTo>
                  <a:lnTo>
                    <a:pt x="21969" y="38850"/>
                  </a:lnTo>
                  <a:lnTo>
                    <a:pt x="21259" y="39205"/>
                  </a:lnTo>
                  <a:lnTo>
                    <a:pt x="20884" y="39363"/>
                  </a:lnTo>
                  <a:lnTo>
                    <a:pt x="20529" y="39501"/>
                  </a:lnTo>
                  <a:lnTo>
                    <a:pt x="20155" y="39619"/>
                  </a:lnTo>
                  <a:lnTo>
                    <a:pt x="19800" y="39738"/>
                  </a:lnTo>
                  <a:lnTo>
                    <a:pt x="19445" y="39817"/>
                  </a:lnTo>
                  <a:lnTo>
                    <a:pt x="19070" y="39896"/>
                  </a:lnTo>
                  <a:lnTo>
                    <a:pt x="18715" y="39955"/>
                  </a:lnTo>
                  <a:lnTo>
                    <a:pt x="18340" y="39994"/>
                  </a:lnTo>
                  <a:lnTo>
                    <a:pt x="17985" y="40014"/>
                  </a:lnTo>
                  <a:lnTo>
                    <a:pt x="17631" y="39994"/>
                  </a:lnTo>
                  <a:lnTo>
                    <a:pt x="17276" y="39974"/>
                  </a:lnTo>
                  <a:lnTo>
                    <a:pt x="16901" y="39915"/>
                  </a:lnTo>
                  <a:lnTo>
                    <a:pt x="16546" y="39836"/>
                  </a:lnTo>
                  <a:lnTo>
                    <a:pt x="16211" y="39738"/>
                  </a:lnTo>
                  <a:lnTo>
                    <a:pt x="15856" y="39600"/>
                  </a:lnTo>
                  <a:lnTo>
                    <a:pt x="15501" y="39442"/>
                  </a:lnTo>
                  <a:lnTo>
                    <a:pt x="15165" y="39265"/>
                  </a:lnTo>
                  <a:lnTo>
                    <a:pt x="14810" y="39048"/>
                  </a:lnTo>
                  <a:lnTo>
                    <a:pt x="14475" y="38791"/>
                  </a:lnTo>
                  <a:lnTo>
                    <a:pt x="14140" y="38515"/>
                  </a:lnTo>
                  <a:lnTo>
                    <a:pt x="13805" y="38200"/>
                  </a:lnTo>
                  <a:lnTo>
                    <a:pt x="13469" y="37864"/>
                  </a:lnTo>
                  <a:lnTo>
                    <a:pt x="13213" y="37549"/>
                  </a:lnTo>
                  <a:lnTo>
                    <a:pt x="12957" y="37214"/>
                  </a:lnTo>
                  <a:lnTo>
                    <a:pt x="12483" y="36563"/>
                  </a:lnTo>
                  <a:lnTo>
                    <a:pt x="12188" y="36129"/>
                  </a:lnTo>
                  <a:lnTo>
                    <a:pt x="11872" y="35715"/>
                  </a:lnTo>
                  <a:lnTo>
                    <a:pt x="11537" y="35320"/>
                  </a:lnTo>
                  <a:lnTo>
                    <a:pt x="11182" y="34946"/>
                  </a:lnTo>
                  <a:lnTo>
                    <a:pt x="10945" y="34709"/>
                  </a:lnTo>
                  <a:lnTo>
                    <a:pt x="10669" y="34492"/>
                  </a:lnTo>
                  <a:lnTo>
                    <a:pt x="10393" y="34295"/>
                  </a:lnTo>
                  <a:lnTo>
                    <a:pt x="10117" y="34098"/>
                  </a:lnTo>
                  <a:lnTo>
                    <a:pt x="9821" y="33920"/>
                  </a:lnTo>
                  <a:lnTo>
                    <a:pt x="9525" y="33762"/>
                  </a:lnTo>
                  <a:lnTo>
                    <a:pt x="9210" y="33605"/>
                  </a:lnTo>
                  <a:lnTo>
                    <a:pt x="8914" y="33467"/>
                  </a:lnTo>
                  <a:lnTo>
                    <a:pt x="8263" y="33210"/>
                  </a:lnTo>
                  <a:lnTo>
                    <a:pt x="7613" y="32974"/>
                  </a:lnTo>
                  <a:lnTo>
                    <a:pt x="6962" y="32757"/>
                  </a:lnTo>
                  <a:lnTo>
                    <a:pt x="6291" y="32560"/>
                  </a:lnTo>
                  <a:lnTo>
                    <a:pt x="5207" y="32205"/>
                  </a:lnTo>
                  <a:lnTo>
                    <a:pt x="4733" y="32047"/>
                  </a:lnTo>
                  <a:lnTo>
                    <a:pt x="4280" y="31889"/>
                  </a:lnTo>
                  <a:lnTo>
                    <a:pt x="3866" y="31692"/>
                  </a:lnTo>
                  <a:lnTo>
                    <a:pt x="3471" y="31514"/>
                  </a:lnTo>
                  <a:lnTo>
                    <a:pt x="3077" y="31297"/>
                  </a:lnTo>
                  <a:lnTo>
                    <a:pt x="2722" y="31080"/>
                  </a:lnTo>
                  <a:lnTo>
                    <a:pt x="2406" y="30844"/>
                  </a:lnTo>
                  <a:lnTo>
                    <a:pt x="2091" y="30568"/>
                  </a:lnTo>
                  <a:lnTo>
                    <a:pt x="1815" y="30272"/>
                  </a:lnTo>
                  <a:lnTo>
                    <a:pt x="1539" y="29956"/>
                  </a:lnTo>
                  <a:lnTo>
                    <a:pt x="1302" y="29621"/>
                  </a:lnTo>
                  <a:lnTo>
                    <a:pt x="1105" y="29227"/>
                  </a:lnTo>
                  <a:lnTo>
                    <a:pt x="908" y="28813"/>
                  </a:lnTo>
                  <a:lnTo>
                    <a:pt x="750" y="28379"/>
                  </a:lnTo>
                  <a:lnTo>
                    <a:pt x="612" y="27886"/>
                  </a:lnTo>
                  <a:lnTo>
                    <a:pt x="493" y="27353"/>
                  </a:lnTo>
                  <a:lnTo>
                    <a:pt x="415" y="26919"/>
                  </a:lnTo>
                  <a:lnTo>
                    <a:pt x="375" y="26486"/>
                  </a:lnTo>
                  <a:lnTo>
                    <a:pt x="316" y="26032"/>
                  </a:lnTo>
                  <a:lnTo>
                    <a:pt x="296" y="25598"/>
                  </a:lnTo>
                  <a:lnTo>
                    <a:pt x="257" y="24711"/>
                  </a:lnTo>
                  <a:lnTo>
                    <a:pt x="277" y="23843"/>
                  </a:lnTo>
                  <a:lnTo>
                    <a:pt x="316" y="22956"/>
                  </a:lnTo>
                  <a:lnTo>
                    <a:pt x="395" y="22088"/>
                  </a:lnTo>
                  <a:lnTo>
                    <a:pt x="493" y="21220"/>
                  </a:lnTo>
                  <a:lnTo>
                    <a:pt x="592" y="20353"/>
                  </a:lnTo>
                  <a:lnTo>
                    <a:pt x="829" y="18755"/>
                  </a:lnTo>
                  <a:lnTo>
                    <a:pt x="967" y="17927"/>
                  </a:lnTo>
                  <a:lnTo>
                    <a:pt x="1125" y="17079"/>
                  </a:lnTo>
                  <a:lnTo>
                    <a:pt x="1282" y="16231"/>
                  </a:lnTo>
                  <a:lnTo>
                    <a:pt x="1479" y="15363"/>
                  </a:lnTo>
                  <a:lnTo>
                    <a:pt x="1696" y="14476"/>
                  </a:lnTo>
                  <a:lnTo>
                    <a:pt x="1933" y="13588"/>
                  </a:lnTo>
                  <a:lnTo>
                    <a:pt x="2209" y="12701"/>
                  </a:lnTo>
                  <a:lnTo>
                    <a:pt x="2505" y="11814"/>
                  </a:lnTo>
                  <a:lnTo>
                    <a:pt x="2840" y="10946"/>
                  </a:lnTo>
                  <a:lnTo>
                    <a:pt x="3195" y="10058"/>
                  </a:lnTo>
                  <a:lnTo>
                    <a:pt x="3590" y="9210"/>
                  </a:lnTo>
                  <a:lnTo>
                    <a:pt x="4043" y="8362"/>
                  </a:lnTo>
                  <a:lnTo>
                    <a:pt x="4516" y="7534"/>
                  </a:lnTo>
                  <a:lnTo>
                    <a:pt x="4773" y="7120"/>
                  </a:lnTo>
                  <a:lnTo>
                    <a:pt x="5029" y="6726"/>
                  </a:lnTo>
                  <a:lnTo>
                    <a:pt x="5345" y="6292"/>
                  </a:lnTo>
                  <a:lnTo>
                    <a:pt x="5640" y="5858"/>
                  </a:lnTo>
                  <a:lnTo>
                    <a:pt x="5976" y="5464"/>
                  </a:lnTo>
                  <a:lnTo>
                    <a:pt x="6291" y="5069"/>
                  </a:lnTo>
                  <a:lnTo>
                    <a:pt x="6607" y="4714"/>
                  </a:lnTo>
                  <a:lnTo>
                    <a:pt x="6942" y="4359"/>
                  </a:lnTo>
                  <a:lnTo>
                    <a:pt x="7277" y="4024"/>
                  </a:lnTo>
                  <a:lnTo>
                    <a:pt x="7613" y="3708"/>
                  </a:lnTo>
                  <a:lnTo>
                    <a:pt x="7948" y="3393"/>
                  </a:lnTo>
                  <a:lnTo>
                    <a:pt x="8303" y="3117"/>
                  </a:lnTo>
                  <a:lnTo>
                    <a:pt x="8638" y="2841"/>
                  </a:lnTo>
                  <a:lnTo>
                    <a:pt x="8993" y="2584"/>
                  </a:lnTo>
                  <a:lnTo>
                    <a:pt x="9328" y="2348"/>
                  </a:lnTo>
                  <a:lnTo>
                    <a:pt x="9683" y="2111"/>
                  </a:lnTo>
                  <a:lnTo>
                    <a:pt x="10038" y="1914"/>
                  </a:lnTo>
                  <a:lnTo>
                    <a:pt x="10393" y="1717"/>
                  </a:lnTo>
                  <a:lnTo>
                    <a:pt x="10728" y="1519"/>
                  </a:lnTo>
                  <a:lnTo>
                    <a:pt x="11083" y="1362"/>
                  </a:lnTo>
                  <a:lnTo>
                    <a:pt x="11438" y="1204"/>
                  </a:lnTo>
                  <a:lnTo>
                    <a:pt x="11793" y="1066"/>
                  </a:lnTo>
                  <a:lnTo>
                    <a:pt x="12483" y="810"/>
                  </a:lnTo>
                  <a:lnTo>
                    <a:pt x="13193" y="612"/>
                  </a:lnTo>
                  <a:lnTo>
                    <a:pt x="13884" y="474"/>
                  </a:lnTo>
                  <a:lnTo>
                    <a:pt x="14554" y="376"/>
                  </a:lnTo>
                  <a:lnTo>
                    <a:pt x="15225" y="317"/>
                  </a:lnTo>
                  <a:lnTo>
                    <a:pt x="15875" y="297"/>
                  </a:lnTo>
                  <a:close/>
                  <a:moveTo>
                    <a:pt x="15994" y="1"/>
                  </a:moveTo>
                  <a:lnTo>
                    <a:pt x="15501" y="21"/>
                  </a:lnTo>
                  <a:lnTo>
                    <a:pt x="14988" y="40"/>
                  </a:lnTo>
                  <a:lnTo>
                    <a:pt x="14475" y="100"/>
                  </a:lnTo>
                  <a:lnTo>
                    <a:pt x="13982" y="178"/>
                  </a:lnTo>
                  <a:lnTo>
                    <a:pt x="13469" y="277"/>
                  </a:lnTo>
                  <a:lnTo>
                    <a:pt x="12957" y="415"/>
                  </a:lnTo>
                  <a:lnTo>
                    <a:pt x="12464" y="553"/>
                  </a:lnTo>
                  <a:lnTo>
                    <a:pt x="11951" y="731"/>
                  </a:lnTo>
                  <a:lnTo>
                    <a:pt x="11458" y="928"/>
                  </a:lnTo>
                  <a:lnTo>
                    <a:pt x="10965" y="1165"/>
                  </a:lnTo>
                  <a:lnTo>
                    <a:pt x="10511" y="1381"/>
                  </a:lnTo>
                  <a:lnTo>
                    <a:pt x="10078" y="1618"/>
                  </a:lnTo>
                  <a:lnTo>
                    <a:pt x="9663" y="1874"/>
                  </a:lnTo>
                  <a:lnTo>
                    <a:pt x="9230" y="2151"/>
                  </a:lnTo>
                  <a:lnTo>
                    <a:pt x="8815" y="2446"/>
                  </a:lnTo>
                  <a:lnTo>
                    <a:pt x="8401" y="2742"/>
                  </a:lnTo>
                  <a:lnTo>
                    <a:pt x="8007" y="3058"/>
                  </a:lnTo>
                  <a:lnTo>
                    <a:pt x="7613" y="3413"/>
                  </a:lnTo>
                  <a:lnTo>
                    <a:pt x="7218" y="3748"/>
                  </a:lnTo>
                  <a:lnTo>
                    <a:pt x="6843" y="4123"/>
                  </a:lnTo>
                  <a:lnTo>
                    <a:pt x="6488" y="4497"/>
                  </a:lnTo>
                  <a:lnTo>
                    <a:pt x="6133" y="4892"/>
                  </a:lnTo>
                  <a:lnTo>
                    <a:pt x="5779" y="5306"/>
                  </a:lnTo>
                  <a:lnTo>
                    <a:pt x="5443" y="5720"/>
                  </a:lnTo>
                  <a:lnTo>
                    <a:pt x="5128" y="6134"/>
                  </a:lnTo>
                  <a:lnTo>
                    <a:pt x="4812" y="6588"/>
                  </a:lnTo>
                  <a:lnTo>
                    <a:pt x="4556" y="6982"/>
                  </a:lnTo>
                  <a:lnTo>
                    <a:pt x="4299" y="7396"/>
                  </a:lnTo>
                  <a:lnTo>
                    <a:pt x="3806" y="8224"/>
                  </a:lnTo>
                  <a:lnTo>
                    <a:pt x="3373" y="9092"/>
                  </a:lnTo>
                  <a:lnTo>
                    <a:pt x="2959" y="9960"/>
                  </a:lnTo>
                  <a:lnTo>
                    <a:pt x="2604" y="10828"/>
                  </a:lnTo>
                  <a:lnTo>
                    <a:pt x="2268" y="11715"/>
                  </a:lnTo>
                  <a:lnTo>
                    <a:pt x="1972" y="12622"/>
                  </a:lnTo>
                  <a:lnTo>
                    <a:pt x="1696" y="13510"/>
                  </a:lnTo>
                  <a:lnTo>
                    <a:pt x="1440" y="14397"/>
                  </a:lnTo>
                  <a:lnTo>
                    <a:pt x="1223" y="15284"/>
                  </a:lnTo>
                  <a:lnTo>
                    <a:pt x="1046" y="16172"/>
                  </a:lnTo>
                  <a:lnTo>
                    <a:pt x="868" y="17040"/>
                  </a:lnTo>
                  <a:lnTo>
                    <a:pt x="710" y="17887"/>
                  </a:lnTo>
                  <a:lnTo>
                    <a:pt x="572" y="18716"/>
                  </a:lnTo>
                  <a:lnTo>
                    <a:pt x="336" y="20313"/>
                  </a:lnTo>
                  <a:lnTo>
                    <a:pt x="237" y="21181"/>
                  </a:lnTo>
                  <a:lnTo>
                    <a:pt x="138" y="22068"/>
                  </a:lnTo>
                  <a:lnTo>
                    <a:pt x="60" y="22936"/>
                  </a:lnTo>
                  <a:lnTo>
                    <a:pt x="20" y="23843"/>
                  </a:lnTo>
                  <a:lnTo>
                    <a:pt x="0" y="24730"/>
                  </a:lnTo>
                  <a:lnTo>
                    <a:pt x="40" y="25618"/>
                  </a:lnTo>
                  <a:lnTo>
                    <a:pt x="60" y="26071"/>
                  </a:lnTo>
                  <a:lnTo>
                    <a:pt x="119" y="26505"/>
                  </a:lnTo>
                  <a:lnTo>
                    <a:pt x="178" y="26959"/>
                  </a:lnTo>
                  <a:lnTo>
                    <a:pt x="237" y="27393"/>
                  </a:lnTo>
                  <a:lnTo>
                    <a:pt x="355" y="27945"/>
                  </a:lnTo>
                  <a:lnTo>
                    <a:pt x="513" y="28458"/>
                  </a:lnTo>
                  <a:lnTo>
                    <a:pt x="671" y="28931"/>
                  </a:lnTo>
                  <a:lnTo>
                    <a:pt x="868" y="29365"/>
                  </a:lnTo>
                  <a:lnTo>
                    <a:pt x="1085" y="29759"/>
                  </a:lnTo>
                  <a:lnTo>
                    <a:pt x="1341" y="30114"/>
                  </a:lnTo>
                  <a:lnTo>
                    <a:pt x="1598" y="30449"/>
                  </a:lnTo>
                  <a:lnTo>
                    <a:pt x="1894" y="30745"/>
                  </a:lnTo>
                  <a:lnTo>
                    <a:pt x="2209" y="31021"/>
                  </a:lnTo>
                  <a:lnTo>
                    <a:pt x="2564" y="31278"/>
                  </a:lnTo>
                  <a:lnTo>
                    <a:pt x="2919" y="31514"/>
                  </a:lnTo>
                  <a:lnTo>
                    <a:pt x="3313" y="31731"/>
                  </a:lnTo>
                  <a:lnTo>
                    <a:pt x="3728" y="31928"/>
                  </a:lnTo>
                  <a:lnTo>
                    <a:pt x="4181" y="32106"/>
                  </a:lnTo>
                  <a:lnTo>
                    <a:pt x="4635" y="32283"/>
                  </a:lnTo>
                  <a:lnTo>
                    <a:pt x="5128" y="32461"/>
                  </a:lnTo>
                  <a:lnTo>
                    <a:pt x="6212" y="32796"/>
                  </a:lnTo>
                  <a:lnTo>
                    <a:pt x="6863" y="32993"/>
                  </a:lnTo>
                  <a:lnTo>
                    <a:pt x="7514" y="33210"/>
                  </a:lnTo>
                  <a:lnTo>
                    <a:pt x="8165" y="33447"/>
                  </a:lnTo>
                  <a:lnTo>
                    <a:pt x="8776" y="33703"/>
                  </a:lnTo>
                  <a:lnTo>
                    <a:pt x="9387" y="33979"/>
                  </a:lnTo>
                  <a:lnTo>
                    <a:pt x="9683" y="34137"/>
                  </a:lnTo>
                  <a:lnTo>
                    <a:pt x="9959" y="34315"/>
                  </a:lnTo>
                  <a:lnTo>
                    <a:pt x="10235" y="34492"/>
                  </a:lnTo>
                  <a:lnTo>
                    <a:pt x="10511" y="34689"/>
                  </a:lnTo>
                  <a:lnTo>
                    <a:pt x="10768" y="34906"/>
                  </a:lnTo>
                  <a:lnTo>
                    <a:pt x="11004" y="35123"/>
                  </a:lnTo>
                  <a:lnTo>
                    <a:pt x="11359" y="35498"/>
                  </a:lnTo>
                  <a:lnTo>
                    <a:pt x="11675" y="35892"/>
                  </a:lnTo>
                  <a:lnTo>
                    <a:pt x="11971" y="36287"/>
                  </a:lnTo>
                  <a:lnTo>
                    <a:pt x="12267" y="36701"/>
                  </a:lnTo>
                  <a:lnTo>
                    <a:pt x="12760" y="37391"/>
                  </a:lnTo>
                  <a:lnTo>
                    <a:pt x="13016" y="37707"/>
                  </a:lnTo>
                  <a:lnTo>
                    <a:pt x="13292" y="38042"/>
                  </a:lnTo>
                  <a:lnTo>
                    <a:pt x="13568" y="38338"/>
                  </a:lnTo>
                  <a:lnTo>
                    <a:pt x="13844" y="38594"/>
                  </a:lnTo>
                  <a:lnTo>
                    <a:pt x="14120" y="38850"/>
                  </a:lnTo>
                  <a:lnTo>
                    <a:pt x="14396" y="39067"/>
                  </a:lnTo>
                  <a:lnTo>
                    <a:pt x="14672" y="39265"/>
                  </a:lnTo>
                  <a:lnTo>
                    <a:pt x="14968" y="39462"/>
                  </a:lnTo>
                  <a:lnTo>
                    <a:pt x="15244" y="39619"/>
                  </a:lnTo>
                  <a:lnTo>
                    <a:pt x="15540" y="39758"/>
                  </a:lnTo>
                  <a:lnTo>
                    <a:pt x="15836" y="39896"/>
                  </a:lnTo>
                  <a:lnTo>
                    <a:pt x="16112" y="39994"/>
                  </a:lnTo>
                  <a:lnTo>
                    <a:pt x="16408" y="40073"/>
                  </a:lnTo>
                  <a:lnTo>
                    <a:pt x="16704" y="40152"/>
                  </a:lnTo>
                  <a:lnTo>
                    <a:pt x="16999" y="40211"/>
                  </a:lnTo>
                  <a:lnTo>
                    <a:pt x="17295" y="40251"/>
                  </a:lnTo>
                  <a:lnTo>
                    <a:pt x="17591" y="40270"/>
                  </a:lnTo>
                  <a:lnTo>
                    <a:pt x="17907" y="40270"/>
                  </a:lnTo>
                  <a:lnTo>
                    <a:pt x="18340" y="40251"/>
                  </a:lnTo>
                  <a:lnTo>
                    <a:pt x="18794" y="40211"/>
                  </a:lnTo>
                  <a:lnTo>
                    <a:pt x="19228" y="40132"/>
                  </a:lnTo>
                  <a:lnTo>
                    <a:pt x="19681" y="40034"/>
                  </a:lnTo>
                  <a:lnTo>
                    <a:pt x="20135" y="39915"/>
                  </a:lnTo>
                  <a:lnTo>
                    <a:pt x="20569" y="39758"/>
                  </a:lnTo>
                  <a:lnTo>
                    <a:pt x="21022" y="39580"/>
                  </a:lnTo>
                  <a:lnTo>
                    <a:pt x="21476" y="39383"/>
                  </a:lnTo>
                  <a:lnTo>
                    <a:pt x="21910" y="39186"/>
                  </a:lnTo>
                  <a:lnTo>
                    <a:pt x="22344" y="38949"/>
                  </a:lnTo>
                  <a:lnTo>
                    <a:pt x="22797" y="38712"/>
                  </a:lnTo>
                  <a:lnTo>
                    <a:pt x="23231" y="38456"/>
                  </a:lnTo>
                  <a:lnTo>
                    <a:pt x="24079" y="37924"/>
                  </a:lnTo>
                  <a:lnTo>
                    <a:pt x="24927" y="37352"/>
                  </a:lnTo>
                  <a:lnTo>
                    <a:pt x="26327" y="36366"/>
                  </a:lnTo>
                  <a:lnTo>
                    <a:pt x="27727" y="35301"/>
                  </a:lnTo>
                  <a:lnTo>
                    <a:pt x="28437" y="34749"/>
                  </a:lnTo>
                  <a:lnTo>
                    <a:pt x="29147" y="34196"/>
                  </a:lnTo>
                  <a:lnTo>
                    <a:pt x="29857" y="33605"/>
                  </a:lnTo>
                  <a:lnTo>
                    <a:pt x="30567" y="33013"/>
                  </a:lnTo>
                  <a:lnTo>
                    <a:pt x="31238" y="32402"/>
                  </a:lnTo>
                  <a:lnTo>
                    <a:pt x="31928" y="31771"/>
                  </a:lnTo>
                  <a:lnTo>
                    <a:pt x="32579" y="31120"/>
                  </a:lnTo>
                  <a:lnTo>
                    <a:pt x="33229" y="30449"/>
                  </a:lnTo>
                  <a:lnTo>
                    <a:pt x="33860" y="29779"/>
                  </a:lnTo>
                  <a:lnTo>
                    <a:pt x="34452" y="29089"/>
                  </a:lnTo>
                  <a:lnTo>
                    <a:pt x="35024" y="28379"/>
                  </a:lnTo>
                  <a:lnTo>
                    <a:pt x="35576" y="27649"/>
                  </a:lnTo>
                  <a:lnTo>
                    <a:pt x="36089" y="26900"/>
                  </a:lnTo>
                  <a:lnTo>
                    <a:pt x="36582" y="26150"/>
                  </a:lnTo>
                  <a:lnTo>
                    <a:pt x="37016" y="25381"/>
                  </a:lnTo>
                  <a:lnTo>
                    <a:pt x="37430" y="24592"/>
                  </a:lnTo>
                  <a:lnTo>
                    <a:pt x="37805" y="23804"/>
                  </a:lnTo>
                  <a:lnTo>
                    <a:pt x="37962" y="23390"/>
                  </a:lnTo>
                  <a:lnTo>
                    <a:pt x="38120" y="22995"/>
                  </a:lnTo>
                  <a:lnTo>
                    <a:pt x="38258" y="22581"/>
                  </a:lnTo>
                  <a:lnTo>
                    <a:pt x="38396" y="22167"/>
                  </a:lnTo>
                  <a:lnTo>
                    <a:pt x="38514" y="21733"/>
                  </a:lnTo>
                  <a:lnTo>
                    <a:pt x="38613" y="21319"/>
                  </a:lnTo>
                  <a:lnTo>
                    <a:pt x="38712" y="20885"/>
                  </a:lnTo>
                  <a:lnTo>
                    <a:pt x="38791" y="20471"/>
                  </a:lnTo>
                  <a:lnTo>
                    <a:pt x="38850" y="20037"/>
                  </a:lnTo>
                  <a:lnTo>
                    <a:pt x="38909" y="19583"/>
                  </a:lnTo>
                  <a:lnTo>
                    <a:pt x="38948" y="19150"/>
                  </a:lnTo>
                  <a:lnTo>
                    <a:pt x="38968" y="18696"/>
                  </a:lnTo>
                  <a:lnTo>
                    <a:pt x="38968" y="18262"/>
                  </a:lnTo>
                  <a:lnTo>
                    <a:pt x="38968" y="17809"/>
                  </a:lnTo>
                  <a:lnTo>
                    <a:pt x="38948" y="17355"/>
                  </a:lnTo>
                  <a:lnTo>
                    <a:pt x="38909" y="16882"/>
                  </a:lnTo>
                  <a:lnTo>
                    <a:pt x="38850" y="16428"/>
                  </a:lnTo>
                  <a:lnTo>
                    <a:pt x="38771" y="15955"/>
                  </a:lnTo>
                  <a:lnTo>
                    <a:pt x="38692" y="15501"/>
                  </a:lnTo>
                  <a:lnTo>
                    <a:pt x="38574" y="15028"/>
                  </a:lnTo>
                  <a:lnTo>
                    <a:pt x="38455" y="14555"/>
                  </a:lnTo>
                  <a:lnTo>
                    <a:pt x="38317" y="14062"/>
                  </a:lnTo>
                  <a:lnTo>
                    <a:pt x="38140" y="13569"/>
                  </a:lnTo>
                  <a:lnTo>
                    <a:pt x="37943" y="13095"/>
                  </a:lnTo>
                  <a:lnTo>
                    <a:pt x="37726" y="12642"/>
                  </a:lnTo>
                  <a:lnTo>
                    <a:pt x="37469" y="12208"/>
                  </a:lnTo>
                  <a:lnTo>
                    <a:pt x="37213" y="11794"/>
                  </a:lnTo>
                  <a:lnTo>
                    <a:pt x="36937" y="11419"/>
                  </a:lnTo>
                  <a:lnTo>
                    <a:pt x="36621" y="11044"/>
                  </a:lnTo>
                  <a:lnTo>
                    <a:pt x="36306" y="10709"/>
                  </a:lnTo>
                  <a:lnTo>
                    <a:pt x="35971" y="10374"/>
                  </a:lnTo>
                  <a:lnTo>
                    <a:pt x="35616" y="10078"/>
                  </a:lnTo>
                  <a:lnTo>
                    <a:pt x="35241" y="9802"/>
                  </a:lnTo>
                  <a:lnTo>
                    <a:pt x="34846" y="9526"/>
                  </a:lnTo>
                  <a:lnTo>
                    <a:pt x="34452" y="9289"/>
                  </a:lnTo>
                  <a:lnTo>
                    <a:pt x="34038" y="9072"/>
                  </a:lnTo>
                  <a:lnTo>
                    <a:pt x="33624" y="8875"/>
                  </a:lnTo>
                  <a:lnTo>
                    <a:pt x="33190" y="8678"/>
                  </a:lnTo>
                  <a:lnTo>
                    <a:pt x="32756" y="8520"/>
                  </a:lnTo>
                  <a:lnTo>
                    <a:pt x="32303" y="8382"/>
                  </a:lnTo>
                  <a:lnTo>
                    <a:pt x="31849" y="8244"/>
                  </a:lnTo>
                  <a:lnTo>
                    <a:pt x="31376" y="8146"/>
                  </a:lnTo>
                  <a:lnTo>
                    <a:pt x="30902" y="8047"/>
                  </a:lnTo>
                  <a:lnTo>
                    <a:pt x="30429" y="7968"/>
                  </a:lnTo>
                  <a:lnTo>
                    <a:pt x="29956" y="7909"/>
                  </a:lnTo>
                  <a:lnTo>
                    <a:pt x="29482" y="7869"/>
                  </a:lnTo>
                  <a:lnTo>
                    <a:pt x="28989" y="7850"/>
                  </a:lnTo>
                  <a:lnTo>
                    <a:pt x="28023" y="7850"/>
                  </a:lnTo>
                  <a:lnTo>
                    <a:pt x="27550" y="7869"/>
                  </a:lnTo>
                  <a:lnTo>
                    <a:pt x="27077" y="7909"/>
                  </a:lnTo>
                  <a:lnTo>
                    <a:pt x="26603" y="7968"/>
                  </a:lnTo>
                  <a:lnTo>
                    <a:pt x="26130" y="8027"/>
                  </a:lnTo>
                  <a:lnTo>
                    <a:pt x="25657" y="8106"/>
                  </a:lnTo>
                  <a:lnTo>
                    <a:pt x="25676" y="7810"/>
                  </a:lnTo>
                  <a:lnTo>
                    <a:pt x="25657" y="7515"/>
                  </a:lnTo>
                  <a:lnTo>
                    <a:pt x="25617" y="7199"/>
                  </a:lnTo>
                  <a:lnTo>
                    <a:pt x="25578" y="6903"/>
                  </a:lnTo>
                  <a:lnTo>
                    <a:pt x="25519" y="6588"/>
                  </a:lnTo>
                  <a:lnTo>
                    <a:pt x="25420" y="6292"/>
                  </a:lnTo>
                  <a:lnTo>
                    <a:pt x="25321" y="5976"/>
                  </a:lnTo>
                  <a:lnTo>
                    <a:pt x="25203" y="5680"/>
                  </a:lnTo>
                  <a:lnTo>
                    <a:pt x="25085" y="5385"/>
                  </a:lnTo>
                  <a:lnTo>
                    <a:pt x="24927" y="5089"/>
                  </a:lnTo>
                  <a:lnTo>
                    <a:pt x="24769" y="4793"/>
                  </a:lnTo>
                  <a:lnTo>
                    <a:pt x="24592" y="4517"/>
                  </a:lnTo>
                  <a:lnTo>
                    <a:pt x="24395" y="4241"/>
                  </a:lnTo>
                  <a:lnTo>
                    <a:pt x="24178" y="3965"/>
                  </a:lnTo>
                  <a:lnTo>
                    <a:pt x="23961" y="3689"/>
                  </a:lnTo>
                  <a:lnTo>
                    <a:pt x="23704" y="3432"/>
                  </a:lnTo>
                  <a:lnTo>
                    <a:pt x="23211" y="2939"/>
                  </a:lnTo>
                  <a:lnTo>
                    <a:pt x="22679" y="2486"/>
                  </a:lnTo>
                  <a:lnTo>
                    <a:pt x="22127" y="2072"/>
                  </a:lnTo>
                  <a:lnTo>
                    <a:pt x="21535" y="1677"/>
                  </a:lnTo>
                  <a:lnTo>
                    <a:pt x="20924" y="1322"/>
                  </a:lnTo>
                  <a:lnTo>
                    <a:pt x="20293" y="1007"/>
                  </a:lnTo>
                  <a:lnTo>
                    <a:pt x="19662" y="731"/>
                  </a:lnTo>
                  <a:lnTo>
                    <a:pt x="18991" y="494"/>
                  </a:lnTo>
                  <a:lnTo>
                    <a:pt x="18498" y="356"/>
                  </a:lnTo>
                  <a:lnTo>
                    <a:pt x="18005" y="238"/>
                  </a:lnTo>
                  <a:lnTo>
                    <a:pt x="17512" y="139"/>
                  </a:lnTo>
                  <a:lnTo>
                    <a:pt x="16999" y="80"/>
                  </a:lnTo>
                  <a:lnTo>
                    <a:pt x="16506" y="21"/>
                  </a:lnTo>
                  <a:lnTo>
                    <a:pt x="15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81;p38">
              <a:extLst>
                <a:ext uri="{FF2B5EF4-FFF2-40B4-BE49-F238E27FC236}">
                  <a16:creationId xmlns:a16="http://schemas.microsoft.com/office/drawing/2014/main" id="{2250204A-9337-E414-7D10-7102FEA04852}"/>
                </a:ext>
              </a:extLst>
            </p:cNvPr>
            <p:cNvSpPr/>
            <p:nvPr/>
          </p:nvSpPr>
          <p:spPr>
            <a:xfrm>
              <a:off x="7929723" y="-11579494"/>
              <a:ext cx="279409" cy="381734"/>
            </a:xfrm>
            <a:custGeom>
              <a:avLst/>
              <a:gdLst/>
              <a:ahLst/>
              <a:cxnLst/>
              <a:rect l="l" t="t" r="r" b="b"/>
              <a:pathLst>
                <a:path w="8402" h="11479" extrusionOk="0">
                  <a:moveTo>
                    <a:pt x="6489" y="1"/>
                  </a:moveTo>
                  <a:lnTo>
                    <a:pt x="6331" y="20"/>
                  </a:lnTo>
                  <a:lnTo>
                    <a:pt x="6173" y="60"/>
                  </a:lnTo>
                  <a:lnTo>
                    <a:pt x="6035" y="119"/>
                  </a:lnTo>
                  <a:lnTo>
                    <a:pt x="5897" y="198"/>
                  </a:lnTo>
                  <a:lnTo>
                    <a:pt x="5759" y="277"/>
                  </a:lnTo>
                  <a:lnTo>
                    <a:pt x="5621" y="395"/>
                  </a:lnTo>
                  <a:lnTo>
                    <a:pt x="5483" y="513"/>
                  </a:lnTo>
                  <a:lnTo>
                    <a:pt x="5365" y="671"/>
                  </a:lnTo>
                  <a:lnTo>
                    <a:pt x="4674" y="1657"/>
                  </a:lnTo>
                  <a:lnTo>
                    <a:pt x="4004" y="2663"/>
                  </a:lnTo>
                  <a:lnTo>
                    <a:pt x="3353" y="3669"/>
                  </a:lnTo>
                  <a:lnTo>
                    <a:pt x="2702" y="4674"/>
                  </a:lnTo>
                  <a:lnTo>
                    <a:pt x="2052" y="5700"/>
                  </a:lnTo>
                  <a:lnTo>
                    <a:pt x="1440" y="6725"/>
                  </a:lnTo>
                  <a:lnTo>
                    <a:pt x="829" y="7771"/>
                  </a:lnTo>
                  <a:lnTo>
                    <a:pt x="237" y="8816"/>
                  </a:lnTo>
                  <a:lnTo>
                    <a:pt x="139" y="8993"/>
                  </a:lnTo>
                  <a:lnTo>
                    <a:pt x="79" y="9171"/>
                  </a:lnTo>
                  <a:lnTo>
                    <a:pt x="40" y="9328"/>
                  </a:lnTo>
                  <a:lnTo>
                    <a:pt x="1" y="9506"/>
                  </a:lnTo>
                  <a:lnTo>
                    <a:pt x="1" y="9664"/>
                  </a:lnTo>
                  <a:lnTo>
                    <a:pt x="20" y="9841"/>
                  </a:lnTo>
                  <a:lnTo>
                    <a:pt x="40" y="9999"/>
                  </a:lnTo>
                  <a:lnTo>
                    <a:pt x="79" y="10157"/>
                  </a:lnTo>
                  <a:lnTo>
                    <a:pt x="139" y="10295"/>
                  </a:lnTo>
                  <a:lnTo>
                    <a:pt x="198" y="10453"/>
                  </a:lnTo>
                  <a:lnTo>
                    <a:pt x="277" y="10591"/>
                  </a:lnTo>
                  <a:lnTo>
                    <a:pt x="375" y="10709"/>
                  </a:lnTo>
                  <a:lnTo>
                    <a:pt x="474" y="10827"/>
                  </a:lnTo>
                  <a:lnTo>
                    <a:pt x="572" y="10946"/>
                  </a:lnTo>
                  <a:lnTo>
                    <a:pt x="691" y="11064"/>
                  </a:lnTo>
                  <a:lnTo>
                    <a:pt x="829" y="11143"/>
                  </a:lnTo>
                  <a:lnTo>
                    <a:pt x="947" y="11241"/>
                  </a:lnTo>
                  <a:lnTo>
                    <a:pt x="1085" y="11301"/>
                  </a:lnTo>
                  <a:lnTo>
                    <a:pt x="1223" y="11379"/>
                  </a:lnTo>
                  <a:lnTo>
                    <a:pt x="1361" y="11419"/>
                  </a:lnTo>
                  <a:lnTo>
                    <a:pt x="1519" y="11458"/>
                  </a:lnTo>
                  <a:lnTo>
                    <a:pt x="1657" y="11478"/>
                  </a:lnTo>
                  <a:lnTo>
                    <a:pt x="1953" y="11478"/>
                  </a:lnTo>
                  <a:lnTo>
                    <a:pt x="2091" y="11439"/>
                  </a:lnTo>
                  <a:lnTo>
                    <a:pt x="2229" y="11399"/>
                  </a:lnTo>
                  <a:lnTo>
                    <a:pt x="2367" y="11340"/>
                  </a:lnTo>
                  <a:lnTo>
                    <a:pt x="2505" y="11261"/>
                  </a:lnTo>
                  <a:lnTo>
                    <a:pt x="2623" y="11163"/>
                  </a:lnTo>
                  <a:lnTo>
                    <a:pt x="2742" y="11044"/>
                  </a:lnTo>
                  <a:lnTo>
                    <a:pt x="2860" y="10906"/>
                  </a:lnTo>
                  <a:lnTo>
                    <a:pt x="2959" y="10748"/>
                  </a:lnTo>
                  <a:lnTo>
                    <a:pt x="3550" y="9683"/>
                  </a:lnTo>
                  <a:lnTo>
                    <a:pt x="4162" y="8658"/>
                  </a:lnTo>
                  <a:lnTo>
                    <a:pt x="4793" y="7613"/>
                  </a:lnTo>
                  <a:lnTo>
                    <a:pt x="5424" y="6607"/>
                  </a:lnTo>
                  <a:lnTo>
                    <a:pt x="6074" y="5582"/>
                  </a:lnTo>
                  <a:lnTo>
                    <a:pt x="6725" y="4576"/>
                  </a:lnTo>
                  <a:lnTo>
                    <a:pt x="7415" y="3570"/>
                  </a:lnTo>
                  <a:lnTo>
                    <a:pt x="8106" y="2584"/>
                  </a:lnTo>
                  <a:lnTo>
                    <a:pt x="8204" y="2426"/>
                  </a:lnTo>
                  <a:lnTo>
                    <a:pt x="8283" y="2269"/>
                  </a:lnTo>
                  <a:lnTo>
                    <a:pt x="8342" y="2111"/>
                  </a:lnTo>
                  <a:lnTo>
                    <a:pt x="8382" y="1933"/>
                  </a:lnTo>
                  <a:lnTo>
                    <a:pt x="8402" y="1776"/>
                  </a:lnTo>
                  <a:lnTo>
                    <a:pt x="8402" y="1618"/>
                  </a:lnTo>
                  <a:lnTo>
                    <a:pt x="8382" y="1480"/>
                  </a:lnTo>
                  <a:lnTo>
                    <a:pt x="8362" y="1322"/>
                  </a:lnTo>
                  <a:lnTo>
                    <a:pt x="8323" y="1184"/>
                  </a:lnTo>
                  <a:lnTo>
                    <a:pt x="8244" y="1026"/>
                  </a:lnTo>
                  <a:lnTo>
                    <a:pt x="8185" y="908"/>
                  </a:lnTo>
                  <a:lnTo>
                    <a:pt x="8086" y="770"/>
                  </a:lnTo>
                  <a:lnTo>
                    <a:pt x="7987" y="651"/>
                  </a:lnTo>
                  <a:lnTo>
                    <a:pt x="7889" y="533"/>
                  </a:lnTo>
                  <a:lnTo>
                    <a:pt x="7770" y="435"/>
                  </a:lnTo>
                  <a:lnTo>
                    <a:pt x="7652" y="336"/>
                  </a:lnTo>
                  <a:lnTo>
                    <a:pt x="7514" y="257"/>
                  </a:lnTo>
                  <a:lnTo>
                    <a:pt x="7376" y="178"/>
                  </a:lnTo>
                  <a:lnTo>
                    <a:pt x="7238" y="119"/>
                  </a:lnTo>
                  <a:lnTo>
                    <a:pt x="7100" y="60"/>
                  </a:lnTo>
                  <a:lnTo>
                    <a:pt x="6942" y="4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2;p38">
              <a:extLst>
                <a:ext uri="{FF2B5EF4-FFF2-40B4-BE49-F238E27FC236}">
                  <a16:creationId xmlns:a16="http://schemas.microsoft.com/office/drawing/2014/main" id="{E919835A-E781-F9AA-AB42-BFDF76AF2398}"/>
                </a:ext>
              </a:extLst>
            </p:cNvPr>
            <p:cNvSpPr/>
            <p:nvPr/>
          </p:nvSpPr>
          <p:spPr>
            <a:xfrm>
              <a:off x="7925799" y="-11584083"/>
              <a:ext cx="287922" cy="390913"/>
            </a:xfrm>
            <a:custGeom>
              <a:avLst/>
              <a:gdLst/>
              <a:ahLst/>
              <a:cxnLst/>
              <a:rect l="l" t="t" r="r" b="b"/>
              <a:pathLst>
                <a:path w="8658" h="11755" extrusionOk="0">
                  <a:moveTo>
                    <a:pt x="6686" y="257"/>
                  </a:moveTo>
                  <a:lnTo>
                    <a:pt x="6863" y="277"/>
                  </a:lnTo>
                  <a:lnTo>
                    <a:pt x="7080" y="316"/>
                  </a:lnTo>
                  <a:lnTo>
                    <a:pt x="7297" y="375"/>
                  </a:lnTo>
                  <a:lnTo>
                    <a:pt x="7514" y="474"/>
                  </a:lnTo>
                  <a:lnTo>
                    <a:pt x="7691" y="592"/>
                  </a:lnTo>
                  <a:lnTo>
                    <a:pt x="7869" y="730"/>
                  </a:lnTo>
                  <a:lnTo>
                    <a:pt x="8026" y="888"/>
                  </a:lnTo>
                  <a:lnTo>
                    <a:pt x="8165" y="1066"/>
                  </a:lnTo>
                  <a:lnTo>
                    <a:pt x="8263" y="1263"/>
                  </a:lnTo>
                  <a:lnTo>
                    <a:pt x="8342" y="1421"/>
                  </a:lnTo>
                  <a:lnTo>
                    <a:pt x="8381" y="1598"/>
                  </a:lnTo>
                  <a:lnTo>
                    <a:pt x="8401" y="1776"/>
                  </a:lnTo>
                  <a:lnTo>
                    <a:pt x="8381" y="1953"/>
                  </a:lnTo>
                  <a:lnTo>
                    <a:pt x="8362" y="2130"/>
                  </a:lnTo>
                  <a:lnTo>
                    <a:pt x="8303" y="2308"/>
                  </a:lnTo>
                  <a:lnTo>
                    <a:pt x="8224" y="2485"/>
                  </a:lnTo>
                  <a:lnTo>
                    <a:pt x="8105" y="2643"/>
                  </a:lnTo>
                  <a:lnTo>
                    <a:pt x="7415" y="3649"/>
                  </a:lnTo>
                  <a:lnTo>
                    <a:pt x="6745" y="4635"/>
                  </a:lnTo>
                  <a:lnTo>
                    <a:pt x="6074" y="5641"/>
                  </a:lnTo>
                  <a:lnTo>
                    <a:pt x="5423" y="6666"/>
                  </a:lnTo>
                  <a:lnTo>
                    <a:pt x="4792" y="7692"/>
                  </a:lnTo>
                  <a:lnTo>
                    <a:pt x="4161" y="8737"/>
                  </a:lnTo>
                  <a:lnTo>
                    <a:pt x="3550" y="9762"/>
                  </a:lnTo>
                  <a:lnTo>
                    <a:pt x="2958" y="10807"/>
                  </a:lnTo>
                  <a:lnTo>
                    <a:pt x="2860" y="10965"/>
                  </a:lnTo>
                  <a:lnTo>
                    <a:pt x="2781" y="11084"/>
                  </a:lnTo>
                  <a:lnTo>
                    <a:pt x="2663" y="11182"/>
                  </a:lnTo>
                  <a:lnTo>
                    <a:pt x="2564" y="11281"/>
                  </a:lnTo>
                  <a:lnTo>
                    <a:pt x="2446" y="11340"/>
                  </a:lnTo>
                  <a:lnTo>
                    <a:pt x="2327" y="11399"/>
                  </a:lnTo>
                  <a:lnTo>
                    <a:pt x="2209" y="11439"/>
                  </a:lnTo>
                  <a:lnTo>
                    <a:pt x="2091" y="11478"/>
                  </a:lnTo>
                  <a:lnTo>
                    <a:pt x="1854" y="11478"/>
                  </a:lnTo>
                  <a:lnTo>
                    <a:pt x="1617" y="11458"/>
                  </a:lnTo>
                  <a:lnTo>
                    <a:pt x="1381" y="11379"/>
                  </a:lnTo>
                  <a:lnTo>
                    <a:pt x="1184" y="11281"/>
                  </a:lnTo>
                  <a:lnTo>
                    <a:pt x="1045" y="11202"/>
                  </a:lnTo>
                  <a:lnTo>
                    <a:pt x="907" y="11103"/>
                  </a:lnTo>
                  <a:lnTo>
                    <a:pt x="789" y="11005"/>
                  </a:lnTo>
                  <a:lnTo>
                    <a:pt x="690" y="10886"/>
                  </a:lnTo>
                  <a:lnTo>
                    <a:pt x="572" y="10768"/>
                  </a:lnTo>
                  <a:lnTo>
                    <a:pt x="493" y="10630"/>
                  </a:lnTo>
                  <a:lnTo>
                    <a:pt x="414" y="10492"/>
                  </a:lnTo>
                  <a:lnTo>
                    <a:pt x="355" y="10354"/>
                  </a:lnTo>
                  <a:lnTo>
                    <a:pt x="296" y="10196"/>
                  </a:lnTo>
                  <a:lnTo>
                    <a:pt x="257" y="10038"/>
                  </a:lnTo>
                  <a:lnTo>
                    <a:pt x="257" y="9881"/>
                  </a:lnTo>
                  <a:lnTo>
                    <a:pt x="257" y="9703"/>
                  </a:lnTo>
                  <a:lnTo>
                    <a:pt x="276" y="9545"/>
                  </a:lnTo>
                  <a:lnTo>
                    <a:pt x="316" y="9368"/>
                  </a:lnTo>
                  <a:lnTo>
                    <a:pt x="375" y="9190"/>
                  </a:lnTo>
                  <a:lnTo>
                    <a:pt x="454" y="9033"/>
                  </a:lnTo>
                  <a:lnTo>
                    <a:pt x="1045" y="7987"/>
                  </a:lnTo>
                  <a:lnTo>
                    <a:pt x="1657" y="6942"/>
                  </a:lnTo>
                  <a:lnTo>
                    <a:pt x="2288" y="5917"/>
                  </a:lnTo>
                  <a:lnTo>
                    <a:pt x="2919" y="4891"/>
                  </a:lnTo>
                  <a:lnTo>
                    <a:pt x="3570" y="3866"/>
                  </a:lnTo>
                  <a:lnTo>
                    <a:pt x="4240" y="2860"/>
                  </a:lnTo>
                  <a:lnTo>
                    <a:pt x="4911" y="1874"/>
                  </a:lnTo>
                  <a:lnTo>
                    <a:pt x="5601" y="888"/>
                  </a:lnTo>
                  <a:lnTo>
                    <a:pt x="5719" y="730"/>
                  </a:lnTo>
                  <a:lnTo>
                    <a:pt x="5857" y="592"/>
                  </a:lnTo>
                  <a:lnTo>
                    <a:pt x="5995" y="494"/>
                  </a:lnTo>
                  <a:lnTo>
                    <a:pt x="6153" y="395"/>
                  </a:lnTo>
                  <a:lnTo>
                    <a:pt x="6331" y="336"/>
                  </a:lnTo>
                  <a:lnTo>
                    <a:pt x="6508" y="277"/>
                  </a:lnTo>
                  <a:lnTo>
                    <a:pt x="6686" y="257"/>
                  </a:lnTo>
                  <a:close/>
                  <a:moveTo>
                    <a:pt x="6666" y="1"/>
                  </a:moveTo>
                  <a:lnTo>
                    <a:pt x="6449" y="20"/>
                  </a:lnTo>
                  <a:lnTo>
                    <a:pt x="6252" y="80"/>
                  </a:lnTo>
                  <a:lnTo>
                    <a:pt x="6054" y="158"/>
                  </a:lnTo>
                  <a:lnTo>
                    <a:pt x="5857" y="257"/>
                  </a:lnTo>
                  <a:lnTo>
                    <a:pt x="5699" y="395"/>
                  </a:lnTo>
                  <a:lnTo>
                    <a:pt x="5522" y="553"/>
                  </a:lnTo>
                  <a:lnTo>
                    <a:pt x="5384" y="730"/>
                  </a:lnTo>
                  <a:lnTo>
                    <a:pt x="4694" y="1716"/>
                  </a:lnTo>
                  <a:lnTo>
                    <a:pt x="4023" y="2722"/>
                  </a:lnTo>
                  <a:lnTo>
                    <a:pt x="3353" y="3728"/>
                  </a:lnTo>
                  <a:lnTo>
                    <a:pt x="2702" y="4753"/>
                  </a:lnTo>
                  <a:lnTo>
                    <a:pt x="2071" y="5779"/>
                  </a:lnTo>
                  <a:lnTo>
                    <a:pt x="1440" y="6804"/>
                  </a:lnTo>
                  <a:lnTo>
                    <a:pt x="829" y="7849"/>
                  </a:lnTo>
                  <a:lnTo>
                    <a:pt x="237" y="8895"/>
                  </a:lnTo>
                  <a:lnTo>
                    <a:pt x="138" y="9092"/>
                  </a:lnTo>
                  <a:lnTo>
                    <a:pt x="59" y="9289"/>
                  </a:lnTo>
                  <a:lnTo>
                    <a:pt x="20" y="9486"/>
                  </a:lnTo>
                  <a:lnTo>
                    <a:pt x="0" y="9664"/>
                  </a:lnTo>
                  <a:lnTo>
                    <a:pt x="0" y="9861"/>
                  </a:lnTo>
                  <a:lnTo>
                    <a:pt x="20" y="10058"/>
                  </a:lnTo>
                  <a:lnTo>
                    <a:pt x="59" y="10236"/>
                  </a:lnTo>
                  <a:lnTo>
                    <a:pt x="99" y="10413"/>
                  </a:lnTo>
                  <a:lnTo>
                    <a:pt x="178" y="10591"/>
                  </a:lnTo>
                  <a:lnTo>
                    <a:pt x="257" y="10748"/>
                  </a:lnTo>
                  <a:lnTo>
                    <a:pt x="375" y="10906"/>
                  </a:lnTo>
                  <a:lnTo>
                    <a:pt x="474" y="11044"/>
                  </a:lnTo>
                  <a:lnTo>
                    <a:pt x="612" y="11182"/>
                  </a:lnTo>
                  <a:lnTo>
                    <a:pt x="750" y="11301"/>
                  </a:lnTo>
                  <a:lnTo>
                    <a:pt x="888" y="11419"/>
                  </a:lnTo>
                  <a:lnTo>
                    <a:pt x="1045" y="11517"/>
                  </a:lnTo>
                  <a:lnTo>
                    <a:pt x="1243" y="11616"/>
                  </a:lnTo>
                  <a:lnTo>
                    <a:pt x="1460" y="11675"/>
                  </a:lnTo>
                  <a:lnTo>
                    <a:pt x="1677" y="11734"/>
                  </a:lnTo>
                  <a:lnTo>
                    <a:pt x="1913" y="11754"/>
                  </a:lnTo>
                  <a:lnTo>
                    <a:pt x="2091" y="11734"/>
                  </a:lnTo>
                  <a:lnTo>
                    <a:pt x="2268" y="11695"/>
                  </a:lnTo>
                  <a:lnTo>
                    <a:pt x="2426" y="11636"/>
                  </a:lnTo>
                  <a:lnTo>
                    <a:pt x="2603" y="11557"/>
                  </a:lnTo>
                  <a:lnTo>
                    <a:pt x="2761" y="11439"/>
                  </a:lnTo>
                  <a:lnTo>
                    <a:pt x="2919" y="11301"/>
                  </a:lnTo>
                  <a:lnTo>
                    <a:pt x="3057" y="11143"/>
                  </a:lnTo>
                  <a:lnTo>
                    <a:pt x="3195" y="10946"/>
                  </a:lnTo>
                  <a:lnTo>
                    <a:pt x="3787" y="9900"/>
                  </a:lnTo>
                  <a:lnTo>
                    <a:pt x="4398" y="8855"/>
                  </a:lnTo>
                  <a:lnTo>
                    <a:pt x="5009" y="7830"/>
                  </a:lnTo>
                  <a:lnTo>
                    <a:pt x="5640" y="6804"/>
                  </a:lnTo>
                  <a:lnTo>
                    <a:pt x="6291" y="5798"/>
                  </a:lnTo>
                  <a:lnTo>
                    <a:pt x="6962" y="4793"/>
                  </a:lnTo>
                  <a:lnTo>
                    <a:pt x="7632" y="3787"/>
                  </a:lnTo>
                  <a:lnTo>
                    <a:pt x="8322" y="2801"/>
                  </a:lnTo>
                  <a:lnTo>
                    <a:pt x="8441" y="2604"/>
                  </a:lnTo>
                  <a:lnTo>
                    <a:pt x="8539" y="2407"/>
                  </a:lnTo>
                  <a:lnTo>
                    <a:pt x="8598" y="2190"/>
                  </a:lnTo>
                  <a:lnTo>
                    <a:pt x="8638" y="1992"/>
                  </a:lnTo>
                  <a:lnTo>
                    <a:pt x="8658" y="1776"/>
                  </a:lnTo>
                  <a:lnTo>
                    <a:pt x="8638" y="1559"/>
                  </a:lnTo>
                  <a:lnTo>
                    <a:pt x="8579" y="1361"/>
                  </a:lnTo>
                  <a:lnTo>
                    <a:pt x="8500" y="1144"/>
                  </a:lnTo>
                  <a:lnTo>
                    <a:pt x="8381" y="928"/>
                  </a:lnTo>
                  <a:lnTo>
                    <a:pt x="8224" y="711"/>
                  </a:lnTo>
                  <a:lnTo>
                    <a:pt x="8046" y="533"/>
                  </a:lnTo>
                  <a:lnTo>
                    <a:pt x="7849" y="375"/>
                  </a:lnTo>
                  <a:lnTo>
                    <a:pt x="7632" y="237"/>
                  </a:lnTo>
                  <a:lnTo>
                    <a:pt x="7395" y="139"/>
                  </a:lnTo>
                  <a:lnTo>
                    <a:pt x="7139" y="60"/>
                  </a:lnTo>
                  <a:lnTo>
                    <a:pt x="6902" y="20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3;p38">
              <a:extLst>
                <a:ext uri="{FF2B5EF4-FFF2-40B4-BE49-F238E27FC236}">
                  <a16:creationId xmlns:a16="http://schemas.microsoft.com/office/drawing/2014/main" id="{FD2792D8-9814-D15B-AF1B-458589C7A7A8}"/>
                </a:ext>
              </a:extLst>
            </p:cNvPr>
            <p:cNvSpPr/>
            <p:nvPr/>
          </p:nvSpPr>
          <p:spPr>
            <a:xfrm>
              <a:off x="7407720" y="-11865420"/>
              <a:ext cx="283998" cy="371226"/>
            </a:xfrm>
            <a:custGeom>
              <a:avLst/>
              <a:gdLst/>
              <a:ahLst/>
              <a:cxnLst/>
              <a:rect l="l" t="t" r="r" b="b"/>
              <a:pathLst>
                <a:path w="8540" h="11163" extrusionOk="0">
                  <a:moveTo>
                    <a:pt x="6626" y="1"/>
                  </a:moveTo>
                  <a:lnTo>
                    <a:pt x="6468" y="20"/>
                  </a:lnTo>
                  <a:lnTo>
                    <a:pt x="6330" y="60"/>
                  </a:lnTo>
                  <a:lnTo>
                    <a:pt x="6173" y="119"/>
                  </a:lnTo>
                  <a:lnTo>
                    <a:pt x="6035" y="178"/>
                  </a:lnTo>
                  <a:lnTo>
                    <a:pt x="5877" y="277"/>
                  </a:lnTo>
                  <a:lnTo>
                    <a:pt x="5739" y="375"/>
                  </a:lnTo>
                  <a:lnTo>
                    <a:pt x="5620" y="513"/>
                  </a:lnTo>
                  <a:lnTo>
                    <a:pt x="5482" y="651"/>
                  </a:lnTo>
                  <a:lnTo>
                    <a:pt x="4792" y="1598"/>
                  </a:lnTo>
                  <a:lnTo>
                    <a:pt x="4082" y="2564"/>
                  </a:lnTo>
                  <a:lnTo>
                    <a:pt x="3412" y="3531"/>
                  </a:lnTo>
                  <a:lnTo>
                    <a:pt x="2741" y="4517"/>
                  </a:lnTo>
                  <a:lnTo>
                    <a:pt x="2091" y="5503"/>
                  </a:lnTo>
                  <a:lnTo>
                    <a:pt x="1459" y="6489"/>
                  </a:lnTo>
                  <a:lnTo>
                    <a:pt x="848" y="7494"/>
                  </a:lnTo>
                  <a:lnTo>
                    <a:pt x="237" y="8520"/>
                  </a:lnTo>
                  <a:lnTo>
                    <a:pt x="158" y="8678"/>
                  </a:lnTo>
                  <a:lnTo>
                    <a:pt x="79" y="8855"/>
                  </a:lnTo>
                  <a:lnTo>
                    <a:pt x="40" y="9033"/>
                  </a:lnTo>
                  <a:lnTo>
                    <a:pt x="0" y="9190"/>
                  </a:lnTo>
                  <a:lnTo>
                    <a:pt x="0" y="9348"/>
                  </a:lnTo>
                  <a:lnTo>
                    <a:pt x="0" y="9526"/>
                  </a:lnTo>
                  <a:lnTo>
                    <a:pt x="40" y="9683"/>
                  </a:lnTo>
                  <a:lnTo>
                    <a:pt x="79" y="9841"/>
                  </a:lnTo>
                  <a:lnTo>
                    <a:pt x="118" y="9979"/>
                  </a:lnTo>
                  <a:lnTo>
                    <a:pt x="197" y="10137"/>
                  </a:lnTo>
                  <a:lnTo>
                    <a:pt x="276" y="10275"/>
                  </a:lnTo>
                  <a:lnTo>
                    <a:pt x="355" y="10393"/>
                  </a:lnTo>
                  <a:lnTo>
                    <a:pt x="454" y="10512"/>
                  </a:lnTo>
                  <a:lnTo>
                    <a:pt x="572" y="10630"/>
                  </a:lnTo>
                  <a:lnTo>
                    <a:pt x="690" y="10748"/>
                  </a:lnTo>
                  <a:lnTo>
                    <a:pt x="809" y="10827"/>
                  </a:lnTo>
                  <a:lnTo>
                    <a:pt x="947" y="10926"/>
                  </a:lnTo>
                  <a:lnTo>
                    <a:pt x="1065" y="10985"/>
                  </a:lnTo>
                  <a:lnTo>
                    <a:pt x="1223" y="11044"/>
                  </a:lnTo>
                  <a:lnTo>
                    <a:pt x="1361" y="11103"/>
                  </a:lnTo>
                  <a:lnTo>
                    <a:pt x="1499" y="11143"/>
                  </a:lnTo>
                  <a:lnTo>
                    <a:pt x="1657" y="11162"/>
                  </a:lnTo>
                  <a:lnTo>
                    <a:pt x="1952" y="11162"/>
                  </a:lnTo>
                  <a:lnTo>
                    <a:pt x="2091" y="11123"/>
                  </a:lnTo>
                  <a:lnTo>
                    <a:pt x="2229" y="11083"/>
                  </a:lnTo>
                  <a:lnTo>
                    <a:pt x="2367" y="11024"/>
                  </a:lnTo>
                  <a:lnTo>
                    <a:pt x="2505" y="10945"/>
                  </a:lnTo>
                  <a:lnTo>
                    <a:pt x="2623" y="10847"/>
                  </a:lnTo>
                  <a:lnTo>
                    <a:pt x="2741" y="10729"/>
                  </a:lnTo>
                  <a:lnTo>
                    <a:pt x="2860" y="10590"/>
                  </a:lnTo>
                  <a:lnTo>
                    <a:pt x="2958" y="10433"/>
                  </a:lnTo>
                  <a:lnTo>
                    <a:pt x="3570" y="9407"/>
                  </a:lnTo>
                  <a:lnTo>
                    <a:pt x="4201" y="8401"/>
                  </a:lnTo>
                  <a:lnTo>
                    <a:pt x="4832" y="7415"/>
                  </a:lnTo>
                  <a:lnTo>
                    <a:pt x="5482" y="6429"/>
                  </a:lnTo>
                  <a:lnTo>
                    <a:pt x="6133" y="5443"/>
                  </a:lnTo>
                  <a:lnTo>
                    <a:pt x="6823" y="4477"/>
                  </a:lnTo>
                  <a:lnTo>
                    <a:pt x="7514" y="3511"/>
                  </a:lnTo>
                  <a:lnTo>
                    <a:pt x="8224" y="2564"/>
                  </a:lnTo>
                  <a:lnTo>
                    <a:pt x="8322" y="2406"/>
                  </a:lnTo>
                  <a:lnTo>
                    <a:pt x="8421" y="2249"/>
                  </a:lnTo>
                  <a:lnTo>
                    <a:pt x="8480" y="2091"/>
                  </a:lnTo>
                  <a:lnTo>
                    <a:pt x="8519" y="1933"/>
                  </a:lnTo>
                  <a:lnTo>
                    <a:pt x="8539" y="1775"/>
                  </a:lnTo>
                  <a:lnTo>
                    <a:pt x="8539" y="1618"/>
                  </a:lnTo>
                  <a:lnTo>
                    <a:pt x="8539" y="1480"/>
                  </a:lnTo>
                  <a:lnTo>
                    <a:pt x="8500" y="1322"/>
                  </a:lnTo>
                  <a:lnTo>
                    <a:pt x="8460" y="1184"/>
                  </a:lnTo>
                  <a:lnTo>
                    <a:pt x="8401" y="1046"/>
                  </a:lnTo>
                  <a:lnTo>
                    <a:pt x="8342" y="908"/>
                  </a:lnTo>
                  <a:lnTo>
                    <a:pt x="8243" y="789"/>
                  </a:lnTo>
                  <a:lnTo>
                    <a:pt x="8164" y="671"/>
                  </a:lnTo>
                  <a:lnTo>
                    <a:pt x="8046" y="553"/>
                  </a:lnTo>
                  <a:lnTo>
                    <a:pt x="7928" y="454"/>
                  </a:lnTo>
                  <a:lnTo>
                    <a:pt x="7809" y="356"/>
                  </a:lnTo>
                  <a:lnTo>
                    <a:pt x="7671" y="277"/>
                  </a:lnTo>
                  <a:lnTo>
                    <a:pt x="7533" y="198"/>
                  </a:lnTo>
                  <a:lnTo>
                    <a:pt x="7395" y="139"/>
                  </a:lnTo>
                  <a:lnTo>
                    <a:pt x="7257" y="79"/>
                  </a:lnTo>
                  <a:lnTo>
                    <a:pt x="7099" y="40"/>
                  </a:lnTo>
                  <a:lnTo>
                    <a:pt x="6942" y="2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4;p38">
              <a:extLst>
                <a:ext uri="{FF2B5EF4-FFF2-40B4-BE49-F238E27FC236}">
                  <a16:creationId xmlns:a16="http://schemas.microsoft.com/office/drawing/2014/main" id="{78D0DC24-3215-AB27-8FAD-1D669CB7FD50}"/>
                </a:ext>
              </a:extLst>
            </p:cNvPr>
            <p:cNvSpPr/>
            <p:nvPr/>
          </p:nvSpPr>
          <p:spPr>
            <a:xfrm>
              <a:off x="7403131" y="-11869344"/>
              <a:ext cx="293176" cy="379739"/>
            </a:xfrm>
            <a:custGeom>
              <a:avLst/>
              <a:gdLst/>
              <a:ahLst/>
              <a:cxnLst/>
              <a:rect l="l" t="t" r="r" b="b"/>
              <a:pathLst>
                <a:path w="8816" h="11419" extrusionOk="0">
                  <a:moveTo>
                    <a:pt x="7080" y="257"/>
                  </a:moveTo>
                  <a:lnTo>
                    <a:pt x="7297" y="316"/>
                  </a:lnTo>
                  <a:lnTo>
                    <a:pt x="7514" y="375"/>
                  </a:lnTo>
                  <a:lnTo>
                    <a:pt x="7711" y="474"/>
                  </a:lnTo>
                  <a:lnTo>
                    <a:pt x="7908" y="592"/>
                  </a:lnTo>
                  <a:lnTo>
                    <a:pt x="8085" y="750"/>
                  </a:lnTo>
                  <a:lnTo>
                    <a:pt x="8224" y="907"/>
                  </a:lnTo>
                  <a:lnTo>
                    <a:pt x="8362" y="1085"/>
                  </a:lnTo>
                  <a:lnTo>
                    <a:pt x="8460" y="1282"/>
                  </a:lnTo>
                  <a:lnTo>
                    <a:pt x="8500" y="1400"/>
                  </a:lnTo>
                  <a:lnTo>
                    <a:pt x="8539" y="1538"/>
                  </a:lnTo>
                  <a:lnTo>
                    <a:pt x="8559" y="1696"/>
                  </a:lnTo>
                  <a:lnTo>
                    <a:pt x="8559" y="1854"/>
                  </a:lnTo>
                  <a:lnTo>
                    <a:pt x="8539" y="2031"/>
                  </a:lnTo>
                  <a:lnTo>
                    <a:pt x="8480" y="2229"/>
                  </a:lnTo>
                  <a:lnTo>
                    <a:pt x="8381" y="2406"/>
                  </a:lnTo>
                  <a:lnTo>
                    <a:pt x="8243" y="2603"/>
                  </a:lnTo>
                  <a:lnTo>
                    <a:pt x="7553" y="3550"/>
                  </a:lnTo>
                  <a:lnTo>
                    <a:pt x="6843" y="4516"/>
                  </a:lnTo>
                  <a:lnTo>
                    <a:pt x="6173" y="5483"/>
                  </a:lnTo>
                  <a:lnTo>
                    <a:pt x="5502" y="6469"/>
                  </a:lnTo>
                  <a:lnTo>
                    <a:pt x="4851" y="7455"/>
                  </a:lnTo>
                  <a:lnTo>
                    <a:pt x="4220" y="8460"/>
                  </a:lnTo>
                  <a:lnTo>
                    <a:pt x="3589" y="9466"/>
                  </a:lnTo>
                  <a:lnTo>
                    <a:pt x="2998" y="10492"/>
                  </a:lnTo>
                  <a:lnTo>
                    <a:pt x="2899" y="10630"/>
                  </a:lnTo>
                  <a:lnTo>
                    <a:pt x="2800" y="10748"/>
                  </a:lnTo>
                  <a:lnTo>
                    <a:pt x="2682" y="10866"/>
                  </a:lnTo>
                  <a:lnTo>
                    <a:pt x="2583" y="10945"/>
                  </a:lnTo>
                  <a:lnTo>
                    <a:pt x="2465" y="11024"/>
                  </a:lnTo>
                  <a:lnTo>
                    <a:pt x="2347" y="11083"/>
                  </a:lnTo>
                  <a:lnTo>
                    <a:pt x="2209" y="11123"/>
                  </a:lnTo>
                  <a:lnTo>
                    <a:pt x="2090" y="11142"/>
                  </a:lnTo>
                  <a:lnTo>
                    <a:pt x="1834" y="11142"/>
                  </a:lnTo>
                  <a:lnTo>
                    <a:pt x="1597" y="11123"/>
                  </a:lnTo>
                  <a:lnTo>
                    <a:pt x="1361" y="11044"/>
                  </a:lnTo>
                  <a:lnTo>
                    <a:pt x="1144" y="10925"/>
                  </a:lnTo>
                  <a:lnTo>
                    <a:pt x="1026" y="10847"/>
                  </a:lnTo>
                  <a:lnTo>
                    <a:pt x="907" y="10748"/>
                  </a:lnTo>
                  <a:lnTo>
                    <a:pt x="789" y="10649"/>
                  </a:lnTo>
                  <a:lnTo>
                    <a:pt x="671" y="10531"/>
                  </a:lnTo>
                  <a:lnTo>
                    <a:pt x="572" y="10413"/>
                  </a:lnTo>
                  <a:lnTo>
                    <a:pt x="493" y="10275"/>
                  </a:lnTo>
                  <a:lnTo>
                    <a:pt x="414" y="10137"/>
                  </a:lnTo>
                  <a:lnTo>
                    <a:pt x="355" y="9999"/>
                  </a:lnTo>
                  <a:lnTo>
                    <a:pt x="316" y="9841"/>
                  </a:lnTo>
                  <a:lnTo>
                    <a:pt x="276" y="9683"/>
                  </a:lnTo>
                  <a:lnTo>
                    <a:pt x="276" y="9525"/>
                  </a:lnTo>
                  <a:lnTo>
                    <a:pt x="276" y="9367"/>
                  </a:lnTo>
                  <a:lnTo>
                    <a:pt x="296" y="9210"/>
                  </a:lnTo>
                  <a:lnTo>
                    <a:pt x="335" y="9032"/>
                  </a:lnTo>
                  <a:lnTo>
                    <a:pt x="395" y="8874"/>
                  </a:lnTo>
                  <a:lnTo>
                    <a:pt x="493" y="8697"/>
                  </a:lnTo>
                  <a:lnTo>
                    <a:pt x="1085" y="7691"/>
                  </a:lnTo>
                  <a:lnTo>
                    <a:pt x="1716" y="6685"/>
                  </a:lnTo>
                  <a:lnTo>
                    <a:pt x="2347" y="5680"/>
                  </a:lnTo>
                  <a:lnTo>
                    <a:pt x="2998" y="4694"/>
                  </a:lnTo>
                  <a:lnTo>
                    <a:pt x="3668" y="3727"/>
                  </a:lnTo>
                  <a:lnTo>
                    <a:pt x="4339" y="2761"/>
                  </a:lnTo>
                  <a:lnTo>
                    <a:pt x="5029" y="1795"/>
                  </a:lnTo>
                  <a:lnTo>
                    <a:pt x="5739" y="848"/>
                  </a:lnTo>
                  <a:lnTo>
                    <a:pt x="5857" y="690"/>
                  </a:lnTo>
                  <a:lnTo>
                    <a:pt x="6015" y="552"/>
                  </a:lnTo>
                  <a:lnTo>
                    <a:pt x="6173" y="454"/>
                  </a:lnTo>
                  <a:lnTo>
                    <a:pt x="6330" y="375"/>
                  </a:lnTo>
                  <a:lnTo>
                    <a:pt x="6508" y="296"/>
                  </a:lnTo>
                  <a:lnTo>
                    <a:pt x="6685" y="257"/>
                  </a:lnTo>
                  <a:close/>
                  <a:moveTo>
                    <a:pt x="6666" y="0"/>
                  </a:moveTo>
                  <a:lnTo>
                    <a:pt x="6449" y="59"/>
                  </a:lnTo>
                  <a:lnTo>
                    <a:pt x="6232" y="119"/>
                  </a:lnTo>
                  <a:lnTo>
                    <a:pt x="6035" y="217"/>
                  </a:lnTo>
                  <a:lnTo>
                    <a:pt x="5857" y="355"/>
                  </a:lnTo>
                  <a:lnTo>
                    <a:pt x="5680" y="513"/>
                  </a:lnTo>
                  <a:lnTo>
                    <a:pt x="5522" y="690"/>
                  </a:lnTo>
                  <a:lnTo>
                    <a:pt x="4812" y="1637"/>
                  </a:lnTo>
                  <a:lnTo>
                    <a:pt x="4122" y="2603"/>
                  </a:lnTo>
                  <a:lnTo>
                    <a:pt x="3451" y="3570"/>
                  </a:lnTo>
                  <a:lnTo>
                    <a:pt x="2781" y="4556"/>
                  </a:lnTo>
                  <a:lnTo>
                    <a:pt x="2130" y="5542"/>
                  </a:lnTo>
                  <a:lnTo>
                    <a:pt x="1499" y="6547"/>
                  </a:lnTo>
                  <a:lnTo>
                    <a:pt x="868" y="7553"/>
                  </a:lnTo>
                  <a:lnTo>
                    <a:pt x="256" y="8559"/>
                  </a:lnTo>
                  <a:lnTo>
                    <a:pt x="158" y="8756"/>
                  </a:lnTo>
                  <a:lnTo>
                    <a:pt x="99" y="8953"/>
                  </a:lnTo>
                  <a:lnTo>
                    <a:pt x="40" y="9151"/>
                  </a:lnTo>
                  <a:lnTo>
                    <a:pt x="20" y="9348"/>
                  </a:lnTo>
                  <a:lnTo>
                    <a:pt x="0" y="9525"/>
                  </a:lnTo>
                  <a:lnTo>
                    <a:pt x="20" y="9722"/>
                  </a:lnTo>
                  <a:lnTo>
                    <a:pt x="59" y="9900"/>
                  </a:lnTo>
                  <a:lnTo>
                    <a:pt x="118" y="10077"/>
                  </a:lnTo>
                  <a:lnTo>
                    <a:pt x="178" y="10235"/>
                  </a:lnTo>
                  <a:lnTo>
                    <a:pt x="256" y="10393"/>
                  </a:lnTo>
                  <a:lnTo>
                    <a:pt x="355" y="10551"/>
                  </a:lnTo>
                  <a:lnTo>
                    <a:pt x="473" y="10689"/>
                  </a:lnTo>
                  <a:lnTo>
                    <a:pt x="592" y="10827"/>
                  </a:lnTo>
                  <a:lnTo>
                    <a:pt x="730" y="10945"/>
                  </a:lnTo>
                  <a:lnTo>
                    <a:pt x="868" y="11063"/>
                  </a:lnTo>
                  <a:lnTo>
                    <a:pt x="1026" y="11162"/>
                  </a:lnTo>
                  <a:lnTo>
                    <a:pt x="1242" y="11261"/>
                  </a:lnTo>
                  <a:lnTo>
                    <a:pt x="1459" y="11340"/>
                  </a:lnTo>
                  <a:lnTo>
                    <a:pt x="1696" y="11399"/>
                  </a:lnTo>
                  <a:lnTo>
                    <a:pt x="1913" y="11418"/>
                  </a:lnTo>
                  <a:lnTo>
                    <a:pt x="2110" y="11399"/>
                  </a:lnTo>
                  <a:lnTo>
                    <a:pt x="2288" y="11359"/>
                  </a:lnTo>
                  <a:lnTo>
                    <a:pt x="2465" y="11300"/>
                  </a:lnTo>
                  <a:lnTo>
                    <a:pt x="2623" y="11221"/>
                  </a:lnTo>
                  <a:lnTo>
                    <a:pt x="2781" y="11123"/>
                  </a:lnTo>
                  <a:lnTo>
                    <a:pt x="2938" y="10985"/>
                  </a:lnTo>
                  <a:lnTo>
                    <a:pt x="3076" y="10807"/>
                  </a:lnTo>
                  <a:lnTo>
                    <a:pt x="3215" y="10610"/>
                  </a:lnTo>
                  <a:lnTo>
                    <a:pt x="3826" y="9604"/>
                  </a:lnTo>
                  <a:lnTo>
                    <a:pt x="4437" y="8598"/>
                  </a:lnTo>
                  <a:lnTo>
                    <a:pt x="5068" y="7612"/>
                  </a:lnTo>
                  <a:lnTo>
                    <a:pt x="5719" y="6607"/>
                  </a:lnTo>
                  <a:lnTo>
                    <a:pt x="6390" y="5640"/>
                  </a:lnTo>
                  <a:lnTo>
                    <a:pt x="7060" y="4674"/>
                  </a:lnTo>
                  <a:lnTo>
                    <a:pt x="7750" y="3708"/>
                  </a:lnTo>
                  <a:lnTo>
                    <a:pt x="8460" y="2761"/>
                  </a:lnTo>
                  <a:lnTo>
                    <a:pt x="8578" y="2584"/>
                  </a:lnTo>
                  <a:lnTo>
                    <a:pt x="8677" y="2386"/>
                  </a:lnTo>
                  <a:lnTo>
                    <a:pt x="8756" y="2189"/>
                  </a:lnTo>
                  <a:lnTo>
                    <a:pt x="8795" y="1992"/>
                  </a:lnTo>
                  <a:lnTo>
                    <a:pt x="8815" y="1775"/>
                  </a:lnTo>
                  <a:lnTo>
                    <a:pt x="8795" y="1578"/>
                  </a:lnTo>
                  <a:lnTo>
                    <a:pt x="8756" y="1381"/>
                  </a:lnTo>
                  <a:lnTo>
                    <a:pt x="8697" y="1183"/>
                  </a:lnTo>
                  <a:lnTo>
                    <a:pt x="8578" y="947"/>
                  </a:lnTo>
                  <a:lnTo>
                    <a:pt x="8440" y="750"/>
                  </a:lnTo>
                  <a:lnTo>
                    <a:pt x="8263" y="552"/>
                  </a:lnTo>
                  <a:lnTo>
                    <a:pt x="8066" y="395"/>
                  </a:lnTo>
                  <a:lnTo>
                    <a:pt x="7849" y="257"/>
                  </a:lnTo>
                  <a:lnTo>
                    <a:pt x="7612" y="138"/>
                  </a:lnTo>
                  <a:lnTo>
                    <a:pt x="7376" y="59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5;p38">
              <a:extLst>
                <a:ext uri="{FF2B5EF4-FFF2-40B4-BE49-F238E27FC236}">
                  <a16:creationId xmlns:a16="http://schemas.microsoft.com/office/drawing/2014/main" id="{56E35003-4098-8279-1F9D-50BE159FC760}"/>
                </a:ext>
              </a:extLst>
            </p:cNvPr>
            <p:cNvSpPr/>
            <p:nvPr/>
          </p:nvSpPr>
          <p:spPr>
            <a:xfrm>
              <a:off x="7548056" y="-11428650"/>
              <a:ext cx="274819" cy="185629"/>
            </a:xfrm>
            <a:custGeom>
              <a:avLst/>
              <a:gdLst/>
              <a:ahLst/>
              <a:cxnLst/>
              <a:rect l="l" t="t" r="r" b="b"/>
              <a:pathLst>
                <a:path w="8264" h="5582" extrusionOk="0">
                  <a:moveTo>
                    <a:pt x="1164" y="0"/>
                  </a:moveTo>
                  <a:lnTo>
                    <a:pt x="967" y="60"/>
                  </a:lnTo>
                  <a:lnTo>
                    <a:pt x="789" y="138"/>
                  </a:lnTo>
                  <a:lnTo>
                    <a:pt x="612" y="237"/>
                  </a:lnTo>
                  <a:lnTo>
                    <a:pt x="454" y="355"/>
                  </a:lnTo>
                  <a:lnTo>
                    <a:pt x="316" y="513"/>
                  </a:lnTo>
                  <a:lnTo>
                    <a:pt x="198" y="691"/>
                  </a:lnTo>
                  <a:lnTo>
                    <a:pt x="99" y="888"/>
                  </a:lnTo>
                  <a:lnTo>
                    <a:pt x="40" y="1085"/>
                  </a:lnTo>
                  <a:lnTo>
                    <a:pt x="0" y="1322"/>
                  </a:lnTo>
                  <a:lnTo>
                    <a:pt x="0" y="1558"/>
                  </a:lnTo>
                  <a:lnTo>
                    <a:pt x="40" y="1795"/>
                  </a:lnTo>
                  <a:lnTo>
                    <a:pt x="59" y="1815"/>
                  </a:lnTo>
                  <a:lnTo>
                    <a:pt x="119" y="2012"/>
                  </a:lnTo>
                  <a:lnTo>
                    <a:pt x="198" y="2229"/>
                  </a:lnTo>
                  <a:lnTo>
                    <a:pt x="316" y="2406"/>
                  </a:lnTo>
                  <a:lnTo>
                    <a:pt x="434" y="2584"/>
                  </a:lnTo>
                  <a:lnTo>
                    <a:pt x="552" y="2761"/>
                  </a:lnTo>
                  <a:lnTo>
                    <a:pt x="710" y="2939"/>
                  </a:lnTo>
                  <a:lnTo>
                    <a:pt x="1006" y="3254"/>
                  </a:lnTo>
                  <a:lnTo>
                    <a:pt x="1460" y="3649"/>
                  </a:lnTo>
                  <a:lnTo>
                    <a:pt x="1953" y="4023"/>
                  </a:lnTo>
                  <a:lnTo>
                    <a:pt x="2446" y="4359"/>
                  </a:lnTo>
                  <a:lnTo>
                    <a:pt x="2978" y="4654"/>
                  </a:lnTo>
                  <a:lnTo>
                    <a:pt x="3530" y="4911"/>
                  </a:lnTo>
                  <a:lnTo>
                    <a:pt x="4082" y="5147"/>
                  </a:lnTo>
                  <a:lnTo>
                    <a:pt x="4674" y="5325"/>
                  </a:lnTo>
                  <a:lnTo>
                    <a:pt x="5266" y="5463"/>
                  </a:lnTo>
                  <a:lnTo>
                    <a:pt x="5700" y="5542"/>
                  </a:lnTo>
                  <a:lnTo>
                    <a:pt x="5936" y="5562"/>
                  </a:lnTo>
                  <a:lnTo>
                    <a:pt x="6153" y="5581"/>
                  </a:lnTo>
                  <a:lnTo>
                    <a:pt x="6390" y="5581"/>
                  </a:lnTo>
                  <a:lnTo>
                    <a:pt x="6607" y="5562"/>
                  </a:lnTo>
                  <a:lnTo>
                    <a:pt x="6824" y="5522"/>
                  </a:lnTo>
                  <a:lnTo>
                    <a:pt x="7041" y="5483"/>
                  </a:lnTo>
                  <a:lnTo>
                    <a:pt x="7277" y="5384"/>
                  </a:lnTo>
                  <a:lnTo>
                    <a:pt x="7474" y="5286"/>
                  </a:lnTo>
                  <a:lnTo>
                    <a:pt x="7672" y="5147"/>
                  </a:lnTo>
                  <a:lnTo>
                    <a:pt x="7829" y="5009"/>
                  </a:lnTo>
                  <a:lnTo>
                    <a:pt x="7967" y="4852"/>
                  </a:lnTo>
                  <a:lnTo>
                    <a:pt x="8086" y="4674"/>
                  </a:lnTo>
                  <a:lnTo>
                    <a:pt x="8165" y="4477"/>
                  </a:lnTo>
                  <a:lnTo>
                    <a:pt x="8224" y="4299"/>
                  </a:lnTo>
                  <a:lnTo>
                    <a:pt x="8263" y="4102"/>
                  </a:lnTo>
                  <a:lnTo>
                    <a:pt x="8243" y="3925"/>
                  </a:lnTo>
                  <a:lnTo>
                    <a:pt x="8204" y="3747"/>
                  </a:lnTo>
                  <a:lnTo>
                    <a:pt x="8125" y="3570"/>
                  </a:lnTo>
                  <a:lnTo>
                    <a:pt x="8007" y="3412"/>
                  </a:lnTo>
                  <a:lnTo>
                    <a:pt x="7849" y="3274"/>
                  </a:lnTo>
                  <a:lnTo>
                    <a:pt x="7632" y="3156"/>
                  </a:lnTo>
                  <a:lnTo>
                    <a:pt x="7395" y="3057"/>
                  </a:lnTo>
                  <a:lnTo>
                    <a:pt x="7159" y="2998"/>
                  </a:lnTo>
                  <a:lnTo>
                    <a:pt x="6922" y="2978"/>
                  </a:lnTo>
                  <a:lnTo>
                    <a:pt x="6705" y="2978"/>
                  </a:lnTo>
                  <a:lnTo>
                    <a:pt x="6469" y="2998"/>
                  </a:lnTo>
                  <a:lnTo>
                    <a:pt x="6035" y="3018"/>
                  </a:lnTo>
                  <a:lnTo>
                    <a:pt x="5798" y="3018"/>
                  </a:lnTo>
                  <a:lnTo>
                    <a:pt x="5581" y="2978"/>
                  </a:lnTo>
                  <a:lnTo>
                    <a:pt x="5345" y="2919"/>
                  </a:lnTo>
                  <a:lnTo>
                    <a:pt x="5108" y="2840"/>
                  </a:lnTo>
                  <a:lnTo>
                    <a:pt x="4871" y="2761"/>
                  </a:lnTo>
                  <a:lnTo>
                    <a:pt x="4654" y="2643"/>
                  </a:lnTo>
                  <a:lnTo>
                    <a:pt x="4437" y="2525"/>
                  </a:lnTo>
                  <a:lnTo>
                    <a:pt x="4220" y="2406"/>
                  </a:lnTo>
                  <a:lnTo>
                    <a:pt x="4023" y="2268"/>
                  </a:lnTo>
                  <a:lnTo>
                    <a:pt x="3826" y="2111"/>
                  </a:lnTo>
                  <a:lnTo>
                    <a:pt x="3589" y="1913"/>
                  </a:lnTo>
                  <a:lnTo>
                    <a:pt x="3392" y="1696"/>
                  </a:lnTo>
                  <a:lnTo>
                    <a:pt x="3195" y="1460"/>
                  </a:lnTo>
                  <a:lnTo>
                    <a:pt x="3018" y="1203"/>
                  </a:lnTo>
                  <a:lnTo>
                    <a:pt x="2820" y="967"/>
                  </a:lnTo>
                  <a:lnTo>
                    <a:pt x="2643" y="730"/>
                  </a:lnTo>
                  <a:lnTo>
                    <a:pt x="2426" y="513"/>
                  </a:lnTo>
                  <a:lnTo>
                    <a:pt x="2209" y="296"/>
                  </a:lnTo>
                  <a:lnTo>
                    <a:pt x="1992" y="158"/>
                  </a:lnTo>
                  <a:lnTo>
                    <a:pt x="1795" y="79"/>
                  </a:lnTo>
                  <a:lnTo>
                    <a:pt x="1578" y="2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6;p38">
              <a:extLst>
                <a:ext uri="{FF2B5EF4-FFF2-40B4-BE49-F238E27FC236}">
                  <a16:creationId xmlns:a16="http://schemas.microsoft.com/office/drawing/2014/main" id="{55E7A80D-8961-F19B-EDF0-0C8D799526BD}"/>
                </a:ext>
              </a:extLst>
            </p:cNvPr>
            <p:cNvSpPr/>
            <p:nvPr/>
          </p:nvSpPr>
          <p:spPr>
            <a:xfrm>
              <a:off x="7454277" y="-11765722"/>
              <a:ext cx="138407" cy="169201"/>
            </a:xfrm>
            <a:custGeom>
              <a:avLst/>
              <a:gdLst/>
              <a:ahLst/>
              <a:cxnLst/>
              <a:rect l="l" t="t" r="r" b="b"/>
              <a:pathLst>
                <a:path w="4162" h="5088" extrusionOk="0">
                  <a:moveTo>
                    <a:pt x="2879" y="0"/>
                  </a:moveTo>
                  <a:lnTo>
                    <a:pt x="2682" y="40"/>
                  </a:lnTo>
                  <a:lnTo>
                    <a:pt x="2584" y="79"/>
                  </a:lnTo>
                  <a:lnTo>
                    <a:pt x="2505" y="118"/>
                  </a:lnTo>
                  <a:lnTo>
                    <a:pt x="2406" y="197"/>
                  </a:lnTo>
                  <a:lnTo>
                    <a:pt x="2327" y="256"/>
                  </a:lnTo>
                  <a:lnTo>
                    <a:pt x="2229" y="355"/>
                  </a:lnTo>
                  <a:lnTo>
                    <a:pt x="2150" y="454"/>
                  </a:lnTo>
                  <a:lnTo>
                    <a:pt x="197" y="3353"/>
                  </a:lnTo>
                  <a:lnTo>
                    <a:pt x="119" y="3471"/>
                  </a:lnTo>
                  <a:lnTo>
                    <a:pt x="79" y="3569"/>
                  </a:lnTo>
                  <a:lnTo>
                    <a:pt x="40" y="3688"/>
                  </a:lnTo>
                  <a:lnTo>
                    <a:pt x="20" y="3786"/>
                  </a:lnTo>
                  <a:lnTo>
                    <a:pt x="0" y="3905"/>
                  </a:lnTo>
                  <a:lnTo>
                    <a:pt x="0" y="4003"/>
                  </a:lnTo>
                  <a:lnTo>
                    <a:pt x="40" y="4220"/>
                  </a:lnTo>
                  <a:lnTo>
                    <a:pt x="99" y="4398"/>
                  </a:lnTo>
                  <a:lnTo>
                    <a:pt x="217" y="4575"/>
                  </a:lnTo>
                  <a:lnTo>
                    <a:pt x="355" y="4733"/>
                  </a:lnTo>
                  <a:lnTo>
                    <a:pt x="513" y="4871"/>
                  </a:lnTo>
                  <a:lnTo>
                    <a:pt x="691" y="4970"/>
                  </a:lnTo>
                  <a:lnTo>
                    <a:pt x="888" y="5049"/>
                  </a:lnTo>
                  <a:lnTo>
                    <a:pt x="1085" y="5088"/>
                  </a:lnTo>
                  <a:lnTo>
                    <a:pt x="1282" y="5088"/>
                  </a:lnTo>
                  <a:lnTo>
                    <a:pt x="1479" y="5049"/>
                  </a:lnTo>
                  <a:lnTo>
                    <a:pt x="1578" y="5009"/>
                  </a:lnTo>
                  <a:lnTo>
                    <a:pt x="1677" y="4970"/>
                  </a:lnTo>
                  <a:lnTo>
                    <a:pt x="1755" y="4910"/>
                  </a:lnTo>
                  <a:lnTo>
                    <a:pt x="1854" y="4832"/>
                  </a:lnTo>
                  <a:lnTo>
                    <a:pt x="1933" y="4733"/>
                  </a:lnTo>
                  <a:lnTo>
                    <a:pt x="2012" y="4634"/>
                  </a:lnTo>
                  <a:lnTo>
                    <a:pt x="3984" y="1735"/>
                  </a:lnTo>
                  <a:lnTo>
                    <a:pt x="4043" y="1617"/>
                  </a:lnTo>
                  <a:lnTo>
                    <a:pt x="4102" y="1519"/>
                  </a:lnTo>
                  <a:lnTo>
                    <a:pt x="4142" y="1400"/>
                  </a:lnTo>
                  <a:lnTo>
                    <a:pt x="4161" y="1302"/>
                  </a:lnTo>
                  <a:lnTo>
                    <a:pt x="4161" y="1183"/>
                  </a:lnTo>
                  <a:lnTo>
                    <a:pt x="4161" y="1085"/>
                  </a:lnTo>
                  <a:lnTo>
                    <a:pt x="4142" y="888"/>
                  </a:lnTo>
                  <a:lnTo>
                    <a:pt x="4063" y="690"/>
                  </a:lnTo>
                  <a:lnTo>
                    <a:pt x="3964" y="513"/>
                  </a:lnTo>
                  <a:lnTo>
                    <a:pt x="3826" y="355"/>
                  </a:lnTo>
                  <a:lnTo>
                    <a:pt x="3668" y="217"/>
                  </a:lnTo>
                  <a:lnTo>
                    <a:pt x="3471" y="118"/>
                  </a:lnTo>
                  <a:lnTo>
                    <a:pt x="3294" y="4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87;p38">
              <a:extLst>
                <a:ext uri="{FF2B5EF4-FFF2-40B4-BE49-F238E27FC236}">
                  <a16:creationId xmlns:a16="http://schemas.microsoft.com/office/drawing/2014/main" id="{52764F1E-5606-DE69-8AA6-CB2E6A04185A}"/>
                </a:ext>
              </a:extLst>
            </p:cNvPr>
            <p:cNvSpPr/>
            <p:nvPr/>
          </p:nvSpPr>
          <p:spPr>
            <a:xfrm>
              <a:off x="7979572" y="-11475872"/>
              <a:ext cx="139704" cy="172527"/>
            </a:xfrm>
            <a:custGeom>
              <a:avLst/>
              <a:gdLst/>
              <a:ahLst/>
              <a:cxnLst/>
              <a:rect l="l" t="t" r="r" b="b"/>
              <a:pathLst>
                <a:path w="4201" h="5188" extrusionOk="0">
                  <a:moveTo>
                    <a:pt x="2919" y="1"/>
                  </a:moveTo>
                  <a:lnTo>
                    <a:pt x="2722" y="40"/>
                  </a:lnTo>
                  <a:lnTo>
                    <a:pt x="2623" y="60"/>
                  </a:lnTo>
                  <a:lnTo>
                    <a:pt x="2525" y="119"/>
                  </a:lnTo>
                  <a:lnTo>
                    <a:pt x="2426" y="178"/>
                  </a:lnTo>
                  <a:lnTo>
                    <a:pt x="2327" y="237"/>
                  </a:lnTo>
                  <a:lnTo>
                    <a:pt x="2248" y="316"/>
                  </a:lnTo>
                  <a:lnTo>
                    <a:pt x="2150" y="415"/>
                  </a:lnTo>
                  <a:lnTo>
                    <a:pt x="1874" y="809"/>
                  </a:lnTo>
                  <a:lnTo>
                    <a:pt x="1578" y="1203"/>
                  </a:lnTo>
                  <a:lnTo>
                    <a:pt x="1046" y="2032"/>
                  </a:lnTo>
                  <a:lnTo>
                    <a:pt x="553" y="2860"/>
                  </a:lnTo>
                  <a:lnTo>
                    <a:pt x="79" y="3728"/>
                  </a:lnTo>
                  <a:lnTo>
                    <a:pt x="40" y="3826"/>
                  </a:lnTo>
                  <a:lnTo>
                    <a:pt x="20" y="3925"/>
                  </a:lnTo>
                  <a:lnTo>
                    <a:pt x="0" y="4024"/>
                  </a:lnTo>
                  <a:lnTo>
                    <a:pt x="0" y="4142"/>
                  </a:lnTo>
                  <a:lnTo>
                    <a:pt x="20" y="4240"/>
                  </a:lnTo>
                  <a:lnTo>
                    <a:pt x="40" y="4339"/>
                  </a:lnTo>
                  <a:lnTo>
                    <a:pt x="138" y="4556"/>
                  </a:lnTo>
                  <a:lnTo>
                    <a:pt x="257" y="4733"/>
                  </a:lnTo>
                  <a:lnTo>
                    <a:pt x="395" y="4891"/>
                  </a:lnTo>
                  <a:lnTo>
                    <a:pt x="572" y="5029"/>
                  </a:lnTo>
                  <a:lnTo>
                    <a:pt x="769" y="5128"/>
                  </a:lnTo>
                  <a:lnTo>
                    <a:pt x="868" y="5167"/>
                  </a:lnTo>
                  <a:lnTo>
                    <a:pt x="986" y="5187"/>
                  </a:lnTo>
                  <a:lnTo>
                    <a:pt x="1203" y="5187"/>
                  </a:lnTo>
                  <a:lnTo>
                    <a:pt x="1420" y="5167"/>
                  </a:lnTo>
                  <a:lnTo>
                    <a:pt x="1598" y="5088"/>
                  </a:lnTo>
                  <a:lnTo>
                    <a:pt x="1775" y="4970"/>
                  </a:lnTo>
                  <a:lnTo>
                    <a:pt x="1933" y="4832"/>
                  </a:lnTo>
                  <a:lnTo>
                    <a:pt x="2071" y="4674"/>
                  </a:lnTo>
                  <a:lnTo>
                    <a:pt x="2170" y="4477"/>
                  </a:lnTo>
                  <a:lnTo>
                    <a:pt x="2584" y="3747"/>
                  </a:lnTo>
                  <a:lnTo>
                    <a:pt x="3018" y="3057"/>
                  </a:lnTo>
                  <a:lnTo>
                    <a:pt x="3491" y="2367"/>
                  </a:lnTo>
                  <a:lnTo>
                    <a:pt x="3984" y="1697"/>
                  </a:lnTo>
                  <a:lnTo>
                    <a:pt x="4043" y="1598"/>
                  </a:lnTo>
                  <a:lnTo>
                    <a:pt x="4102" y="1480"/>
                  </a:lnTo>
                  <a:lnTo>
                    <a:pt x="4142" y="1381"/>
                  </a:lnTo>
                  <a:lnTo>
                    <a:pt x="4181" y="1282"/>
                  </a:lnTo>
                  <a:lnTo>
                    <a:pt x="4201" y="1184"/>
                  </a:lnTo>
                  <a:lnTo>
                    <a:pt x="4201" y="1065"/>
                  </a:lnTo>
                  <a:lnTo>
                    <a:pt x="4181" y="868"/>
                  </a:lnTo>
                  <a:lnTo>
                    <a:pt x="4102" y="691"/>
                  </a:lnTo>
                  <a:lnTo>
                    <a:pt x="4004" y="513"/>
                  </a:lnTo>
                  <a:lnTo>
                    <a:pt x="3866" y="356"/>
                  </a:lnTo>
                  <a:lnTo>
                    <a:pt x="3708" y="217"/>
                  </a:lnTo>
                  <a:lnTo>
                    <a:pt x="3530" y="119"/>
                  </a:lnTo>
                  <a:lnTo>
                    <a:pt x="3333" y="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88;p38">
              <a:extLst>
                <a:ext uri="{FF2B5EF4-FFF2-40B4-BE49-F238E27FC236}">
                  <a16:creationId xmlns:a16="http://schemas.microsoft.com/office/drawing/2014/main" id="{9AA313EA-0326-4B33-2868-57E63E25D2EF}"/>
                </a:ext>
              </a:extLst>
            </p:cNvPr>
            <p:cNvSpPr/>
            <p:nvPr/>
          </p:nvSpPr>
          <p:spPr>
            <a:xfrm>
              <a:off x="7920545" y="-11241757"/>
              <a:ext cx="341695" cy="330555"/>
            </a:xfrm>
            <a:custGeom>
              <a:avLst/>
              <a:gdLst/>
              <a:ahLst/>
              <a:cxnLst/>
              <a:rect l="l" t="t" r="r" b="b"/>
              <a:pathLst>
                <a:path w="10275" h="9940" extrusionOk="0">
                  <a:moveTo>
                    <a:pt x="10058" y="1"/>
                  </a:moveTo>
                  <a:lnTo>
                    <a:pt x="9052" y="1361"/>
                  </a:lnTo>
                  <a:lnTo>
                    <a:pt x="7987" y="2762"/>
                  </a:lnTo>
                  <a:lnTo>
                    <a:pt x="7435" y="3452"/>
                  </a:lnTo>
                  <a:lnTo>
                    <a:pt x="6863" y="4122"/>
                  </a:lnTo>
                  <a:lnTo>
                    <a:pt x="6291" y="4793"/>
                  </a:lnTo>
                  <a:lnTo>
                    <a:pt x="5680" y="5463"/>
                  </a:lnTo>
                  <a:lnTo>
                    <a:pt x="5069" y="6094"/>
                  </a:lnTo>
                  <a:lnTo>
                    <a:pt x="4418" y="6706"/>
                  </a:lnTo>
                  <a:lnTo>
                    <a:pt x="3747" y="7297"/>
                  </a:lnTo>
                  <a:lnTo>
                    <a:pt x="3057" y="7850"/>
                  </a:lnTo>
                  <a:lnTo>
                    <a:pt x="2347" y="8382"/>
                  </a:lnTo>
                  <a:lnTo>
                    <a:pt x="1973" y="8638"/>
                  </a:lnTo>
                  <a:lnTo>
                    <a:pt x="1598" y="8875"/>
                  </a:lnTo>
                  <a:lnTo>
                    <a:pt x="1203" y="9092"/>
                  </a:lnTo>
                  <a:lnTo>
                    <a:pt x="809" y="9309"/>
                  </a:lnTo>
                  <a:lnTo>
                    <a:pt x="415" y="9526"/>
                  </a:lnTo>
                  <a:lnTo>
                    <a:pt x="1" y="9703"/>
                  </a:lnTo>
                  <a:lnTo>
                    <a:pt x="119" y="9940"/>
                  </a:lnTo>
                  <a:lnTo>
                    <a:pt x="533" y="9743"/>
                  </a:lnTo>
                  <a:lnTo>
                    <a:pt x="927" y="9545"/>
                  </a:lnTo>
                  <a:lnTo>
                    <a:pt x="1342" y="9329"/>
                  </a:lnTo>
                  <a:lnTo>
                    <a:pt x="1716" y="9092"/>
                  </a:lnTo>
                  <a:lnTo>
                    <a:pt x="2111" y="8855"/>
                  </a:lnTo>
                  <a:lnTo>
                    <a:pt x="2485" y="8599"/>
                  </a:lnTo>
                  <a:lnTo>
                    <a:pt x="3215" y="8066"/>
                  </a:lnTo>
                  <a:lnTo>
                    <a:pt x="3905" y="7514"/>
                  </a:lnTo>
                  <a:lnTo>
                    <a:pt x="4576" y="6923"/>
                  </a:lnTo>
                  <a:lnTo>
                    <a:pt x="5226" y="6292"/>
                  </a:lnTo>
                  <a:lnTo>
                    <a:pt x="5857" y="5661"/>
                  </a:lnTo>
                  <a:lnTo>
                    <a:pt x="6469" y="4990"/>
                  </a:lnTo>
                  <a:lnTo>
                    <a:pt x="7060" y="4320"/>
                  </a:lnTo>
                  <a:lnTo>
                    <a:pt x="7632" y="3629"/>
                  </a:lnTo>
                  <a:lnTo>
                    <a:pt x="8184" y="2919"/>
                  </a:lnTo>
                  <a:lnTo>
                    <a:pt x="9249" y="1539"/>
                  </a:lnTo>
                  <a:lnTo>
                    <a:pt x="10275" y="139"/>
                  </a:lnTo>
                  <a:lnTo>
                    <a:pt x="10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89;p38">
              <a:extLst>
                <a:ext uri="{FF2B5EF4-FFF2-40B4-BE49-F238E27FC236}">
                  <a16:creationId xmlns:a16="http://schemas.microsoft.com/office/drawing/2014/main" id="{5800855C-409C-3A4B-2DFE-93E12B5C4FC9}"/>
                </a:ext>
              </a:extLst>
            </p:cNvPr>
            <p:cNvSpPr/>
            <p:nvPr/>
          </p:nvSpPr>
          <p:spPr>
            <a:xfrm>
              <a:off x="7711338" y="-10873858"/>
              <a:ext cx="133818" cy="47255"/>
            </a:xfrm>
            <a:custGeom>
              <a:avLst/>
              <a:gdLst/>
              <a:ahLst/>
              <a:cxnLst/>
              <a:rect l="l" t="t" r="r" b="b"/>
              <a:pathLst>
                <a:path w="4024" h="1421" extrusionOk="0">
                  <a:moveTo>
                    <a:pt x="3905" y="1"/>
                  </a:moveTo>
                  <a:lnTo>
                    <a:pt x="3452" y="238"/>
                  </a:lnTo>
                  <a:lnTo>
                    <a:pt x="2978" y="435"/>
                  </a:lnTo>
                  <a:lnTo>
                    <a:pt x="2505" y="612"/>
                  </a:lnTo>
                  <a:lnTo>
                    <a:pt x="2012" y="790"/>
                  </a:lnTo>
                  <a:lnTo>
                    <a:pt x="1519" y="908"/>
                  </a:lnTo>
                  <a:lnTo>
                    <a:pt x="1006" y="1026"/>
                  </a:lnTo>
                  <a:lnTo>
                    <a:pt x="513" y="1105"/>
                  </a:lnTo>
                  <a:lnTo>
                    <a:pt x="1" y="1164"/>
                  </a:lnTo>
                  <a:lnTo>
                    <a:pt x="20" y="1421"/>
                  </a:lnTo>
                  <a:lnTo>
                    <a:pt x="553" y="1362"/>
                  </a:lnTo>
                  <a:lnTo>
                    <a:pt x="1066" y="1283"/>
                  </a:lnTo>
                  <a:lnTo>
                    <a:pt x="1578" y="1164"/>
                  </a:lnTo>
                  <a:lnTo>
                    <a:pt x="2091" y="1026"/>
                  </a:lnTo>
                  <a:lnTo>
                    <a:pt x="2584" y="869"/>
                  </a:lnTo>
                  <a:lnTo>
                    <a:pt x="3077" y="671"/>
                  </a:lnTo>
                  <a:lnTo>
                    <a:pt x="3570" y="455"/>
                  </a:lnTo>
                  <a:lnTo>
                    <a:pt x="4024" y="218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0;p38">
              <a:extLst>
                <a:ext uri="{FF2B5EF4-FFF2-40B4-BE49-F238E27FC236}">
                  <a16:creationId xmlns:a16="http://schemas.microsoft.com/office/drawing/2014/main" id="{A1E203FB-1DB3-4634-E1F0-546EAAE4ED0F}"/>
                </a:ext>
              </a:extLst>
            </p:cNvPr>
            <p:cNvSpPr/>
            <p:nvPr/>
          </p:nvSpPr>
          <p:spPr>
            <a:xfrm>
              <a:off x="7909404" y="-11828706"/>
              <a:ext cx="114796" cy="99732"/>
            </a:xfrm>
            <a:custGeom>
              <a:avLst/>
              <a:gdLst/>
              <a:ahLst/>
              <a:cxnLst/>
              <a:rect l="l" t="t" r="r" b="b"/>
              <a:pathLst>
                <a:path w="3452" h="2999" extrusionOk="0">
                  <a:moveTo>
                    <a:pt x="237" y="1"/>
                  </a:moveTo>
                  <a:lnTo>
                    <a:pt x="0" y="100"/>
                  </a:lnTo>
                  <a:lnTo>
                    <a:pt x="119" y="356"/>
                  </a:lnTo>
                  <a:lnTo>
                    <a:pt x="257" y="612"/>
                  </a:lnTo>
                  <a:lnTo>
                    <a:pt x="395" y="869"/>
                  </a:lnTo>
                  <a:lnTo>
                    <a:pt x="572" y="1105"/>
                  </a:lnTo>
                  <a:lnTo>
                    <a:pt x="750" y="1342"/>
                  </a:lnTo>
                  <a:lnTo>
                    <a:pt x="947" y="1559"/>
                  </a:lnTo>
                  <a:lnTo>
                    <a:pt x="1144" y="1756"/>
                  </a:lnTo>
                  <a:lnTo>
                    <a:pt x="1361" y="1953"/>
                  </a:lnTo>
                  <a:lnTo>
                    <a:pt x="1578" y="2131"/>
                  </a:lnTo>
                  <a:lnTo>
                    <a:pt x="1815" y="2308"/>
                  </a:lnTo>
                  <a:lnTo>
                    <a:pt x="2051" y="2466"/>
                  </a:lnTo>
                  <a:lnTo>
                    <a:pt x="2308" y="2604"/>
                  </a:lnTo>
                  <a:lnTo>
                    <a:pt x="2584" y="2722"/>
                  </a:lnTo>
                  <a:lnTo>
                    <a:pt x="2840" y="2841"/>
                  </a:lnTo>
                  <a:lnTo>
                    <a:pt x="3116" y="2920"/>
                  </a:lnTo>
                  <a:lnTo>
                    <a:pt x="3392" y="2998"/>
                  </a:lnTo>
                  <a:lnTo>
                    <a:pt x="3451" y="2742"/>
                  </a:lnTo>
                  <a:lnTo>
                    <a:pt x="3195" y="2683"/>
                  </a:lnTo>
                  <a:lnTo>
                    <a:pt x="2939" y="2584"/>
                  </a:lnTo>
                  <a:lnTo>
                    <a:pt x="2682" y="2486"/>
                  </a:lnTo>
                  <a:lnTo>
                    <a:pt x="2426" y="2367"/>
                  </a:lnTo>
                  <a:lnTo>
                    <a:pt x="2189" y="2229"/>
                  </a:lnTo>
                  <a:lnTo>
                    <a:pt x="1953" y="2091"/>
                  </a:lnTo>
                  <a:lnTo>
                    <a:pt x="1736" y="1934"/>
                  </a:lnTo>
                  <a:lnTo>
                    <a:pt x="1519" y="1756"/>
                  </a:lnTo>
                  <a:lnTo>
                    <a:pt x="1322" y="1579"/>
                  </a:lnTo>
                  <a:lnTo>
                    <a:pt x="1124" y="1381"/>
                  </a:lnTo>
                  <a:lnTo>
                    <a:pt x="947" y="1164"/>
                  </a:lnTo>
                  <a:lnTo>
                    <a:pt x="769" y="947"/>
                  </a:lnTo>
                  <a:lnTo>
                    <a:pt x="631" y="731"/>
                  </a:lnTo>
                  <a:lnTo>
                    <a:pt x="474" y="494"/>
                  </a:lnTo>
                  <a:lnTo>
                    <a:pt x="355" y="2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1;p38">
              <a:extLst>
                <a:ext uri="{FF2B5EF4-FFF2-40B4-BE49-F238E27FC236}">
                  <a16:creationId xmlns:a16="http://schemas.microsoft.com/office/drawing/2014/main" id="{A802DF1F-1C48-07AA-9E51-FCC755E0D872}"/>
                </a:ext>
              </a:extLst>
            </p:cNvPr>
            <p:cNvSpPr/>
            <p:nvPr/>
          </p:nvSpPr>
          <p:spPr>
            <a:xfrm>
              <a:off x="7205065" y="-11250270"/>
              <a:ext cx="26271" cy="102326"/>
            </a:xfrm>
            <a:custGeom>
              <a:avLst/>
              <a:gdLst/>
              <a:ahLst/>
              <a:cxnLst/>
              <a:rect l="l" t="t" r="r" b="b"/>
              <a:pathLst>
                <a:path w="790" h="3077" extrusionOk="0">
                  <a:moveTo>
                    <a:pt x="217" y="0"/>
                  </a:moveTo>
                  <a:lnTo>
                    <a:pt x="158" y="178"/>
                  </a:lnTo>
                  <a:lnTo>
                    <a:pt x="99" y="375"/>
                  </a:lnTo>
                  <a:lnTo>
                    <a:pt x="60" y="572"/>
                  </a:lnTo>
                  <a:lnTo>
                    <a:pt x="20" y="769"/>
                  </a:lnTo>
                  <a:lnTo>
                    <a:pt x="1" y="967"/>
                  </a:lnTo>
                  <a:lnTo>
                    <a:pt x="1" y="1184"/>
                  </a:lnTo>
                  <a:lnTo>
                    <a:pt x="1" y="1381"/>
                  </a:lnTo>
                  <a:lnTo>
                    <a:pt x="20" y="1578"/>
                  </a:lnTo>
                  <a:lnTo>
                    <a:pt x="60" y="1775"/>
                  </a:lnTo>
                  <a:lnTo>
                    <a:pt x="99" y="1972"/>
                  </a:lnTo>
                  <a:lnTo>
                    <a:pt x="139" y="2170"/>
                  </a:lnTo>
                  <a:lnTo>
                    <a:pt x="217" y="2367"/>
                  </a:lnTo>
                  <a:lnTo>
                    <a:pt x="277" y="2544"/>
                  </a:lnTo>
                  <a:lnTo>
                    <a:pt x="375" y="2722"/>
                  </a:lnTo>
                  <a:lnTo>
                    <a:pt x="474" y="2899"/>
                  </a:lnTo>
                  <a:lnTo>
                    <a:pt x="572" y="3077"/>
                  </a:lnTo>
                  <a:lnTo>
                    <a:pt x="789" y="2919"/>
                  </a:lnTo>
                  <a:lnTo>
                    <a:pt x="691" y="2761"/>
                  </a:lnTo>
                  <a:lnTo>
                    <a:pt x="592" y="2603"/>
                  </a:lnTo>
                  <a:lnTo>
                    <a:pt x="454" y="2268"/>
                  </a:lnTo>
                  <a:lnTo>
                    <a:pt x="336" y="1913"/>
                  </a:lnTo>
                  <a:lnTo>
                    <a:pt x="277" y="1539"/>
                  </a:lnTo>
                  <a:lnTo>
                    <a:pt x="257" y="1184"/>
                  </a:lnTo>
                  <a:lnTo>
                    <a:pt x="277" y="809"/>
                  </a:lnTo>
                  <a:lnTo>
                    <a:pt x="355" y="434"/>
                  </a:lnTo>
                  <a:lnTo>
                    <a:pt x="395" y="257"/>
                  </a:lnTo>
                  <a:lnTo>
                    <a:pt x="454" y="7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2;p38">
              <a:extLst>
                <a:ext uri="{FF2B5EF4-FFF2-40B4-BE49-F238E27FC236}">
                  <a16:creationId xmlns:a16="http://schemas.microsoft.com/office/drawing/2014/main" id="{744207D2-CE26-E50D-9D37-881C90A6E195}"/>
                </a:ext>
              </a:extLst>
            </p:cNvPr>
            <p:cNvSpPr/>
            <p:nvPr/>
          </p:nvSpPr>
          <p:spPr>
            <a:xfrm>
              <a:off x="7746754" y="-11568354"/>
              <a:ext cx="24941" cy="23012"/>
            </a:xfrm>
            <a:custGeom>
              <a:avLst/>
              <a:gdLst/>
              <a:ahLst/>
              <a:cxnLst/>
              <a:rect l="l" t="t" r="r" b="b"/>
              <a:pathLst>
                <a:path w="750" h="692" extrusionOk="0">
                  <a:moveTo>
                    <a:pt x="671" y="1"/>
                  </a:moveTo>
                  <a:lnTo>
                    <a:pt x="474" y="80"/>
                  </a:lnTo>
                  <a:lnTo>
                    <a:pt x="277" y="218"/>
                  </a:lnTo>
                  <a:lnTo>
                    <a:pt x="119" y="376"/>
                  </a:lnTo>
                  <a:lnTo>
                    <a:pt x="1" y="573"/>
                  </a:lnTo>
                  <a:lnTo>
                    <a:pt x="218" y="691"/>
                  </a:lnTo>
                  <a:lnTo>
                    <a:pt x="316" y="553"/>
                  </a:lnTo>
                  <a:lnTo>
                    <a:pt x="454" y="415"/>
                  </a:lnTo>
                  <a:lnTo>
                    <a:pt x="592" y="316"/>
                  </a:lnTo>
                  <a:lnTo>
                    <a:pt x="750" y="23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3;p38">
              <a:extLst>
                <a:ext uri="{FF2B5EF4-FFF2-40B4-BE49-F238E27FC236}">
                  <a16:creationId xmlns:a16="http://schemas.microsoft.com/office/drawing/2014/main" id="{20429FF8-D016-7BE6-E1A3-AD3FE6257EF6}"/>
                </a:ext>
              </a:extLst>
            </p:cNvPr>
            <p:cNvSpPr/>
            <p:nvPr/>
          </p:nvSpPr>
          <p:spPr>
            <a:xfrm>
              <a:off x="7803820" y="-11532272"/>
              <a:ext cx="26271" cy="23644"/>
            </a:xfrm>
            <a:custGeom>
              <a:avLst/>
              <a:gdLst/>
              <a:ahLst/>
              <a:cxnLst/>
              <a:rect l="l" t="t" r="r" b="b"/>
              <a:pathLst>
                <a:path w="790" h="711" extrusionOk="0">
                  <a:moveTo>
                    <a:pt x="631" y="1"/>
                  </a:moveTo>
                  <a:lnTo>
                    <a:pt x="0" y="513"/>
                  </a:lnTo>
                  <a:lnTo>
                    <a:pt x="178" y="711"/>
                  </a:lnTo>
                  <a:lnTo>
                    <a:pt x="789" y="198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4;p38">
              <a:extLst>
                <a:ext uri="{FF2B5EF4-FFF2-40B4-BE49-F238E27FC236}">
                  <a16:creationId xmlns:a16="http://schemas.microsoft.com/office/drawing/2014/main" id="{78EB1D06-161B-18C5-A775-916DC73E6BEB}"/>
                </a:ext>
              </a:extLst>
            </p:cNvPr>
            <p:cNvSpPr/>
            <p:nvPr/>
          </p:nvSpPr>
          <p:spPr>
            <a:xfrm>
              <a:off x="6858814" y="-9052684"/>
              <a:ext cx="476145" cy="281371"/>
            </a:xfrm>
            <a:custGeom>
              <a:avLst/>
              <a:gdLst/>
              <a:ahLst/>
              <a:cxnLst/>
              <a:rect l="l" t="t" r="r" b="b"/>
              <a:pathLst>
                <a:path w="14318" h="8461" extrusionOk="0">
                  <a:moveTo>
                    <a:pt x="10196" y="1"/>
                  </a:moveTo>
                  <a:lnTo>
                    <a:pt x="9505" y="454"/>
                  </a:lnTo>
                  <a:lnTo>
                    <a:pt x="8815" y="868"/>
                  </a:lnTo>
                  <a:lnTo>
                    <a:pt x="8086" y="1243"/>
                  </a:lnTo>
                  <a:lnTo>
                    <a:pt x="7336" y="1578"/>
                  </a:lnTo>
                  <a:lnTo>
                    <a:pt x="6961" y="1756"/>
                  </a:lnTo>
                  <a:lnTo>
                    <a:pt x="6764" y="1855"/>
                  </a:lnTo>
                  <a:lnTo>
                    <a:pt x="6587" y="1973"/>
                  </a:lnTo>
                  <a:lnTo>
                    <a:pt x="6429" y="2131"/>
                  </a:lnTo>
                  <a:lnTo>
                    <a:pt x="6271" y="2308"/>
                  </a:lnTo>
                  <a:lnTo>
                    <a:pt x="6015" y="2683"/>
                  </a:lnTo>
                  <a:lnTo>
                    <a:pt x="5739" y="3038"/>
                  </a:lnTo>
                  <a:lnTo>
                    <a:pt x="5443" y="3373"/>
                  </a:lnTo>
                  <a:lnTo>
                    <a:pt x="5147" y="3708"/>
                  </a:lnTo>
                  <a:lnTo>
                    <a:pt x="4812" y="4024"/>
                  </a:lnTo>
                  <a:lnTo>
                    <a:pt x="4477" y="4320"/>
                  </a:lnTo>
                  <a:lnTo>
                    <a:pt x="4141" y="4615"/>
                  </a:lnTo>
                  <a:lnTo>
                    <a:pt x="3432" y="5168"/>
                  </a:lnTo>
                  <a:lnTo>
                    <a:pt x="2682" y="5700"/>
                  </a:lnTo>
                  <a:lnTo>
                    <a:pt x="1933" y="6213"/>
                  </a:lnTo>
                  <a:lnTo>
                    <a:pt x="1203" y="6745"/>
                  </a:lnTo>
                  <a:lnTo>
                    <a:pt x="473" y="7297"/>
                  </a:lnTo>
                  <a:lnTo>
                    <a:pt x="335" y="7396"/>
                  </a:lnTo>
                  <a:lnTo>
                    <a:pt x="197" y="7534"/>
                  </a:lnTo>
                  <a:lnTo>
                    <a:pt x="99" y="7672"/>
                  </a:lnTo>
                  <a:lnTo>
                    <a:pt x="20" y="7830"/>
                  </a:lnTo>
                  <a:lnTo>
                    <a:pt x="0" y="7968"/>
                  </a:lnTo>
                  <a:lnTo>
                    <a:pt x="0" y="8106"/>
                  </a:lnTo>
                  <a:lnTo>
                    <a:pt x="59" y="8224"/>
                  </a:lnTo>
                  <a:lnTo>
                    <a:pt x="138" y="8323"/>
                  </a:lnTo>
                  <a:lnTo>
                    <a:pt x="257" y="8382"/>
                  </a:lnTo>
                  <a:lnTo>
                    <a:pt x="375" y="8441"/>
                  </a:lnTo>
                  <a:lnTo>
                    <a:pt x="513" y="8461"/>
                  </a:lnTo>
                  <a:lnTo>
                    <a:pt x="651" y="8461"/>
                  </a:lnTo>
                  <a:lnTo>
                    <a:pt x="1282" y="8421"/>
                  </a:lnTo>
                  <a:lnTo>
                    <a:pt x="1913" y="8343"/>
                  </a:lnTo>
                  <a:lnTo>
                    <a:pt x="2544" y="8264"/>
                  </a:lnTo>
                  <a:lnTo>
                    <a:pt x="3175" y="8145"/>
                  </a:lnTo>
                  <a:lnTo>
                    <a:pt x="3806" y="8007"/>
                  </a:lnTo>
                  <a:lnTo>
                    <a:pt x="4437" y="7850"/>
                  </a:lnTo>
                  <a:lnTo>
                    <a:pt x="5049" y="7692"/>
                  </a:lnTo>
                  <a:lnTo>
                    <a:pt x="5660" y="7495"/>
                  </a:lnTo>
                  <a:lnTo>
                    <a:pt x="6173" y="7317"/>
                  </a:lnTo>
                  <a:lnTo>
                    <a:pt x="6685" y="7100"/>
                  </a:lnTo>
                  <a:lnTo>
                    <a:pt x="7178" y="6864"/>
                  </a:lnTo>
                  <a:lnTo>
                    <a:pt x="7671" y="6587"/>
                  </a:lnTo>
                  <a:lnTo>
                    <a:pt x="8145" y="6292"/>
                  </a:lnTo>
                  <a:lnTo>
                    <a:pt x="8559" y="6016"/>
                  </a:lnTo>
                  <a:lnTo>
                    <a:pt x="9229" y="5483"/>
                  </a:lnTo>
                  <a:lnTo>
                    <a:pt x="9584" y="5207"/>
                  </a:lnTo>
                  <a:lnTo>
                    <a:pt x="9860" y="4970"/>
                  </a:lnTo>
                  <a:lnTo>
                    <a:pt x="10058" y="4773"/>
                  </a:lnTo>
                  <a:lnTo>
                    <a:pt x="10097" y="4714"/>
                  </a:lnTo>
                  <a:lnTo>
                    <a:pt x="10097" y="4675"/>
                  </a:lnTo>
                  <a:lnTo>
                    <a:pt x="11024" y="5976"/>
                  </a:lnTo>
                  <a:lnTo>
                    <a:pt x="11103" y="6075"/>
                  </a:lnTo>
                  <a:lnTo>
                    <a:pt x="11142" y="6114"/>
                  </a:lnTo>
                  <a:lnTo>
                    <a:pt x="11201" y="6154"/>
                  </a:lnTo>
                  <a:lnTo>
                    <a:pt x="11320" y="6154"/>
                  </a:lnTo>
                  <a:lnTo>
                    <a:pt x="11438" y="6134"/>
                  </a:lnTo>
                  <a:lnTo>
                    <a:pt x="14317" y="5404"/>
                  </a:lnTo>
                  <a:lnTo>
                    <a:pt x="14061" y="5089"/>
                  </a:lnTo>
                  <a:lnTo>
                    <a:pt x="13824" y="4773"/>
                  </a:lnTo>
                  <a:lnTo>
                    <a:pt x="13351" y="4122"/>
                  </a:lnTo>
                  <a:lnTo>
                    <a:pt x="12897" y="3472"/>
                  </a:lnTo>
                  <a:lnTo>
                    <a:pt x="12444" y="2801"/>
                  </a:lnTo>
                  <a:lnTo>
                    <a:pt x="11892" y="2091"/>
                  </a:lnTo>
                  <a:lnTo>
                    <a:pt x="11339" y="1381"/>
                  </a:lnTo>
                  <a:lnTo>
                    <a:pt x="10767" y="671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5;p38">
              <a:extLst>
                <a:ext uri="{FF2B5EF4-FFF2-40B4-BE49-F238E27FC236}">
                  <a16:creationId xmlns:a16="http://schemas.microsoft.com/office/drawing/2014/main" id="{6228B867-E7D8-E2BB-ED58-E48C63A18834}"/>
                </a:ext>
              </a:extLst>
            </p:cNvPr>
            <p:cNvSpPr/>
            <p:nvPr/>
          </p:nvSpPr>
          <p:spPr>
            <a:xfrm>
              <a:off x="7928426" y="-12347417"/>
              <a:ext cx="430885" cy="605341"/>
            </a:xfrm>
            <a:custGeom>
              <a:avLst/>
              <a:gdLst/>
              <a:ahLst/>
              <a:cxnLst/>
              <a:rect l="l" t="t" r="r" b="b"/>
              <a:pathLst>
                <a:path w="12957" h="18203" extrusionOk="0">
                  <a:moveTo>
                    <a:pt x="5226" y="0"/>
                  </a:moveTo>
                  <a:lnTo>
                    <a:pt x="5049" y="99"/>
                  </a:lnTo>
                  <a:lnTo>
                    <a:pt x="4871" y="217"/>
                  </a:lnTo>
                  <a:lnTo>
                    <a:pt x="4733" y="335"/>
                  </a:lnTo>
                  <a:lnTo>
                    <a:pt x="4595" y="473"/>
                  </a:lnTo>
                  <a:lnTo>
                    <a:pt x="4457" y="631"/>
                  </a:lnTo>
                  <a:lnTo>
                    <a:pt x="4339" y="789"/>
                  </a:lnTo>
                  <a:lnTo>
                    <a:pt x="4240" y="966"/>
                  </a:lnTo>
                  <a:lnTo>
                    <a:pt x="4141" y="1164"/>
                  </a:lnTo>
                  <a:lnTo>
                    <a:pt x="3984" y="1558"/>
                  </a:lnTo>
                  <a:lnTo>
                    <a:pt x="3865" y="1952"/>
                  </a:lnTo>
                  <a:lnTo>
                    <a:pt x="3747" y="2366"/>
                  </a:lnTo>
                  <a:lnTo>
                    <a:pt x="3668" y="2781"/>
                  </a:lnTo>
                  <a:lnTo>
                    <a:pt x="3550" y="3175"/>
                  </a:lnTo>
                  <a:lnTo>
                    <a:pt x="3432" y="3569"/>
                  </a:lnTo>
                  <a:lnTo>
                    <a:pt x="3234" y="4398"/>
                  </a:lnTo>
                  <a:lnTo>
                    <a:pt x="3057" y="5226"/>
                  </a:lnTo>
                  <a:lnTo>
                    <a:pt x="2919" y="6054"/>
                  </a:lnTo>
                  <a:lnTo>
                    <a:pt x="2643" y="7730"/>
                  </a:lnTo>
                  <a:lnTo>
                    <a:pt x="2524" y="8559"/>
                  </a:lnTo>
                  <a:lnTo>
                    <a:pt x="2367" y="9367"/>
                  </a:lnTo>
                  <a:lnTo>
                    <a:pt x="2110" y="10629"/>
                  </a:lnTo>
                  <a:lnTo>
                    <a:pt x="1972" y="11260"/>
                  </a:lnTo>
                  <a:lnTo>
                    <a:pt x="1834" y="11891"/>
                  </a:lnTo>
                  <a:lnTo>
                    <a:pt x="1657" y="12503"/>
                  </a:lnTo>
                  <a:lnTo>
                    <a:pt x="1479" y="13114"/>
                  </a:lnTo>
                  <a:lnTo>
                    <a:pt x="1282" y="13725"/>
                  </a:lnTo>
                  <a:lnTo>
                    <a:pt x="1065" y="14337"/>
                  </a:lnTo>
                  <a:lnTo>
                    <a:pt x="927" y="14711"/>
                  </a:lnTo>
                  <a:lnTo>
                    <a:pt x="769" y="15066"/>
                  </a:lnTo>
                  <a:lnTo>
                    <a:pt x="611" y="15402"/>
                  </a:lnTo>
                  <a:lnTo>
                    <a:pt x="513" y="15579"/>
                  </a:lnTo>
                  <a:lnTo>
                    <a:pt x="414" y="15737"/>
                  </a:lnTo>
                  <a:lnTo>
                    <a:pt x="296" y="15875"/>
                  </a:lnTo>
                  <a:lnTo>
                    <a:pt x="197" y="15974"/>
                  </a:lnTo>
                  <a:lnTo>
                    <a:pt x="118" y="16033"/>
                  </a:lnTo>
                  <a:lnTo>
                    <a:pt x="40" y="16092"/>
                  </a:lnTo>
                  <a:lnTo>
                    <a:pt x="20" y="16151"/>
                  </a:lnTo>
                  <a:lnTo>
                    <a:pt x="0" y="16250"/>
                  </a:lnTo>
                  <a:lnTo>
                    <a:pt x="40" y="16388"/>
                  </a:lnTo>
                  <a:lnTo>
                    <a:pt x="118" y="16585"/>
                  </a:lnTo>
                  <a:lnTo>
                    <a:pt x="197" y="16782"/>
                  </a:lnTo>
                  <a:lnTo>
                    <a:pt x="335" y="16940"/>
                  </a:lnTo>
                  <a:lnTo>
                    <a:pt x="473" y="17117"/>
                  </a:lnTo>
                  <a:lnTo>
                    <a:pt x="611" y="17255"/>
                  </a:lnTo>
                  <a:lnTo>
                    <a:pt x="888" y="17492"/>
                  </a:lnTo>
                  <a:lnTo>
                    <a:pt x="1183" y="17709"/>
                  </a:lnTo>
                  <a:lnTo>
                    <a:pt x="1499" y="17886"/>
                  </a:lnTo>
                  <a:lnTo>
                    <a:pt x="1814" y="18064"/>
                  </a:lnTo>
                  <a:lnTo>
                    <a:pt x="1972" y="18143"/>
                  </a:lnTo>
                  <a:lnTo>
                    <a:pt x="2130" y="18182"/>
                  </a:lnTo>
                  <a:lnTo>
                    <a:pt x="2209" y="18202"/>
                  </a:lnTo>
                  <a:lnTo>
                    <a:pt x="2288" y="18202"/>
                  </a:lnTo>
                  <a:lnTo>
                    <a:pt x="2367" y="18182"/>
                  </a:lnTo>
                  <a:lnTo>
                    <a:pt x="2445" y="18143"/>
                  </a:lnTo>
                  <a:lnTo>
                    <a:pt x="2722" y="17926"/>
                  </a:lnTo>
                  <a:lnTo>
                    <a:pt x="2978" y="17689"/>
                  </a:lnTo>
                  <a:lnTo>
                    <a:pt x="3491" y="17216"/>
                  </a:lnTo>
                  <a:lnTo>
                    <a:pt x="4003" y="16684"/>
                  </a:lnTo>
                  <a:lnTo>
                    <a:pt x="4496" y="16151"/>
                  </a:lnTo>
                  <a:lnTo>
                    <a:pt x="5482" y="15047"/>
                  </a:lnTo>
                  <a:lnTo>
                    <a:pt x="5956" y="14534"/>
                  </a:lnTo>
                  <a:lnTo>
                    <a:pt x="6468" y="14021"/>
                  </a:lnTo>
                  <a:lnTo>
                    <a:pt x="7494" y="13035"/>
                  </a:lnTo>
                  <a:lnTo>
                    <a:pt x="8539" y="12069"/>
                  </a:lnTo>
                  <a:lnTo>
                    <a:pt x="9604" y="11103"/>
                  </a:lnTo>
                  <a:lnTo>
                    <a:pt x="10669" y="10136"/>
                  </a:lnTo>
                  <a:lnTo>
                    <a:pt x="11280" y="9604"/>
                  </a:lnTo>
                  <a:lnTo>
                    <a:pt x="11615" y="9308"/>
                  </a:lnTo>
                  <a:lnTo>
                    <a:pt x="11951" y="9012"/>
                  </a:lnTo>
                  <a:lnTo>
                    <a:pt x="12247" y="8677"/>
                  </a:lnTo>
                  <a:lnTo>
                    <a:pt x="12523" y="8342"/>
                  </a:lnTo>
                  <a:lnTo>
                    <a:pt x="12641" y="8164"/>
                  </a:lnTo>
                  <a:lnTo>
                    <a:pt x="12740" y="7987"/>
                  </a:lnTo>
                  <a:lnTo>
                    <a:pt x="12838" y="7809"/>
                  </a:lnTo>
                  <a:lnTo>
                    <a:pt x="12897" y="7632"/>
                  </a:lnTo>
                  <a:lnTo>
                    <a:pt x="12937" y="7435"/>
                  </a:lnTo>
                  <a:lnTo>
                    <a:pt x="12956" y="7257"/>
                  </a:lnTo>
                  <a:lnTo>
                    <a:pt x="12956" y="7080"/>
                  </a:lnTo>
                  <a:lnTo>
                    <a:pt x="12917" y="6882"/>
                  </a:lnTo>
                  <a:lnTo>
                    <a:pt x="12858" y="6725"/>
                  </a:lnTo>
                  <a:lnTo>
                    <a:pt x="12799" y="6567"/>
                  </a:lnTo>
                  <a:lnTo>
                    <a:pt x="12700" y="6409"/>
                  </a:lnTo>
                  <a:lnTo>
                    <a:pt x="12582" y="6271"/>
                  </a:lnTo>
                  <a:lnTo>
                    <a:pt x="12483" y="6192"/>
                  </a:lnTo>
                  <a:lnTo>
                    <a:pt x="12365" y="6094"/>
                  </a:lnTo>
                  <a:lnTo>
                    <a:pt x="12247" y="6034"/>
                  </a:lnTo>
                  <a:lnTo>
                    <a:pt x="12109" y="5975"/>
                  </a:lnTo>
                  <a:lnTo>
                    <a:pt x="11990" y="5936"/>
                  </a:lnTo>
                  <a:lnTo>
                    <a:pt x="11832" y="5916"/>
                  </a:lnTo>
                  <a:lnTo>
                    <a:pt x="11694" y="5896"/>
                  </a:lnTo>
                  <a:lnTo>
                    <a:pt x="11537" y="5916"/>
                  </a:lnTo>
                  <a:lnTo>
                    <a:pt x="11320" y="5956"/>
                  </a:lnTo>
                  <a:lnTo>
                    <a:pt x="11103" y="6015"/>
                  </a:lnTo>
                  <a:lnTo>
                    <a:pt x="10886" y="6113"/>
                  </a:lnTo>
                  <a:lnTo>
                    <a:pt x="10689" y="6232"/>
                  </a:lnTo>
                  <a:lnTo>
                    <a:pt x="10472" y="6370"/>
                  </a:lnTo>
                  <a:lnTo>
                    <a:pt x="10275" y="6508"/>
                  </a:lnTo>
                  <a:lnTo>
                    <a:pt x="10077" y="6685"/>
                  </a:lnTo>
                  <a:lnTo>
                    <a:pt x="9900" y="6863"/>
                  </a:lnTo>
                  <a:lnTo>
                    <a:pt x="9545" y="7237"/>
                  </a:lnTo>
                  <a:lnTo>
                    <a:pt x="9210" y="7632"/>
                  </a:lnTo>
                  <a:lnTo>
                    <a:pt x="8618" y="8342"/>
                  </a:lnTo>
                  <a:lnTo>
                    <a:pt x="3195" y="14652"/>
                  </a:lnTo>
                  <a:lnTo>
                    <a:pt x="9052" y="4713"/>
                  </a:lnTo>
                  <a:lnTo>
                    <a:pt x="9367" y="4200"/>
                  </a:lnTo>
                  <a:lnTo>
                    <a:pt x="9525" y="3885"/>
                  </a:lnTo>
                  <a:lnTo>
                    <a:pt x="9663" y="3550"/>
                  </a:lnTo>
                  <a:lnTo>
                    <a:pt x="9722" y="3392"/>
                  </a:lnTo>
                  <a:lnTo>
                    <a:pt x="9762" y="3214"/>
                  </a:lnTo>
                  <a:lnTo>
                    <a:pt x="9801" y="3057"/>
                  </a:lnTo>
                  <a:lnTo>
                    <a:pt x="9801" y="2899"/>
                  </a:lnTo>
                  <a:lnTo>
                    <a:pt x="9801" y="2741"/>
                  </a:lnTo>
                  <a:lnTo>
                    <a:pt x="9762" y="2583"/>
                  </a:lnTo>
                  <a:lnTo>
                    <a:pt x="9703" y="2445"/>
                  </a:lnTo>
                  <a:lnTo>
                    <a:pt x="9604" y="2307"/>
                  </a:lnTo>
                  <a:lnTo>
                    <a:pt x="9525" y="2228"/>
                  </a:lnTo>
                  <a:lnTo>
                    <a:pt x="9427" y="2150"/>
                  </a:lnTo>
                  <a:lnTo>
                    <a:pt x="9308" y="2110"/>
                  </a:lnTo>
                  <a:lnTo>
                    <a:pt x="9190" y="2071"/>
                  </a:lnTo>
                  <a:lnTo>
                    <a:pt x="8934" y="2071"/>
                  </a:lnTo>
                  <a:lnTo>
                    <a:pt x="8815" y="2090"/>
                  </a:lnTo>
                  <a:lnTo>
                    <a:pt x="8697" y="2130"/>
                  </a:lnTo>
                  <a:lnTo>
                    <a:pt x="8559" y="2189"/>
                  </a:lnTo>
                  <a:lnTo>
                    <a:pt x="8401" y="2288"/>
                  </a:lnTo>
                  <a:lnTo>
                    <a:pt x="8283" y="2386"/>
                  </a:lnTo>
                  <a:lnTo>
                    <a:pt x="8145" y="2505"/>
                  </a:lnTo>
                  <a:lnTo>
                    <a:pt x="8026" y="2643"/>
                  </a:lnTo>
                  <a:lnTo>
                    <a:pt x="7908" y="2781"/>
                  </a:lnTo>
                  <a:lnTo>
                    <a:pt x="7691" y="3096"/>
                  </a:lnTo>
                  <a:lnTo>
                    <a:pt x="7474" y="3431"/>
                  </a:lnTo>
                  <a:lnTo>
                    <a:pt x="7297" y="3767"/>
                  </a:lnTo>
                  <a:lnTo>
                    <a:pt x="6981" y="4358"/>
                  </a:lnTo>
                  <a:lnTo>
                    <a:pt x="6252" y="5680"/>
                  </a:lnTo>
                  <a:lnTo>
                    <a:pt x="5542" y="7020"/>
                  </a:lnTo>
                  <a:lnTo>
                    <a:pt x="4871" y="8381"/>
                  </a:lnTo>
                  <a:lnTo>
                    <a:pt x="4240" y="9762"/>
                  </a:lnTo>
                  <a:lnTo>
                    <a:pt x="3609" y="11142"/>
                  </a:lnTo>
                  <a:lnTo>
                    <a:pt x="2998" y="12523"/>
                  </a:lnTo>
                  <a:lnTo>
                    <a:pt x="1795" y="15303"/>
                  </a:lnTo>
                  <a:lnTo>
                    <a:pt x="5561" y="3569"/>
                  </a:lnTo>
                  <a:lnTo>
                    <a:pt x="5699" y="3096"/>
                  </a:lnTo>
                  <a:lnTo>
                    <a:pt x="5818" y="2603"/>
                  </a:lnTo>
                  <a:lnTo>
                    <a:pt x="5897" y="2110"/>
                  </a:lnTo>
                  <a:lnTo>
                    <a:pt x="5916" y="1873"/>
                  </a:lnTo>
                  <a:lnTo>
                    <a:pt x="5936" y="1617"/>
                  </a:lnTo>
                  <a:lnTo>
                    <a:pt x="5916" y="1380"/>
                  </a:lnTo>
                  <a:lnTo>
                    <a:pt x="5897" y="1144"/>
                  </a:lnTo>
                  <a:lnTo>
                    <a:pt x="5837" y="927"/>
                  </a:lnTo>
                  <a:lnTo>
                    <a:pt x="5759" y="710"/>
                  </a:lnTo>
                  <a:lnTo>
                    <a:pt x="5680" y="513"/>
                  </a:lnTo>
                  <a:lnTo>
                    <a:pt x="5542" y="335"/>
                  </a:lnTo>
                  <a:lnTo>
                    <a:pt x="5404" y="158"/>
                  </a:lnTo>
                  <a:lnTo>
                    <a:pt x="522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p66"/>
          <p:cNvSpPr/>
          <p:nvPr/>
        </p:nvSpPr>
        <p:spPr>
          <a:xfrm rot="4803761">
            <a:off x="7623889" y="-158372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287C58-66D4-80B6-E5A3-E7BAEC3C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4" y="0"/>
            <a:ext cx="7882432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9" name="Google Shape;1675;p38">
            <a:extLst>
              <a:ext uri="{FF2B5EF4-FFF2-40B4-BE49-F238E27FC236}">
                <a16:creationId xmlns:a16="http://schemas.microsoft.com/office/drawing/2014/main" id="{C3C01D23-563D-25B8-A1B9-3417F62A9500}"/>
              </a:ext>
            </a:extLst>
          </p:cNvPr>
          <p:cNvGrpSpPr/>
          <p:nvPr/>
        </p:nvGrpSpPr>
        <p:grpSpPr>
          <a:xfrm flipH="1">
            <a:off x="7884697" y="2640010"/>
            <a:ext cx="1074437" cy="2444267"/>
            <a:chOff x="6858814" y="-12347417"/>
            <a:chExt cx="1571963" cy="3576103"/>
          </a:xfrm>
        </p:grpSpPr>
        <p:sp>
          <p:nvSpPr>
            <p:cNvPr id="30" name="Google Shape;1676;p38">
              <a:extLst>
                <a:ext uri="{FF2B5EF4-FFF2-40B4-BE49-F238E27FC236}">
                  <a16:creationId xmlns:a16="http://schemas.microsoft.com/office/drawing/2014/main" id="{06CCAF1C-E47D-2099-EEAD-2281935E352A}"/>
                </a:ext>
              </a:extLst>
            </p:cNvPr>
            <p:cNvSpPr/>
            <p:nvPr/>
          </p:nvSpPr>
          <p:spPr>
            <a:xfrm>
              <a:off x="6953890" y="-11243054"/>
              <a:ext cx="545648" cy="2314348"/>
            </a:xfrm>
            <a:custGeom>
              <a:avLst/>
              <a:gdLst/>
              <a:ahLst/>
              <a:cxnLst/>
              <a:rect l="l" t="t" r="r" b="b"/>
              <a:pathLst>
                <a:path w="16408" h="69594" extrusionOk="0">
                  <a:moveTo>
                    <a:pt x="14377" y="0"/>
                  </a:moveTo>
                  <a:lnTo>
                    <a:pt x="14180" y="20"/>
                  </a:lnTo>
                  <a:lnTo>
                    <a:pt x="14002" y="40"/>
                  </a:lnTo>
                  <a:lnTo>
                    <a:pt x="13805" y="79"/>
                  </a:lnTo>
                  <a:lnTo>
                    <a:pt x="13627" y="138"/>
                  </a:lnTo>
                  <a:lnTo>
                    <a:pt x="13450" y="217"/>
                  </a:lnTo>
                  <a:lnTo>
                    <a:pt x="13292" y="296"/>
                  </a:lnTo>
                  <a:lnTo>
                    <a:pt x="13115" y="434"/>
                  </a:lnTo>
                  <a:lnTo>
                    <a:pt x="12957" y="572"/>
                  </a:lnTo>
                  <a:lnTo>
                    <a:pt x="12819" y="730"/>
                  </a:lnTo>
                  <a:lnTo>
                    <a:pt x="12681" y="907"/>
                  </a:lnTo>
                  <a:lnTo>
                    <a:pt x="12089" y="1834"/>
                  </a:lnTo>
                  <a:lnTo>
                    <a:pt x="11498" y="2781"/>
                  </a:lnTo>
                  <a:lnTo>
                    <a:pt x="10926" y="3727"/>
                  </a:lnTo>
                  <a:lnTo>
                    <a:pt x="10374" y="4674"/>
                  </a:lnTo>
                  <a:lnTo>
                    <a:pt x="9841" y="5621"/>
                  </a:lnTo>
                  <a:lnTo>
                    <a:pt x="9309" y="6587"/>
                  </a:lnTo>
                  <a:lnTo>
                    <a:pt x="8796" y="7573"/>
                  </a:lnTo>
                  <a:lnTo>
                    <a:pt x="8303" y="8539"/>
                  </a:lnTo>
                  <a:lnTo>
                    <a:pt x="7830" y="9525"/>
                  </a:lnTo>
                  <a:lnTo>
                    <a:pt x="7356" y="10531"/>
                  </a:lnTo>
                  <a:lnTo>
                    <a:pt x="6903" y="11517"/>
                  </a:lnTo>
                  <a:lnTo>
                    <a:pt x="6449" y="12523"/>
                  </a:lnTo>
                  <a:lnTo>
                    <a:pt x="6035" y="13529"/>
                  </a:lnTo>
                  <a:lnTo>
                    <a:pt x="5621" y="14554"/>
                  </a:lnTo>
                  <a:lnTo>
                    <a:pt x="5227" y="15580"/>
                  </a:lnTo>
                  <a:lnTo>
                    <a:pt x="4832" y="16605"/>
                  </a:lnTo>
                  <a:lnTo>
                    <a:pt x="4457" y="17630"/>
                  </a:lnTo>
                  <a:lnTo>
                    <a:pt x="4122" y="18676"/>
                  </a:lnTo>
                  <a:lnTo>
                    <a:pt x="3767" y="19701"/>
                  </a:lnTo>
                  <a:lnTo>
                    <a:pt x="3452" y="20746"/>
                  </a:lnTo>
                  <a:lnTo>
                    <a:pt x="3136" y="21811"/>
                  </a:lnTo>
                  <a:lnTo>
                    <a:pt x="2840" y="22856"/>
                  </a:lnTo>
                  <a:lnTo>
                    <a:pt x="2564" y="23921"/>
                  </a:lnTo>
                  <a:lnTo>
                    <a:pt x="2288" y="24986"/>
                  </a:lnTo>
                  <a:lnTo>
                    <a:pt x="2032" y="26051"/>
                  </a:lnTo>
                  <a:lnTo>
                    <a:pt x="1795" y="27116"/>
                  </a:lnTo>
                  <a:lnTo>
                    <a:pt x="1578" y="28181"/>
                  </a:lnTo>
                  <a:lnTo>
                    <a:pt x="1361" y="29266"/>
                  </a:lnTo>
                  <a:lnTo>
                    <a:pt x="1184" y="30330"/>
                  </a:lnTo>
                  <a:lnTo>
                    <a:pt x="987" y="31415"/>
                  </a:lnTo>
                  <a:lnTo>
                    <a:pt x="829" y="32500"/>
                  </a:lnTo>
                  <a:lnTo>
                    <a:pt x="691" y="33584"/>
                  </a:lnTo>
                  <a:lnTo>
                    <a:pt x="553" y="34669"/>
                  </a:lnTo>
                  <a:lnTo>
                    <a:pt x="434" y="35754"/>
                  </a:lnTo>
                  <a:lnTo>
                    <a:pt x="316" y="36838"/>
                  </a:lnTo>
                  <a:lnTo>
                    <a:pt x="237" y="37943"/>
                  </a:lnTo>
                  <a:lnTo>
                    <a:pt x="158" y="39027"/>
                  </a:lnTo>
                  <a:lnTo>
                    <a:pt x="99" y="40112"/>
                  </a:lnTo>
                  <a:lnTo>
                    <a:pt x="60" y="41216"/>
                  </a:lnTo>
                  <a:lnTo>
                    <a:pt x="20" y="42301"/>
                  </a:lnTo>
                  <a:lnTo>
                    <a:pt x="1" y="43405"/>
                  </a:lnTo>
                  <a:lnTo>
                    <a:pt x="1" y="44490"/>
                  </a:lnTo>
                  <a:lnTo>
                    <a:pt x="20" y="45594"/>
                  </a:lnTo>
                  <a:lnTo>
                    <a:pt x="60" y="46679"/>
                  </a:lnTo>
                  <a:lnTo>
                    <a:pt x="99" y="47783"/>
                  </a:lnTo>
                  <a:lnTo>
                    <a:pt x="158" y="48868"/>
                  </a:lnTo>
                  <a:lnTo>
                    <a:pt x="237" y="49972"/>
                  </a:lnTo>
                  <a:lnTo>
                    <a:pt x="316" y="51057"/>
                  </a:lnTo>
                  <a:lnTo>
                    <a:pt x="434" y="52141"/>
                  </a:lnTo>
                  <a:lnTo>
                    <a:pt x="553" y="53226"/>
                  </a:lnTo>
                  <a:lnTo>
                    <a:pt x="691" y="54330"/>
                  </a:lnTo>
                  <a:lnTo>
                    <a:pt x="849" y="55415"/>
                  </a:lnTo>
                  <a:lnTo>
                    <a:pt x="1006" y="56500"/>
                  </a:lnTo>
                  <a:lnTo>
                    <a:pt x="1184" y="57564"/>
                  </a:lnTo>
                  <a:lnTo>
                    <a:pt x="1381" y="58649"/>
                  </a:lnTo>
                  <a:lnTo>
                    <a:pt x="1598" y="59734"/>
                  </a:lnTo>
                  <a:lnTo>
                    <a:pt x="1835" y="60799"/>
                  </a:lnTo>
                  <a:lnTo>
                    <a:pt x="2071" y="61883"/>
                  </a:lnTo>
                  <a:lnTo>
                    <a:pt x="2328" y="62948"/>
                  </a:lnTo>
                  <a:lnTo>
                    <a:pt x="2604" y="64013"/>
                  </a:lnTo>
                  <a:lnTo>
                    <a:pt x="2900" y="65078"/>
                  </a:lnTo>
                  <a:lnTo>
                    <a:pt x="3215" y="66123"/>
                  </a:lnTo>
                  <a:lnTo>
                    <a:pt x="3531" y="67188"/>
                  </a:lnTo>
                  <a:lnTo>
                    <a:pt x="3866" y="68233"/>
                  </a:lnTo>
                  <a:lnTo>
                    <a:pt x="3945" y="68450"/>
                  </a:lnTo>
                  <a:lnTo>
                    <a:pt x="4043" y="68647"/>
                  </a:lnTo>
                  <a:lnTo>
                    <a:pt x="4162" y="68825"/>
                  </a:lnTo>
                  <a:lnTo>
                    <a:pt x="4280" y="68983"/>
                  </a:lnTo>
                  <a:lnTo>
                    <a:pt x="4438" y="69121"/>
                  </a:lnTo>
                  <a:lnTo>
                    <a:pt x="4576" y="69239"/>
                  </a:lnTo>
                  <a:lnTo>
                    <a:pt x="4734" y="69338"/>
                  </a:lnTo>
                  <a:lnTo>
                    <a:pt x="4911" y="69416"/>
                  </a:lnTo>
                  <a:lnTo>
                    <a:pt x="5088" y="69495"/>
                  </a:lnTo>
                  <a:lnTo>
                    <a:pt x="5266" y="69535"/>
                  </a:lnTo>
                  <a:lnTo>
                    <a:pt x="5443" y="69574"/>
                  </a:lnTo>
                  <a:lnTo>
                    <a:pt x="5621" y="69594"/>
                  </a:lnTo>
                  <a:lnTo>
                    <a:pt x="5818" y="69594"/>
                  </a:lnTo>
                  <a:lnTo>
                    <a:pt x="5996" y="69574"/>
                  </a:lnTo>
                  <a:lnTo>
                    <a:pt x="6193" y="69555"/>
                  </a:lnTo>
                  <a:lnTo>
                    <a:pt x="6370" y="69515"/>
                  </a:lnTo>
                  <a:lnTo>
                    <a:pt x="6548" y="69456"/>
                  </a:lnTo>
                  <a:lnTo>
                    <a:pt x="6706" y="69397"/>
                  </a:lnTo>
                  <a:lnTo>
                    <a:pt x="6863" y="69298"/>
                  </a:lnTo>
                  <a:lnTo>
                    <a:pt x="7021" y="69219"/>
                  </a:lnTo>
                  <a:lnTo>
                    <a:pt x="7179" y="69101"/>
                  </a:lnTo>
                  <a:lnTo>
                    <a:pt x="7297" y="68983"/>
                  </a:lnTo>
                  <a:lnTo>
                    <a:pt x="7415" y="68845"/>
                  </a:lnTo>
                  <a:lnTo>
                    <a:pt x="7514" y="68707"/>
                  </a:lnTo>
                  <a:lnTo>
                    <a:pt x="7613" y="68549"/>
                  </a:lnTo>
                  <a:lnTo>
                    <a:pt x="7692" y="68391"/>
                  </a:lnTo>
                  <a:lnTo>
                    <a:pt x="7731" y="68214"/>
                  </a:lnTo>
                  <a:lnTo>
                    <a:pt x="7770" y="68016"/>
                  </a:lnTo>
                  <a:lnTo>
                    <a:pt x="7770" y="67819"/>
                  </a:lnTo>
                  <a:lnTo>
                    <a:pt x="7770" y="67622"/>
                  </a:lnTo>
                  <a:lnTo>
                    <a:pt x="7731" y="67405"/>
                  </a:lnTo>
                  <a:lnTo>
                    <a:pt x="7672" y="67188"/>
                  </a:lnTo>
                  <a:lnTo>
                    <a:pt x="7337" y="66182"/>
                  </a:lnTo>
                  <a:lnTo>
                    <a:pt x="7041" y="65177"/>
                  </a:lnTo>
                  <a:lnTo>
                    <a:pt x="6745" y="64151"/>
                  </a:lnTo>
                  <a:lnTo>
                    <a:pt x="6469" y="63145"/>
                  </a:lnTo>
                  <a:lnTo>
                    <a:pt x="6193" y="62120"/>
                  </a:lnTo>
                  <a:lnTo>
                    <a:pt x="5956" y="61094"/>
                  </a:lnTo>
                  <a:lnTo>
                    <a:pt x="5720" y="60069"/>
                  </a:lnTo>
                  <a:lnTo>
                    <a:pt x="5503" y="59043"/>
                  </a:lnTo>
                  <a:lnTo>
                    <a:pt x="5286" y="58018"/>
                  </a:lnTo>
                  <a:lnTo>
                    <a:pt x="5108" y="56993"/>
                  </a:lnTo>
                  <a:lnTo>
                    <a:pt x="4931" y="55947"/>
                  </a:lnTo>
                  <a:lnTo>
                    <a:pt x="4773" y="54922"/>
                  </a:lnTo>
                  <a:lnTo>
                    <a:pt x="4615" y="53877"/>
                  </a:lnTo>
                  <a:lnTo>
                    <a:pt x="4497" y="52832"/>
                  </a:lnTo>
                  <a:lnTo>
                    <a:pt x="4379" y="51806"/>
                  </a:lnTo>
                  <a:lnTo>
                    <a:pt x="4260" y="50761"/>
                  </a:lnTo>
                  <a:lnTo>
                    <a:pt x="4181" y="49716"/>
                  </a:lnTo>
                  <a:lnTo>
                    <a:pt x="4102" y="48671"/>
                  </a:lnTo>
                  <a:lnTo>
                    <a:pt x="4043" y="47625"/>
                  </a:lnTo>
                  <a:lnTo>
                    <a:pt x="4004" y="46580"/>
                  </a:lnTo>
                  <a:lnTo>
                    <a:pt x="3984" y="45535"/>
                  </a:lnTo>
                  <a:lnTo>
                    <a:pt x="3964" y="44490"/>
                  </a:lnTo>
                  <a:lnTo>
                    <a:pt x="3964" y="43445"/>
                  </a:lnTo>
                  <a:lnTo>
                    <a:pt x="3984" y="42419"/>
                  </a:lnTo>
                  <a:lnTo>
                    <a:pt x="4004" y="41374"/>
                  </a:lnTo>
                  <a:lnTo>
                    <a:pt x="4043" y="40329"/>
                  </a:lnTo>
                  <a:lnTo>
                    <a:pt x="4102" y="39284"/>
                  </a:lnTo>
                  <a:lnTo>
                    <a:pt x="4181" y="38238"/>
                  </a:lnTo>
                  <a:lnTo>
                    <a:pt x="4260" y="37193"/>
                  </a:lnTo>
                  <a:lnTo>
                    <a:pt x="4359" y="36168"/>
                  </a:lnTo>
                  <a:lnTo>
                    <a:pt x="4477" y="35123"/>
                  </a:lnTo>
                  <a:lnTo>
                    <a:pt x="4595" y="34097"/>
                  </a:lnTo>
                  <a:lnTo>
                    <a:pt x="4753" y="33052"/>
                  </a:lnTo>
                  <a:lnTo>
                    <a:pt x="4911" y="32026"/>
                  </a:lnTo>
                  <a:lnTo>
                    <a:pt x="5069" y="31001"/>
                  </a:lnTo>
                  <a:lnTo>
                    <a:pt x="5266" y="29975"/>
                  </a:lnTo>
                  <a:lnTo>
                    <a:pt x="5463" y="28950"/>
                  </a:lnTo>
                  <a:lnTo>
                    <a:pt x="5660" y="27925"/>
                  </a:lnTo>
                  <a:lnTo>
                    <a:pt x="5897" y="26899"/>
                  </a:lnTo>
                  <a:lnTo>
                    <a:pt x="6134" y="25893"/>
                  </a:lnTo>
                  <a:lnTo>
                    <a:pt x="6390" y="24888"/>
                  </a:lnTo>
                  <a:lnTo>
                    <a:pt x="6666" y="23882"/>
                  </a:lnTo>
                  <a:lnTo>
                    <a:pt x="6942" y="22876"/>
                  </a:lnTo>
                  <a:lnTo>
                    <a:pt x="7238" y="21870"/>
                  </a:lnTo>
                  <a:lnTo>
                    <a:pt x="7554" y="20865"/>
                  </a:lnTo>
                  <a:lnTo>
                    <a:pt x="7889" y="19879"/>
                  </a:lnTo>
                  <a:lnTo>
                    <a:pt x="8224" y="18893"/>
                  </a:lnTo>
                  <a:lnTo>
                    <a:pt x="8579" y="17907"/>
                  </a:lnTo>
                  <a:lnTo>
                    <a:pt x="8934" y="16921"/>
                  </a:lnTo>
                  <a:lnTo>
                    <a:pt x="9328" y="15954"/>
                  </a:lnTo>
                  <a:lnTo>
                    <a:pt x="9723" y="14988"/>
                  </a:lnTo>
                  <a:lnTo>
                    <a:pt x="10117" y="14022"/>
                  </a:lnTo>
                  <a:lnTo>
                    <a:pt x="10551" y="13055"/>
                  </a:lnTo>
                  <a:lnTo>
                    <a:pt x="10985" y="12109"/>
                  </a:lnTo>
                  <a:lnTo>
                    <a:pt x="11438" y="11162"/>
                  </a:lnTo>
                  <a:lnTo>
                    <a:pt x="11892" y="10216"/>
                  </a:lnTo>
                  <a:lnTo>
                    <a:pt x="12365" y="9269"/>
                  </a:lnTo>
                  <a:lnTo>
                    <a:pt x="12858" y="8342"/>
                  </a:lnTo>
                  <a:lnTo>
                    <a:pt x="13371" y="7415"/>
                  </a:lnTo>
                  <a:lnTo>
                    <a:pt x="13884" y="6508"/>
                  </a:lnTo>
                  <a:lnTo>
                    <a:pt x="14416" y="5601"/>
                  </a:lnTo>
                  <a:lnTo>
                    <a:pt x="14968" y="4694"/>
                  </a:lnTo>
                  <a:lnTo>
                    <a:pt x="15521" y="3787"/>
                  </a:lnTo>
                  <a:lnTo>
                    <a:pt x="16092" y="2899"/>
                  </a:lnTo>
                  <a:lnTo>
                    <a:pt x="16211" y="2702"/>
                  </a:lnTo>
                  <a:lnTo>
                    <a:pt x="16290" y="2505"/>
                  </a:lnTo>
                  <a:lnTo>
                    <a:pt x="16369" y="2308"/>
                  </a:lnTo>
                  <a:lnTo>
                    <a:pt x="16408" y="2130"/>
                  </a:lnTo>
                  <a:lnTo>
                    <a:pt x="16408" y="1933"/>
                  </a:lnTo>
                  <a:lnTo>
                    <a:pt x="16408" y="1755"/>
                  </a:lnTo>
                  <a:lnTo>
                    <a:pt x="16388" y="1578"/>
                  </a:lnTo>
                  <a:lnTo>
                    <a:pt x="16349" y="1400"/>
                  </a:lnTo>
                  <a:lnTo>
                    <a:pt x="16270" y="1243"/>
                  </a:lnTo>
                  <a:lnTo>
                    <a:pt x="16191" y="1065"/>
                  </a:lnTo>
                  <a:lnTo>
                    <a:pt x="16092" y="927"/>
                  </a:lnTo>
                  <a:lnTo>
                    <a:pt x="15994" y="789"/>
                  </a:lnTo>
                  <a:lnTo>
                    <a:pt x="15856" y="651"/>
                  </a:lnTo>
                  <a:lnTo>
                    <a:pt x="15738" y="533"/>
                  </a:lnTo>
                  <a:lnTo>
                    <a:pt x="15580" y="414"/>
                  </a:lnTo>
                  <a:lnTo>
                    <a:pt x="15422" y="316"/>
                  </a:lnTo>
                  <a:lnTo>
                    <a:pt x="15264" y="237"/>
                  </a:lnTo>
                  <a:lnTo>
                    <a:pt x="15087" y="158"/>
                  </a:lnTo>
                  <a:lnTo>
                    <a:pt x="14909" y="99"/>
                  </a:lnTo>
                  <a:lnTo>
                    <a:pt x="14732" y="59"/>
                  </a:lnTo>
                  <a:lnTo>
                    <a:pt x="14554" y="20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77;p38">
              <a:extLst>
                <a:ext uri="{FF2B5EF4-FFF2-40B4-BE49-F238E27FC236}">
                  <a16:creationId xmlns:a16="http://schemas.microsoft.com/office/drawing/2014/main" id="{913F47B7-DFFE-5A5A-F0D5-0BD16C939D06}"/>
                </a:ext>
              </a:extLst>
            </p:cNvPr>
            <p:cNvSpPr/>
            <p:nvPr/>
          </p:nvSpPr>
          <p:spPr>
            <a:xfrm>
              <a:off x="7296881" y="-11163042"/>
              <a:ext cx="466967" cy="1463785"/>
            </a:xfrm>
            <a:custGeom>
              <a:avLst/>
              <a:gdLst/>
              <a:ahLst/>
              <a:cxnLst/>
              <a:rect l="l" t="t" r="r" b="b"/>
              <a:pathLst>
                <a:path w="14042" h="44017" extrusionOk="0">
                  <a:moveTo>
                    <a:pt x="10137" y="0"/>
                  </a:moveTo>
                  <a:lnTo>
                    <a:pt x="9939" y="20"/>
                  </a:lnTo>
                  <a:lnTo>
                    <a:pt x="9762" y="59"/>
                  </a:lnTo>
                  <a:lnTo>
                    <a:pt x="9604" y="119"/>
                  </a:lnTo>
                  <a:lnTo>
                    <a:pt x="9427" y="178"/>
                  </a:lnTo>
                  <a:lnTo>
                    <a:pt x="9269" y="276"/>
                  </a:lnTo>
                  <a:lnTo>
                    <a:pt x="9111" y="375"/>
                  </a:lnTo>
                  <a:lnTo>
                    <a:pt x="8973" y="493"/>
                  </a:lnTo>
                  <a:lnTo>
                    <a:pt x="8855" y="651"/>
                  </a:lnTo>
                  <a:lnTo>
                    <a:pt x="8737" y="809"/>
                  </a:lnTo>
                  <a:lnTo>
                    <a:pt x="8638" y="986"/>
                  </a:lnTo>
                  <a:lnTo>
                    <a:pt x="8539" y="1183"/>
                  </a:lnTo>
                  <a:lnTo>
                    <a:pt x="8480" y="1400"/>
                  </a:lnTo>
                  <a:lnTo>
                    <a:pt x="8244" y="2248"/>
                  </a:lnTo>
                  <a:lnTo>
                    <a:pt x="8007" y="3077"/>
                  </a:lnTo>
                  <a:lnTo>
                    <a:pt x="7731" y="3905"/>
                  </a:lnTo>
                  <a:lnTo>
                    <a:pt x="7455" y="4733"/>
                  </a:lnTo>
                  <a:lnTo>
                    <a:pt x="7159" y="5542"/>
                  </a:lnTo>
                  <a:lnTo>
                    <a:pt x="6843" y="6350"/>
                  </a:lnTo>
                  <a:lnTo>
                    <a:pt x="6193" y="7987"/>
                  </a:lnTo>
                  <a:lnTo>
                    <a:pt x="5522" y="9604"/>
                  </a:lnTo>
                  <a:lnTo>
                    <a:pt x="4832" y="11201"/>
                  </a:lnTo>
                  <a:lnTo>
                    <a:pt x="4122" y="12819"/>
                  </a:lnTo>
                  <a:lnTo>
                    <a:pt x="3432" y="14416"/>
                  </a:lnTo>
                  <a:lnTo>
                    <a:pt x="2781" y="16033"/>
                  </a:lnTo>
                  <a:lnTo>
                    <a:pt x="2465" y="16842"/>
                  </a:lnTo>
                  <a:lnTo>
                    <a:pt x="2150" y="17670"/>
                  </a:lnTo>
                  <a:lnTo>
                    <a:pt x="1874" y="18478"/>
                  </a:lnTo>
                  <a:lnTo>
                    <a:pt x="1578" y="19307"/>
                  </a:lnTo>
                  <a:lnTo>
                    <a:pt x="1322" y="20135"/>
                  </a:lnTo>
                  <a:lnTo>
                    <a:pt x="1085" y="20963"/>
                  </a:lnTo>
                  <a:lnTo>
                    <a:pt x="868" y="21791"/>
                  </a:lnTo>
                  <a:lnTo>
                    <a:pt x="651" y="22639"/>
                  </a:lnTo>
                  <a:lnTo>
                    <a:pt x="474" y="23487"/>
                  </a:lnTo>
                  <a:lnTo>
                    <a:pt x="336" y="24355"/>
                  </a:lnTo>
                  <a:lnTo>
                    <a:pt x="198" y="25203"/>
                  </a:lnTo>
                  <a:lnTo>
                    <a:pt x="99" y="26071"/>
                  </a:lnTo>
                  <a:lnTo>
                    <a:pt x="40" y="26958"/>
                  </a:lnTo>
                  <a:lnTo>
                    <a:pt x="0" y="27846"/>
                  </a:lnTo>
                  <a:lnTo>
                    <a:pt x="0" y="28516"/>
                  </a:lnTo>
                  <a:lnTo>
                    <a:pt x="40" y="29187"/>
                  </a:lnTo>
                  <a:lnTo>
                    <a:pt x="79" y="29857"/>
                  </a:lnTo>
                  <a:lnTo>
                    <a:pt x="158" y="30547"/>
                  </a:lnTo>
                  <a:lnTo>
                    <a:pt x="257" y="31218"/>
                  </a:lnTo>
                  <a:lnTo>
                    <a:pt x="375" y="31888"/>
                  </a:lnTo>
                  <a:lnTo>
                    <a:pt x="513" y="32539"/>
                  </a:lnTo>
                  <a:lnTo>
                    <a:pt x="691" y="33210"/>
                  </a:lnTo>
                  <a:lnTo>
                    <a:pt x="888" y="33860"/>
                  </a:lnTo>
                  <a:lnTo>
                    <a:pt x="1105" y="34491"/>
                  </a:lnTo>
                  <a:lnTo>
                    <a:pt x="1341" y="35142"/>
                  </a:lnTo>
                  <a:lnTo>
                    <a:pt x="1598" y="35753"/>
                  </a:lnTo>
                  <a:lnTo>
                    <a:pt x="1894" y="36365"/>
                  </a:lnTo>
                  <a:lnTo>
                    <a:pt x="2209" y="36956"/>
                  </a:lnTo>
                  <a:lnTo>
                    <a:pt x="2544" y="37548"/>
                  </a:lnTo>
                  <a:lnTo>
                    <a:pt x="2899" y="38120"/>
                  </a:lnTo>
                  <a:lnTo>
                    <a:pt x="3274" y="38672"/>
                  </a:lnTo>
                  <a:lnTo>
                    <a:pt x="3668" y="39205"/>
                  </a:lnTo>
                  <a:lnTo>
                    <a:pt x="4102" y="39717"/>
                  </a:lnTo>
                  <a:lnTo>
                    <a:pt x="4536" y="40210"/>
                  </a:lnTo>
                  <a:lnTo>
                    <a:pt x="5009" y="40664"/>
                  </a:lnTo>
                  <a:lnTo>
                    <a:pt x="5502" y="41117"/>
                  </a:lnTo>
                  <a:lnTo>
                    <a:pt x="6015" y="41532"/>
                  </a:lnTo>
                  <a:lnTo>
                    <a:pt x="6548" y="41926"/>
                  </a:lnTo>
                  <a:lnTo>
                    <a:pt x="7100" y="42301"/>
                  </a:lnTo>
                  <a:lnTo>
                    <a:pt x="7672" y="42636"/>
                  </a:lnTo>
                  <a:lnTo>
                    <a:pt x="8263" y="42951"/>
                  </a:lnTo>
                  <a:lnTo>
                    <a:pt x="8894" y="43228"/>
                  </a:lnTo>
                  <a:lnTo>
                    <a:pt x="9525" y="43464"/>
                  </a:lnTo>
                  <a:lnTo>
                    <a:pt x="10176" y="43681"/>
                  </a:lnTo>
                  <a:lnTo>
                    <a:pt x="10866" y="43859"/>
                  </a:lnTo>
                  <a:lnTo>
                    <a:pt x="11557" y="43997"/>
                  </a:lnTo>
                  <a:lnTo>
                    <a:pt x="11793" y="44016"/>
                  </a:lnTo>
                  <a:lnTo>
                    <a:pt x="12010" y="44016"/>
                  </a:lnTo>
                  <a:lnTo>
                    <a:pt x="12207" y="43997"/>
                  </a:lnTo>
                  <a:lnTo>
                    <a:pt x="12424" y="43977"/>
                  </a:lnTo>
                  <a:lnTo>
                    <a:pt x="12602" y="43918"/>
                  </a:lnTo>
                  <a:lnTo>
                    <a:pt x="12799" y="43839"/>
                  </a:lnTo>
                  <a:lnTo>
                    <a:pt x="12957" y="43740"/>
                  </a:lnTo>
                  <a:lnTo>
                    <a:pt x="13114" y="43642"/>
                  </a:lnTo>
                  <a:lnTo>
                    <a:pt x="13272" y="43523"/>
                  </a:lnTo>
                  <a:lnTo>
                    <a:pt x="13410" y="43385"/>
                  </a:lnTo>
                  <a:lnTo>
                    <a:pt x="13529" y="43247"/>
                  </a:lnTo>
                  <a:lnTo>
                    <a:pt x="13647" y="43090"/>
                  </a:lnTo>
                  <a:lnTo>
                    <a:pt x="13746" y="42932"/>
                  </a:lnTo>
                  <a:lnTo>
                    <a:pt x="13824" y="42754"/>
                  </a:lnTo>
                  <a:lnTo>
                    <a:pt x="13903" y="42577"/>
                  </a:lnTo>
                  <a:lnTo>
                    <a:pt x="13943" y="42399"/>
                  </a:lnTo>
                  <a:lnTo>
                    <a:pt x="14002" y="42222"/>
                  </a:lnTo>
                  <a:lnTo>
                    <a:pt x="14022" y="42044"/>
                  </a:lnTo>
                  <a:lnTo>
                    <a:pt x="14041" y="41867"/>
                  </a:lnTo>
                  <a:lnTo>
                    <a:pt x="14022" y="41689"/>
                  </a:lnTo>
                  <a:lnTo>
                    <a:pt x="14002" y="41512"/>
                  </a:lnTo>
                  <a:lnTo>
                    <a:pt x="13962" y="41334"/>
                  </a:lnTo>
                  <a:lnTo>
                    <a:pt x="13923" y="41177"/>
                  </a:lnTo>
                  <a:lnTo>
                    <a:pt x="13844" y="41019"/>
                  </a:lnTo>
                  <a:lnTo>
                    <a:pt x="13765" y="40881"/>
                  </a:lnTo>
                  <a:lnTo>
                    <a:pt x="13647" y="40743"/>
                  </a:lnTo>
                  <a:lnTo>
                    <a:pt x="13529" y="40605"/>
                  </a:lnTo>
                  <a:lnTo>
                    <a:pt x="13371" y="40486"/>
                  </a:lnTo>
                  <a:lnTo>
                    <a:pt x="13213" y="40388"/>
                  </a:lnTo>
                  <a:lnTo>
                    <a:pt x="13036" y="40309"/>
                  </a:lnTo>
                  <a:lnTo>
                    <a:pt x="12838" y="40230"/>
                  </a:lnTo>
                  <a:lnTo>
                    <a:pt x="12602" y="40191"/>
                  </a:lnTo>
                  <a:lnTo>
                    <a:pt x="12247" y="40112"/>
                  </a:lnTo>
                  <a:lnTo>
                    <a:pt x="11912" y="40053"/>
                  </a:lnTo>
                  <a:lnTo>
                    <a:pt x="11241" y="39855"/>
                  </a:lnTo>
                  <a:lnTo>
                    <a:pt x="10610" y="39638"/>
                  </a:lnTo>
                  <a:lnTo>
                    <a:pt x="10018" y="39382"/>
                  </a:lnTo>
                  <a:lnTo>
                    <a:pt x="9446" y="39086"/>
                  </a:lnTo>
                  <a:lnTo>
                    <a:pt x="8914" y="38751"/>
                  </a:lnTo>
                  <a:lnTo>
                    <a:pt x="8401" y="38396"/>
                  </a:lnTo>
                  <a:lnTo>
                    <a:pt x="7928" y="38002"/>
                  </a:lnTo>
                  <a:lnTo>
                    <a:pt x="7474" y="37587"/>
                  </a:lnTo>
                  <a:lnTo>
                    <a:pt x="7060" y="37134"/>
                  </a:lnTo>
                  <a:lnTo>
                    <a:pt x="6666" y="36661"/>
                  </a:lnTo>
                  <a:lnTo>
                    <a:pt x="6311" y="36168"/>
                  </a:lnTo>
                  <a:lnTo>
                    <a:pt x="5976" y="35655"/>
                  </a:lnTo>
                  <a:lnTo>
                    <a:pt x="5680" y="35122"/>
                  </a:lnTo>
                  <a:lnTo>
                    <a:pt x="5404" y="34570"/>
                  </a:lnTo>
                  <a:lnTo>
                    <a:pt x="5147" y="33979"/>
                  </a:lnTo>
                  <a:lnTo>
                    <a:pt x="4930" y="33407"/>
                  </a:lnTo>
                  <a:lnTo>
                    <a:pt x="4733" y="32795"/>
                  </a:lnTo>
                  <a:lnTo>
                    <a:pt x="4556" y="32184"/>
                  </a:lnTo>
                  <a:lnTo>
                    <a:pt x="4398" y="31553"/>
                  </a:lnTo>
                  <a:lnTo>
                    <a:pt x="4280" y="30922"/>
                  </a:lnTo>
                  <a:lnTo>
                    <a:pt x="4181" y="30291"/>
                  </a:lnTo>
                  <a:lnTo>
                    <a:pt x="4102" y="29640"/>
                  </a:lnTo>
                  <a:lnTo>
                    <a:pt x="4063" y="28989"/>
                  </a:lnTo>
                  <a:lnTo>
                    <a:pt x="4023" y="28339"/>
                  </a:lnTo>
                  <a:lnTo>
                    <a:pt x="4023" y="27688"/>
                  </a:lnTo>
                  <a:lnTo>
                    <a:pt x="4043" y="27037"/>
                  </a:lnTo>
                  <a:lnTo>
                    <a:pt x="4083" y="26386"/>
                  </a:lnTo>
                  <a:lnTo>
                    <a:pt x="4142" y="25755"/>
                  </a:lnTo>
                  <a:lnTo>
                    <a:pt x="4221" y="25124"/>
                  </a:lnTo>
                  <a:lnTo>
                    <a:pt x="4319" y="24493"/>
                  </a:lnTo>
                  <a:lnTo>
                    <a:pt x="4437" y="23862"/>
                  </a:lnTo>
                  <a:lnTo>
                    <a:pt x="4595" y="23172"/>
                  </a:lnTo>
                  <a:lnTo>
                    <a:pt x="4753" y="22482"/>
                  </a:lnTo>
                  <a:lnTo>
                    <a:pt x="4950" y="21791"/>
                  </a:lnTo>
                  <a:lnTo>
                    <a:pt x="5147" y="21101"/>
                  </a:lnTo>
                  <a:lnTo>
                    <a:pt x="5345" y="20431"/>
                  </a:lnTo>
                  <a:lnTo>
                    <a:pt x="5581" y="19740"/>
                  </a:lnTo>
                  <a:lnTo>
                    <a:pt x="6055" y="18399"/>
                  </a:lnTo>
                  <a:lnTo>
                    <a:pt x="6567" y="17078"/>
                  </a:lnTo>
                  <a:lnTo>
                    <a:pt x="7100" y="15757"/>
                  </a:lnTo>
                  <a:lnTo>
                    <a:pt x="7652" y="14436"/>
                  </a:lnTo>
                  <a:lnTo>
                    <a:pt x="8224" y="13134"/>
                  </a:lnTo>
                  <a:lnTo>
                    <a:pt x="9368" y="10511"/>
                  </a:lnTo>
                  <a:lnTo>
                    <a:pt x="9920" y="9190"/>
                  </a:lnTo>
                  <a:lnTo>
                    <a:pt x="10472" y="7869"/>
                  </a:lnTo>
                  <a:lnTo>
                    <a:pt x="10985" y="6528"/>
                  </a:lnTo>
                  <a:lnTo>
                    <a:pt x="11458" y="5187"/>
                  </a:lnTo>
                  <a:lnTo>
                    <a:pt x="11675" y="4516"/>
                  </a:lnTo>
                  <a:lnTo>
                    <a:pt x="11892" y="3826"/>
                  </a:lnTo>
                  <a:lnTo>
                    <a:pt x="12089" y="3136"/>
                  </a:lnTo>
                  <a:lnTo>
                    <a:pt x="12286" y="2446"/>
                  </a:lnTo>
                  <a:lnTo>
                    <a:pt x="12326" y="2229"/>
                  </a:lnTo>
                  <a:lnTo>
                    <a:pt x="12345" y="2012"/>
                  </a:lnTo>
                  <a:lnTo>
                    <a:pt x="12345" y="1795"/>
                  </a:lnTo>
                  <a:lnTo>
                    <a:pt x="12326" y="1598"/>
                  </a:lnTo>
                  <a:lnTo>
                    <a:pt x="12286" y="1420"/>
                  </a:lnTo>
                  <a:lnTo>
                    <a:pt x="12227" y="1223"/>
                  </a:lnTo>
                  <a:lnTo>
                    <a:pt x="12148" y="1065"/>
                  </a:lnTo>
                  <a:lnTo>
                    <a:pt x="12050" y="907"/>
                  </a:lnTo>
                  <a:lnTo>
                    <a:pt x="11931" y="750"/>
                  </a:lnTo>
                  <a:lnTo>
                    <a:pt x="11813" y="631"/>
                  </a:lnTo>
                  <a:lnTo>
                    <a:pt x="11675" y="493"/>
                  </a:lnTo>
                  <a:lnTo>
                    <a:pt x="11517" y="395"/>
                  </a:lnTo>
                  <a:lnTo>
                    <a:pt x="11359" y="296"/>
                  </a:lnTo>
                  <a:lnTo>
                    <a:pt x="11202" y="217"/>
                  </a:lnTo>
                  <a:lnTo>
                    <a:pt x="11024" y="138"/>
                  </a:lnTo>
                  <a:lnTo>
                    <a:pt x="10847" y="79"/>
                  </a:lnTo>
                  <a:lnTo>
                    <a:pt x="10669" y="40"/>
                  </a:lnTo>
                  <a:lnTo>
                    <a:pt x="10492" y="2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78;p38">
              <a:extLst>
                <a:ext uri="{FF2B5EF4-FFF2-40B4-BE49-F238E27FC236}">
                  <a16:creationId xmlns:a16="http://schemas.microsoft.com/office/drawing/2014/main" id="{B00CFE96-64B0-A325-68AD-204873446831}"/>
                </a:ext>
              </a:extLst>
            </p:cNvPr>
            <p:cNvSpPr/>
            <p:nvPr/>
          </p:nvSpPr>
          <p:spPr>
            <a:xfrm>
              <a:off x="7684468" y="-9861943"/>
              <a:ext cx="228894" cy="456491"/>
            </a:xfrm>
            <a:custGeom>
              <a:avLst/>
              <a:gdLst/>
              <a:ahLst/>
              <a:cxnLst/>
              <a:rect l="l" t="t" r="r" b="b"/>
              <a:pathLst>
                <a:path w="6883" h="13727" extrusionOk="0">
                  <a:moveTo>
                    <a:pt x="6883" y="1"/>
                  </a:moveTo>
                  <a:lnTo>
                    <a:pt x="6488" y="60"/>
                  </a:lnTo>
                  <a:lnTo>
                    <a:pt x="6094" y="119"/>
                  </a:lnTo>
                  <a:lnTo>
                    <a:pt x="5285" y="198"/>
                  </a:lnTo>
                  <a:lnTo>
                    <a:pt x="4496" y="257"/>
                  </a:lnTo>
                  <a:lnTo>
                    <a:pt x="3688" y="316"/>
                  </a:lnTo>
                  <a:lnTo>
                    <a:pt x="2800" y="415"/>
                  </a:lnTo>
                  <a:lnTo>
                    <a:pt x="1913" y="513"/>
                  </a:lnTo>
                  <a:lnTo>
                    <a:pt x="1026" y="651"/>
                  </a:lnTo>
                  <a:lnTo>
                    <a:pt x="138" y="829"/>
                  </a:lnTo>
                  <a:lnTo>
                    <a:pt x="178" y="1637"/>
                  </a:lnTo>
                  <a:lnTo>
                    <a:pt x="178" y="2446"/>
                  </a:lnTo>
                  <a:lnTo>
                    <a:pt x="138" y="3274"/>
                  </a:lnTo>
                  <a:lnTo>
                    <a:pt x="59" y="4083"/>
                  </a:lnTo>
                  <a:lnTo>
                    <a:pt x="20" y="4497"/>
                  </a:lnTo>
                  <a:lnTo>
                    <a:pt x="0" y="4714"/>
                  </a:lnTo>
                  <a:lnTo>
                    <a:pt x="20" y="4931"/>
                  </a:lnTo>
                  <a:lnTo>
                    <a:pt x="59" y="5148"/>
                  </a:lnTo>
                  <a:lnTo>
                    <a:pt x="138" y="5365"/>
                  </a:lnTo>
                  <a:lnTo>
                    <a:pt x="335" y="5779"/>
                  </a:lnTo>
                  <a:lnTo>
                    <a:pt x="493" y="6193"/>
                  </a:lnTo>
                  <a:lnTo>
                    <a:pt x="651" y="6627"/>
                  </a:lnTo>
                  <a:lnTo>
                    <a:pt x="769" y="7061"/>
                  </a:lnTo>
                  <a:lnTo>
                    <a:pt x="888" y="7494"/>
                  </a:lnTo>
                  <a:lnTo>
                    <a:pt x="966" y="7928"/>
                  </a:lnTo>
                  <a:lnTo>
                    <a:pt x="1045" y="8382"/>
                  </a:lnTo>
                  <a:lnTo>
                    <a:pt x="1164" y="9269"/>
                  </a:lnTo>
                  <a:lnTo>
                    <a:pt x="1243" y="10176"/>
                  </a:lnTo>
                  <a:lnTo>
                    <a:pt x="1321" y="11084"/>
                  </a:lnTo>
                  <a:lnTo>
                    <a:pt x="1400" y="11991"/>
                  </a:lnTo>
                  <a:lnTo>
                    <a:pt x="1499" y="12898"/>
                  </a:lnTo>
                  <a:lnTo>
                    <a:pt x="1519" y="13075"/>
                  </a:lnTo>
                  <a:lnTo>
                    <a:pt x="1558" y="13253"/>
                  </a:lnTo>
                  <a:lnTo>
                    <a:pt x="1637" y="13411"/>
                  </a:lnTo>
                  <a:lnTo>
                    <a:pt x="1736" y="13549"/>
                  </a:lnTo>
                  <a:lnTo>
                    <a:pt x="1854" y="13647"/>
                  </a:lnTo>
                  <a:lnTo>
                    <a:pt x="1972" y="13706"/>
                  </a:lnTo>
                  <a:lnTo>
                    <a:pt x="2091" y="13726"/>
                  </a:lnTo>
                  <a:lnTo>
                    <a:pt x="2209" y="13687"/>
                  </a:lnTo>
                  <a:lnTo>
                    <a:pt x="2327" y="13647"/>
                  </a:lnTo>
                  <a:lnTo>
                    <a:pt x="2445" y="13549"/>
                  </a:lnTo>
                  <a:lnTo>
                    <a:pt x="2524" y="13450"/>
                  </a:lnTo>
                  <a:lnTo>
                    <a:pt x="2603" y="13332"/>
                  </a:lnTo>
                  <a:lnTo>
                    <a:pt x="2879" y="12760"/>
                  </a:lnTo>
                  <a:lnTo>
                    <a:pt x="3136" y="12188"/>
                  </a:lnTo>
                  <a:lnTo>
                    <a:pt x="3372" y="11596"/>
                  </a:lnTo>
                  <a:lnTo>
                    <a:pt x="3609" y="10985"/>
                  </a:lnTo>
                  <a:lnTo>
                    <a:pt x="3806" y="10374"/>
                  </a:lnTo>
                  <a:lnTo>
                    <a:pt x="3984" y="9762"/>
                  </a:lnTo>
                  <a:lnTo>
                    <a:pt x="4161" y="9151"/>
                  </a:lnTo>
                  <a:lnTo>
                    <a:pt x="4299" y="8540"/>
                  </a:lnTo>
                  <a:lnTo>
                    <a:pt x="4418" y="7987"/>
                  </a:lnTo>
                  <a:lnTo>
                    <a:pt x="4477" y="7435"/>
                  </a:lnTo>
                  <a:lnTo>
                    <a:pt x="4516" y="6883"/>
                  </a:lnTo>
                  <a:lnTo>
                    <a:pt x="4536" y="6331"/>
                  </a:lnTo>
                  <a:lnTo>
                    <a:pt x="4536" y="5759"/>
                  </a:lnTo>
                  <a:lnTo>
                    <a:pt x="4477" y="5286"/>
                  </a:lnTo>
                  <a:lnTo>
                    <a:pt x="4378" y="4418"/>
                  </a:lnTo>
                  <a:lnTo>
                    <a:pt x="4319" y="3984"/>
                  </a:lnTo>
                  <a:lnTo>
                    <a:pt x="4260" y="3610"/>
                  </a:lnTo>
                  <a:lnTo>
                    <a:pt x="4181" y="3353"/>
                  </a:lnTo>
                  <a:lnTo>
                    <a:pt x="4141" y="3294"/>
                  </a:lnTo>
                  <a:lnTo>
                    <a:pt x="4122" y="3255"/>
                  </a:lnTo>
                  <a:lnTo>
                    <a:pt x="5719" y="3136"/>
                  </a:lnTo>
                  <a:lnTo>
                    <a:pt x="5837" y="3117"/>
                  </a:lnTo>
                  <a:lnTo>
                    <a:pt x="5897" y="3097"/>
                  </a:lnTo>
                  <a:lnTo>
                    <a:pt x="5956" y="3057"/>
                  </a:lnTo>
                  <a:lnTo>
                    <a:pt x="5995" y="3018"/>
                  </a:lnTo>
                  <a:lnTo>
                    <a:pt x="6015" y="2959"/>
                  </a:lnTo>
                  <a:lnTo>
                    <a:pt x="6054" y="2860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79;p38">
              <a:extLst>
                <a:ext uri="{FF2B5EF4-FFF2-40B4-BE49-F238E27FC236}">
                  <a16:creationId xmlns:a16="http://schemas.microsoft.com/office/drawing/2014/main" id="{80004670-7A4F-3262-D177-E7148E32D6FD}"/>
                </a:ext>
              </a:extLst>
            </p:cNvPr>
            <p:cNvSpPr/>
            <p:nvPr/>
          </p:nvSpPr>
          <p:spPr>
            <a:xfrm>
              <a:off x="7139486" y="-12087064"/>
              <a:ext cx="1287368" cy="1330632"/>
            </a:xfrm>
            <a:custGeom>
              <a:avLst/>
              <a:gdLst/>
              <a:ahLst/>
              <a:cxnLst/>
              <a:rect l="l" t="t" r="r" b="b"/>
              <a:pathLst>
                <a:path w="38712" h="40013" extrusionOk="0">
                  <a:moveTo>
                    <a:pt x="15225" y="0"/>
                  </a:moveTo>
                  <a:lnTo>
                    <a:pt x="14712" y="39"/>
                  </a:lnTo>
                  <a:lnTo>
                    <a:pt x="14219" y="99"/>
                  </a:lnTo>
                  <a:lnTo>
                    <a:pt x="13726" y="178"/>
                  </a:lnTo>
                  <a:lnTo>
                    <a:pt x="13233" y="296"/>
                  </a:lnTo>
                  <a:lnTo>
                    <a:pt x="12760" y="414"/>
                  </a:lnTo>
                  <a:lnTo>
                    <a:pt x="12267" y="572"/>
                  </a:lnTo>
                  <a:lnTo>
                    <a:pt x="11793" y="749"/>
                  </a:lnTo>
                  <a:lnTo>
                    <a:pt x="11340" y="927"/>
                  </a:lnTo>
                  <a:lnTo>
                    <a:pt x="10866" y="1144"/>
                  </a:lnTo>
                  <a:lnTo>
                    <a:pt x="10413" y="1361"/>
                  </a:lnTo>
                  <a:lnTo>
                    <a:pt x="9979" y="1617"/>
                  </a:lnTo>
                  <a:lnTo>
                    <a:pt x="9545" y="1873"/>
                  </a:lnTo>
                  <a:lnTo>
                    <a:pt x="9111" y="2150"/>
                  </a:lnTo>
                  <a:lnTo>
                    <a:pt x="8697" y="2445"/>
                  </a:lnTo>
                  <a:lnTo>
                    <a:pt x="8283" y="2761"/>
                  </a:lnTo>
                  <a:lnTo>
                    <a:pt x="7889" y="3076"/>
                  </a:lnTo>
                  <a:lnTo>
                    <a:pt x="7494" y="3412"/>
                  </a:lnTo>
                  <a:lnTo>
                    <a:pt x="7120" y="3767"/>
                  </a:lnTo>
                  <a:lnTo>
                    <a:pt x="6745" y="4122"/>
                  </a:lnTo>
                  <a:lnTo>
                    <a:pt x="6390" y="4496"/>
                  </a:lnTo>
                  <a:lnTo>
                    <a:pt x="6035" y="4891"/>
                  </a:lnTo>
                  <a:lnTo>
                    <a:pt x="5700" y="5285"/>
                  </a:lnTo>
                  <a:lnTo>
                    <a:pt x="5384" y="5680"/>
                  </a:lnTo>
                  <a:lnTo>
                    <a:pt x="5088" y="6094"/>
                  </a:lnTo>
                  <a:lnTo>
                    <a:pt x="4793" y="6508"/>
                  </a:lnTo>
                  <a:lnTo>
                    <a:pt x="4300" y="7277"/>
                  </a:lnTo>
                  <a:lnTo>
                    <a:pt x="3846" y="8046"/>
                  </a:lnTo>
                  <a:lnTo>
                    <a:pt x="3412" y="8855"/>
                  </a:lnTo>
                  <a:lnTo>
                    <a:pt x="3037" y="9663"/>
                  </a:lnTo>
                  <a:lnTo>
                    <a:pt x="2682" y="10491"/>
                  </a:lnTo>
                  <a:lnTo>
                    <a:pt x="2347" y="11339"/>
                  </a:lnTo>
                  <a:lnTo>
                    <a:pt x="2051" y="12187"/>
                  </a:lnTo>
                  <a:lnTo>
                    <a:pt x="1775" y="13055"/>
                  </a:lnTo>
                  <a:lnTo>
                    <a:pt x="1539" y="13942"/>
                  </a:lnTo>
                  <a:lnTo>
                    <a:pt x="1302" y="14810"/>
                  </a:lnTo>
                  <a:lnTo>
                    <a:pt x="1105" y="15698"/>
                  </a:lnTo>
                  <a:lnTo>
                    <a:pt x="908" y="16605"/>
                  </a:lnTo>
                  <a:lnTo>
                    <a:pt x="750" y="17492"/>
                  </a:lnTo>
                  <a:lnTo>
                    <a:pt x="592" y="18399"/>
                  </a:lnTo>
                  <a:lnTo>
                    <a:pt x="454" y="19306"/>
                  </a:lnTo>
                  <a:lnTo>
                    <a:pt x="336" y="20194"/>
                  </a:lnTo>
                  <a:lnTo>
                    <a:pt x="217" y="21081"/>
                  </a:lnTo>
                  <a:lnTo>
                    <a:pt x="119" y="21949"/>
                  </a:lnTo>
                  <a:lnTo>
                    <a:pt x="60" y="22836"/>
                  </a:lnTo>
                  <a:lnTo>
                    <a:pt x="0" y="23704"/>
                  </a:lnTo>
                  <a:lnTo>
                    <a:pt x="0" y="24591"/>
                  </a:lnTo>
                  <a:lnTo>
                    <a:pt x="20" y="25479"/>
                  </a:lnTo>
                  <a:lnTo>
                    <a:pt x="60" y="25913"/>
                  </a:lnTo>
                  <a:lnTo>
                    <a:pt x="99" y="26366"/>
                  </a:lnTo>
                  <a:lnTo>
                    <a:pt x="158" y="26800"/>
                  </a:lnTo>
                  <a:lnTo>
                    <a:pt x="237" y="27234"/>
                  </a:lnTo>
                  <a:lnTo>
                    <a:pt x="336" y="27747"/>
                  </a:lnTo>
                  <a:lnTo>
                    <a:pt x="474" y="28240"/>
                  </a:lnTo>
                  <a:lnTo>
                    <a:pt x="632" y="28674"/>
                  </a:lnTo>
                  <a:lnTo>
                    <a:pt x="809" y="29088"/>
                  </a:lnTo>
                  <a:lnTo>
                    <a:pt x="1006" y="29462"/>
                  </a:lnTo>
                  <a:lnTo>
                    <a:pt x="1243" y="29817"/>
                  </a:lnTo>
                  <a:lnTo>
                    <a:pt x="1499" y="30153"/>
                  </a:lnTo>
                  <a:lnTo>
                    <a:pt x="1775" y="30448"/>
                  </a:lnTo>
                  <a:lnTo>
                    <a:pt x="2091" y="30725"/>
                  </a:lnTo>
                  <a:lnTo>
                    <a:pt x="2426" y="30981"/>
                  </a:lnTo>
                  <a:lnTo>
                    <a:pt x="2781" y="31218"/>
                  </a:lnTo>
                  <a:lnTo>
                    <a:pt x="3175" y="31435"/>
                  </a:lnTo>
                  <a:lnTo>
                    <a:pt x="3590" y="31651"/>
                  </a:lnTo>
                  <a:lnTo>
                    <a:pt x="4043" y="31829"/>
                  </a:lnTo>
                  <a:lnTo>
                    <a:pt x="4516" y="32026"/>
                  </a:lnTo>
                  <a:lnTo>
                    <a:pt x="5029" y="32204"/>
                  </a:lnTo>
                  <a:lnTo>
                    <a:pt x="5818" y="32440"/>
                  </a:lnTo>
                  <a:lnTo>
                    <a:pt x="6627" y="32697"/>
                  </a:lnTo>
                  <a:lnTo>
                    <a:pt x="7415" y="32953"/>
                  </a:lnTo>
                  <a:lnTo>
                    <a:pt x="8184" y="33229"/>
                  </a:lnTo>
                  <a:lnTo>
                    <a:pt x="8579" y="33387"/>
                  </a:lnTo>
                  <a:lnTo>
                    <a:pt x="8954" y="33545"/>
                  </a:lnTo>
                  <a:lnTo>
                    <a:pt x="9309" y="33722"/>
                  </a:lnTo>
                  <a:lnTo>
                    <a:pt x="9663" y="33919"/>
                  </a:lnTo>
                  <a:lnTo>
                    <a:pt x="10018" y="34136"/>
                  </a:lnTo>
                  <a:lnTo>
                    <a:pt x="10334" y="34373"/>
                  </a:lnTo>
                  <a:lnTo>
                    <a:pt x="10669" y="34610"/>
                  </a:lnTo>
                  <a:lnTo>
                    <a:pt x="10965" y="34886"/>
                  </a:lnTo>
                  <a:lnTo>
                    <a:pt x="11281" y="35221"/>
                  </a:lnTo>
                  <a:lnTo>
                    <a:pt x="11576" y="35596"/>
                  </a:lnTo>
                  <a:lnTo>
                    <a:pt x="11852" y="35951"/>
                  </a:lnTo>
                  <a:lnTo>
                    <a:pt x="12129" y="36325"/>
                  </a:lnTo>
                  <a:lnTo>
                    <a:pt x="12661" y="37094"/>
                  </a:lnTo>
                  <a:lnTo>
                    <a:pt x="12937" y="37449"/>
                  </a:lnTo>
                  <a:lnTo>
                    <a:pt x="13253" y="37804"/>
                  </a:lnTo>
                  <a:lnTo>
                    <a:pt x="13588" y="38179"/>
                  </a:lnTo>
                  <a:lnTo>
                    <a:pt x="13923" y="38494"/>
                  </a:lnTo>
                  <a:lnTo>
                    <a:pt x="14278" y="38790"/>
                  </a:lnTo>
                  <a:lnTo>
                    <a:pt x="14633" y="39027"/>
                  </a:lnTo>
                  <a:lnTo>
                    <a:pt x="14988" y="39264"/>
                  </a:lnTo>
                  <a:lnTo>
                    <a:pt x="15343" y="39441"/>
                  </a:lnTo>
                  <a:lnTo>
                    <a:pt x="15698" y="39619"/>
                  </a:lnTo>
                  <a:lnTo>
                    <a:pt x="16073" y="39737"/>
                  </a:lnTo>
                  <a:lnTo>
                    <a:pt x="16428" y="39855"/>
                  </a:lnTo>
                  <a:lnTo>
                    <a:pt x="16802" y="39934"/>
                  </a:lnTo>
                  <a:lnTo>
                    <a:pt x="17157" y="39973"/>
                  </a:lnTo>
                  <a:lnTo>
                    <a:pt x="17532" y="40013"/>
                  </a:lnTo>
                  <a:lnTo>
                    <a:pt x="17907" y="40013"/>
                  </a:lnTo>
                  <a:lnTo>
                    <a:pt x="18262" y="39993"/>
                  </a:lnTo>
                  <a:lnTo>
                    <a:pt x="18636" y="39954"/>
                  </a:lnTo>
                  <a:lnTo>
                    <a:pt x="19011" y="39895"/>
                  </a:lnTo>
                  <a:lnTo>
                    <a:pt x="19386" y="39816"/>
                  </a:lnTo>
                  <a:lnTo>
                    <a:pt x="19741" y="39717"/>
                  </a:lnTo>
                  <a:lnTo>
                    <a:pt x="20115" y="39599"/>
                  </a:lnTo>
                  <a:lnTo>
                    <a:pt x="20490" y="39461"/>
                  </a:lnTo>
                  <a:lnTo>
                    <a:pt x="20845" y="39323"/>
                  </a:lnTo>
                  <a:lnTo>
                    <a:pt x="21220" y="39165"/>
                  </a:lnTo>
                  <a:lnTo>
                    <a:pt x="21949" y="38810"/>
                  </a:lnTo>
                  <a:lnTo>
                    <a:pt x="22659" y="38416"/>
                  </a:lnTo>
                  <a:lnTo>
                    <a:pt x="23349" y="38001"/>
                  </a:lnTo>
                  <a:lnTo>
                    <a:pt x="24040" y="37568"/>
                  </a:lnTo>
                  <a:lnTo>
                    <a:pt x="24710" y="37094"/>
                  </a:lnTo>
                  <a:lnTo>
                    <a:pt x="26130" y="36108"/>
                  </a:lnTo>
                  <a:lnTo>
                    <a:pt x="27550" y="35043"/>
                  </a:lnTo>
                  <a:lnTo>
                    <a:pt x="28260" y="34491"/>
                  </a:lnTo>
                  <a:lnTo>
                    <a:pt x="28970" y="33919"/>
                  </a:lnTo>
                  <a:lnTo>
                    <a:pt x="29680" y="33328"/>
                  </a:lnTo>
                  <a:lnTo>
                    <a:pt x="30390" y="32736"/>
                  </a:lnTo>
                  <a:lnTo>
                    <a:pt x="31060" y="32105"/>
                  </a:lnTo>
                  <a:lnTo>
                    <a:pt x="31750" y="31474"/>
                  </a:lnTo>
                  <a:lnTo>
                    <a:pt x="32401" y="30843"/>
                  </a:lnTo>
                  <a:lnTo>
                    <a:pt x="33032" y="30172"/>
                  </a:lnTo>
                  <a:lnTo>
                    <a:pt x="33663" y="29502"/>
                  </a:lnTo>
                  <a:lnTo>
                    <a:pt x="34255" y="28812"/>
                  </a:lnTo>
                  <a:lnTo>
                    <a:pt x="34827" y="28102"/>
                  </a:lnTo>
                  <a:lnTo>
                    <a:pt x="35359" y="27392"/>
                  </a:lnTo>
                  <a:lnTo>
                    <a:pt x="35872" y="26662"/>
                  </a:lnTo>
                  <a:lnTo>
                    <a:pt x="36345" y="25913"/>
                  </a:lnTo>
                  <a:lnTo>
                    <a:pt x="36799" y="25144"/>
                  </a:lnTo>
                  <a:lnTo>
                    <a:pt x="37193" y="24375"/>
                  </a:lnTo>
                  <a:lnTo>
                    <a:pt x="37548" y="23566"/>
                  </a:lnTo>
                  <a:lnTo>
                    <a:pt x="37726" y="23172"/>
                  </a:lnTo>
                  <a:lnTo>
                    <a:pt x="37864" y="22777"/>
                  </a:lnTo>
                  <a:lnTo>
                    <a:pt x="38002" y="22363"/>
                  </a:lnTo>
                  <a:lnTo>
                    <a:pt x="38140" y="21949"/>
                  </a:lnTo>
                  <a:lnTo>
                    <a:pt x="38258" y="21535"/>
                  </a:lnTo>
                  <a:lnTo>
                    <a:pt x="38357" y="21121"/>
                  </a:lnTo>
                  <a:lnTo>
                    <a:pt x="38455" y="20707"/>
                  </a:lnTo>
                  <a:lnTo>
                    <a:pt x="38534" y="20273"/>
                  </a:lnTo>
                  <a:lnTo>
                    <a:pt x="38593" y="19839"/>
                  </a:lnTo>
                  <a:lnTo>
                    <a:pt x="38653" y="19405"/>
                  </a:lnTo>
                  <a:lnTo>
                    <a:pt x="38672" y="18971"/>
                  </a:lnTo>
                  <a:lnTo>
                    <a:pt x="38712" y="18537"/>
                  </a:lnTo>
                  <a:lnTo>
                    <a:pt x="38712" y="18103"/>
                  </a:lnTo>
                  <a:lnTo>
                    <a:pt x="38692" y="17650"/>
                  </a:lnTo>
                  <a:lnTo>
                    <a:pt x="38672" y="17196"/>
                  </a:lnTo>
                  <a:lnTo>
                    <a:pt x="38633" y="16743"/>
                  </a:lnTo>
                  <a:lnTo>
                    <a:pt x="38574" y="16289"/>
                  </a:lnTo>
                  <a:lnTo>
                    <a:pt x="38514" y="15836"/>
                  </a:lnTo>
                  <a:lnTo>
                    <a:pt x="38416" y="15382"/>
                  </a:lnTo>
                  <a:lnTo>
                    <a:pt x="38317" y="14909"/>
                  </a:lnTo>
                  <a:lnTo>
                    <a:pt x="38199" y="14435"/>
                  </a:lnTo>
                  <a:lnTo>
                    <a:pt x="38061" y="13962"/>
                  </a:lnTo>
                  <a:lnTo>
                    <a:pt x="37883" y="13469"/>
                  </a:lnTo>
                  <a:lnTo>
                    <a:pt x="37686" y="13016"/>
                  </a:lnTo>
                  <a:lnTo>
                    <a:pt x="37469" y="12562"/>
                  </a:lnTo>
                  <a:lnTo>
                    <a:pt x="37233" y="12128"/>
                  </a:lnTo>
                  <a:lnTo>
                    <a:pt x="36976" y="11734"/>
                  </a:lnTo>
                  <a:lnTo>
                    <a:pt x="36680" y="11339"/>
                  </a:lnTo>
                  <a:lnTo>
                    <a:pt x="36385" y="10984"/>
                  </a:lnTo>
                  <a:lnTo>
                    <a:pt x="36069" y="10649"/>
                  </a:lnTo>
                  <a:lnTo>
                    <a:pt x="35734" y="10334"/>
                  </a:lnTo>
                  <a:lnTo>
                    <a:pt x="35379" y="10038"/>
                  </a:lnTo>
                  <a:lnTo>
                    <a:pt x="35024" y="9742"/>
                  </a:lnTo>
                  <a:lnTo>
                    <a:pt x="34630" y="9486"/>
                  </a:lnTo>
                  <a:lnTo>
                    <a:pt x="34235" y="9249"/>
                  </a:lnTo>
                  <a:lnTo>
                    <a:pt x="33841" y="9032"/>
                  </a:lnTo>
                  <a:lnTo>
                    <a:pt x="33407" y="8835"/>
                  </a:lnTo>
                  <a:lnTo>
                    <a:pt x="32993" y="8657"/>
                  </a:lnTo>
                  <a:lnTo>
                    <a:pt x="32539" y="8480"/>
                  </a:lnTo>
                  <a:lnTo>
                    <a:pt x="32105" y="8342"/>
                  </a:lnTo>
                  <a:lnTo>
                    <a:pt x="31632" y="8223"/>
                  </a:lnTo>
                  <a:lnTo>
                    <a:pt x="31178" y="8105"/>
                  </a:lnTo>
                  <a:lnTo>
                    <a:pt x="30705" y="8026"/>
                  </a:lnTo>
                  <a:lnTo>
                    <a:pt x="30232" y="7947"/>
                  </a:lnTo>
                  <a:lnTo>
                    <a:pt x="29759" y="7888"/>
                  </a:lnTo>
                  <a:lnTo>
                    <a:pt x="29266" y="7849"/>
                  </a:lnTo>
                  <a:lnTo>
                    <a:pt x="28773" y="7829"/>
                  </a:lnTo>
                  <a:lnTo>
                    <a:pt x="28299" y="7829"/>
                  </a:lnTo>
                  <a:lnTo>
                    <a:pt x="27806" y="7849"/>
                  </a:lnTo>
                  <a:lnTo>
                    <a:pt x="27313" y="7869"/>
                  </a:lnTo>
                  <a:lnTo>
                    <a:pt x="26840" y="7908"/>
                  </a:lnTo>
                  <a:lnTo>
                    <a:pt x="26347" y="7967"/>
                  </a:lnTo>
                  <a:lnTo>
                    <a:pt x="25874" y="8046"/>
                  </a:lnTo>
                  <a:lnTo>
                    <a:pt x="25381" y="8145"/>
                  </a:lnTo>
                  <a:lnTo>
                    <a:pt x="25400" y="7809"/>
                  </a:lnTo>
                  <a:lnTo>
                    <a:pt x="25400" y="7474"/>
                  </a:lnTo>
                  <a:lnTo>
                    <a:pt x="25361" y="7159"/>
                  </a:lnTo>
                  <a:lnTo>
                    <a:pt x="25322" y="6843"/>
                  </a:lnTo>
                  <a:lnTo>
                    <a:pt x="25262" y="6528"/>
                  </a:lnTo>
                  <a:lnTo>
                    <a:pt x="25164" y="6192"/>
                  </a:lnTo>
                  <a:lnTo>
                    <a:pt x="25065" y="5896"/>
                  </a:lnTo>
                  <a:lnTo>
                    <a:pt x="24947" y="5581"/>
                  </a:lnTo>
                  <a:lnTo>
                    <a:pt x="24809" y="5285"/>
                  </a:lnTo>
                  <a:lnTo>
                    <a:pt x="24671" y="4989"/>
                  </a:lnTo>
                  <a:lnTo>
                    <a:pt x="24493" y="4694"/>
                  </a:lnTo>
                  <a:lnTo>
                    <a:pt x="24316" y="4417"/>
                  </a:lnTo>
                  <a:lnTo>
                    <a:pt x="24119" y="4141"/>
                  </a:lnTo>
                  <a:lnTo>
                    <a:pt x="23921" y="3885"/>
                  </a:lnTo>
                  <a:lnTo>
                    <a:pt x="23704" y="3629"/>
                  </a:lnTo>
                  <a:lnTo>
                    <a:pt x="23488" y="3372"/>
                  </a:lnTo>
                  <a:lnTo>
                    <a:pt x="22995" y="2899"/>
                  </a:lnTo>
                  <a:lnTo>
                    <a:pt x="22482" y="2465"/>
                  </a:lnTo>
                  <a:lnTo>
                    <a:pt x="21930" y="2051"/>
                  </a:lnTo>
                  <a:lnTo>
                    <a:pt x="21338" y="1657"/>
                  </a:lnTo>
                  <a:lnTo>
                    <a:pt x="20746" y="1302"/>
                  </a:lnTo>
                  <a:lnTo>
                    <a:pt x="20115" y="986"/>
                  </a:lnTo>
                  <a:lnTo>
                    <a:pt x="19465" y="710"/>
                  </a:lnTo>
                  <a:lnTo>
                    <a:pt x="18814" y="493"/>
                  </a:lnTo>
                  <a:lnTo>
                    <a:pt x="18301" y="335"/>
                  </a:lnTo>
                  <a:lnTo>
                    <a:pt x="17788" y="217"/>
                  </a:lnTo>
                  <a:lnTo>
                    <a:pt x="17256" y="118"/>
                  </a:lnTo>
                  <a:lnTo>
                    <a:pt x="16743" y="3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0;p38">
              <a:extLst>
                <a:ext uri="{FF2B5EF4-FFF2-40B4-BE49-F238E27FC236}">
                  <a16:creationId xmlns:a16="http://schemas.microsoft.com/office/drawing/2014/main" id="{5126BB79-3CB5-BAAD-B5F1-15AB32968FDF}"/>
                </a:ext>
              </a:extLst>
            </p:cNvPr>
            <p:cNvSpPr/>
            <p:nvPr/>
          </p:nvSpPr>
          <p:spPr>
            <a:xfrm>
              <a:off x="7134897" y="-12091687"/>
              <a:ext cx="1295881" cy="1339212"/>
            </a:xfrm>
            <a:custGeom>
              <a:avLst/>
              <a:gdLst/>
              <a:ahLst/>
              <a:cxnLst/>
              <a:rect l="l" t="t" r="r" b="b"/>
              <a:pathLst>
                <a:path w="38968" h="40271" extrusionOk="0">
                  <a:moveTo>
                    <a:pt x="16290" y="297"/>
                  </a:moveTo>
                  <a:lnTo>
                    <a:pt x="16684" y="317"/>
                  </a:lnTo>
                  <a:lnTo>
                    <a:pt x="17078" y="356"/>
                  </a:lnTo>
                  <a:lnTo>
                    <a:pt x="17473" y="415"/>
                  </a:lnTo>
                  <a:lnTo>
                    <a:pt x="17847" y="474"/>
                  </a:lnTo>
                  <a:lnTo>
                    <a:pt x="18222" y="553"/>
                  </a:lnTo>
                  <a:lnTo>
                    <a:pt x="18577" y="652"/>
                  </a:lnTo>
                  <a:lnTo>
                    <a:pt x="18912" y="750"/>
                  </a:lnTo>
                  <a:lnTo>
                    <a:pt x="19563" y="967"/>
                  </a:lnTo>
                  <a:lnTo>
                    <a:pt x="20194" y="1243"/>
                  </a:lnTo>
                  <a:lnTo>
                    <a:pt x="20805" y="1559"/>
                  </a:lnTo>
                  <a:lnTo>
                    <a:pt x="21397" y="1894"/>
                  </a:lnTo>
                  <a:lnTo>
                    <a:pt x="21969" y="2289"/>
                  </a:lnTo>
                  <a:lnTo>
                    <a:pt x="22521" y="2703"/>
                  </a:lnTo>
                  <a:lnTo>
                    <a:pt x="23034" y="3137"/>
                  </a:lnTo>
                  <a:lnTo>
                    <a:pt x="23527" y="3610"/>
                  </a:lnTo>
                  <a:lnTo>
                    <a:pt x="23764" y="3866"/>
                  </a:lnTo>
                  <a:lnTo>
                    <a:pt x="23980" y="4142"/>
                  </a:lnTo>
                  <a:lnTo>
                    <a:pt x="24197" y="4418"/>
                  </a:lnTo>
                  <a:lnTo>
                    <a:pt x="24395" y="4694"/>
                  </a:lnTo>
                  <a:lnTo>
                    <a:pt x="24572" y="4971"/>
                  </a:lnTo>
                  <a:lnTo>
                    <a:pt x="24730" y="5266"/>
                  </a:lnTo>
                  <a:lnTo>
                    <a:pt x="24868" y="5562"/>
                  </a:lnTo>
                  <a:lnTo>
                    <a:pt x="25006" y="5858"/>
                  </a:lnTo>
                  <a:lnTo>
                    <a:pt x="25124" y="6154"/>
                  </a:lnTo>
                  <a:lnTo>
                    <a:pt x="25203" y="6450"/>
                  </a:lnTo>
                  <a:lnTo>
                    <a:pt x="25282" y="6765"/>
                  </a:lnTo>
                  <a:lnTo>
                    <a:pt x="25341" y="7061"/>
                  </a:lnTo>
                  <a:lnTo>
                    <a:pt x="25381" y="7357"/>
                  </a:lnTo>
                  <a:lnTo>
                    <a:pt x="25400" y="7672"/>
                  </a:lnTo>
                  <a:lnTo>
                    <a:pt x="25420" y="7968"/>
                  </a:lnTo>
                  <a:lnTo>
                    <a:pt x="25400" y="8264"/>
                  </a:lnTo>
                  <a:lnTo>
                    <a:pt x="25381" y="8441"/>
                  </a:lnTo>
                  <a:lnTo>
                    <a:pt x="25558" y="8402"/>
                  </a:lnTo>
                  <a:lnTo>
                    <a:pt x="26012" y="8323"/>
                  </a:lnTo>
                  <a:lnTo>
                    <a:pt x="26465" y="8244"/>
                  </a:lnTo>
                  <a:lnTo>
                    <a:pt x="26939" y="8185"/>
                  </a:lnTo>
                  <a:lnTo>
                    <a:pt x="27412" y="8146"/>
                  </a:lnTo>
                  <a:lnTo>
                    <a:pt x="27885" y="8106"/>
                  </a:lnTo>
                  <a:lnTo>
                    <a:pt x="28832" y="8106"/>
                  </a:lnTo>
                  <a:lnTo>
                    <a:pt x="29305" y="8126"/>
                  </a:lnTo>
                  <a:lnTo>
                    <a:pt x="29778" y="8165"/>
                  </a:lnTo>
                  <a:lnTo>
                    <a:pt x="30252" y="8205"/>
                  </a:lnTo>
                  <a:lnTo>
                    <a:pt x="30725" y="8284"/>
                  </a:lnTo>
                  <a:lnTo>
                    <a:pt x="31198" y="8362"/>
                  </a:lnTo>
                  <a:lnTo>
                    <a:pt x="31652" y="8461"/>
                  </a:lnTo>
                  <a:lnTo>
                    <a:pt x="32105" y="8599"/>
                  </a:lnTo>
                  <a:lnTo>
                    <a:pt x="32559" y="8737"/>
                  </a:lnTo>
                  <a:lnTo>
                    <a:pt x="32993" y="8895"/>
                  </a:lnTo>
                  <a:lnTo>
                    <a:pt x="33427" y="9072"/>
                  </a:lnTo>
                  <a:lnTo>
                    <a:pt x="33841" y="9250"/>
                  </a:lnTo>
                  <a:lnTo>
                    <a:pt x="34235" y="9467"/>
                  </a:lnTo>
                  <a:lnTo>
                    <a:pt x="34630" y="9703"/>
                  </a:lnTo>
                  <a:lnTo>
                    <a:pt x="35024" y="9960"/>
                  </a:lnTo>
                  <a:lnTo>
                    <a:pt x="35379" y="10236"/>
                  </a:lnTo>
                  <a:lnTo>
                    <a:pt x="35734" y="10532"/>
                  </a:lnTo>
                  <a:lnTo>
                    <a:pt x="36069" y="10847"/>
                  </a:lnTo>
                  <a:lnTo>
                    <a:pt x="36404" y="11183"/>
                  </a:lnTo>
                  <a:lnTo>
                    <a:pt x="36700" y="11537"/>
                  </a:lnTo>
                  <a:lnTo>
                    <a:pt x="36976" y="11912"/>
                  </a:lnTo>
                  <a:lnTo>
                    <a:pt x="37233" y="12326"/>
                  </a:lnTo>
                  <a:lnTo>
                    <a:pt x="37489" y="12740"/>
                  </a:lnTo>
                  <a:lnTo>
                    <a:pt x="37706" y="13194"/>
                  </a:lnTo>
                  <a:lnTo>
                    <a:pt x="37903" y="13648"/>
                  </a:lnTo>
                  <a:lnTo>
                    <a:pt x="38061" y="14141"/>
                  </a:lnTo>
                  <a:lnTo>
                    <a:pt x="38199" y="14614"/>
                  </a:lnTo>
                  <a:lnTo>
                    <a:pt x="38337" y="15087"/>
                  </a:lnTo>
                  <a:lnTo>
                    <a:pt x="38436" y="15541"/>
                  </a:lnTo>
                  <a:lnTo>
                    <a:pt x="38514" y="16014"/>
                  </a:lnTo>
                  <a:lnTo>
                    <a:pt x="38593" y="16468"/>
                  </a:lnTo>
                  <a:lnTo>
                    <a:pt x="38652" y="16921"/>
                  </a:lnTo>
                  <a:lnTo>
                    <a:pt x="38692" y="17375"/>
                  </a:lnTo>
                  <a:lnTo>
                    <a:pt x="38712" y="17828"/>
                  </a:lnTo>
                  <a:lnTo>
                    <a:pt x="38712" y="18262"/>
                  </a:lnTo>
                  <a:lnTo>
                    <a:pt x="38712" y="18716"/>
                  </a:lnTo>
                  <a:lnTo>
                    <a:pt x="38692" y="19150"/>
                  </a:lnTo>
                  <a:lnTo>
                    <a:pt x="38652" y="19583"/>
                  </a:lnTo>
                  <a:lnTo>
                    <a:pt x="38593" y="20017"/>
                  </a:lnTo>
                  <a:lnTo>
                    <a:pt x="38534" y="20451"/>
                  </a:lnTo>
                  <a:lnTo>
                    <a:pt x="38455" y="20865"/>
                  </a:lnTo>
                  <a:lnTo>
                    <a:pt x="38357" y="21279"/>
                  </a:lnTo>
                  <a:lnTo>
                    <a:pt x="38258" y="21713"/>
                  </a:lnTo>
                  <a:lnTo>
                    <a:pt x="38140" y="22127"/>
                  </a:lnTo>
                  <a:lnTo>
                    <a:pt x="38002" y="22522"/>
                  </a:lnTo>
                  <a:lnTo>
                    <a:pt x="37864" y="22936"/>
                  </a:lnTo>
                  <a:lnTo>
                    <a:pt x="37706" y="23350"/>
                  </a:lnTo>
                  <a:lnTo>
                    <a:pt x="37528" y="23744"/>
                  </a:lnTo>
                  <a:lnTo>
                    <a:pt x="37173" y="24533"/>
                  </a:lnTo>
                  <a:lnTo>
                    <a:pt x="36759" y="25302"/>
                  </a:lnTo>
                  <a:lnTo>
                    <a:pt x="36325" y="26071"/>
                  </a:lnTo>
                  <a:lnTo>
                    <a:pt x="35852" y="26801"/>
                  </a:lnTo>
                  <a:lnTo>
                    <a:pt x="35339" y="27531"/>
                  </a:lnTo>
                  <a:lnTo>
                    <a:pt x="34787" y="28260"/>
                  </a:lnTo>
                  <a:lnTo>
                    <a:pt x="34215" y="28951"/>
                  </a:lnTo>
                  <a:lnTo>
                    <a:pt x="33624" y="29641"/>
                  </a:lnTo>
                  <a:lnTo>
                    <a:pt x="33012" y="30311"/>
                  </a:lnTo>
                  <a:lnTo>
                    <a:pt x="32362" y="30962"/>
                  </a:lnTo>
                  <a:lnTo>
                    <a:pt x="31711" y="31613"/>
                  </a:lnTo>
                  <a:lnTo>
                    <a:pt x="31040" y="32224"/>
                  </a:lnTo>
                  <a:lnTo>
                    <a:pt x="30350" y="32836"/>
                  </a:lnTo>
                  <a:lnTo>
                    <a:pt x="29660" y="33427"/>
                  </a:lnTo>
                  <a:lnTo>
                    <a:pt x="28970" y="33999"/>
                  </a:lnTo>
                  <a:lnTo>
                    <a:pt x="28260" y="34571"/>
                  </a:lnTo>
                  <a:lnTo>
                    <a:pt x="27570" y="35123"/>
                  </a:lnTo>
                  <a:lnTo>
                    <a:pt x="26169" y="36149"/>
                  </a:lnTo>
                  <a:lnTo>
                    <a:pt x="24789" y="37135"/>
                  </a:lnTo>
                  <a:lnTo>
                    <a:pt x="24099" y="37608"/>
                  </a:lnTo>
                  <a:lnTo>
                    <a:pt x="23389" y="38042"/>
                  </a:lnTo>
                  <a:lnTo>
                    <a:pt x="22679" y="38476"/>
                  </a:lnTo>
                  <a:lnTo>
                    <a:pt x="21969" y="38850"/>
                  </a:lnTo>
                  <a:lnTo>
                    <a:pt x="21259" y="39205"/>
                  </a:lnTo>
                  <a:lnTo>
                    <a:pt x="20884" y="39363"/>
                  </a:lnTo>
                  <a:lnTo>
                    <a:pt x="20529" y="39501"/>
                  </a:lnTo>
                  <a:lnTo>
                    <a:pt x="20155" y="39619"/>
                  </a:lnTo>
                  <a:lnTo>
                    <a:pt x="19800" y="39738"/>
                  </a:lnTo>
                  <a:lnTo>
                    <a:pt x="19445" y="39817"/>
                  </a:lnTo>
                  <a:lnTo>
                    <a:pt x="19070" y="39896"/>
                  </a:lnTo>
                  <a:lnTo>
                    <a:pt x="18715" y="39955"/>
                  </a:lnTo>
                  <a:lnTo>
                    <a:pt x="18340" y="39994"/>
                  </a:lnTo>
                  <a:lnTo>
                    <a:pt x="17985" y="40014"/>
                  </a:lnTo>
                  <a:lnTo>
                    <a:pt x="17631" y="39994"/>
                  </a:lnTo>
                  <a:lnTo>
                    <a:pt x="17276" y="39974"/>
                  </a:lnTo>
                  <a:lnTo>
                    <a:pt x="16901" y="39915"/>
                  </a:lnTo>
                  <a:lnTo>
                    <a:pt x="16546" y="39836"/>
                  </a:lnTo>
                  <a:lnTo>
                    <a:pt x="16211" y="39738"/>
                  </a:lnTo>
                  <a:lnTo>
                    <a:pt x="15856" y="39600"/>
                  </a:lnTo>
                  <a:lnTo>
                    <a:pt x="15501" y="39442"/>
                  </a:lnTo>
                  <a:lnTo>
                    <a:pt x="15165" y="39265"/>
                  </a:lnTo>
                  <a:lnTo>
                    <a:pt x="14810" y="39048"/>
                  </a:lnTo>
                  <a:lnTo>
                    <a:pt x="14475" y="38791"/>
                  </a:lnTo>
                  <a:lnTo>
                    <a:pt x="14140" y="38515"/>
                  </a:lnTo>
                  <a:lnTo>
                    <a:pt x="13805" y="38200"/>
                  </a:lnTo>
                  <a:lnTo>
                    <a:pt x="13469" y="37864"/>
                  </a:lnTo>
                  <a:lnTo>
                    <a:pt x="13213" y="37549"/>
                  </a:lnTo>
                  <a:lnTo>
                    <a:pt x="12957" y="37214"/>
                  </a:lnTo>
                  <a:lnTo>
                    <a:pt x="12483" y="36563"/>
                  </a:lnTo>
                  <a:lnTo>
                    <a:pt x="12188" y="36129"/>
                  </a:lnTo>
                  <a:lnTo>
                    <a:pt x="11872" y="35715"/>
                  </a:lnTo>
                  <a:lnTo>
                    <a:pt x="11537" y="35320"/>
                  </a:lnTo>
                  <a:lnTo>
                    <a:pt x="11182" y="34946"/>
                  </a:lnTo>
                  <a:lnTo>
                    <a:pt x="10945" y="34709"/>
                  </a:lnTo>
                  <a:lnTo>
                    <a:pt x="10669" y="34492"/>
                  </a:lnTo>
                  <a:lnTo>
                    <a:pt x="10393" y="34295"/>
                  </a:lnTo>
                  <a:lnTo>
                    <a:pt x="10117" y="34098"/>
                  </a:lnTo>
                  <a:lnTo>
                    <a:pt x="9821" y="33920"/>
                  </a:lnTo>
                  <a:lnTo>
                    <a:pt x="9525" y="33762"/>
                  </a:lnTo>
                  <a:lnTo>
                    <a:pt x="9210" y="33605"/>
                  </a:lnTo>
                  <a:lnTo>
                    <a:pt x="8914" y="33467"/>
                  </a:lnTo>
                  <a:lnTo>
                    <a:pt x="8263" y="33210"/>
                  </a:lnTo>
                  <a:lnTo>
                    <a:pt x="7613" y="32974"/>
                  </a:lnTo>
                  <a:lnTo>
                    <a:pt x="6962" y="32757"/>
                  </a:lnTo>
                  <a:lnTo>
                    <a:pt x="6291" y="32560"/>
                  </a:lnTo>
                  <a:lnTo>
                    <a:pt x="5207" y="32205"/>
                  </a:lnTo>
                  <a:lnTo>
                    <a:pt x="4733" y="32047"/>
                  </a:lnTo>
                  <a:lnTo>
                    <a:pt x="4280" y="31889"/>
                  </a:lnTo>
                  <a:lnTo>
                    <a:pt x="3866" y="31692"/>
                  </a:lnTo>
                  <a:lnTo>
                    <a:pt x="3471" y="31514"/>
                  </a:lnTo>
                  <a:lnTo>
                    <a:pt x="3077" y="31297"/>
                  </a:lnTo>
                  <a:lnTo>
                    <a:pt x="2722" y="31080"/>
                  </a:lnTo>
                  <a:lnTo>
                    <a:pt x="2406" y="30844"/>
                  </a:lnTo>
                  <a:lnTo>
                    <a:pt x="2091" y="30568"/>
                  </a:lnTo>
                  <a:lnTo>
                    <a:pt x="1815" y="30272"/>
                  </a:lnTo>
                  <a:lnTo>
                    <a:pt x="1539" y="29956"/>
                  </a:lnTo>
                  <a:lnTo>
                    <a:pt x="1302" y="29621"/>
                  </a:lnTo>
                  <a:lnTo>
                    <a:pt x="1105" y="29227"/>
                  </a:lnTo>
                  <a:lnTo>
                    <a:pt x="908" y="28813"/>
                  </a:lnTo>
                  <a:lnTo>
                    <a:pt x="750" y="28379"/>
                  </a:lnTo>
                  <a:lnTo>
                    <a:pt x="612" y="27886"/>
                  </a:lnTo>
                  <a:lnTo>
                    <a:pt x="493" y="27353"/>
                  </a:lnTo>
                  <a:lnTo>
                    <a:pt x="415" y="26919"/>
                  </a:lnTo>
                  <a:lnTo>
                    <a:pt x="375" y="26486"/>
                  </a:lnTo>
                  <a:lnTo>
                    <a:pt x="316" y="26032"/>
                  </a:lnTo>
                  <a:lnTo>
                    <a:pt x="296" y="25598"/>
                  </a:lnTo>
                  <a:lnTo>
                    <a:pt x="257" y="24711"/>
                  </a:lnTo>
                  <a:lnTo>
                    <a:pt x="277" y="23843"/>
                  </a:lnTo>
                  <a:lnTo>
                    <a:pt x="316" y="22956"/>
                  </a:lnTo>
                  <a:lnTo>
                    <a:pt x="395" y="22088"/>
                  </a:lnTo>
                  <a:lnTo>
                    <a:pt x="493" y="21220"/>
                  </a:lnTo>
                  <a:lnTo>
                    <a:pt x="592" y="20353"/>
                  </a:lnTo>
                  <a:lnTo>
                    <a:pt x="829" y="18755"/>
                  </a:lnTo>
                  <a:lnTo>
                    <a:pt x="967" y="17927"/>
                  </a:lnTo>
                  <a:lnTo>
                    <a:pt x="1125" y="17079"/>
                  </a:lnTo>
                  <a:lnTo>
                    <a:pt x="1282" y="16231"/>
                  </a:lnTo>
                  <a:lnTo>
                    <a:pt x="1479" y="15363"/>
                  </a:lnTo>
                  <a:lnTo>
                    <a:pt x="1696" y="14476"/>
                  </a:lnTo>
                  <a:lnTo>
                    <a:pt x="1933" y="13588"/>
                  </a:lnTo>
                  <a:lnTo>
                    <a:pt x="2209" y="12701"/>
                  </a:lnTo>
                  <a:lnTo>
                    <a:pt x="2505" y="11814"/>
                  </a:lnTo>
                  <a:lnTo>
                    <a:pt x="2840" y="10946"/>
                  </a:lnTo>
                  <a:lnTo>
                    <a:pt x="3195" y="10058"/>
                  </a:lnTo>
                  <a:lnTo>
                    <a:pt x="3590" y="9210"/>
                  </a:lnTo>
                  <a:lnTo>
                    <a:pt x="4043" y="8362"/>
                  </a:lnTo>
                  <a:lnTo>
                    <a:pt x="4516" y="7534"/>
                  </a:lnTo>
                  <a:lnTo>
                    <a:pt x="4773" y="7120"/>
                  </a:lnTo>
                  <a:lnTo>
                    <a:pt x="5029" y="6726"/>
                  </a:lnTo>
                  <a:lnTo>
                    <a:pt x="5345" y="6292"/>
                  </a:lnTo>
                  <a:lnTo>
                    <a:pt x="5640" y="5858"/>
                  </a:lnTo>
                  <a:lnTo>
                    <a:pt x="5976" y="5464"/>
                  </a:lnTo>
                  <a:lnTo>
                    <a:pt x="6291" y="5069"/>
                  </a:lnTo>
                  <a:lnTo>
                    <a:pt x="6607" y="4714"/>
                  </a:lnTo>
                  <a:lnTo>
                    <a:pt x="6942" y="4359"/>
                  </a:lnTo>
                  <a:lnTo>
                    <a:pt x="7277" y="4024"/>
                  </a:lnTo>
                  <a:lnTo>
                    <a:pt x="7613" y="3708"/>
                  </a:lnTo>
                  <a:lnTo>
                    <a:pt x="7948" y="3393"/>
                  </a:lnTo>
                  <a:lnTo>
                    <a:pt x="8303" y="3117"/>
                  </a:lnTo>
                  <a:lnTo>
                    <a:pt x="8638" y="2841"/>
                  </a:lnTo>
                  <a:lnTo>
                    <a:pt x="8993" y="2584"/>
                  </a:lnTo>
                  <a:lnTo>
                    <a:pt x="9328" y="2348"/>
                  </a:lnTo>
                  <a:lnTo>
                    <a:pt x="9683" y="2111"/>
                  </a:lnTo>
                  <a:lnTo>
                    <a:pt x="10038" y="1914"/>
                  </a:lnTo>
                  <a:lnTo>
                    <a:pt x="10393" y="1717"/>
                  </a:lnTo>
                  <a:lnTo>
                    <a:pt x="10728" y="1519"/>
                  </a:lnTo>
                  <a:lnTo>
                    <a:pt x="11083" y="1362"/>
                  </a:lnTo>
                  <a:lnTo>
                    <a:pt x="11438" y="1204"/>
                  </a:lnTo>
                  <a:lnTo>
                    <a:pt x="11793" y="1066"/>
                  </a:lnTo>
                  <a:lnTo>
                    <a:pt x="12483" y="810"/>
                  </a:lnTo>
                  <a:lnTo>
                    <a:pt x="13193" y="612"/>
                  </a:lnTo>
                  <a:lnTo>
                    <a:pt x="13884" y="474"/>
                  </a:lnTo>
                  <a:lnTo>
                    <a:pt x="14554" y="376"/>
                  </a:lnTo>
                  <a:lnTo>
                    <a:pt x="15225" y="317"/>
                  </a:lnTo>
                  <a:lnTo>
                    <a:pt x="15875" y="297"/>
                  </a:lnTo>
                  <a:close/>
                  <a:moveTo>
                    <a:pt x="15994" y="1"/>
                  </a:moveTo>
                  <a:lnTo>
                    <a:pt x="15501" y="21"/>
                  </a:lnTo>
                  <a:lnTo>
                    <a:pt x="14988" y="40"/>
                  </a:lnTo>
                  <a:lnTo>
                    <a:pt x="14475" y="100"/>
                  </a:lnTo>
                  <a:lnTo>
                    <a:pt x="13982" y="178"/>
                  </a:lnTo>
                  <a:lnTo>
                    <a:pt x="13469" y="277"/>
                  </a:lnTo>
                  <a:lnTo>
                    <a:pt x="12957" y="415"/>
                  </a:lnTo>
                  <a:lnTo>
                    <a:pt x="12464" y="553"/>
                  </a:lnTo>
                  <a:lnTo>
                    <a:pt x="11951" y="731"/>
                  </a:lnTo>
                  <a:lnTo>
                    <a:pt x="11458" y="928"/>
                  </a:lnTo>
                  <a:lnTo>
                    <a:pt x="10965" y="1165"/>
                  </a:lnTo>
                  <a:lnTo>
                    <a:pt x="10511" y="1381"/>
                  </a:lnTo>
                  <a:lnTo>
                    <a:pt x="10078" y="1618"/>
                  </a:lnTo>
                  <a:lnTo>
                    <a:pt x="9663" y="1874"/>
                  </a:lnTo>
                  <a:lnTo>
                    <a:pt x="9230" y="2151"/>
                  </a:lnTo>
                  <a:lnTo>
                    <a:pt x="8815" y="2446"/>
                  </a:lnTo>
                  <a:lnTo>
                    <a:pt x="8401" y="2742"/>
                  </a:lnTo>
                  <a:lnTo>
                    <a:pt x="8007" y="3058"/>
                  </a:lnTo>
                  <a:lnTo>
                    <a:pt x="7613" y="3413"/>
                  </a:lnTo>
                  <a:lnTo>
                    <a:pt x="7218" y="3748"/>
                  </a:lnTo>
                  <a:lnTo>
                    <a:pt x="6843" y="4123"/>
                  </a:lnTo>
                  <a:lnTo>
                    <a:pt x="6488" y="4497"/>
                  </a:lnTo>
                  <a:lnTo>
                    <a:pt x="6133" y="4892"/>
                  </a:lnTo>
                  <a:lnTo>
                    <a:pt x="5779" y="5306"/>
                  </a:lnTo>
                  <a:lnTo>
                    <a:pt x="5443" y="5720"/>
                  </a:lnTo>
                  <a:lnTo>
                    <a:pt x="5128" y="6134"/>
                  </a:lnTo>
                  <a:lnTo>
                    <a:pt x="4812" y="6588"/>
                  </a:lnTo>
                  <a:lnTo>
                    <a:pt x="4556" y="6982"/>
                  </a:lnTo>
                  <a:lnTo>
                    <a:pt x="4299" y="7396"/>
                  </a:lnTo>
                  <a:lnTo>
                    <a:pt x="3806" y="8224"/>
                  </a:lnTo>
                  <a:lnTo>
                    <a:pt x="3373" y="9092"/>
                  </a:lnTo>
                  <a:lnTo>
                    <a:pt x="2959" y="9960"/>
                  </a:lnTo>
                  <a:lnTo>
                    <a:pt x="2604" y="10828"/>
                  </a:lnTo>
                  <a:lnTo>
                    <a:pt x="2268" y="11715"/>
                  </a:lnTo>
                  <a:lnTo>
                    <a:pt x="1972" y="12622"/>
                  </a:lnTo>
                  <a:lnTo>
                    <a:pt x="1696" y="13510"/>
                  </a:lnTo>
                  <a:lnTo>
                    <a:pt x="1440" y="14397"/>
                  </a:lnTo>
                  <a:lnTo>
                    <a:pt x="1223" y="15284"/>
                  </a:lnTo>
                  <a:lnTo>
                    <a:pt x="1046" y="16172"/>
                  </a:lnTo>
                  <a:lnTo>
                    <a:pt x="868" y="17040"/>
                  </a:lnTo>
                  <a:lnTo>
                    <a:pt x="710" y="17887"/>
                  </a:lnTo>
                  <a:lnTo>
                    <a:pt x="572" y="18716"/>
                  </a:lnTo>
                  <a:lnTo>
                    <a:pt x="336" y="20313"/>
                  </a:lnTo>
                  <a:lnTo>
                    <a:pt x="237" y="21181"/>
                  </a:lnTo>
                  <a:lnTo>
                    <a:pt x="138" y="22068"/>
                  </a:lnTo>
                  <a:lnTo>
                    <a:pt x="60" y="22936"/>
                  </a:lnTo>
                  <a:lnTo>
                    <a:pt x="20" y="23843"/>
                  </a:lnTo>
                  <a:lnTo>
                    <a:pt x="0" y="24730"/>
                  </a:lnTo>
                  <a:lnTo>
                    <a:pt x="40" y="25618"/>
                  </a:lnTo>
                  <a:lnTo>
                    <a:pt x="60" y="26071"/>
                  </a:lnTo>
                  <a:lnTo>
                    <a:pt x="119" y="26505"/>
                  </a:lnTo>
                  <a:lnTo>
                    <a:pt x="178" y="26959"/>
                  </a:lnTo>
                  <a:lnTo>
                    <a:pt x="237" y="27393"/>
                  </a:lnTo>
                  <a:lnTo>
                    <a:pt x="355" y="27945"/>
                  </a:lnTo>
                  <a:lnTo>
                    <a:pt x="513" y="28458"/>
                  </a:lnTo>
                  <a:lnTo>
                    <a:pt x="671" y="28931"/>
                  </a:lnTo>
                  <a:lnTo>
                    <a:pt x="868" y="29365"/>
                  </a:lnTo>
                  <a:lnTo>
                    <a:pt x="1085" y="29759"/>
                  </a:lnTo>
                  <a:lnTo>
                    <a:pt x="1341" y="30114"/>
                  </a:lnTo>
                  <a:lnTo>
                    <a:pt x="1598" y="30449"/>
                  </a:lnTo>
                  <a:lnTo>
                    <a:pt x="1894" y="30745"/>
                  </a:lnTo>
                  <a:lnTo>
                    <a:pt x="2209" y="31021"/>
                  </a:lnTo>
                  <a:lnTo>
                    <a:pt x="2564" y="31278"/>
                  </a:lnTo>
                  <a:lnTo>
                    <a:pt x="2919" y="31514"/>
                  </a:lnTo>
                  <a:lnTo>
                    <a:pt x="3313" y="31731"/>
                  </a:lnTo>
                  <a:lnTo>
                    <a:pt x="3728" y="31928"/>
                  </a:lnTo>
                  <a:lnTo>
                    <a:pt x="4181" y="32106"/>
                  </a:lnTo>
                  <a:lnTo>
                    <a:pt x="4635" y="32283"/>
                  </a:lnTo>
                  <a:lnTo>
                    <a:pt x="5128" y="32461"/>
                  </a:lnTo>
                  <a:lnTo>
                    <a:pt x="6212" y="32796"/>
                  </a:lnTo>
                  <a:lnTo>
                    <a:pt x="6863" y="32993"/>
                  </a:lnTo>
                  <a:lnTo>
                    <a:pt x="7514" y="33210"/>
                  </a:lnTo>
                  <a:lnTo>
                    <a:pt x="8165" y="33447"/>
                  </a:lnTo>
                  <a:lnTo>
                    <a:pt x="8776" y="33703"/>
                  </a:lnTo>
                  <a:lnTo>
                    <a:pt x="9387" y="33979"/>
                  </a:lnTo>
                  <a:lnTo>
                    <a:pt x="9683" y="34137"/>
                  </a:lnTo>
                  <a:lnTo>
                    <a:pt x="9959" y="34315"/>
                  </a:lnTo>
                  <a:lnTo>
                    <a:pt x="10235" y="34492"/>
                  </a:lnTo>
                  <a:lnTo>
                    <a:pt x="10511" y="34689"/>
                  </a:lnTo>
                  <a:lnTo>
                    <a:pt x="10768" y="34906"/>
                  </a:lnTo>
                  <a:lnTo>
                    <a:pt x="11004" y="35123"/>
                  </a:lnTo>
                  <a:lnTo>
                    <a:pt x="11359" y="35498"/>
                  </a:lnTo>
                  <a:lnTo>
                    <a:pt x="11675" y="35892"/>
                  </a:lnTo>
                  <a:lnTo>
                    <a:pt x="11971" y="36287"/>
                  </a:lnTo>
                  <a:lnTo>
                    <a:pt x="12267" y="36701"/>
                  </a:lnTo>
                  <a:lnTo>
                    <a:pt x="12760" y="37391"/>
                  </a:lnTo>
                  <a:lnTo>
                    <a:pt x="13016" y="37707"/>
                  </a:lnTo>
                  <a:lnTo>
                    <a:pt x="13292" y="38042"/>
                  </a:lnTo>
                  <a:lnTo>
                    <a:pt x="13568" y="38338"/>
                  </a:lnTo>
                  <a:lnTo>
                    <a:pt x="13844" y="38594"/>
                  </a:lnTo>
                  <a:lnTo>
                    <a:pt x="14120" y="38850"/>
                  </a:lnTo>
                  <a:lnTo>
                    <a:pt x="14396" y="39067"/>
                  </a:lnTo>
                  <a:lnTo>
                    <a:pt x="14672" y="39265"/>
                  </a:lnTo>
                  <a:lnTo>
                    <a:pt x="14968" y="39462"/>
                  </a:lnTo>
                  <a:lnTo>
                    <a:pt x="15244" y="39619"/>
                  </a:lnTo>
                  <a:lnTo>
                    <a:pt x="15540" y="39758"/>
                  </a:lnTo>
                  <a:lnTo>
                    <a:pt x="15836" y="39896"/>
                  </a:lnTo>
                  <a:lnTo>
                    <a:pt x="16112" y="39994"/>
                  </a:lnTo>
                  <a:lnTo>
                    <a:pt x="16408" y="40073"/>
                  </a:lnTo>
                  <a:lnTo>
                    <a:pt x="16704" y="40152"/>
                  </a:lnTo>
                  <a:lnTo>
                    <a:pt x="16999" y="40211"/>
                  </a:lnTo>
                  <a:lnTo>
                    <a:pt x="17295" y="40251"/>
                  </a:lnTo>
                  <a:lnTo>
                    <a:pt x="17591" y="40270"/>
                  </a:lnTo>
                  <a:lnTo>
                    <a:pt x="17907" y="40270"/>
                  </a:lnTo>
                  <a:lnTo>
                    <a:pt x="18340" y="40251"/>
                  </a:lnTo>
                  <a:lnTo>
                    <a:pt x="18794" y="40211"/>
                  </a:lnTo>
                  <a:lnTo>
                    <a:pt x="19228" y="40132"/>
                  </a:lnTo>
                  <a:lnTo>
                    <a:pt x="19681" y="40034"/>
                  </a:lnTo>
                  <a:lnTo>
                    <a:pt x="20135" y="39915"/>
                  </a:lnTo>
                  <a:lnTo>
                    <a:pt x="20569" y="39758"/>
                  </a:lnTo>
                  <a:lnTo>
                    <a:pt x="21022" y="39580"/>
                  </a:lnTo>
                  <a:lnTo>
                    <a:pt x="21476" y="39383"/>
                  </a:lnTo>
                  <a:lnTo>
                    <a:pt x="21910" y="39186"/>
                  </a:lnTo>
                  <a:lnTo>
                    <a:pt x="22344" y="38949"/>
                  </a:lnTo>
                  <a:lnTo>
                    <a:pt x="22797" y="38712"/>
                  </a:lnTo>
                  <a:lnTo>
                    <a:pt x="23231" y="38456"/>
                  </a:lnTo>
                  <a:lnTo>
                    <a:pt x="24079" y="37924"/>
                  </a:lnTo>
                  <a:lnTo>
                    <a:pt x="24927" y="37352"/>
                  </a:lnTo>
                  <a:lnTo>
                    <a:pt x="26327" y="36366"/>
                  </a:lnTo>
                  <a:lnTo>
                    <a:pt x="27727" y="35301"/>
                  </a:lnTo>
                  <a:lnTo>
                    <a:pt x="28437" y="34749"/>
                  </a:lnTo>
                  <a:lnTo>
                    <a:pt x="29147" y="34196"/>
                  </a:lnTo>
                  <a:lnTo>
                    <a:pt x="29857" y="33605"/>
                  </a:lnTo>
                  <a:lnTo>
                    <a:pt x="30567" y="33013"/>
                  </a:lnTo>
                  <a:lnTo>
                    <a:pt x="31238" y="32402"/>
                  </a:lnTo>
                  <a:lnTo>
                    <a:pt x="31928" y="31771"/>
                  </a:lnTo>
                  <a:lnTo>
                    <a:pt x="32579" y="31120"/>
                  </a:lnTo>
                  <a:lnTo>
                    <a:pt x="33229" y="30449"/>
                  </a:lnTo>
                  <a:lnTo>
                    <a:pt x="33860" y="29779"/>
                  </a:lnTo>
                  <a:lnTo>
                    <a:pt x="34452" y="29089"/>
                  </a:lnTo>
                  <a:lnTo>
                    <a:pt x="35024" y="28379"/>
                  </a:lnTo>
                  <a:lnTo>
                    <a:pt x="35576" y="27649"/>
                  </a:lnTo>
                  <a:lnTo>
                    <a:pt x="36089" y="26900"/>
                  </a:lnTo>
                  <a:lnTo>
                    <a:pt x="36582" y="26150"/>
                  </a:lnTo>
                  <a:lnTo>
                    <a:pt x="37016" y="25381"/>
                  </a:lnTo>
                  <a:lnTo>
                    <a:pt x="37430" y="24592"/>
                  </a:lnTo>
                  <a:lnTo>
                    <a:pt x="37805" y="23804"/>
                  </a:lnTo>
                  <a:lnTo>
                    <a:pt x="37962" y="23390"/>
                  </a:lnTo>
                  <a:lnTo>
                    <a:pt x="38120" y="22995"/>
                  </a:lnTo>
                  <a:lnTo>
                    <a:pt x="38258" y="22581"/>
                  </a:lnTo>
                  <a:lnTo>
                    <a:pt x="38396" y="22167"/>
                  </a:lnTo>
                  <a:lnTo>
                    <a:pt x="38514" y="21733"/>
                  </a:lnTo>
                  <a:lnTo>
                    <a:pt x="38613" y="21319"/>
                  </a:lnTo>
                  <a:lnTo>
                    <a:pt x="38712" y="20885"/>
                  </a:lnTo>
                  <a:lnTo>
                    <a:pt x="38791" y="20471"/>
                  </a:lnTo>
                  <a:lnTo>
                    <a:pt x="38850" y="20037"/>
                  </a:lnTo>
                  <a:lnTo>
                    <a:pt x="38909" y="19583"/>
                  </a:lnTo>
                  <a:lnTo>
                    <a:pt x="38948" y="19150"/>
                  </a:lnTo>
                  <a:lnTo>
                    <a:pt x="38968" y="18696"/>
                  </a:lnTo>
                  <a:lnTo>
                    <a:pt x="38968" y="18262"/>
                  </a:lnTo>
                  <a:lnTo>
                    <a:pt x="38968" y="17809"/>
                  </a:lnTo>
                  <a:lnTo>
                    <a:pt x="38948" y="17355"/>
                  </a:lnTo>
                  <a:lnTo>
                    <a:pt x="38909" y="16882"/>
                  </a:lnTo>
                  <a:lnTo>
                    <a:pt x="38850" y="16428"/>
                  </a:lnTo>
                  <a:lnTo>
                    <a:pt x="38771" y="15955"/>
                  </a:lnTo>
                  <a:lnTo>
                    <a:pt x="38692" y="15501"/>
                  </a:lnTo>
                  <a:lnTo>
                    <a:pt x="38574" y="15028"/>
                  </a:lnTo>
                  <a:lnTo>
                    <a:pt x="38455" y="14555"/>
                  </a:lnTo>
                  <a:lnTo>
                    <a:pt x="38317" y="14062"/>
                  </a:lnTo>
                  <a:lnTo>
                    <a:pt x="38140" y="13569"/>
                  </a:lnTo>
                  <a:lnTo>
                    <a:pt x="37943" y="13095"/>
                  </a:lnTo>
                  <a:lnTo>
                    <a:pt x="37726" y="12642"/>
                  </a:lnTo>
                  <a:lnTo>
                    <a:pt x="37469" y="12208"/>
                  </a:lnTo>
                  <a:lnTo>
                    <a:pt x="37213" y="11794"/>
                  </a:lnTo>
                  <a:lnTo>
                    <a:pt x="36937" y="11419"/>
                  </a:lnTo>
                  <a:lnTo>
                    <a:pt x="36621" y="11044"/>
                  </a:lnTo>
                  <a:lnTo>
                    <a:pt x="36306" y="10709"/>
                  </a:lnTo>
                  <a:lnTo>
                    <a:pt x="35971" y="10374"/>
                  </a:lnTo>
                  <a:lnTo>
                    <a:pt x="35616" y="10078"/>
                  </a:lnTo>
                  <a:lnTo>
                    <a:pt x="35241" y="9802"/>
                  </a:lnTo>
                  <a:lnTo>
                    <a:pt x="34846" y="9526"/>
                  </a:lnTo>
                  <a:lnTo>
                    <a:pt x="34452" y="9289"/>
                  </a:lnTo>
                  <a:lnTo>
                    <a:pt x="34038" y="9072"/>
                  </a:lnTo>
                  <a:lnTo>
                    <a:pt x="33624" y="8875"/>
                  </a:lnTo>
                  <a:lnTo>
                    <a:pt x="33190" y="8678"/>
                  </a:lnTo>
                  <a:lnTo>
                    <a:pt x="32756" y="8520"/>
                  </a:lnTo>
                  <a:lnTo>
                    <a:pt x="32303" y="8382"/>
                  </a:lnTo>
                  <a:lnTo>
                    <a:pt x="31849" y="8244"/>
                  </a:lnTo>
                  <a:lnTo>
                    <a:pt x="31376" y="8146"/>
                  </a:lnTo>
                  <a:lnTo>
                    <a:pt x="30902" y="8047"/>
                  </a:lnTo>
                  <a:lnTo>
                    <a:pt x="30429" y="7968"/>
                  </a:lnTo>
                  <a:lnTo>
                    <a:pt x="29956" y="7909"/>
                  </a:lnTo>
                  <a:lnTo>
                    <a:pt x="29482" y="7869"/>
                  </a:lnTo>
                  <a:lnTo>
                    <a:pt x="28989" y="7850"/>
                  </a:lnTo>
                  <a:lnTo>
                    <a:pt x="28023" y="7850"/>
                  </a:lnTo>
                  <a:lnTo>
                    <a:pt x="27550" y="7869"/>
                  </a:lnTo>
                  <a:lnTo>
                    <a:pt x="27077" y="7909"/>
                  </a:lnTo>
                  <a:lnTo>
                    <a:pt x="26603" y="7968"/>
                  </a:lnTo>
                  <a:lnTo>
                    <a:pt x="26130" y="8027"/>
                  </a:lnTo>
                  <a:lnTo>
                    <a:pt x="25657" y="8106"/>
                  </a:lnTo>
                  <a:lnTo>
                    <a:pt x="25676" y="7810"/>
                  </a:lnTo>
                  <a:lnTo>
                    <a:pt x="25657" y="7515"/>
                  </a:lnTo>
                  <a:lnTo>
                    <a:pt x="25617" y="7199"/>
                  </a:lnTo>
                  <a:lnTo>
                    <a:pt x="25578" y="6903"/>
                  </a:lnTo>
                  <a:lnTo>
                    <a:pt x="25519" y="6588"/>
                  </a:lnTo>
                  <a:lnTo>
                    <a:pt x="25420" y="6292"/>
                  </a:lnTo>
                  <a:lnTo>
                    <a:pt x="25321" y="5976"/>
                  </a:lnTo>
                  <a:lnTo>
                    <a:pt x="25203" y="5680"/>
                  </a:lnTo>
                  <a:lnTo>
                    <a:pt x="25085" y="5385"/>
                  </a:lnTo>
                  <a:lnTo>
                    <a:pt x="24927" y="5089"/>
                  </a:lnTo>
                  <a:lnTo>
                    <a:pt x="24769" y="4793"/>
                  </a:lnTo>
                  <a:lnTo>
                    <a:pt x="24592" y="4517"/>
                  </a:lnTo>
                  <a:lnTo>
                    <a:pt x="24395" y="4241"/>
                  </a:lnTo>
                  <a:lnTo>
                    <a:pt x="24178" y="3965"/>
                  </a:lnTo>
                  <a:lnTo>
                    <a:pt x="23961" y="3689"/>
                  </a:lnTo>
                  <a:lnTo>
                    <a:pt x="23704" y="3432"/>
                  </a:lnTo>
                  <a:lnTo>
                    <a:pt x="23211" y="2939"/>
                  </a:lnTo>
                  <a:lnTo>
                    <a:pt x="22679" y="2486"/>
                  </a:lnTo>
                  <a:lnTo>
                    <a:pt x="22127" y="2072"/>
                  </a:lnTo>
                  <a:lnTo>
                    <a:pt x="21535" y="1677"/>
                  </a:lnTo>
                  <a:lnTo>
                    <a:pt x="20924" y="1322"/>
                  </a:lnTo>
                  <a:lnTo>
                    <a:pt x="20293" y="1007"/>
                  </a:lnTo>
                  <a:lnTo>
                    <a:pt x="19662" y="731"/>
                  </a:lnTo>
                  <a:lnTo>
                    <a:pt x="18991" y="494"/>
                  </a:lnTo>
                  <a:lnTo>
                    <a:pt x="18498" y="356"/>
                  </a:lnTo>
                  <a:lnTo>
                    <a:pt x="18005" y="238"/>
                  </a:lnTo>
                  <a:lnTo>
                    <a:pt x="17512" y="139"/>
                  </a:lnTo>
                  <a:lnTo>
                    <a:pt x="16999" y="80"/>
                  </a:lnTo>
                  <a:lnTo>
                    <a:pt x="16506" y="21"/>
                  </a:lnTo>
                  <a:lnTo>
                    <a:pt x="15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1;p38">
              <a:extLst>
                <a:ext uri="{FF2B5EF4-FFF2-40B4-BE49-F238E27FC236}">
                  <a16:creationId xmlns:a16="http://schemas.microsoft.com/office/drawing/2014/main" id="{374927D2-9887-245C-4E31-652013E81E48}"/>
                </a:ext>
              </a:extLst>
            </p:cNvPr>
            <p:cNvSpPr/>
            <p:nvPr/>
          </p:nvSpPr>
          <p:spPr>
            <a:xfrm>
              <a:off x="7929723" y="-11579494"/>
              <a:ext cx="279409" cy="381734"/>
            </a:xfrm>
            <a:custGeom>
              <a:avLst/>
              <a:gdLst/>
              <a:ahLst/>
              <a:cxnLst/>
              <a:rect l="l" t="t" r="r" b="b"/>
              <a:pathLst>
                <a:path w="8402" h="11479" extrusionOk="0">
                  <a:moveTo>
                    <a:pt x="6489" y="1"/>
                  </a:moveTo>
                  <a:lnTo>
                    <a:pt x="6331" y="20"/>
                  </a:lnTo>
                  <a:lnTo>
                    <a:pt x="6173" y="60"/>
                  </a:lnTo>
                  <a:lnTo>
                    <a:pt x="6035" y="119"/>
                  </a:lnTo>
                  <a:lnTo>
                    <a:pt x="5897" y="198"/>
                  </a:lnTo>
                  <a:lnTo>
                    <a:pt x="5759" y="277"/>
                  </a:lnTo>
                  <a:lnTo>
                    <a:pt x="5621" y="395"/>
                  </a:lnTo>
                  <a:lnTo>
                    <a:pt x="5483" y="513"/>
                  </a:lnTo>
                  <a:lnTo>
                    <a:pt x="5365" y="671"/>
                  </a:lnTo>
                  <a:lnTo>
                    <a:pt x="4674" y="1657"/>
                  </a:lnTo>
                  <a:lnTo>
                    <a:pt x="4004" y="2663"/>
                  </a:lnTo>
                  <a:lnTo>
                    <a:pt x="3353" y="3669"/>
                  </a:lnTo>
                  <a:lnTo>
                    <a:pt x="2702" y="4674"/>
                  </a:lnTo>
                  <a:lnTo>
                    <a:pt x="2052" y="5700"/>
                  </a:lnTo>
                  <a:lnTo>
                    <a:pt x="1440" y="6725"/>
                  </a:lnTo>
                  <a:lnTo>
                    <a:pt x="829" y="7771"/>
                  </a:lnTo>
                  <a:lnTo>
                    <a:pt x="237" y="8816"/>
                  </a:lnTo>
                  <a:lnTo>
                    <a:pt x="139" y="8993"/>
                  </a:lnTo>
                  <a:lnTo>
                    <a:pt x="79" y="9171"/>
                  </a:lnTo>
                  <a:lnTo>
                    <a:pt x="40" y="9328"/>
                  </a:lnTo>
                  <a:lnTo>
                    <a:pt x="1" y="9506"/>
                  </a:lnTo>
                  <a:lnTo>
                    <a:pt x="1" y="9664"/>
                  </a:lnTo>
                  <a:lnTo>
                    <a:pt x="20" y="9841"/>
                  </a:lnTo>
                  <a:lnTo>
                    <a:pt x="40" y="9999"/>
                  </a:lnTo>
                  <a:lnTo>
                    <a:pt x="79" y="10157"/>
                  </a:lnTo>
                  <a:lnTo>
                    <a:pt x="139" y="10295"/>
                  </a:lnTo>
                  <a:lnTo>
                    <a:pt x="198" y="10453"/>
                  </a:lnTo>
                  <a:lnTo>
                    <a:pt x="277" y="10591"/>
                  </a:lnTo>
                  <a:lnTo>
                    <a:pt x="375" y="10709"/>
                  </a:lnTo>
                  <a:lnTo>
                    <a:pt x="474" y="10827"/>
                  </a:lnTo>
                  <a:lnTo>
                    <a:pt x="572" y="10946"/>
                  </a:lnTo>
                  <a:lnTo>
                    <a:pt x="691" y="11064"/>
                  </a:lnTo>
                  <a:lnTo>
                    <a:pt x="829" y="11143"/>
                  </a:lnTo>
                  <a:lnTo>
                    <a:pt x="947" y="11241"/>
                  </a:lnTo>
                  <a:lnTo>
                    <a:pt x="1085" y="11301"/>
                  </a:lnTo>
                  <a:lnTo>
                    <a:pt x="1223" y="11379"/>
                  </a:lnTo>
                  <a:lnTo>
                    <a:pt x="1361" y="11419"/>
                  </a:lnTo>
                  <a:lnTo>
                    <a:pt x="1519" y="11458"/>
                  </a:lnTo>
                  <a:lnTo>
                    <a:pt x="1657" y="11478"/>
                  </a:lnTo>
                  <a:lnTo>
                    <a:pt x="1953" y="11478"/>
                  </a:lnTo>
                  <a:lnTo>
                    <a:pt x="2091" y="11439"/>
                  </a:lnTo>
                  <a:lnTo>
                    <a:pt x="2229" y="11399"/>
                  </a:lnTo>
                  <a:lnTo>
                    <a:pt x="2367" y="11340"/>
                  </a:lnTo>
                  <a:lnTo>
                    <a:pt x="2505" y="11261"/>
                  </a:lnTo>
                  <a:lnTo>
                    <a:pt x="2623" y="11163"/>
                  </a:lnTo>
                  <a:lnTo>
                    <a:pt x="2742" y="11044"/>
                  </a:lnTo>
                  <a:lnTo>
                    <a:pt x="2860" y="10906"/>
                  </a:lnTo>
                  <a:lnTo>
                    <a:pt x="2959" y="10748"/>
                  </a:lnTo>
                  <a:lnTo>
                    <a:pt x="3550" y="9683"/>
                  </a:lnTo>
                  <a:lnTo>
                    <a:pt x="4162" y="8658"/>
                  </a:lnTo>
                  <a:lnTo>
                    <a:pt x="4793" y="7613"/>
                  </a:lnTo>
                  <a:lnTo>
                    <a:pt x="5424" y="6607"/>
                  </a:lnTo>
                  <a:lnTo>
                    <a:pt x="6074" y="5582"/>
                  </a:lnTo>
                  <a:lnTo>
                    <a:pt x="6725" y="4576"/>
                  </a:lnTo>
                  <a:lnTo>
                    <a:pt x="7415" y="3570"/>
                  </a:lnTo>
                  <a:lnTo>
                    <a:pt x="8106" y="2584"/>
                  </a:lnTo>
                  <a:lnTo>
                    <a:pt x="8204" y="2426"/>
                  </a:lnTo>
                  <a:lnTo>
                    <a:pt x="8283" y="2269"/>
                  </a:lnTo>
                  <a:lnTo>
                    <a:pt x="8342" y="2111"/>
                  </a:lnTo>
                  <a:lnTo>
                    <a:pt x="8382" y="1933"/>
                  </a:lnTo>
                  <a:lnTo>
                    <a:pt x="8402" y="1776"/>
                  </a:lnTo>
                  <a:lnTo>
                    <a:pt x="8402" y="1618"/>
                  </a:lnTo>
                  <a:lnTo>
                    <a:pt x="8382" y="1480"/>
                  </a:lnTo>
                  <a:lnTo>
                    <a:pt x="8362" y="1322"/>
                  </a:lnTo>
                  <a:lnTo>
                    <a:pt x="8323" y="1184"/>
                  </a:lnTo>
                  <a:lnTo>
                    <a:pt x="8244" y="1026"/>
                  </a:lnTo>
                  <a:lnTo>
                    <a:pt x="8185" y="908"/>
                  </a:lnTo>
                  <a:lnTo>
                    <a:pt x="8086" y="770"/>
                  </a:lnTo>
                  <a:lnTo>
                    <a:pt x="7987" y="651"/>
                  </a:lnTo>
                  <a:lnTo>
                    <a:pt x="7889" y="533"/>
                  </a:lnTo>
                  <a:lnTo>
                    <a:pt x="7770" y="435"/>
                  </a:lnTo>
                  <a:lnTo>
                    <a:pt x="7652" y="336"/>
                  </a:lnTo>
                  <a:lnTo>
                    <a:pt x="7514" y="257"/>
                  </a:lnTo>
                  <a:lnTo>
                    <a:pt x="7376" y="178"/>
                  </a:lnTo>
                  <a:lnTo>
                    <a:pt x="7238" y="119"/>
                  </a:lnTo>
                  <a:lnTo>
                    <a:pt x="7100" y="60"/>
                  </a:lnTo>
                  <a:lnTo>
                    <a:pt x="6942" y="4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2;p38">
              <a:extLst>
                <a:ext uri="{FF2B5EF4-FFF2-40B4-BE49-F238E27FC236}">
                  <a16:creationId xmlns:a16="http://schemas.microsoft.com/office/drawing/2014/main" id="{EE77AA6F-4DCB-EB00-7A21-3E418F9055F2}"/>
                </a:ext>
              </a:extLst>
            </p:cNvPr>
            <p:cNvSpPr/>
            <p:nvPr/>
          </p:nvSpPr>
          <p:spPr>
            <a:xfrm>
              <a:off x="7925799" y="-11584083"/>
              <a:ext cx="287922" cy="390913"/>
            </a:xfrm>
            <a:custGeom>
              <a:avLst/>
              <a:gdLst/>
              <a:ahLst/>
              <a:cxnLst/>
              <a:rect l="l" t="t" r="r" b="b"/>
              <a:pathLst>
                <a:path w="8658" h="11755" extrusionOk="0">
                  <a:moveTo>
                    <a:pt x="6686" y="257"/>
                  </a:moveTo>
                  <a:lnTo>
                    <a:pt x="6863" y="277"/>
                  </a:lnTo>
                  <a:lnTo>
                    <a:pt x="7080" y="316"/>
                  </a:lnTo>
                  <a:lnTo>
                    <a:pt x="7297" y="375"/>
                  </a:lnTo>
                  <a:lnTo>
                    <a:pt x="7514" y="474"/>
                  </a:lnTo>
                  <a:lnTo>
                    <a:pt x="7691" y="592"/>
                  </a:lnTo>
                  <a:lnTo>
                    <a:pt x="7869" y="730"/>
                  </a:lnTo>
                  <a:lnTo>
                    <a:pt x="8026" y="888"/>
                  </a:lnTo>
                  <a:lnTo>
                    <a:pt x="8165" y="1066"/>
                  </a:lnTo>
                  <a:lnTo>
                    <a:pt x="8263" y="1263"/>
                  </a:lnTo>
                  <a:lnTo>
                    <a:pt x="8342" y="1421"/>
                  </a:lnTo>
                  <a:lnTo>
                    <a:pt x="8381" y="1598"/>
                  </a:lnTo>
                  <a:lnTo>
                    <a:pt x="8401" y="1776"/>
                  </a:lnTo>
                  <a:lnTo>
                    <a:pt x="8381" y="1953"/>
                  </a:lnTo>
                  <a:lnTo>
                    <a:pt x="8362" y="2130"/>
                  </a:lnTo>
                  <a:lnTo>
                    <a:pt x="8303" y="2308"/>
                  </a:lnTo>
                  <a:lnTo>
                    <a:pt x="8224" y="2485"/>
                  </a:lnTo>
                  <a:lnTo>
                    <a:pt x="8105" y="2643"/>
                  </a:lnTo>
                  <a:lnTo>
                    <a:pt x="7415" y="3649"/>
                  </a:lnTo>
                  <a:lnTo>
                    <a:pt x="6745" y="4635"/>
                  </a:lnTo>
                  <a:lnTo>
                    <a:pt x="6074" y="5641"/>
                  </a:lnTo>
                  <a:lnTo>
                    <a:pt x="5423" y="6666"/>
                  </a:lnTo>
                  <a:lnTo>
                    <a:pt x="4792" y="7692"/>
                  </a:lnTo>
                  <a:lnTo>
                    <a:pt x="4161" y="8737"/>
                  </a:lnTo>
                  <a:lnTo>
                    <a:pt x="3550" y="9762"/>
                  </a:lnTo>
                  <a:lnTo>
                    <a:pt x="2958" y="10807"/>
                  </a:lnTo>
                  <a:lnTo>
                    <a:pt x="2860" y="10965"/>
                  </a:lnTo>
                  <a:lnTo>
                    <a:pt x="2781" y="11084"/>
                  </a:lnTo>
                  <a:lnTo>
                    <a:pt x="2663" y="11182"/>
                  </a:lnTo>
                  <a:lnTo>
                    <a:pt x="2564" y="11281"/>
                  </a:lnTo>
                  <a:lnTo>
                    <a:pt x="2446" y="11340"/>
                  </a:lnTo>
                  <a:lnTo>
                    <a:pt x="2327" y="11399"/>
                  </a:lnTo>
                  <a:lnTo>
                    <a:pt x="2209" y="11439"/>
                  </a:lnTo>
                  <a:lnTo>
                    <a:pt x="2091" y="11478"/>
                  </a:lnTo>
                  <a:lnTo>
                    <a:pt x="1854" y="11478"/>
                  </a:lnTo>
                  <a:lnTo>
                    <a:pt x="1617" y="11458"/>
                  </a:lnTo>
                  <a:lnTo>
                    <a:pt x="1381" y="11379"/>
                  </a:lnTo>
                  <a:lnTo>
                    <a:pt x="1184" y="11281"/>
                  </a:lnTo>
                  <a:lnTo>
                    <a:pt x="1045" y="11202"/>
                  </a:lnTo>
                  <a:lnTo>
                    <a:pt x="907" y="11103"/>
                  </a:lnTo>
                  <a:lnTo>
                    <a:pt x="789" y="11005"/>
                  </a:lnTo>
                  <a:lnTo>
                    <a:pt x="690" y="10886"/>
                  </a:lnTo>
                  <a:lnTo>
                    <a:pt x="572" y="10768"/>
                  </a:lnTo>
                  <a:lnTo>
                    <a:pt x="493" y="10630"/>
                  </a:lnTo>
                  <a:lnTo>
                    <a:pt x="414" y="10492"/>
                  </a:lnTo>
                  <a:lnTo>
                    <a:pt x="355" y="10354"/>
                  </a:lnTo>
                  <a:lnTo>
                    <a:pt x="296" y="10196"/>
                  </a:lnTo>
                  <a:lnTo>
                    <a:pt x="257" y="10038"/>
                  </a:lnTo>
                  <a:lnTo>
                    <a:pt x="257" y="9881"/>
                  </a:lnTo>
                  <a:lnTo>
                    <a:pt x="257" y="9703"/>
                  </a:lnTo>
                  <a:lnTo>
                    <a:pt x="276" y="9545"/>
                  </a:lnTo>
                  <a:lnTo>
                    <a:pt x="316" y="9368"/>
                  </a:lnTo>
                  <a:lnTo>
                    <a:pt x="375" y="9190"/>
                  </a:lnTo>
                  <a:lnTo>
                    <a:pt x="454" y="9033"/>
                  </a:lnTo>
                  <a:lnTo>
                    <a:pt x="1045" y="7987"/>
                  </a:lnTo>
                  <a:lnTo>
                    <a:pt x="1657" y="6942"/>
                  </a:lnTo>
                  <a:lnTo>
                    <a:pt x="2288" y="5917"/>
                  </a:lnTo>
                  <a:lnTo>
                    <a:pt x="2919" y="4891"/>
                  </a:lnTo>
                  <a:lnTo>
                    <a:pt x="3570" y="3866"/>
                  </a:lnTo>
                  <a:lnTo>
                    <a:pt x="4240" y="2860"/>
                  </a:lnTo>
                  <a:lnTo>
                    <a:pt x="4911" y="1874"/>
                  </a:lnTo>
                  <a:lnTo>
                    <a:pt x="5601" y="888"/>
                  </a:lnTo>
                  <a:lnTo>
                    <a:pt x="5719" y="730"/>
                  </a:lnTo>
                  <a:lnTo>
                    <a:pt x="5857" y="592"/>
                  </a:lnTo>
                  <a:lnTo>
                    <a:pt x="5995" y="494"/>
                  </a:lnTo>
                  <a:lnTo>
                    <a:pt x="6153" y="395"/>
                  </a:lnTo>
                  <a:lnTo>
                    <a:pt x="6331" y="336"/>
                  </a:lnTo>
                  <a:lnTo>
                    <a:pt x="6508" y="277"/>
                  </a:lnTo>
                  <a:lnTo>
                    <a:pt x="6686" y="257"/>
                  </a:lnTo>
                  <a:close/>
                  <a:moveTo>
                    <a:pt x="6666" y="1"/>
                  </a:moveTo>
                  <a:lnTo>
                    <a:pt x="6449" y="20"/>
                  </a:lnTo>
                  <a:lnTo>
                    <a:pt x="6252" y="80"/>
                  </a:lnTo>
                  <a:lnTo>
                    <a:pt x="6054" y="158"/>
                  </a:lnTo>
                  <a:lnTo>
                    <a:pt x="5857" y="257"/>
                  </a:lnTo>
                  <a:lnTo>
                    <a:pt x="5699" y="395"/>
                  </a:lnTo>
                  <a:lnTo>
                    <a:pt x="5522" y="553"/>
                  </a:lnTo>
                  <a:lnTo>
                    <a:pt x="5384" y="730"/>
                  </a:lnTo>
                  <a:lnTo>
                    <a:pt x="4694" y="1716"/>
                  </a:lnTo>
                  <a:lnTo>
                    <a:pt x="4023" y="2722"/>
                  </a:lnTo>
                  <a:lnTo>
                    <a:pt x="3353" y="3728"/>
                  </a:lnTo>
                  <a:lnTo>
                    <a:pt x="2702" y="4753"/>
                  </a:lnTo>
                  <a:lnTo>
                    <a:pt x="2071" y="5779"/>
                  </a:lnTo>
                  <a:lnTo>
                    <a:pt x="1440" y="6804"/>
                  </a:lnTo>
                  <a:lnTo>
                    <a:pt x="829" y="7849"/>
                  </a:lnTo>
                  <a:lnTo>
                    <a:pt x="237" y="8895"/>
                  </a:lnTo>
                  <a:lnTo>
                    <a:pt x="138" y="9092"/>
                  </a:lnTo>
                  <a:lnTo>
                    <a:pt x="59" y="9289"/>
                  </a:lnTo>
                  <a:lnTo>
                    <a:pt x="20" y="9486"/>
                  </a:lnTo>
                  <a:lnTo>
                    <a:pt x="0" y="9664"/>
                  </a:lnTo>
                  <a:lnTo>
                    <a:pt x="0" y="9861"/>
                  </a:lnTo>
                  <a:lnTo>
                    <a:pt x="20" y="10058"/>
                  </a:lnTo>
                  <a:lnTo>
                    <a:pt x="59" y="10236"/>
                  </a:lnTo>
                  <a:lnTo>
                    <a:pt x="99" y="10413"/>
                  </a:lnTo>
                  <a:lnTo>
                    <a:pt x="178" y="10591"/>
                  </a:lnTo>
                  <a:lnTo>
                    <a:pt x="257" y="10748"/>
                  </a:lnTo>
                  <a:lnTo>
                    <a:pt x="375" y="10906"/>
                  </a:lnTo>
                  <a:lnTo>
                    <a:pt x="474" y="11044"/>
                  </a:lnTo>
                  <a:lnTo>
                    <a:pt x="612" y="11182"/>
                  </a:lnTo>
                  <a:lnTo>
                    <a:pt x="750" y="11301"/>
                  </a:lnTo>
                  <a:lnTo>
                    <a:pt x="888" y="11419"/>
                  </a:lnTo>
                  <a:lnTo>
                    <a:pt x="1045" y="11517"/>
                  </a:lnTo>
                  <a:lnTo>
                    <a:pt x="1243" y="11616"/>
                  </a:lnTo>
                  <a:lnTo>
                    <a:pt x="1460" y="11675"/>
                  </a:lnTo>
                  <a:lnTo>
                    <a:pt x="1677" y="11734"/>
                  </a:lnTo>
                  <a:lnTo>
                    <a:pt x="1913" y="11754"/>
                  </a:lnTo>
                  <a:lnTo>
                    <a:pt x="2091" y="11734"/>
                  </a:lnTo>
                  <a:lnTo>
                    <a:pt x="2268" y="11695"/>
                  </a:lnTo>
                  <a:lnTo>
                    <a:pt x="2426" y="11636"/>
                  </a:lnTo>
                  <a:lnTo>
                    <a:pt x="2603" y="11557"/>
                  </a:lnTo>
                  <a:lnTo>
                    <a:pt x="2761" y="11439"/>
                  </a:lnTo>
                  <a:lnTo>
                    <a:pt x="2919" y="11301"/>
                  </a:lnTo>
                  <a:lnTo>
                    <a:pt x="3057" y="11143"/>
                  </a:lnTo>
                  <a:lnTo>
                    <a:pt x="3195" y="10946"/>
                  </a:lnTo>
                  <a:lnTo>
                    <a:pt x="3787" y="9900"/>
                  </a:lnTo>
                  <a:lnTo>
                    <a:pt x="4398" y="8855"/>
                  </a:lnTo>
                  <a:lnTo>
                    <a:pt x="5009" y="7830"/>
                  </a:lnTo>
                  <a:lnTo>
                    <a:pt x="5640" y="6804"/>
                  </a:lnTo>
                  <a:lnTo>
                    <a:pt x="6291" y="5798"/>
                  </a:lnTo>
                  <a:lnTo>
                    <a:pt x="6962" y="4793"/>
                  </a:lnTo>
                  <a:lnTo>
                    <a:pt x="7632" y="3787"/>
                  </a:lnTo>
                  <a:lnTo>
                    <a:pt x="8322" y="2801"/>
                  </a:lnTo>
                  <a:lnTo>
                    <a:pt x="8441" y="2604"/>
                  </a:lnTo>
                  <a:lnTo>
                    <a:pt x="8539" y="2407"/>
                  </a:lnTo>
                  <a:lnTo>
                    <a:pt x="8598" y="2190"/>
                  </a:lnTo>
                  <a:lnTo>
                    <a:pt x="8638" y="1992"/>
                  </a:lnTo>
                  <a:lnTo>
                    <a:pt x="8658" y="1776"/>
                  </a:lnTo>
                  <a:lnTo>
                    <a:pt x="8638" y="1559"/>
                  </a:lnTo>
                  <a:lnTo>
                    <a:pt x="8579" y="1361"/>
                  </a:lnTo>
                  <a:lnTo>
                    <a:pt x="8500" y="1144"/>
                  </a:lnTo>
                  <a:lnTo>
                    <a:pt x="8381" y="928"/>
                  </a:lnTo>
                  <a:lnTo>
                    <a:pt x="8224" y="711"/>
                  </a:lnTo>
                  <a:lnTo>
                    <a:pt x="8046" y="533"/>
                  </a:lnTo>
                  <a:lnTo>
                    <a:pt x="7849" y="375"/>
                  </a:lnTo>
                  <a:lnTo>
                    <a:pt x="7632" y="237"/>
                  </a:lnTo>
                  <a:lnTo>
                    <a:pt x="7395" y="139"/>
                  </a:lnTo>
                  <a:lnTo>
                    <a:pt x="7139" y="60"/>
                  </a:lnTo>
                  <a:lnTo>
                    <a:pt x="6902" y="20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83;p38">
              <a:extLst>
                <a:ext uri="{FF2B5EF4-FFF2-40B4-BE49-F238E27FC236}">
                  <a16:creationId xmlns:a16="http://schemas.microsoft.com/office/drawing/2014/main" id="{B9BB9219-0705-6B0F-0209-01B2ECB5764B}"/>
                </a:ext>
              </a:extLst>
            </p:cNvPr>
            <p:cNvSpPr/>
            <p:nvPr/>
          </p:nvSpPr>
          <p:spPr>
            <a:xfrm>
              <a:off x="7407720" y="-11865420"/>
              <a:ext cx="283998" cy="371226"/>
            </a:xfrm>
            <a:custGeom>
              <a:avLst/>
              <a:gdLst/>
              <a:ahLst/>
              <a:cxnLst/>
              <a:rect l="l" t="t" r="r" b="b"/>
              <a:pathLst>
                <a:path w="8540" h="11163" extrusionOk="0">
                  <a:moveTo>
                    <a:pt x="6626" y="1"/>
                  </a:moveTo>
                  <a:lnTo>
                    <a:pt x="6468" y="20"/>
                  </a:lnTo>
                  <a:lnTo>
                    <a:pt x="6330" y="60"/>
                  </a:lnTo>
                  <a:lnTo>
                    <a:pt x="6173" y="119"/>
                  </a:lnTo>
                  <a:lnTo>
                    <a:pt x="6035" y="178"/>
                  </a:lnTo>
                  <a:lnTo>
                    <a:pt x="5877" y="277"/>
                  </a:lnTo>
                  <a:lnTo>
                    <a:pt x="5739" y="375"/>
                  </a:lnTo>
                  <a:lnTo>
                    <a:pt x="5620" y="513"/>
                  </a:lnTo>
                  <a:lnTo>
                    <a:pt x="5482" y="651"/>
                  </a:lnTo>
                  <a:lnTo>
                    <a:pt x="4792" y="1598"/>
                  </a:lnTo>
                  <a:lnTo>
                    <a:pt x="4082" y="2564"/>
                  </a:lnTo>
                  <a:lnTo>
                    <a:pt x="3412" y="3531"/>
                  </a:lnTo>
                  <a:lnTo>
                    <a:pt x="2741" y="4517"/>
                  </a:lnTo>
                  <a:lnTo>
                    <a:pt x="2091" y="5503"/>
                  </a:lnTo>
                  <a:lnTo>
                    <a:pt x="1459" y="6489"/>
                  </a:lnTo>
                  <a:lnTo>
                    <a:pt x="848" y="7494"/>
                  </a:lnTo>
                  <a:lnTo>
                    <a:pt x="237" y="8520"/>
                  </a:lnTo>
                  <a:lnTo>
                    <a:pt x="158" y="8678"/>
                  </a:lnTo>
                  <a:lnTo>
                    <a:pt x="79" y="8855"/>
                  </a:lnTo>
                  <a:lnTo>
                    <a:pt x="40" y="9033"/>
                  </a:lnTo>
                  <a:lnTo>
                    <a:pt x="0" y="9190"/>
                  </a:lnTo>
                  <a:lnTo>
                    <a:pt x="0" y="9348"/>
                  </a:lnTo>
                  <a:lnTo>
                    <a:pt x="0" y="9526"/>
                  </a:lnTo>
                  <a:lnTo>
                    <a:pt x="40" y="9683"/>
                  </a:lnTo>
                  <a:lnTo>
                    <a:pt x="79" y="9841"/>
                  </a:lnTo>
                  <a:lnTo>
                    <a:pt x="118" y="9979"/>
                  </a:lnTo>
                  <a:lnTo>
                    <a:pt x="197" y="10137"/>
                  </a:lnTo>
                  <a:lnTo>
                    <a:pt x="276" y="10275"/>
                  </a:lnTo>
                  <a:lnTo>
                    <a:pt x="355" y="10393"/>
                  </a:lnTo>
                  <a:lnTo>
                    <a:pt x="454" y="10512"/>
                  </a:lnTo>
                  <a:lnTo>
                    <a:pt x="572" y="10630"/>
                  </a:lnTo>
                  <a:lnTo>
                    <a:pt x="690" y="10748"/>
                  </a:lnTo>
                  <a:lnTo>
                    <a:pt x="809" y="10827"/>
                  </a:lnTo>
                  <a:lnTo>
                    <a:pt x="947" y="10926"/>
                  </a:lnTo>
                  <a:lnTo>
                    <a:pt x="1065" y="10985"/>
                  </a:lnTo>
                  <a:lnTo>
                    <a:pt x="1223" y="11044"/>
                  </a:lnTo>
                  <a:lnTo>
                    <a:pt x="1361" y="11103"/>
                  </a:lnTo>
                  <a:lnTo>
                    <a:pt x="1499" y="11143"/>
                  </a:lnTo>
                  <a:lnTo>
                    <a:pt x="1657" y="11162"/>
                  </a:lnTo>
                  <a:lnTo>
                    <a:pt x="1952" y="11162"/>
                  </a:lnTo>
                  <a:lnTo>
                    <a:pt x="2091" y="11123"/>
                  </a:lnTo>
                  <a:lnTo>
                    <a:pt x="2229" y="11083"/>
                  </a:lnTo>
                  <a:lnTo>
                    <a:pt x="2367" y="11024"/>
                  </a:lnTo>
                  <a:lnTo>
                    <a:pt x="2505" y="10945"/>
                  </a:lnTo>
                  <a:lnTo>
                    <a:pt x="2623" y="10847"/>
                  </a:lnTo>
                  <a:lnTo>
                    <a:pt x="2741" y="10729"/>
                  </a:lnTo>
                  <a:lnTo>
                    <a:pt x="2860" y="10590"/>
                  </a:lnTo>
                  <a:lnTo>
                    <a:pt x="2958" y="10433"/>
                  </a:lnTo>
                  <a:lnTo>
                    <a:pt x="3570" y="9407"/>
                  </a:lnTo>
                  <a:lnTo>
                    <a:pt x="4201" y="8401"/>
                  </a:lnTo>
                  <a:lnTo>
                    <a:pt x="4832" y="7415"/>
                  </a:lnTo>
                  <a:lnTo>
                    <a:pt x="5482" y="6429"/>
                  </a:lnTo>
                  <a:lnTo>
                    <a:pt x="6133" y="5443"/>
                  </a:lnTo>
                  <a:lnTo>
                    <a:pt x="6823" y="4477"/>
                  </a:lnTo>
                  <a:lnTo>
                    <a:pt x="7514" y="3511"/>
                  </a:lnTo>
                  <a:lnTo>
                    <a:pt x="8224" y="2564"/>
                  </a:lnTo>
                  <a:lnTo>
                    <a:pt x="8322" y="2406"/>
                  </a:lnTo>
                  <a:lnTo>
                    <a:pt x="8421" y="2249"/>
                  </a:lnTo>
                  <a:lnTo>
                    <a:pt x="8480" y="2091"/>
                  </a:lnTo>
                  <a:lnTo>
                    <a:pt x="8519" y="1933"/>
                  </a:lnTo>
                  <a:lnTo>
                    <a:pt x="8539" y="1775"/>
                  </a:lnTo>
                  <a:lnTo>
                    <a:pt x="8539" y="1618"/>
                  </a:lnTo>
                  <a:lnTo>
                    <a:pt x="8539" y="1480"/>
                  </a:lnTo>
                  <a:lnTo>
                    <a:pt x="8500" y="1322"/>
                  </a:lnTo>
                  <a:lnTo>
                    <a:pt x="8460" y="1184"/>
                  </a:lnTo>
                  <a:lnTo>
                    <a:pt x="8401" y="1046"/>
                  </a:lnTo>
                  <a:lnTo>
                    <a:pt x="8342" y="908"/>
                  </a:lnTo>
                  <a:lnTo>
                    <a:pt x="8243" y="789"/>
                  </a:lnTo>
                  <a:lnTo>
                    <a:pt x="8164" y="671"/>
                  </a:lnTo>
                  <a:lnTo>
                    <a:pt x="8046" y="553"/>
                  </a:lnTo>
                  <a:lnTo>
                    <a:pt x="7928" y="454"/>
                  </a:lnTo>
                  <a:lnTo>
                    <a:pt x="7809" y="356"/>
                  </a:lnTo>
                  <a:lnTo>
                    <a:pt x="7671" y="277"/>
                  </a:lnTo>
                  <a:lnTo>
                    <a:pt x="7533" y="198"/>
                  </a:lnTo>
                  <a:lnTo>
                    <a:pt x="7395" y="139"/>
                  </a:lnTo>
                  <a:lnTo>
                    <a:pt x="7257" y="79"/>
                  </a:lnTo>
                  <a:lnTo>
                    <a:pt x="7099" y="40"/>
                  </a:lnTo>
                  <a:lnTo>
                    <a:pt x="6942" y="2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84;p38">
              <a:extLst>
                <a:ext uri="{FF2B5EF4-FFF2-40B4-BE49-F238E27FC236}">
                  <a16:creationId xmlns:a16="http://schemas.microsoft.com/office/drawing/2014/main" id="{3C639440-BD73-590E-0B11-170427BB1DDE}"/>
                </a:ext>
              </a:extLst>
            </p:cNvPr>
            <p:cNvSpPr/>
            <p:nvPr/>
          </p:nvSpPr>
          <p:spPr>
            <a:xfrm>
              <a:off x="7403131" y="-11869344"/>
              <a:ext cx="293176" cy="379739"/>
            </a:xfrm>
            <a:custGeom>
              <a:avLst/>
              <a:gdLst/>
              <a:ahLst/>
              <a:cxnLst/>
              <a:rect l="l" t="t" r="r" b="b"/>
              <a:pathLst>
                <a:path w="8816" h="11419" extrusionOk="0">
                  <a:moveTo>
                    <a:pt x="7080" y="257"/>
                  </a:moveTo>
                  <a:lnTo>
                    <a:pt x="7297" y="316"/>
                  </a:lnTo>
                  <a:lnTo>
                    <a:pt x="7514" y="375"/>
                  </a:lnTo>
                  <a:lnTo>
                    <a:pt x="7711" y="474"/>
                  </a:lnTo>
                  <a:lnTo>
                    <a:pt x="7908" y="592"/>
                  </a:lnTo>
                  <a:lnTo>
                    <a:pt x="8085" y="750"/>
                  </a:lnTo>
                  <a:lnTo>
                    <a:pt x="8224" y="907"/>
                  </a:lnTo>
                  <a:lnTo>
                    <a:pt x="8362" y="1085"/>
                  </a:lnTo>
                  <a:lnTo>
                    <a:pt x="8460" y="1282"/>
                  </a:lnTo>
                  <a:lnTo>
                    <a:pt x="8500" y="1400"/>
                  </a:lnTo>
                  <a:lnTo>
                    <a:pt x="8539" y="1538"/>
                  </a:lnTo>
                  <a:lnTo>
                    <a:pt x="8559" y="1696"/>
                  </a:lnTo>
                  <a:lnTo>
                    <a:pt x="8559" y="1854"/>
                  </a:lnTo>
                  <a:lnTo>
                    <a:pt x="8539" y="2031"/>
                  </a:lnTo>
                  <a:lnTo>
                    <a:pt x="8480" y="2229"/>
                  </a:lnTo>
                  <a:lnTo>
                    <a:pt x="8381" y="2406"/>
                  </a:lnTo>
                  <a:lnTo>
                    <a:pt x="8243" y="2603"/>
                  </a:lnTo>
                  <a:lnTo>
                    <a:pt x="7553" y="3550"/>
                  </a:lnTo>
                  <a:lnTo>
                    <a:pt x="6843" y="4516"/>
                  </a:lnTo>
                  <a:lnTo>
                    <a:pt x="6173" y="5483"/>
                  </a:lnTo>
                  <a:lnTo>
                    <a:pt x="5502" y="6469"/>
                  </a:lnTo>
                  <a:lnTo>
                    <a:pt x="4851" y="7455"/>
                  </a:lnTo>
                  <a:lnTo>
                    <a:pt x="4220" y="8460"/>
                  </a:lnTo>
                  <a:lnTo>
                    <a:pt x="3589" y="9466"/>
                  </a:lnTo>
                  <a:lnTo>
                    <a:pt x="2998" y="10492"/>
                  </a:lnTo>
                  <a:lnTo>
                    <a:pt x="2899" y="10630"/>
                  </a:lnTo>
                  <a:lnTo>
                    <a:pt x="2800" y="10748"/>
                  </a:lnTo>
                  <a:lnTo>
                    <a:pt x="2682" y="10866"/>
                  </a:lnTo>
                  <a:lnTo>
                    <a:pt x="2583" y="10945"/>
                  </a:lnTo>
                  <a:lnTo>
                    <a:pt x="2465" y="11024"/>
                  </a:lnTo>
                  <a:lnTo>
                    <a:pt x="2347" y="11083"/>
                  </a:lnTo>
                  <a:lnTo>
                    <a:pt x="2209" y="11123"/>
                  </a:lnTo>
                  <a:lnTo>
                    <a:pt x="2090" y="11142"/>
                  </a:lnTo>
                  <a:lnTo>
                    <a:pt x="1834" y="11142"/>
                  </a:lnTo>
                  <a:lnTo>
                    <a:pt x="1597" y="11123"/>
                  </a:lnTo>
                  <a:lnTo>
                    <a:pt x="1361" y="11044"/>
                  </a:lnTo>
                  <a:lnTo>
                    <a:pt x="1144" y="10925"/>
                  </a:lnTo>
                  <a:lnTo>
                    <a:pt x="1026" y="10847"/>
                  </a:lnTo>
                  <a:lnTo>
                    <a:pt x="907" y="10748"/>
                  </a:lnTo>
                  <a:lnTo>
                    <a:pt x="789" y="10649"/>
                  </a:lnTo>
                  <a:lnTo>
                    <a:pt x="671" y="10531"/>
                  </a:lnTo>
                  <a:lnTo>
                    <a:pt x="572" y="10413"/>
                  </a:lnTo>
                  <a:lnTo>
                    <a:pt x="493" y="10275"/>
                  </a:lnTo>
                  <a:lnTo>
                    <a:pt x="414" y="10137"/>
                  </a:lnTo>
                  <a:lnTo>
                    <a:pt x="355" y="9999"/>
                  </a:lnTo>
                  <a:lnTo>
                    <a:pt x="316" y="9841"/>
                  </a:lnTo>
                  <a:lnTo>
                    <a:pt x="276" y="9683"/>
                  </a:lnTo>
                  <a:lnTo>
                    <a:pt x="276" y="9525"/>
                  </a:lnTo>
                  <a:lnTo>
                    <a:pt x="276" y="9367"/>
                  </a:lnTo>
                  <a:lnTo>
                    <a:pt x="296" y="9210"/>
                  </a:lnTo>
                  <a:lnTo>
                    <a:pt x="335" y="9032"/>
                  </a:lnTo>
                  <a:lnTo>
                    <a:pt x="395" y="8874"/>
                  </a:lnTo>
                  <a:lnTo>
                    <a:pt x="493" y="8697"/>
                  </a:lnTo>
                  <a:lnTo>
                    <a:pt x="1085" y="7691"/>
                  </a:lnTo>
                  <a:lnTo>
                    <a:pt x="1716" y="6685"/>
                  </a:lnTo>
                  <a:lnTo>
                    <a:pt x="2347" y="5680"/>
                  </a:lnTo>
                  <a:lnTo>
                    <a:pt x="2998" y="4694"/>
                  </a:lnTo>
                  <a:lnTo>
                    <a:pt x="3668" y="3727"/>
                  </a:lnTo>
                  <a:lnTo>
                    <a:pt x="4339" y="2761"/>
                  </a:lnTo>
                  <a:lnTo>
                    <a:pt x="5029" y="1795"/>
                  </a:lnTo>
                  <a:lnTo>
                    <a:pt x="5739" y="848"/>
                  </a:lnTo>
                  <a:lnTo>
                    <a:pt x="5857" y="690"/>
                  </a:lnTo>
                  <a:lnTo>
                    <a:pt x="6015" y="552"/>
                  </a:lnTo>
                  <a:lnTo>
                    <a:pt x="6173" y="454"/>
                  </a:lnTo>
                  <a:lnTo>
                    <a:pt x="6330" y="375"/>
                  </a:lnTo>
                  <a:lnTo>
                    <a:pt x="6508" y="296"/>
                  </a:lnTo>
                  <a:lnTo>
                    <a:pt x="6685" y="257"/>
                  </a:lnTo>
                  <a:close/>
                  <a:moveTo>
                    <a:pt x="6666" y="0"/>
                  </a:moveTo>
                  <a:lnTo>
                    <a:pt x="6449" y="59"/>
                  </a:lnTo>
                  <a:lnTo>
                    <a:pt x="6232" y="119"/>
                  </a:lnTo>
                  <a:lnTo>
                    <a:pt x="6035" y="217"/>
                  </a:lnTo>
                  <a:lnTo>
                    <a:pt x="5857" y="355"/>
                  </a:lnTo>
                  <a:lnTo>
                    <a:pt x="5680" y="513"/>
                  </a:lnTo>
                  <a:lnTo>
                    <a:pt x="5522" y="690"/>
                  </a:lnTo>
                  <a:lnTo>
                    <a:pt x="4812" y="1637"/>
                  </a:lnTo>
                  <a:lnTo>
                    <a:pt x="4122" y="2603"/>
                  </a:lnTo>
                  <a:lnTo>
                    <a:pt x="3451" y="3570"/>
                  </a:lnTo>
                  <a:lnTo>
                    <a:pt x="2781" y="4556"/>
                  </a:lnTo>
                  <a:lnTo>
                    <a:pt x="2130" y="5542"/>
                  </a:lnTo>
                  <a:lnTo>
                    <a:pt x="1499" y="6547"/>
                  </a:lnTo>
                  <a:lnTo>
                    <a:pt x="868" y="7553"/>
                  </a:lnTo>
                  <a:lnTo>
                    <a:pt x="256" y="8559"/>
                  </a:lnTo>
                  <a:lnTo>
                    <a:pt x="158" y="8756"/>
                  </a:lnTo>
                  <a:lnTo>
                    <a:pt x="99" y="8953"/>
                  </a:lnTo>
                  <a:lnTo>
                    <a:pt x="40" y="9151"/>
                  </a:lnTo>
                  <a:lnTo>
                    <a:pt x="20" y="9348"/>
                  </a:lnTo>
                  <a:lnTo>
                    <a:pt x="0" y="9525"/>
                  </a:lnTo>
                  <a:lnTo>
                    <a:pt x="20" y="9722"/>
                  </a:lnTo>
                  <a:lnTo>
                    <a:pt x="59" y="9900"/>
                  </a:lnTo>
                  <a:lnTo>
                    <a:pt x="118" y="10077"/>
                  </a:lnTo>
                  <a:lnTo>
                    <a:pt x="178" y="10235"/>
                  </a:lnTo>
                  <a:lnTo>
                    <a:pt x="256" y="10393"/>
                  </a:lnTo>
                  <a:lnTo>
                    <a:pt x="355" y="10551"/>
                  </a:lnTo>
                  <a:lnTo>
                    <a:pt x="473" y="10689"/>
                  </a:lnTo>
                  <a:lnTo>
                    <a:pt x="592" y="10827"/>
                  </a:lnTo>
                  <a:lnTo>
                    <a:pt x="730" y="10945"/>
                  </a:lnTo>
                  <a:lnTo>
                    <a:pt x="868" y="11063"/>
                  </a:lnTo>
                  <a:lnTo>
                    <a:pt x="1026" y="11162"/>
                  </a:lnTo>
                  <a:lnTo>
                    <a:pt x="1242" y="11261"/>
                  </a:lnTo>
                  <a:lnTo>
                    <a:pt x="1459" y="11340"/>
                  </a:lnTo>
                  <a:lnTo>
                    <a:pt x="1696" y="11399"/>
                  </a:lnTo>
                  <a:lnTo>
                    <a:pt x="1913" y="11418"/>
                  </a:lnTo>
                  <a:lnTo>
                    <a:pt x="2110" y="11399"/>
                  </a:lnTo>
                  <a:lnTo>
                    <a:pt x="2288" y="11359"/>
                  </a:lnTo>
                  <a:lnTo>
                    <a:pt x="2465" y="11300"/>
                  </a:lnTo>
                  <a:lnTo>
                    <a:pt x="2623" y="11221"/>
                  </a:lnTo>
                  <a:lnTo>
                    <a:pt x="2781" y="11123"/>
                  </a:lnTo>
                  <a:lnTo>
                    <a:pt x="2938" y="10985"/>
                  </a:lnTo>
                  <a:lnTo>
                    <a:pt x="3076" y="10807"/>
                  </a:lnTo>
                  <a:lnTo>
                    <a:pt x="3215" y="10610"/>
                  </a:lnTo>
                  <a:lnTo>
                    <a:pt x="3826" y="9604"/>
                  </a:lnTo>
                  <a:lnTo>
                    <a:pt x="4437" y="8598"/>
                  </a:lnTo>
                  <a:lnTo>
                    <a:pt x="5068" y="7612"/>
                  </a:lnTo>
                  <a:lnTo>
                    <a:pt x="5719" y="6607"/>
                  </a:lnTo>
                  <a:lnTo>
                    <a:pt x="6390" y="5640"/>
                  </a:lnTo>
                  <a:lnTo>
                    <a:pt x="7060" y="4674"/>
                  </a:lnTo>
                  <a:lnTo>
                    <a:pt x="7750" y="3708"/>
                  </a:lnTo>
                  <a:lnTo>
                    <a:pt x="8460" y="2761"/>
                  </a:lnTo>
                  <a:lnTo>
                    <a:pt x="8578" y="2584"/>
                  </a:lnTo>
                  <a:lnTo>
                    <a:pt x="8677" y="2386"/>
                  </a:lnTo>
                  <a:lnTo>
                    <a:pt x="8756" y="2189"/>
                  </a:lnTo>
                  <a:lnTo>
                    <a:pt x="8795" y="1992"/>
                  </a:lnTo>
                  <a:lnTo>
                    <a:pt x="8815" y="1775"/>
                  </a:lnTo>
                  <a:lnTo>
                    <a:pt x="8795" y="1578"/>
                  </a:lnTo>
                  <a:lnTo>
                    <a:pt x="8756" y="1381"/>
                  </a:lnTo>
                  <a:lnTo>
                    <a:pt x="8697" y="1183"/>
                  </a:lnTo>
                  <a:lnTo>
                    <a:pt x="8578" y="947"/>
                  </a:lnTo>
                  <a:lnTo>
                    <a:pt x="8440" y="750"/>
                  </a:lnTo>
                  <a:lnTo>
                    <a:pt x="8263" y="552"/>
                  </a:lnTo>
                  <a:lnTo>
                    <a:pt x="8066" y="395"/>
                  </a:lnTo>
                  <a:lnTo>
                    <a:pt x="7849" y="257"/>
                  </a:lnTo>
                  <a:lnTo>
                    <a:pt x="7612" y="138"/>
                  </a:lnTo>
                  <a:lnTo>
                    <a:pt x="7376" y="59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85;p38">
              <a:extLst>
                <a:ext uri="{FF2B5EF4-FFF2-40B4-BE49-F238E27FC236}">
                  <a16:creationId xmlns:a16="http://schemas.microsoft.com/office/drawing/2014/main" id="{F3463334-0A67-7725-8B8C-82A018D19836}"/>
                </a:ext>
              </a:extLst>
            </p:cNvPr>
            <p:cNvSpPr/>
            <p:nvPr/>
          </p:nvSpPr>
          <p:spPr>
            <a:xfrm>
              <a:off x="7548056" y="-11428650"/>
              <a:ext cx="274819" cy="185629"/>
            </a:xfrm>
            <a:custGeom>
              <a:avLst/>
              <a:gdLst/>
              <a:ahLst/>
              <a:cxnLst/>
              <a:rect l="l" t="t" r="r" b="b"/>
              <a:pathLst>
                <a:path w="8264" h="5582" extrusionOk="0">
                  <a:moveTo>
                    <a:pt x="1164" y="0"/>
                  </a:moveTo>
                  <a:lnTo>
                    <a:pt x="967" y="60"/>
                  </a:lnTo>
                  <a:lnTo>
                    <a:pt x="789" y="138"/>
                  </a:lnTo>
                  <a:lnTo>
                    <a:pt x="612" y="237"/>
                  </a:lnTo>
                  <a:lnTo>
                    <a:pt x="454" y="355"/>
                  </a:lnTo>
                  <a:lnTo>
                    <a:pt x="316" y="513"/>
                  </a:lnTo>
                  <a:lnTo>
                    <a:pt x="198" y="691"/>
                  </a:lnTo>
                  <a:lnTo>
                    <a:pt x="99" y="888"/>
                  </a:lnTo>
                  <a:lnTo>
                    <a:pt x="40" y="1085"/>
                  </a:lnTo>
                  <a:lnTo>
                    <a:pt x="0" y="1322"/>
                  </a:lnTo>
                  <a:lnTo>
                    <a:pt x="0" y="1558"/>
                  </a:lnTo>
                  <a:lnTo>
                    <a:pt x="40" y="1795"/>
                  </a:lnTo>
                  <a:lnTo>
                    <a:pt x="59" y="1815"/>
                  </a:lnTo>
                  <a:lnTo>
                    <a:pt x="119" y="2012"/>
                  </a:lnTo>
                  <a:lnTo>
                    <a:pt x="198" y="2229"/>
                  </a:lnTo>
                  <a:lnTo>
                    <a:pt x="316" y="2406"/>
                  </a:lnTo>
                  <a:lnTo>
                    <a:pt x="434" y="2584"/>
                  </a:lnTo>
                  <a:lnTo>
                    <a:pt x="552" y="2761"/>
                  </a:lnTo>
                  <a:lnTo>
                    <a:pt x="710" y="2939"/>
                  </a:lnTo>
                  <a:lnTo>
                    <a:pt x="1006" y="3254"/>
                  </a:lnTo>
                  <a:lnTo>
                    <a:pt x="1460" y="3649"/>
                  </a:lnTo>
                  <a:lnTo>
                    <a:pt x="1953" y="4023"/>
                  </a:lnTo>
                  <a:lnTo>
                    <a:pt x="2446" y="4359"/>
                  </a:lnTo>
                  <a:lnTo>
                    <a:pt x="2978" y="4654"/>
                  </a:lnTo>
                  <a:lnTo>
                    <a:pt x="3530" y="4911"/>
                  </a:lnTo>
                  <a:lnTo>
                    <a:pt x="4082" y="5147"/>
                  </a:lnTo>
                  <a:lnTo>
                    <a:pt x="4674" y="5325"/>
                  </a:lnTo>
                  <a:lnTo>
                    <a:pt x="5266" y="5463"/>
                  </a:lnTo>
                  <a:lnTo>
                    <a:pt x="5700" y="5542"/>
                  </a:lnTo>
                  <a:lnTo>
                    <a:pt x="5936" y="5562"/>
                  </a:lnTo>
                  <a:lnTo>
                    <a:pt x="6153" y="5581"/>
                  </a:lnTo>
                  <a:lnTo>
                    <a:pt x="6390" y="5581"/>
                  </a:lnTo>
                  <a:lnTo>
                    <a:pt x="6607" y="5562"/>
                  </a:lnTo>
                  <a:lnTo>
                    <a:pt x="6824" y="5522"/>
                  </a:lnTo>
                  <a:lnTo>
                    <a:pt x="7041" y="5483"/>
                  </a:lnTo>
                  <a:lnTo>
                    <a:pt x="7277" y="5384"/>
                  </a:lnTo>
                  <a:lnTo>
                    <a:pt x="7474" y="5286"/>
                  </a:lnTo>
                  <a:lnTo>
                    <a:pt x="7672" y="5147"/>
                  </a:lnTo>
                  <a:lnTo>
                    <a:pt x="7829" y="5009"/>
                  </a:lnTo>
                  <a:lnTo>
                    <a:pt x="7967" y="4852"/>
                  </a:lnTo>
                  <a:lnTo>
                    <a:pt x="8086" y="4674"/>
                  </a:lnTo>
                  <a:lnTo>
                    <a:pt x="8165" y="4477"/>
                  </a:lnTo>
                  <a:lnTo>
                    <a:pt x="8224" y="4299"/>
                  </a:lnTo>
                  <a:lnTo>
                    <a:pt x="8263" y="4102"/>
                  </a:lnTo>
                  <a:lnTo>
                    <a:pt x="8243" y="3925"/>
                  </a:lnTo>
                  <a:lnTo>
                    <a:pt x="8204" y="3747"/>
                  </a:lnTo>
                  <a:lnTo>
                    <a:pt x="8125" y="3570"/>
                  </a:lnTo>
                  <a:lnTo>
                    <a:pt x="8007" y="3412"/>
                  </a:lnTo>
                  <a:lnTo>
                    <a:pt x="7849" y="3274"/>
                  </a:lnTo>
                  <a:lnTo>
                    <a:pt x="7632" y="3156"/>
                  </a:lnTo>
                  <a:lnTo>
                    <a:pt x="7395" y="3057"/>
                  </a:lnTo>
                  <a:lnTo>
                    <a:pt x="7159" y="2998"/>
                  </a:lnTo>
                  <a:lnTo>
                    <a:pt x="6922" y="2978"/>
                  </a:lnTo>
                  <a:lnTo>
                    <a:pt x="6705" y="2978"/>
                  </a:lnTo>
                  <a:lnTo>
                    <a:pt x="6469" y="2998"/>
                  </a:lnTo>
                  <a:lnTo>
                    <a:pt x="6035" y="3018"/>
                  </a:lnTo>
                  <a:lnTo>
                    <a:pt x="5798" y="3018"/>
                  </a:lnTo>
                  <a:lnTo>
                    <a:pt x="5581" y="2978"/>
                  </a:lnTo>
                  <a:lnTo>
                    <a:pt x="5345" y="2919"/>
                  </a:lnTo>
                  <a:lnTo>
                    <a:pt x="5108" y="2840"/>
                  </a:lnTo>
                  <a:lnTo>
                    <a:pt x="4871" y="2761"/>
                  </a:lnTo>
                  <a:lnTo>
                    <a:pt x="4654" y="2643"/>
                  </a:lnTo>
                  <a:lnTo>
                    <a:pt x="4437" y="2525"/>
                  </a:lnTo>
                  <a:lnTo>
                    <a:pt x="4220" y="2406"/>
                  </a:lnTo>
                  <a:lnTo>
                    <a:pt x="4023" y="2268"/>
                  </a:lnTo>
                  <a:lnTo>
                    <a:pt x="3826" y="2111"/>
                  </a:lnTo>
                  <a:lnTo>
                    <a:pt x="3589" y="1913"/>
                  </a:lnTo>
                  <a:lnTo>
                    <a:pt x="3392" y="1696"/>
                  </a:lnTo>
                  <a:lnTo>
                    <a:pt x="3195" y="1460"/>
                  </a:lnTo>
                  <a:lnTo>
                    <a:pt x="3018" y="1203"/>
                  </a:lnTo>
                  <a:lnTo>
                    <a:pt x="2820" y="967"/>
                  </a:lnTo>
                  <a:lnTo>
                    <a:pt x="2643" y="730"/>
                  </a:lnTo>
                  <a:lnTo>
                    <a:pt x="2426" y="513"/>
                  </a:lnTo>
                  <a:lnTo>
                    <a:pt x="2209" y="296"/>
                  </a:lnTo>
                  <a:lnTo>
                    <a:pt x="1992" y="158"/>
                  </a:lnTo>
                  <a:lnTo>
                    <a:pt x="1795" y="79"/>
                  </a:lnTo>
                  <a:lnTo>
                    <a:pt x="1578" y="2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86;p38">
              <a:extLst>
                <a:ext uri="{FF2B5EF4-FFF2-40B4-BE49-F238E27FC236}">
                  <a16:creationId xmlns:a16="http://schemas.microsoft.com/office/drawing/2014/main" id="{224BA8CC-E3AD-C6FE-D723-57362CB0E1C3}"/>
                </a:ext>
              </a:extLst>
            </p:cNvPr>
            <p:cNvSpPr/>
            <p:nvPr/>
          </p:nvSpPr>
          <p:spPr>
            <a:xfrm>
              <a:off x="7454277" y="-11765722"/>
              <a:ext cx="138407" cy="169201"/>
            </a:xfrm>
            <a:custGeom>
              <a:avLst/>
              <a:gdLst/>
              <a:ahLst/>
              <a:cxnLst/>
              <a:rect l="l" t="t" r="r" b="b"/>
              <a:pathLst>
                <a:path w="4162" h="5088" extrusionOk="0">
                  <a:moveTo>
                    <a:pt x="2879" y="0"/>
                  </a:moveTo>
                  <a:lnTo>
                    <a:pt x="2682" y="40"/>
                  </a:lnTo>
                  <a:lnTo>
                    <a:pt x="2584" y="79"/>
                  </a:lnTo>
                  <a:lnTo>
                    <a:pt x="2505" y="118"/>
                  </a:lnTo>
                  <a:lnTo>
                    <a:pt x="2406" y="197"/>
                  </a:lnTo>
                  <a:lnTo>
                    <a:pt x="2327" y="256"/>
                  </a:lnTo>
                  <a:lnTo>
                    <a:pt x="2229" y="355"/>
                  </a:lnTo>
                  <a:lnTo>
                    <a:pt x="2150" y="454"/>
                  </a:lnTo>
                  <a:lnTo>
                    <a:pt x="197" y="3353"/>
                  </a:lnTo>
                  <a:lnTo>
                    <a:pt x="119" y="3471"/>
                  </a:lnTo>
                  <a:lnTo>
                    <a:pt x="79" y="3569"/>
                  </a:lnTo>
                  <a:lnTo>
                    <a:pt x="40" y="3688"/>
                  </a:lnTo>
                  <a:lnTo>
                    <a:pt x="20" y="3786"/>
                  </a:lnTo>
                  <a:lnTo>
                    <a:pt x="0" y="3905"/>
                  </a:lnTo>
                  <a:lnTo>
                    <a:pt x="0" y="4003"/>
                  </a:lnTo>
                  <a:lnTo>
                    <a:pt x="40" y="4220"/>
                  </a:lnTo>
                  <a:lnTo>
                    <a:pt x="99" y="4398"/>
                  </a:lnTo>
                  <a:lnTo>
                    <a:pt x="217" y="4575"/>
                  </a:lnTo>
                  <a:lnTo>
                    <a:pt x="355" y="4733"/>
                  </a:lnTo>
                  <a:lnTo>
                    <a:pt x="513" y="4871"/>
                  </a:lnTo>
                  <a:lnTo>
                    <a:pt x="691" y="4970"/>
                  </a:lnTo>
                  <a:lnTo>
                    <a:pt x="888" y="5049"/>
                  </a:lnTo>
                  <a:lnTo>
                    <a:pt x="1085" y="5088"/>
                  </a:lnTo>
                  <a:lnTo>
                    <a:pt x="1282" y="5088"/>
                  </a:lnTo>
                  <a:lnTo>
                    <a:pt x="1479" y="5049"/>
                  </a:lnTo>
                  <a:lnTo>
                    <a:pt x="1578" y="5009"/>
                  </a:lnTo>
                  <a:lnTo>
                    <a:pt x="1677" y="4970"/>
                  </a:lnTo>
                  <a:lnTo>
                    <a:pt x="1755" y="4910"/>
                  </a:lnTo>
                  <a:lnTo>
                    <a:pt x="1854" y="4832"/>
                  </a:lnTo>
                  <a:lnTo>
                    <a:pt x="1933" y="4733"/>
                  </a:lnTo>
                  <a:lnTo>
                    <a:pt x="2012" y="4634"/>
                  </a:lnTo>
                  <a:lnTo>
                    <a:pt x="3984" y="1735"/>
                  </a:lnTo>
                  <a:lnTo>
                    <a:pt x="4043" y="1617"/>
                  </a:lnTo>
                  <a:lnTo>
                    <a:pt x="4102" y="1519"/>
                  </a:lnTo>
                  <a:lnTo>
                    <a:pt x="4142" y="1400"/>
                  </a:lnTo>
                  <a:lnTo>
                    <a:pt x="4161" y="1302"/>
                  </a:lnTo>
                  <a:lnTo>
                    <a:pt x="4161" y="1183"/>
                  </a:lnTo>
                  <a:lnTo>
                    <a:pt x="4161" y="1085"/>
                  </a:lnTo>
                  <a:lnTo>
                    <a:pt x="4142" y="888"/>
                  </a:lnTo>
                  <a:lnTo>
                    <a:pt x="4063" y="690"/>
                  </a:lnTo>
                  <a:lnTo>
                    <a:pt x="3964" y="513"/>
                  </a:lnTo>
                  <a:lnTo>
                    <a:pt x="3826" y="355"/>
                  </a:lnTo>
                  <a:lnTo>
                    <a:pt x="3668" y="217"/>
                  </a:lnTo>
                  <a:lnTo>
                    <a:pt x="3471" y="118"/>
                  </a:lnTo>
                  <a:lnTo>
                    <a:pt x="3294" y="4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87;p38">
              <a:extLst>
                <a:ext uri="{FF2B5EF4-FFF2-40B4-BE49-F238E27FC236}">
                  <a16:creationId xmlns:a16="http://schemas.microsoft.com/office/drawing/2014/main" id="{4BC93643-E76C-DEF7-8D1B-65A39C5A2CDA}"/>
                </a:ext>
              </a:extLst>
            </p:cNvPr>
            <p:cNvSpPr/>
            <p:nvPr/>
          </p:nvSpPr>
          <p:spPr>
            <a:xfrm>
              <a:off x="7979572" y="-11475872"/>
              <a:ext cx="139704" cy="172527"/>
            </a:xfrm>
            <a:custGeom>
              <a:avLst/>
              <a:gdLst/>
              <a:ahLst/>
              <a:cxnLst/>
              <a:rect l="l" t="t" r="r" b="b"/>
              <a:pathLst>
                <a:path w="4201" h="5188" extrusionOk="0">
                  <a:moveTo>
                    <a:pt x="2919" y="1"/>
                  </a:moveTo>
                  <a:lnTo>
                    <a:pt x="2722" y="40"/>
                  </a:lnTo>
                  <a:lnTo>
                    <a:pt x="2623" y="60"/>
                  </a:lnTo>
                  <a:lnTo>
                    <a:pt x="2525" y="119"/>
                  </a:lnTo>
                  <a:lnTo>
                    <a:pt x="2426" y="178"/>
                  </a:lnTo>
                  <a:lnTo>
                    <a:pt x="2327" y="237"/>
                  </a:lnTo>
                  <a:lnTo>
                    <a:pt x="2248" y="316"/>
                  </a:lnTo>
                  <a:lnTo>
                    <a:pt x="2150" y="415"/>
                  </a:lnTo>
                  <a:lnTo>
                    <a:pt x="1874" y="809"/>
                  </a:lnTo>
                  <a:lnTo>
                    <a:pt x="1578" y="1203"/>
                  </a:lnTo>
                  <a:lnTo>
                    <a:pt x="1046" y="2032"/>
                  </a:lnTo>
                  <a:lnTo>
                    <a:pt x="553" y="2860"/>
                  </a:lnTo>
                  <a:lnTo>
                    <a:pt x="79" y="3728"/>
                  </a:lnTo>
                  <a:lnTo>
                    <a:pt x="40" y="3826"/>
                  </a:lnTo>
                  <a:lnTo>
                    <a:pt x="20" y="3925"/>
                  </a:lnTo>
                  <a:lnTo>
                    <a:pt x="0" y="4024"/>
                  </a:lnTo>
                  <a:lnTo>
                    <a:pt x="0" y="4142"/>
                  </a:lnTo>
                  <a:lnTo>
                    <a:pt x="20" y="4240"/>
                  </a:lnTo>
                  <a:lnTo>
                    <a:pt x="40" y="4339"/>
                  </a:lnTo>
                  <a:lnTo>
                    <a:pt x="138" y="4556"/>
                  </a:lnTo>
                  <a:lnTo>
                    <a:pt x="257" y="4733"/>
                  </a:lnTo>
                  <a:lnTo>
                    <a:pt x="395" y="4891"/>
                  </a:lnTo>
                  <a:lnTo>
                    <a:pt x="572" y="5029"/>
                  </a:lnTo>
                  <a:lnTo>
                    <a:pt x="769" y="5128"/>
                  </a:lnTo>
                  <a:lnTo>
                    <a:pt x="868" y="5167"/>
                  </a:lnTo>
                  <a:lnTo>
                    <a:pt x="986" y="5187"/>
                  </a:lnTo>
                  <a:lnTo>
                    <a:pt x="1203" y="5187"/>
                  </a:lnTo>
                  <a:lnTo>
                    <a:pt x="1420" y="5167"/>
                  </a:lnTo>
                  <a:lnTo>
                    <a:pt x="1598" y="5088"/>
                  </a:lnTo>
                  <a:lnTo>
                    <a:pt x="1775" y="4970"/>
                  </a:lnTo>
                  <a:lnTo>
                    <a:pt x="1933" y="4832"/>
                  </a:lnTo>
                  <a:lnTo>
                    <a:pt x="2071" y="4674"/>
                  </a:lnTo>
                  <a:lnTo>
                    <a:pt x="2170" y="4477"/>
                  </a:lnTo>
                  <a:lnTo>
                    <a:pt x="2584" y="3747"/>
                  </a:lnTo>
                  <a:lnTo>
                    <a:pt x="3018" y="3057"/>
                  </a:lnTo>
                  <a:lnTo>
                    <a:pt x="3491" y="2367"/>
                  </a:lnTo>
                  <a:lnTo>
                    <a:pt x="3984" y="1697"/>
                  </a:lnTo>
                  <a:lnTo>
                    <a:pt x="4043" y="1598"/>
                  </a:lnTo>
                  <a:lnTo>
                    <a:pt x="4102" y="1480"/>
                  </a:lnTo>
                  <a:lnTo>
                    <a:pt x="4142" y="1381"/>
                  </a:lnTo>
                  <a:lnTo>
                    <a:pt x="4181" y="1282"/>
                  </a:lnTo>
                  <a:lnTo>
                    <a:pt x="4201" y="1184"/>
                  </a:lnTo>
                  <a:lnTo>
                    <a:pt x="4201" y="1065"/>
                  </a:lnTo>
                  <a:lnTo>
                    <a:pt x="4181" y="868"/>
                  </a:lnTo>
                  <a:lnTo>
                    <a:pt x="4102" y="691"/>
                  </a:lnTo>
                  <a:lnTo>
                    <a:pt x="4004" y="513"/>
                  </a:lnTo>
                  <a:lnTo>
                    <a:pt x="3866" y="356"/>
                  </a:lnTo>
                  <a:lnTo>
                    <a:pt x="3708" y="217"/>
                  </a:lnTo>
                  <a:lnTo>
                    <a:pt x="3530" y="119"/>
                  </a:lnTo>
                  <a:lnTo>
                    <a:pt x="3333" y="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88;p38">
              <a:extLst>
                <a:ext uri="{FF2B5EF4-FFF2-40B4-BE49-F238E27FC236}">
                  <a16:creationId xmlns:a16="http://schemas.microsoft.com/office/drawing/2014/main" id="{D991835F-C553-ACDC-5BAA-9B128913BBEE}"/>
                </a:ext>
              </a:extLst>
            </p:cNvPr>
            <p:cNvSpPr/>
            <p:nvPr/>
          </p:nvSpPr>
          <p:spPr>
            <a:xfrm>
              <a:off x="7920545" y="-11241757"/>
              <a:ext cx="341695" cy="330555"/>
            </a:xfrm>
            <a:custGeom>
              <a:avLst/>
              <a:gdLst/>
              <a:ahLst/>
              <a:cxnLst/>
              <a:rect l="l" t="t" r="r" b="b"/>
              <a:pathLst>
                <a:path w="10275" h="9940" extrusionOk="0">
                  <a:moveTo>
                    <a:pt x="10058" y="1"/>
                  </a:moveTo>
                  <a:lnTo>
                    <a:pt x="9052" y="1361"/>
                  </a:lnTo>
                  <a:lnTo>
                    <a:pt x="7987" y="2762"/>
                  </a:lnTo>
                  <a:lnTo>
                    <a:pt x="7435" y="3452"/>
                  </a:lnTo>
                  <a:lnTo>
                    <a:pt x="6863" y="4122"/>
                  </a:lnTo>
                  <a:lnTo>
                    <a:pt x="6291" y="4793"/>
                  </a:lnTo>
                  <a:lnTo>
                    <a:pt x="5680" y="5463"/>
                  </a:lnTo>
                  <a:lnTo>
                    <a:pt x="5069" y="6094"/>
                  </a:lnTo>
                  <a:lnTo>
                    <a:pt x="4418" y="6706"/>
                  </a:lnTo>
                  <a:lnTo>
                    <a:pt x="3747" y="7297"/>
                  </a:lnTo>
                  <a:lnTo>
                    <a:pt x="3057" y="7850"/>
                  </a:lnTo>
                  <a:lnTo>
                    <a:pt x="2347" y="8382"/>
                  </a:lnTo>
                  <a:lnTo>
                    <a:pt x="1973" y="8638"/>
                  </a:lnTo>
                  <a:lnTo>
                    <a:pt x="1598" y="8875"/>
                  </a:lnTo>
                  <a:lnTo>
                    <a:pt x="1203" y="9092"/>
                  </a:lnTo>
                  <a:lnTo>
                    <a:pt x="809" y="9309"/>
                  </a:lnTo>
                  <a:lnTo>
                    <a:pt x="415" y="9526"/>
                  </a:lnTo>
                  <a:lnTo>
                    <a:pt x="1" y="9703"/>
                  </a:lnTo>
                  <a:lnTo>
                    <a:pt x="119" y="9940"/>
                  </a:lnTo>
                  <a:lnTo>
                    <a:pt x="533" y="9743"/>
                  </a:lnTo>
                  <a:lnTo>
                    <a:pt x="927" y="9545"/>
                  </a:lnTo>
                  <a:lnTo>
                    <a:pt x="1342" y="9329"/>
                  </a:lnTo>
                  <a:lnTo>
                    <a:pt x="1716" y="9092"/>
                  </a:lnTo>
                  <a:lnTo>
                    <a:pt x="2111" y="8855"/>
                  </a:lnTo>
                  <a:lnTo>
                    <a:pt x="2485" y="8599"/>
                  </a:lnTo>
                  <a:lnTo>
                    <a:pt x="3215" y="8066"/>
                  </a:lnTo>
                  <a:lnTo>
                    <a:pt x="3905" y="7514"/>
                  </a:lnTo>
                  <a:lnTo>
                    <a:pt x="4576" y="6923"/>
                  </a:lnTo>
                  <a:lnTo>
                    <a:pt x="5226" y="6292"/>
                  </a:lnTo>
                  <a:lnTo>
                    <a:pt x="5857" y="5661"/>
                  </a:lnTo>
                  <a:lnTo>
                    <a:pt x="6469" y="4990"/>
                  </a:lnTo>
                  <a:lnTo>
                    <a:pt x="7060" y="4320"/>
                  </a:lnTo>
                  <a:lnTo>
                    <a:pt x="7632" y="3629"/>
                  </a:lnTo>
                  <a:lnTo>
                    <a:pt x="8184" y="2919"/>
                  </a:lnTo>
                  <a:lnTo>
                    <a:pt x="9249" y="1539"/>
                  </a:lnTo>
                  <a:lnTo>
                    <a:pt x="10275" y="139"/>
                  </a:lnTo>
                  <a:lnTo>
                    <a:pt x="10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9;p38">
              <a:extLst>
                <a:ext uri="{FF2B5EF4-FFF2-40B4-BE49-F238E27FC236}">
                  <a16:creationId xmlns:a16="http://schemas.microsoft.com/office/drawing/2014/main" id="{203B51A2-547C-033D-EEE7-A771E5CD5B34}"/>
                </a:ext>
              </a:extLst>
            </p:cNvPr>
            <p:cNvSpPr/>
            <p:nvPr/>
          </p:nvSpPr>
          <p:spPr>
            <a:xfrm>
              <a:off x="7711338" y="-10873858"/>
              <a:ext cx="133818" cy="47255"/>
            </a:xfrm>
            <a:custGeom>
              <a:avLst/>
              <a:gdLst/>
              <a:ahLst/>
              <a:cxnLst/>
              <a:rect l="l" t="t" r="r" b="b"/>
              <a:pathLst>
                <a:path w="4024" h="1421" extrusionOk="0">
                  <a:moveTo>
                    <a:pt x="3905" y="1"/>
                  </a:moveTo>
                  <a:lnTo>
                    <a:pt x="3452" y="238"/>
                  </a:lnTo>
                  <a:lnTo>
                    <a:pt x="2978" y="435"/>
                  </a:lnTo>
                  <a:lnTo>
                    <a:pt x="2505" y="612"/>
                  </a:lnTo>
                  <a:lnTo>
                    <a:pt x="2012" y="790"/>
                  </a:lnTo>
                  <a:lnTo>
                    <a:pt x="1519" y="908"/>
                  </a:lnTo>
                  <a:lnTo>
                    <a:pt x="1006" y="1026"/>
                  </a:lnTo>
                  <a:lnTo>
                    <a:pt x="513" y="1105"/>
                  </a:lnTo>
                  <a:lnTo>
                    <a:pt x="1" y="1164"/>
                  </a:lnTo>
                  <a:lnTo>
                    <a:pt x="20" y="1421"/>
                  </a:lnTo>
                  <a:lnTo>
                    <a:pt x="553" y="1362"/>
                  </a:lnTo>
                  <a:lnTo>
                    <a:pt x="1066" y="1283"/>
                  </a:lnTo>
                  <a:lnTo>
                    <a:pt x="1578" y="1164"/>
                  </a:lnTo>
                  <a:lnTo>
                    <a:pt x="2091" y="1026"/>
                  </a:lnTo>
                  <a:lnTo>
                    <a:pt x="2584" y="869"/>
                  </a:lnTo>
                  <a:lnTo>
                    <a:pt x="3077" y="671"/>
                  </a:lnTo>
                  <a:lnTo>
                    <a:pt x="3570" y="455"/>
                  </a:lnTo>
                  <a:lnTo>
                    <a:pt x="4024" y="218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0;p38">
              <a:extLst>
                <a:ext uri="{FF2B5EF4-FFF2-40B4-BE49-F238E27FC236}">
                  <a16:creationId xmlns:a16="http://schemas.microsoft.com/office/drawing/2014/main" id="{D121D6F5-D6E8-6DEE-11C4-75D94024548E}"/>
                </a:ext>
              </a:extLst>
            </p:cNvPr>
            <p:cNvSpPr/>
            <p:nvPr/>
          </p:nvSpPr>
          <p:spPr>
            <a:xfrm>
              <a:off x="7909404" y="-11828706"/>
              <a:ext cx="114796" cy="99732"/>
            </a:xfrm>
            <a:custGeom>
              <a:avLst/>
              <a:gdLst/>
              <a:ahLst/>
              <a:cxnLst/>
              <a:rect l="l" t="t" r="r" b="b"/>
              <a:pathLst>
                <a:path w="3452" h="2999" extrusionOk="0">
                  <a:moveTo>
                    <a:pt x="237" y="1"/>
                  </a:moveTo>
                  <a:lnTo>
                    <a:pt x="0" y="100"/>
                  </a:lnTo>
                  <a:lnTo>
                    <a:pt x="119" y="356"/>
                  </a:lnTo>
                  <a:lnTo>
                    <a:pt x="257" y="612"/>
                  </a:lnTo>
                  <a:lnTo>
                    <a:pt x="395" y="869"/>
                  </a:lnTo>
                  <a:lnTo>
                    <a:pt x="572" y="1105"/>
                  </a:lnTo>
                  <a:lnTo>
                    <a:pt x="750" y="1342"/>
                  </a:lnTo>
                  <a:lnTo>
                    <a:pt x="947" y="1559"/>
                  </a:lnTo>
                  <a:lnTo>
                    <a:pt x="1144" y="1756"/>
                  </a:lnTo>
                  <a:lnTo>
                    <a:pt x="1361" y="1953"/>
                  </a:lnTo>
                  <a:lnTo>
                    <a:pt x="1578" y="2131"/>
                  </a:lnTo>
                  <a:lnTo>
                    <a:pt x="1815" y="2308"/>
                  </a:lnTo>
                  <a:lnTo>
                    <a:pt x="2051" y="2466"/>
                  </a:lnTo>
                  <a:lnTo>
                    <a:pt x="2308" y="2604"/>
                  </a:lnTo>
                  <a:lnTo>
                    <a:pt x="2584" y="2722"/>
                  </a:lnTo>
                  <a:lnTo>
                    <a:pt x="2840" y="2841"/>
                  </a:lnTo>
                  <a:lnTo>
                    <a:pt x="3116" y="2920"/>
                  </a:lnTo>
                  <a:lnTo>
                    <a:pt x="3392" y="2998"/>
                  </a:lnTo>
                  <a:lnTo>
                    <a:pt x="3451" y="2742"/>
                  </a:lnTo>
                  <a:lnTo>
                    <a:pt x="3195" y="2683"/>
                  </a:lnTo>
                  <a:lnTo>
                    <a:pt x="2939" y="2584"/>
                  </a:lnTo>
                  <a:lnTo>
                    <a:pt x="2682" y="2486"/>
                  </a:lnTo>
                  <a:lnTo>
                    <a:pt x="2426" y="2367"/>
                  </a:lnTo>
                  <a:lnTo>
                    <a:pt x="2189" y="2229"/>
                  </a:lnTo>
                  <a:lnTo>
                    <a:pt x="1953" y="2091"/>
                  </a:lnTo>
                  <a:lnTo>
                    <a:pt x="1736" y="1934"/>
                  </a:lnTo>
                  <a:lnTo>
                    <a:pt x="1519" y="1756"/>
                  </a:lnTo>
                  <a:lnTo>
                    <a:pt x="1322" y="1579"/>
                  </a:lnTo>
                  <a:lnTo>
                    <a:pt x="1124" y="1381"/>
                  </a:lnTo>
                  <a:lnTo>
                    <a:pt x="947" y="1164"/>
                  </a:lnTo>
                  <a:lnTo>
                    <a:pt x="769" y="947"/>
                  </a:lnTo>
                  <a:lnTo>
                    <a:pt x="631" y="731"/>
                  </a:lnTo>
                  <a:lnTo>
                    <a:pt x="474" y="494"/>
                  </a:lnTo>
                  <a:lnTo>
                    <a:pt x="355" y="2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1;p38">
              <a:extLst>
                <a:ext uri="{FF2B5EF4-FFF2-40B4-BE49-F238E27FC236}">
                  <a16:creationId xmlns:a16="http://schemas.microsoft.com/office/drawing/2014/main" id="{3D5AE3CB-B2E4-8D97-489C-33EBC264F2F4}"/>
                </a:ext>
              </a:extLst>
            </p:cNvPr>
            <p:cNvSpPr/>
            <p:nvPr/>
          </p:nvSpPr>
          <p:spPr>
            <a:xfrm>
              <a:off x="7205065" y="-11250270"/>
              <a:ext cx="26271" cy="102326"/>
            </a:xfrm>
            <a:custGeom>
              <a:avLst/>
              <a:gdLst/>
              <a:ahLst/>
              <a:cxnLst/>
              <a:rect l="l" t="t" r="r" b="b"/>
              <a:pathLst>
                <a:path w="790" h="3077" extrusionOk="0">
                  <a:moveTo>
                    <a:pt x="217" y="0"/>
                  </a:moveTo>
                  <a:lnTo>
                    <a:pt x="158" y="178"/>
                  </a:lnTo>
                  <a:lnTo>
                    <a:pt x="99" y="375"/>
                  </a:lnTo>
                  <a:lnTo>
                    <a:pt x="60" y="572"/>
                  </a:lnTo>
                  <a:lnTo>
                    <a:pt x="20" y="769"/>
                  </a:lnTo>
                  <a:lnTo>
                    <a:pt x="1" y="967"/>
                  </a:lnTo>
                  <a:lnTo>
                    <a:pt x="1" y="1184"/>
                  </a:lnTo>
                  <a:lnTo>
                    <a:pt x="1" y="1381"/>
                  </a:lnTo>
                  <a:lnTo>
                    <a:pt x="20" y="1578"/>
                  </a:lnTo>
                  <a:lnTo>
                    <a:pt x="60" y="1775"/>
                  </a:lnTo>
                  <a:lnTo>
                    <a:pt x="99" y="1972"/>
                  </a:lnTo>
                  <a:lnTo>
                    <a:pt x="139" y="2170"/>
                  </a:lnTo>
                  <a:lnTo>
                    <a:pt x="217" y="2367"/>
                  </a:lnTo>
                  <a:lnTo>
                    <a:pt x="277" y="2544"/>
                  </a:lnTo>
                  <a:lnTo>
                    <a:pt x="375" y="2722"/>
                  </a:lnTo>
                  <a:lnTo>
                    <a:pt x="474" y="2899"/>
                  </a:lnTo>
                  <a:lnTo>
                    <a:pt x="572" y="3077"/>
                  </a:lnTo>
                  <a:lnTo>
                    <a:pt x="789" y="2919"/>
                  </a:lnTo>
                  <a:lnTo>
                    <a:pt x="691" y="2761"/>
                  </a:lnTo>
                  <a:lnTo>
                    <a:pt x="592" y="2603"/>
                  </a:lnTo>
                  <a:lnTo>
                    <a:pt x="454" y="2268"/>
                  </a:lnTo>
                  <a:lnTo>
                    <a:pt x="336" y="1913"/>
                  </a:lnTo>
                  <a:lnTo>
                    <a:pt x="277" y="1539"/>
                  </a:lnTo>
                  <a:lnTo>
                    <a:pt x="257" y="1184"/>
                  </a:lnTo>
                  <a:lnTo>
                    <a:pt x="277" y="809"/>
                  </a:lnTo>
                  <a:lnTo>
                    <a:pt x="355" y="434"/>
                  </a:lnTo>
                  <a:lnTo>
                    <a:pt x="395" y="257"/>
                  </a:lnTo>
                  <a:lnTo>
                    <a:pt x="454" y="7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2;p38">
              <a:extLst>
                <a:ext uri="{FF2B5EF4-FFF2-40B4-BE49-F238E27FC236}">
                  <a16:creationId xmlns:a16="http://schemas.microsoft.com/office/drawing/2014/main" id="{5896C166-709B-9D7B-8633-6E6DB0523E9D}"/>
                </a:ext>
              </a:extLst>
            </p:cNvPr>
            <p:cNvSpPr/>
            <p:nvPr/>
          </p:nvSpPr>
          <p:spPr>
            <a:xfrm>
              <a:off x="7746754" y="-11568354"/>
              <a:ext cx="24941" cy="23012"/>
            </a:xfrm>
            <a:custGeom>
              <a:avLst/>
              <a:gdLst/>
              <a:ahLst/>
              <a:cxnLst/>
              <a:rect l="l" t="t" r="r" b="b"/>
              <a:pathLst>
                <a:path w="750" h="692" extrusionOk="0">
                  <a:moveTo>
                    <a:pt x="671" y="1"/>
                  </a:moveTo>
                  <a:lnTo>
                    <a:pt x="474" y="80"/>
                  </a:lnTo>
                  <a:lnTo>
                    <a:pt x="277" y="218"/>
                  </a:lnTo>
                  <a:lnTo>
                    <a:pt x="119" y="376"/>
                  </a:lnTo>
                  <a:lnTo>
                    <a:pt x="1" y="573"/>
                  </a:lnTo>
                  <a:lnTo>
                    <a:pt x="218" y="691"/>
                  </a:lnTo>
                  <a:lnTo>
                    <a:pt x="316" y="553"/>
                  </a:lnTo>
                  <a:lnTo>
                    <a:pt x="454" y="415"/>
                  </a:lnTo>
                  <a:lnTo>
                    <a:pt x="592" y="316"/>
                  </a:lnTo>
                  <a:lnTo>
                    <a:pt x="750" y="23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3;p38">
              <a:extLst>
                <a:ext uri="{FF2B5EF4-FFF2-40B4-BE49-F238E27FC236}">
                  <a16:creationId xmlns:a16="http://schemas.microsoft.com/office/drawing/2014/main" id="{52A5D9D1-7973-599D-A8BF-1B7A689C0E46}"/>
                </a:ext>
              </a:extLst>
            </p:cNvPr>
            <p:cNvSpPr/>
            <p:nvPr/>
          </p:nvSpPr>
          <p:spPr>
            <a:xfrm>
              <a:off x="7803820" y="-11532272"/>
              <a:ext cx="26271" cy="23644"/>
            </a:xfrm>
            <a:custGeom>
              <a:avLst/>
              <a:gdLst/>
              <a:ahLst/>
              <a:cxnLst/>
              <a:rect l="l" t="t" r="r" b="b"/>
              <a:pathLst>
                <a:path w="790" h="711" extrusionOk="0">
                  <a:moveTo>
                    <a:pt x="631" y="1"/>
                  </a:moveTo>
                  <a:lnTo>
                    <a:pt x="0" y="513"/>
                  </a:lnTo>
                  <a:lnTo>
                    <a:pt x="178" y="711"/>
                  </a:lnTo>
                  <a:lnTo>
                    <a:pt x="789" y="198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94;p38">
              <a:extLst>
                <a:ext uri="{FF2B5EF4-FFF2-40B4-BE49-F238E27FC236}">
                  <a16:creationId xmlns:a16="http://schemas.microsoft.com/office/drawing/2014/main" id="{39065940-1BB2-0FAD-C237-06A4A4D90D5C}"/>
                </a:ext>
              </a:extLst>
            </p:cNvPr>
            <p:cNvSpPr/>
            <p:nvPr/>
          </p:nvSpPr>
          <p:spPr>
            <a:xfrm>
              <a:off x="6858814" y="-9052684"/>
              <a:ext cx="476145" cy="281371"/>
            </a:xfrm>
            <a:custGeom>
              <a:avLst/>
              <a:gdLst/>
              <a:ahLst/>
              <a:cxnLst/>
              <a:rect l="l" t="t" r="r" b="b"/>
              <a:pathLst>
                <a:path w="14318" h="8461" extrusionOk="0">
                  <a:moveTo>
                    <a:pt x="10196" y="1"/>
                  </a:moveTo>
                  <a:lnTo>
                    <a:pt x="9505" y="454"/>
                  </a:lnTo>
                  <a:lnTo>
                    <a:pt x="8815" y="868"/>
                  </a:lnTo>
                  <a:lnTo>
                    <a:pt x="8086" y="1243"/>
                  </a:lnTo>
                  <a:lnTo>
                    <a:pt x="7336" y="1578"/>
                  </a:lnTo>
                  <a:lnTo>
                    <a:pt x="6961" y="1756"/>
                  </a:lnTo>
                  <a:lnTo>
                    <a:pt x="6764" y="1855"/>
                  </a:lnTo>
                  <a:lnTo>
                    <a:pt x="6587" y="1973"/>
                  </a:lnTo>
                  <a:lnTo>
                    <a:pt x="6429" y="2131"/>
                  </a:lnTo>
                  <a:lnTo>
                    <a:pt x="6271" y="2308"/>
                  </a:lnTo>
                  <a:lnTo>
                    <a:pt x="6015" y="2683"/>
                  </a:lnTo>
                  <a:lnTo>
                    <a:pt x="5739" y="3038"/>
                  </a:lnTo>
                  <a:lnTo>
                    <a:pt x="5443" y="3373"/>
                  </a:lnTo>
                  <a:lnTo>
                    <a:pt x="5147" y="3708"/>
                  </a:lnTo>
                  <a:lnTo>
                    <a:pt x="4812" y="4024"/>
                  </a:lnTo>
                  <a:lnTo>
                    <a:pt x="4477" y="4320"/>
                  </a:lnTo>
                  <a:lnTo>
                    <a:pt x="4141" y="4615"/>
                  </a:lnTo>
                  <a:lnTo>
                    <a:pt x="3432" y="5168"/>
                  </a:lnTo>
                  <a:lnTo>
                    <a:pt x="2682" y="5700"/>
                  </a:lnTo>
                  <a:lnTo>
                    <a:pt x="1933" y="6213"/>
                  </a:lnTo>
                  <a:lnTo>
                    <a:pt x="1203" y="6745"/>
                  </a:lnTo>
                  <a:lnTo>
                    <a:pt x="473" y="7297"/>
                  </a:lnTo>
                  <a:lnTo>
                    <a:pt x="335" y="7396"/>
                  </a:lnTo>
                  <a:lnTo>
                    <a:pt x="197" y="7534"/>
                  </a:lnTo>
                  <a:lnTo>
                    <a:pt x="99" y="7672"/>
                  </a:lnTo>
                  <a:lnTo>
                    <a:pt x="20" y="7830"/>
                  </a:lnTo>
                  <a:lnTo>
                    <a:pt x="0" y="7968"/>
                  </a:lnTo>
                  <a:lnTo>
                    <a:pt x="0" y="8106"/>
                  </a:lnTo>
                  <a:lnTo>
                    <a:pt x="59" y="8224"/>
                  </a:lnTo>
                  <a:lnTo>
                    <a:pt x="138" y="8323"/>
                  </a:lnTo>
                  <a:lnTo>
                    <a:pt x="257" y="8382"/>
                  </a:lnTo>
                  <a:lnTo>
                    <a:pt x="375" y="8441"/>
                  </a:lnTo>
                  <a:lnTo>
                    <a:pt x="513" y="8461"/>
                  </a:lnTo>
                  <a:lnTo>
                    <a:pt x="651" y="8461"/>
                  </a:lnTo>
                  <a:lnTo>
                    <a:pt x="1282" y="8421"/>
                  </a:lnTo>
                  <a:lnTo>
                    <a:pt x="1913" y="8343"/>
                  </a:lnTo>
                  <a:lnTo>
                    <a:pt x="2544" y="8264"/>
                  </a:lnTo>
                  <a:lnTo>
                    <a:pt x="3175" y="8145"/>
                  </a:lnTo>
                  <a:lnTo>
                    <a:pt x="3806" y="8007"/>
                  </a:lnTo>
                  <a:lnTo>
                    <a:pt x="4437" y="7850"/>
                  </a:lnTo>
                  <a:lnTo>
                    <a:pt x="5049" y="7692"/>
                  </a:lnTo>
                  <a:lnTo>
                    <a:pt x="5660" y="7495"/>
                  </a:lnTo>
                  <a:lnTo>
                    <a:pt x="6173" y="7317"/>
                  </a:lnTo>
                  <a:lnTo>
                    <a:pt x="6685" y="7100"/>
                  </a:lnTo>
                  <a:lnTo>
                    <a:pt x="7178" y="6864"/>
                  </a:lnTo>
                  <a:lnTo>
                    <a:pt x="7671" y="6587"/>
                  </a:lnTo>
                  <a:lnTo>
                    <a:pt x="8145" y="6292"/>
                  </a:lnTo>
                  <a:lnTo>
                    <a:pt x="8559" y="6016"/>
                  </a:lnTo>
                  <a:lnTo>
                    <a:pt x="9229" y="5483"/>
                  </a:lnTo>
                  <a:lnTo>
                    <a:pt x="9584" y="5207"/>
                  </a:lnTo>
                  <a:lnTo>
                    <a:pt x="9860" y="4970"/>
                  </a:lnTo>
                  <a:lnTo>
                    <a:pt x="10058" y="4773"/>
                  </a:lnTo>
                  <a:lnTo>
                    <a:pt x="10097" y="4714"/>
                  </a:lnTo>
                  <a:lnTo>
                    <a:pt x="10097" y="4675"/>
                  </a:lnTo>
                  <a:lnTo>
                    <a:pt x="11024" y="5976"/>
                  </a:lnTo>
                  <a:lnTo>
                    <a:pt x="11103" y="6075"/>
                  </a:lnTo>
                  <a:lnTo>
                    <a:pt x="11142" y="6114"/>
                  </a:lnTo>
                  <a:lnTo>
                    <a:pt x="11201" y="6154"/>
                  </a:lnTo>
                  <a:lnTo>
                    <a:pt x="11320" y="6154"/>
                  </a:lnTo>
                  <a:lnTo>
                    <a:pt x="11438" y="6134"/>
                  </a:lnTo>
                  <a:lnTo>
                    <a:pt x="14317" y="5404"/>
                  </a:lnTo>
                  <a:lnTo>
                    <a:pt x="14061" y="5089"/>
                  </a:lnTo>
                  <a:lnTo>
                    <a:pt x="13824" y="4773"/>
                  </a:lnTo>
                  <a:lnTo>
                    <a:pt x="13351" y="4122"/>
                  </a:lnTo>
                  <a:lnTo>
                    <a:pt x="12897" y="3472"/>
                  </a:lnTo>
                  <a:lnTo>
                    <a:pt x="12444" y="2801"/>
                  </a:lnTo>
                  <a:lnTo>
                    <a:pt x="11892" y="2091"/>
                  </a:lnTo>
                  <a:lnTo>
                    <a:pt x="11339" y="1381"/>
                  </a:lnTo>
                  <a:lnTo>
                    <a:pt x="10767" y="671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5;p38">
              <a:extLst>
                <a:ext uri="{FF2B5EF4-FFF2-40B4-BE49-F238E27FC236}">
                  <a16:creationId xmlns:a16="http://schemas.microsoft.com/office/drawing/2014/main" id="{64834667-CE34-11FE-BFC8-6129135FF488}"/>
                </a:ext>
              </a:extLst>
            </p:cNvPr>
            <p:cNvSpPr/>
            <p:nvPr/>
          </p:nvSpPr>
          <p:spPr>
            <a:xfrm>
              <a:off x="7928426" y="-12347417"/>
              <a:ext cx="430885" cy="605341"/>
            </a:xfrm>
            <a:custGeom>
              <a:avLst/>
              <a:gdLst/>
              <a:ahLst/>
              <a:cxnLst/>
              <a:rect l="l" t="t" r="r" b="b"/>
              <a:pathLst>
                <a:path w="12957" h="18203" extrusionOk="0">
                  <a:moveTo>
                    <a:pt x="5226" y="0"/>
                  </a:moveTo>
                  <a:lnTo>
                    <a:pt x="5049" y="99"/>
                  </a:lnTo>
                  <a:lnTo>
                    <a:pt x="4871" y="217"/>
                  </a:lnTo>
                  <a:lnTo>
                    <a:pt x="4733" y="335"/>
                  </a:lnTo>
                  <a:lnTo>
                    <a:pt x="4595" y="473"/>
                  </a:lnTo>
                  <a:lnTo>
                    <a:pt x="4457" y="631"/>
                  </a:lnTo>
                  <a:lnTo>
                    <a:pt x="4339" y="789"/>
                  </a:lnTo>
                  <a:lnTo>
                    <a:pt x="4240" y="966"/>
                  </a:lnTo>
                  <a:lnTo>
                    <a:pt x="4141" y="1164"/>
                  </a:lnTo>
                  <a:lnTo>
                    <a:pt x="3984" y="1558"/>
                  </a:lnTo>
                  <a:lnTo>
                    <a:pt x="3865" y="1952"/>
                  </a:lnTo>
                  <a:lnTo>
                    <a:pt x="3747" y="2366"/>
                  </a:lnTo>
                  <a:lnTo>
                    <a:pt x="3668" y="2781"/>
                  </a:lnTo>
                  <a:lnTo>
                    <a:pt x="3550" y="3175"/>
                  </a:lnTo>
                  <a:lnTo>
                    <a:pt x="3432" y="3569"/>
                  </a:lnTo>
                  <a:lnTo>
                    <a:pt x="3234" y="4398"/>
                  </a:lnTo>
                  <a:lnTo>
                    <a:pt x="3057" y="5226"/>
                  </a:lnTo>
                  <a:lnTo>
                    <a:pt x="2919" y="6054"/>
                  </a:lnTo>
                  <a:lnTo>
                    <a:pt x="2643" y="7730"/>
                  </a:lnTo>
                  <a:lnTo>
                    <a:pt x="2524" y="8559"/>
                  </a:lnTo>
                  <a:lnTo>
                    <a:pt x="2367" y="9367"/>
                  </a:lnTo>
                  <a:lnTo>
                    <a:pt x="2110" y="10629"/>
                  </a:lnTo>
                  <a:lnTo>
                    <a:pt x="1972" y="11260"/>
                  </a:lnTo>
                  <a:lnTo>
                    <a:pt x="1834" y="11891"/>
                  </a:lnTo>
                  <a:lnTo>
                    <a:pt x="1657" y="12503"/>
                  </a:lnTo>
                  <a:lnTo>
                    <a:pt x="1479" y="13114"/>
                  </a:lnTo>
                  <a:lnTo>
                    <a:pt x="1282" y="13725"/>
                  </a:lnTo>
                  <a:lnTo>
                    <a:pt x="1065" y="14337"/>
                  </a:lnTo>
                  <a:lnTo>
                    <a:pt x="927" y="14711"/>
                  </a:lnTo>
                  <a:lnTo>
                    <a:pt x="769" y="15066"/>
                  </a:lnTo>
                  <a:lnTo>
                    <a:pt x="611" y="15402"/>
                  </a:lnTo>
                  <a:lnTo>
                    <a:pt x="513" y="15579"/>
                  </a:lnTo>
                  <a:lnTo>
                    <a:pt x="414" y="15737"/>
                  </a:lnTo>
                  <a:lnTo>
                    <a:pt x="296" y="15875"/>
                  </a:lnTo>
                  <a:lnTo>
                    <a:pt x="197" y="15974"/>
                  </a:lnTo>
                  <a:lnTo>
                    <a:pt x="118" y="16033"/>
                  </a:lnTo>
                  <a:lnTo>
                    <a:pt x="40" y="16092"/>
                  </a:lnTo>
                  <a:lnTo>
                    <a:pt x="20" y="16151"/>
                  </a:lnTo>
                  <a:lnTo>
                    <a:pt x="0" y="16250"/>
                  </a:lnTo>
                  <a:lnTo>
                    <a:pt x="40" y="16388"/>
                  </a:lnTo>
                  <a:lnTo>
                    <a:pt x="118" y="16585"/>
                  </a:lnTo>
                  <a:lnTo>
                    <a:pt x="197" y="16782"/>
                  </a:lnTo>
                  <a:lnTo>
                    <a:pt x="335" y="16940"/>
                  </a:lnTo>
                  <a:lnTo>
                    <a:pt x="473" y="17117"/>
                  </a:lnTo>
                  <a:lnTo>
                    <a:pt x="611" y="17255"/>
                  </a:lnTo>
                  <a:lnTo>
                    <a:pt x="888" y="17492"/>
                  </a:lnTo>
                  <a:lnTo>
                    <a:pt x="1183" y="17709"/>
                  </a:lnTo>
                  <a:lnTo>
                    <a:pt x="1499" y="17886"/>
                  </a:lnTo>
                  <a:lnTo>
                    <a:pt x="1814" y="18064"/>
                  </a:lnTo>
                  <a:lnTo>
                    <a:pt x="1972" y="18143"/>
                  </a:lnTo>
                  <a:lnTo>
                    <a:pt x="2130" y="18182"/>
                  </a:lnTo>
                  <a:lnTo>
                    <a:pt x="2209" y="18202"/>
                  </a:lnTo>
                  <a:lnTo>
                    <a:pt x="2288" y="18202"/>
                  </a:lnTo>
                  <a:lnTo>
                    <a:pt x="2367" y="18182"/>
                  </a:lnTo>
                  <a:lnTo>
                    <a:pt x="2445" y="18143"/>
                  </a:lnTo>
                  <a:lnTo>
                    <a:pt x="2722" y="17926"/>
                  </a:lnTo>
                  <a:lnTo>
                    <a:pt x="2978" y="17689"/>
                  </a:lnTo>
                  <a:lnTo>
                    <a:pt x="3491" y="17216"/>
                  </a:lnTo>
                  <a:lnTo>
                    <a:pt x="4003" y="16684"/>
                  </a:lnTo>
                  <a:lnTo>
                    <a:pt x="4496" y="16151"/>
                  </a:lnTo>
                  <a:lnTo>
                    <a:pt x="5482" y="15047"/>
                  </a:lnTo>
                  <a:lnTo>
                    <a:pt x="5956" y="14534"/>
                  </a:lnTo>
                  <a:lnTo>
                    <a:pt x="6468" y="14021"/>
                  </a:lnTo>
                  <a:lnTo>
                    <a:pt x="7494" y="13035"/>
                  </a:lnTo>
                  <a:lnTo>
                    <a:pt x="8539" y="12069"/>
                  </a:lnTo>
                  <a:lnTo>
                    <a:pt x="9604" y="11103"/>
                  </a:lnTo>
                  <a:lnTo>
                    <a:pt x="10669" y="10136"/>
                  </a:lnTo>
                  <a:lnTo>
                    <a:pt x="11280" y="9604"/>
                  </a:lnTo>
                  <a:lnTo>
                    <a:pt x="11615" y="9308"/>
                  </a:lnTo>
                  <a:lnTo>
                    <a:pt x="11951" y="9012"/>
                  </a:lnTo>
                  <a:lnTo>
                    <a:pt x="12247" y="8677"/>
                  </a:lnTo>
                  <a:lnTo>
                    <a:pt x="12523" y="8342"/>
                  </a:lnTo>
                  <a:lnTo>
                    <a:pt x="12641" y="8164"/>
                  </a:lnTo>
                  <a:lnTo>
                    <a:pt x="12740" y="7987"/>
                  </a:lnTo>
                  <a:lnTo>
                    <a:pt x="12838" y="7809"/>
                  </a:lnTo>
                  <a:lnTo>
                    <a:pt x="12897" y="7632"/>
                  </a:lnTo>
                  <a:lnTo>
                    <a:pt x="12937" y="7435"/>
                  </a:lnTo>
                  <a:lnTo>
                    <a:pt x="12956" y="7257"/>
                  </a:lnTo>
                  <a:lnTo>
                    <a:pt x="12956" y="7080"/>
                  </a:lnTo>
                  <a:lnTo>
                    <a:pt x="12917" y="6882"/>
                  </a:lnTo>
                  <a:lnTo>
                    <a:pt x="12858" y="6725"/>
                  </a:lnTo>
                  <a:lnTo>
                    <a:pt x="12799" y="6567"/>
                  </a:lnTo>
                  <a:lnTo>
                    <a:pt x="12700" y="6409"/>
                  </a:lnTo>
                  <a:lnTo>
                    <a:pt x="12582" y="6271"/>
                  </a:lnTo>
                  <a:lnTo>
                    <a:pt x="12483" y="6192"/>
                  </a:lnTo>
                  <a:lnTo>
                    <a:pt x="12365" y="6094"/>
                  </a:lnTo>
                  <a:lnTo>
                    <a:pt x="12247" y="6034"/>
                  </a:lnTo>
                  <a:lnTo>
                    <a:pt x="12109" y="5975"/>
                  </a:lnTo>
                  <a:lnTo>
                    <a:pt x="11990" y="5936"/>
                  </a:lnTo>
                  <a:lnTo>
                    <a:pt x="11832" y="5916"/>
                  </a:lnTo>
                  <a:lnTo>
                    <a:pt x="11694" y="5896"/>
                  </a:lnTo>
                  <a:lnTo>
                    <a:pt x="11537" y="5916"/>
                  </a:lnTo>
                  <a:lnTo>
                    <a:pt x="11320" y="5956"/>
                  </a:lnTo>
                  <a:lnTo>
                    <a:pt x="11103" y="6015"/>
                  </a:lnTo>
                  <a:lnTo>
                    <a:pt x="10886" y="6113"/>
                  </a:lnTo>
                  <a:lnTo>
                    <a:pt x="10689" y="6232"/>
                  </a:lnTo>
                  <a:lnTo>
                    <a:pt x="10472" y="6370"/>
                  </a:lnTo>
                  <a:lnTo>
                    <a:pt x="10275" y="6508"/>
                  </a:lnTo>
                  <a:lnTo>
                    <a:pt x="10077" y="6685"/>
                  </a:lnTo>
                  <a:lnTo>
                    <a:pt x="9900" y="6863"/>
                  </a:lnTo>
                  <a:lnTo>
                    <a:pt x="9545" y="7237"/>
                  </a:lnTo>
                  <a:lnTo>
                    <a:pt x="9210" y="7632"/>
                  </a:lnTo>
                  <a:lnTo>
                    <a:pt x="8618" y="8342"/>
                  </a:lnTo>
                  <a:lnTo>
                    <a:pt x="3195" y="14652"/>
                  </a:lnTo>
                  <a:lnTo>
                    <a:pt x="9052" y="4713"/>
                  </a:lnTo>
                  <a:lnTo>
                    <a:pt x="9367" y="4200"/>
                  </a:lnTo>
                  <a:lnTo>
                    <a:pt x="9525" y="3885"/>
                  </a:lnTo>
                  <a:lnTo>
                    <a:pt x="9663" y="3550"/>
                  </a:lnTo>
                  <a:lnTo>
                    <a:pt x="9722" y="3392"/>
                  </a:lnTo>
                  <a:lnTo>
                    <a:pt x="9762" y="3214"/>
                  </a:lnTo>
                  <a:lnTo>
                    <a:pt x="9801" y="3057"/>
                  </a:lnTo>
                  <a:lnTo>
                    <a:pt x="9801" y="2899"/>
                  </a:lnTo>
                  <a:lnTo>
                    <a:pt x="9801" y="2741"/>
                  </a:lnTo>
                  <a:lnTo>
                    <a:pt x="9762" y="2583"/>
                  </a:lnTo>
                  <a:lnTo>
                    <a:pt x="9703" y="2445"/>
                  </a:lnTo>
                  <a:lnTo>
                    <a:pt x="9604" y="2307"/>
                  </a:lnTo>
                  <a:lnTo>
                    <a:pt x="9525" y="2228"/>
                  </a:lnTo>
                  <a:lnTo>
                    <a:pt x="9427" y="2150"/>
                  </a:lnTo>
                  <a:lnTo>
                    <a:pt x="9308" y="2110"/>
                  </a:lnTo>
                  <a:lnTo>
                    <a:pt x="9190" y="2071"/>
                  </a:lnTo>
                  <a:lnTo>
                    <a:pt x="8934" y="2071"/>
                  </a:lnTo>
                  <a:lnTo>
                    <a:pt x="8815" y="2090"/>
                  </a:lnTo>
                  <a:lnTo>
                    <a:pt x="8697" y="2130"/>
                  </a:lnTo>
                  <a:lnTo>
                    <a:pt x="8559" y="2189"/>
                  </a:lnTo>
                  <a:lnTo>
                    <a:pt x="8401" y="2288"/>
                  </a:lnTo>
                  <a:lnTo>
                    <a:pt x="8283" y="2386"/>
                  </a:lnTo>
                  <a:lnTo>
                    <a:pt x="8145" y="2505"/>
                  </a:lnTo>
                  <a:lnTo>
                    <a:pt x="8026" y="2643"/>
                  </a:lnTo>
                  <a:lnTo>
                    <a:pt x="7908" y="2781"/>
                  </a:lnTo>
                  <a:lnTo>
                    <a:pt x="7691" y="3096"/>
                  </a:lnTo>
                  <a:lnTo>
                    <a:pt x="7474" y="3431"/>
                  </a:lnTo>
                  <a:lnTo>
                    <a:pt x="7297" y="3767"/>
                  </a:lnTo>
                  <a:lnTo>
                    <a:pt x="6981" y="4358"/>
                  </a:lnTo>
                  <a:lnTo>
                    <a:pt x="6252" y="5680"/>
                  </a:lnTo>
                  <a:lnTo>
                    <a:pt x="5542" y="7020"/>
                  </a:lnTo>
                  <a:lnTo>
                    <a:pt x="4871" y="8381"/>
                  </a:lnTo>
                  <a:lnTo>
                    <a:pt x="4240" y="9762"/>
                  </a:lnTo>
                  <a:lnTo>
                    <a:pt x="3609" y="11142"/>
                  </a:lnTo>
                  <a:lnTo>
                    <a:pt x="2998" y="12523"/>
                  </a:lnTo>
                  <a:lnTo>
                    <a:pt x="1795" y="15303"/>
                  </a:lnTo>
                  <a:lnTo>
                    <a:pt x="5561" y="3569"/>
                  </a:lnTo>
                  <a:lnTo>
                    <a:pt x="5699" y="3096"/>
                  </a:lnTo>
                  <a:lnTo>
                    <a:pt x="5818" y="2603"/>
                  </a:lnTo>
                  <a:lnTo>
                    <a:pt x="5897" y="2110"/>
                  </a:lnTo>
                  <a:lnTo>
                    <a:pt x="5916" y="1873"/>
                  </a:lnTo>
                  <a:lnTo>
                    <a:pt x="5936" y="1617"/>
                  </a:lnTo>
                  <a:lnTo>
                    <a:pt x="5916" y="1380"/>
                  </a:lnTo>
                  <a:lnTo>
                    <a:pt x="5897" y="1144"/>
                  </a:lnTo>
                  <a:lnTo>
                    <a:pt x="5837" y="927"/>
                  </a:lnTo>
                  <a:lnTo>
                    <a:pt x="5759" y="710"/>
                  </a:lnTo>
                  <a:lnTo>
                    <a:pt x="5680" y="513"/>
                  </a:lnTo>
                  <a:lnTo>
                    <a:pt x="5542" y="335"/>
                  </a:lnTo>
                  <a:lnTo>
                    <a:pt x="5404" y="158"/>
                  </a:lnTo>
                  <a:lnTo>
                    <a:pt x="522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711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rgbClr val="86DF7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BASE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1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8CB43A0B-2C68-777B-E093-C7F32F4B1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4" y="439707"/>
            <a:ext cx="8692845" cy="4527395"/>
          </a:xfrm>
          <a:prstGeom prst="rect">
            <a:avLst/>
          </a:prstGeom>
        </p:spPr>
      </p:pic>
      <p:sp>
        <p:nvSpPr>
          <p:cNvPr id="1925" name="Google Shape;1925;p41"/>
          <p:cNvSpPr txBox="1">
            <a:spLocks noGrp="1"/>
          </p:cNvSpPr>
          <p:nvPr>
            <p:ph type="title"/>
          </p:nvPr>
        </p:nvSpPr>
        <p:spPr>
          <a:xfrm>
            <a:off x="2880146" y="0"/>
            <a:ext cx="36381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DATABASE</a:t>
            </a:r>
            <a:endParaRPr dirty="0"/>
          </a:p>
        </p:txBody>
      </p:sp>
      <p:grpSp>
        <p:nvGrpSpPr>
          <p:cNvPr id="1941" name="Google Shape;1941;p41"/>
          <p:cNvGrpSpPr/>
          <p:nvPr/>
        </p:nvGrpSpPr>
        <p:grpSpPr>
          <a:xfrm>
            <a:off x="-539509" y="3122954"/>
            <a:ext cx="1300575" cy="1911055"/>
            <a:chOff x="7924900" y="1615300"/>
            <a:chExt cx="1261225" cy="1852875"/>
          </a:xfrm>
        </p:grpSpPr>
        <p:sp>
          <p:nvSpPr>
            <p:cNvPr id="1942" name="Google Shape;1942;p41"/>
            <p:cNvSpPr/>
            <p:nvPr/>
          </p:nvSpPr>
          <p:spPr>
            <a:xfrm>
              <a:off x="7953875" y="1836150"/>
              <a:ext cx="517200" cy="737575"/>
            </a:xfrm>
            <a:custGeom>
              <a:avLst/>
              <a:gdLst/>
              <a:ahLst/>
              <a:cxnLst/>
              <a:rect l="l" t="t" r="r" b="b"/>
              <a:pathLst>
                <a:path w="20688" h="29503" extrusionOk="0">
                  <a:moveTo>
                    <a:pt x="2439" y="1"/>
                  </a:moveTo>
                  <a:lnTo>
                    <a:pt x="1899" y="21"/>
                  </a:lnTo>
                  <a:lnTo>
                    <a:pt x="1340" y="81"/>
                  </a:lnTo>
                  <a:lnTo>
                    <a:pt x="800" y="160"/>
                  </a:lnTo>
                  <a:lnTo>
                    <a:pt x="540" y="220"/>
                  </a:lnTo>
                  <a:lnTo>
                    <a:pt x="340" y="280"/>
                  </a:lnTo>
                  <a:lnTo>
                    <a:pt x="180" y="380"/>
                  </a:lnTo>
                  <a:lnTo>
                    <a:pt x="81" y="480"/>
                  </a:lnTo>
                  <a:lnTo>
                    <a:pt x="21" y="600"/>
                  </a:lnTo>
                  <a:lnTo>
                    <a:pt x="1" y="720"/>
                  </a:lnTo>
                  <a:lnTo>
                    <a:pt x="21" y="840"/>
                  </a:lnTo>
                  <a:lnTo>
                    <a:pt x="61" y="980"/>
                  </a:lnTo>
                  <a:lnTo>
                    <a:pt x="140" y="1100"/>
                  </a:lnTo>
                  <a:lnTo>
                    <a:pt x="240" y="1240"/>
                  </a:lnTo>
                  <a:lnTo>
                    <a:pt x="360" y="1360"/>
                  </a:lnTo>
                  <a:lnTo>
                    <a:pt x="520" y="1460"/>
                  </a:lnTo>
                  <a:lnTo>
                    <a:pt x="680" y="1560"/>
                  </a:lnTo>
                  <a:lnTo>
                    <a:pt x="840" y="1640"/>
                  </a:lnTo>
                  <a:lnTo>
                    <a:pt x="1020" y="1720"/>
                  </a:lnTo>
                  <a:lnTo>
                    <a:pt x="1200" y="1760"/>
                  </a:lnTo>
                  <a:lnTo>
                    <a:pt x="1440" y="1779"/>
                  </a:lnTo>
                  <a:lnTo>
                    <a:pt x="1680" y="1819"/>
                  </a:lnTo>
                  <a:lnTo>
                    <a:pt x="2139" y="1839"/>
                  </a:lnTo>
                  <a:lnTo>
                    <a:pt x="2599" y="1879"/>
                  </a:lnTo>
                  <a:lnTo>
                    <a:pt x="2839" y="1919"/>
                  </a:lnTo>
                  <a:lnTo>
                    <a:pt x="3059" y="1979"/>
                  </a:lnTo>
                  <a:lnTo>
                    <a:pt x="3358" y="2099"/>
                  </a:lnTo>
                  <a:lnTo>
                    <a:pt x="3598" y="2239"/>
                  </a:lnTo>
                  <a:lnTo>
                    <a:pt x="3798" y="2399"/>
                  </a:lnTo>
                  <a:lnTo>
                    <a:pt x="3958" y="2579"/>
                  </a:lnTo>
                  <a:lnTo>
                    <a:pt x="4078" y="2779"/>
                  </a:lnTo>
                  <a:lnTo>
                    <a:pt x="4178" y="2999"/>
                  </a:lnTo>
                  <a:lnTo>
                    <a:pt x="4238" y="3239"/>
                  </a:lnTo>
                  <a:lnTo>
                    <a:pt x="4258" y="3478"/>
                  </a:lnTo>
                  <a:lnTo>
                    <a:pt x="4278" y="3718"/>
                  </a:lnTo>
                  <a:lnTo>
                    <a:pt x="4278" y="3978"/>
                  </a:lnTo>
                  <a:lnTo>
                    <a:pt x="4258" y="4518"/>
                  </a:lnTo>
                  <a:lnTo>
                    <a:pt x="4198" y="5057"/>
                  </a:lnTo>
                  <a:lnTo>
                    <a:pt x="4178" y="5597"/>
                  </a:lnTo>
                  <a:lnTo>
                    <a:pt x="4178" y="6936"/>
                  </a:lnTo>
                  <a:lnTo>
                    <a:pt x="4178" y="8255"/>
                  </a:lnTo>
                  <a:lnTo>
                    <a:pt x="4218" y="9595"/>
                  </a:lnTo>
                  <a:lnTo>
                    <a:pt x="4278" y="10914"/>
                  </a:lnTo>
                  <a:lnTo>
                    <a:pt x="4378" y="12233"/>
                  </a:lnTo>
                  <a:lnTo>
                    <a:pt x="4498" y="13552"/>
                  </a:lnTo>
                  <a:lnTo>
                    <a:pt x="4658" y="14871"/>
                  </a:lnTo>
                  <a:lnTo>
                    <a:pt x="4878" y="16191"/>
                  </a:lnTo>
                  <a:lnTo>
                    <a:pt x="5117" y="17490"/>
                  </a:lnTo>
                  <a:lnTo>
                    <a:pt x="5257" y="18129"/>
                  </a:lnTo>
                  <a:lnTo>
                    <a:pt x="5397" y="18769"/>
                  </a:lnTo>
                  <a:lnTo>
                    <a:pt x="5557" y="19409"/>
                  </a:lnTo>
                  <a:lnTo>
                    <a:pt x="5737" y="20048"/>
                  </a:lnTo>
                  <a:lnTo>
                    <a:pt x="5917" y="20688"/>
                  </a:lnTo>
                  <a:lnTo>
                    <a:pt x="6117" y="21327"/>
                  </a:lnTo>
                  <a:lnTo>
                    <a:pt x="6437" y="22187"/>
                  </a:lnTo>
                  <a:lnTo>
                    <a:pt x="6776" y="23066"/>
                  </a:lnTo>
                  <a:lnTo>
                    <a:pt x="6956" y="23486"/>
                  </a:lnTo>
                  <a:lnTo>
                    <a:pt x="7156" y="23906"/>
                  </a:lnTo>
                  <a:lnTo>
                    <a:pt x="7356" y="24326"/>
                  </a:lnTo>
                  <a:lnTo>
                    <a:pt x="7576" y="24725"/>
                  </a:lnTo>
                  <a:lnTo>
                    <a:pt x="7796" y="25125"/>
                  </a:lnTo>
                  <a:lnTo>
                    <a:pt x="8056" y="25505"/>
                  </a:lnTo>
                  <a:lnTo>
                    <a:pt x="8295" y="25885"/>
                  </a:lnTo>
                  <a:lnTo>
                    <a:pt x="8575" y="26264"/>
                  </a:lnTo>
                  <a:lnTo>
                    <a:pt x="8855" y="26604"/>
                  </a:lnTo>
                  <a:lnTo>
                    <a:pt x="9155" y="26964"/>
                  </a:lnTo>
                  <a:lnTo>
                    <a:pt x="9475" y="27284"/>
                  </a:lnTo>
                  <a:lnTo>
                    <a:pt x="9814" y="27603"/>
                  </a:lnTo>
                  <a:lnTo>
                    <a:pt x="10174" y="27903"/>
                  </a:lnTo>
                  <a:lnTo>
                    <a:pt x="10554" y="28163"/>
                  </a:lnTo>
                  <a:lnTo>
                    <a:pt x="10934" y="28423"/>
                  </a:lnTo>
                  <a:lnTo>
                    <a:pt x="11334" y="28663"/>
                  </a:lnTo>
                  <a:lnTo>
                    <a:pt x="11753" y="28863"/>
                  </a:lnTo>
                  <a:lnTo>
                    <a:pt x="12193" y="29043"/>
                  </a:lnTo>
                  <a:lnTo>
                    <a:pt x="12613" y="29202"/>
                  </a:lnTo>
                  <a:lnTo>
                    <a:pt x="13072" y="29322"/>
                  </a:lnTo>
                  <a:lnTo>
                    <a:pt x="13512" y="29422"/>
                  </a:lnTo>
                  <a:lnTo>
                    <a:pt x="13972" y="29482"/>
                  </a:lnTo>
                  <a:lnTo>
                    <a:pt x="14412" y="29502"/>
                  </a:lnTo>
                  <a:lnTo>
                    <a:pt x="14871" y="29502"/>
                  </a:lnTo>
                  <a:lnTo>
                    <a:pt x="15331" y="29462"/>
                  </a:lnTo>
                  <a:lnTo>
                    <a:pt x="15771" y="29402"/>
                  </a:lnTo>
                  <a:lnTo>
                    <a:pt x="16210" y="29282"/>
                  </a:lnTo>
                  <a:lnTo>
                    <a:pt x="16650" y="29123"/>
                  </a:lnTo>
                  <a:lnTo>
                    <a:pt x="16970" y="28983"/>
                  </a:lnTo>
                  <a:lnTo>
                    <a:pt x="17290" y="28823"/>
                  </a:lnTo>
                  <a:lnTo>
                    <a:pt x="17590" y="28643"/>
                  </a:lnTo>
                  <a:lnTo>
                    <a:pt x="17869" y="28443"/>
                  </a:lnTo>
                  <a:lnTo>
                    <a:pt x="18169" y="28223"/>
                  </a:lnTo>
                  <a:lnTo>
                    <a:pt x="18429" y="27983"/>
                  </a:lnTo>
                  <a:lnTo>
                    <a:pt x="18689" y="27743"/>
                  </a:lnTo>
                  <a:lnTo>
                    <a:pt x="18949" y="27484"/>
                  </a:lnTo>
                  <a:lnTo>
                    <a:pt x="19189" y="27224"/>
                  </a:lnTo>
                  <a:lnTo>
                    <a:pt x="19428" y="26944"/>
                  </a:lnTo>
                  <a:lnTo>
                    <a:pt x="19868" y="26384"/>
                  </a:lnTo>
                  <a:lnTo>
                    <a:pt x="20288" y="25785"/>
                  </a:lnTo>
                  <a:lnTo>
                    <a:pt x="20688" y="25185"/>
                  </a:lnTo>
                  <a:lnTo>
                    <a:pt x="16730" y="14212"/>
                  </a:lnTo>
                  <a:lnTo>
                    <a:pt x="16750" y="14392"/>
                  </a:lnTo>
                  <a:lnTo>
                    <a:pt x="16750" y="14592"/>
                  </a:lnTo>
                  <a:lnTo>
                    <a:pt x="16750" y="14811"/>
                  </a:lnTo>
                  <a:lnTo>
                    <a:pt x="16730" y="15031"/>
                  </a:lnTo>
                  <a:lnTo>
                    <a:pt x="16690" y="15271"/>
                  </a:lnTo>
                  <a:lnTo>
                    <a:pt x="16650" y="15491"/>
                  </a:lnTo>
                  <a:lnTo>
                    <a:pt x="16590" y="15711"/>
                  </a:lnTo>
                  <a:lnTo>
                    <a:pt x="16530" y="15951"/>
                  </a:lnTo>
                  <a:lnTo>
                    <a:pt x="16450" y="16171"/>
                  </a:lnTo>
                  <a:lnTo>
                    <a:pt x="16350" y="16390"/>
                  </a:lnTo>
                  <a:lnTo>
                    <a:pt x="16250" y="16590"/>
                  </a:lnTo>
                  <a:lnTo>
                    <a:pt x="16131" y="16790"/>
                  </a:lnTo>
                  <a:lnTo>
                    <a:pt x="16011" y="16970"/>
                  </a:lnTo>
                  <a:lnTo>
                    <a:pt x="15871" y="17130"/>
                  </a:lnTo>
                  <a:lnTo>
                    <a:pt x="15711" y="17270"/>
                  </a:lnTo>
                  <a:lnTo>
                    <a:pt x="15551" y="17390"/>
                  </a:lnTo>
                  <a:lnTo>
                    <a:pt x="15291" y="17550"/>
                  </a:lnTo>
                  <a:lnTo>
                    <a:pt x="15031" y="17670"/>
                  </a:lnTo>
                  <a:lnTo>
                    <a:pt x="14771" y="17730"/>
                  </a:lnTo>
                  <a:lnTo>
                    <a:pt x="14492" y="17770"/>
                  </a:lnTo>
                  <a:lnTo>
                    <a:pt x="14232" y="17770"/>
                  </a:lnTo>
                  <a:lnTo>
                    <a:pt x="13992" y="17730"/>
                  </a:lnTo>
                  <a:lnTo>
                    <a:pt x="13732" y="17670"/>
                  </a:lnTo>
                  <a:lnTo>
                    <a:pt x="13492" y="17570"/>
                  </a:lnTo>
                  <a:lnTo>
                    <a:pt x="13252" y="17450"/>
                  </a:lnTo>
                  <a:lnTo>
                    <a:pt x="13032" y="17310"/>
                  </a:lnTo>
                  <a:lnTo>
                    <a:pt x="12813" y="17130"/>
                  </a:lnTo>
                  <a:lnTo>
                    <a:pt x="12613" y="16950"/>
                  </a:lnTo>
                  <a:lnTo>
                    <a:pt x="12413" y="16750"/>
                  </a:lnTo>
                  <a:lnTo>
                    <a:pt x="12233" y="16550"/>
                  </a:lnTo>
                  <a:lnTo>
                    <a:pt x="12073" y="16310"/>
                  </a:lnTo>
                  <a:lnTo>
                    <a:pt x="11933" y="16091"/>
                  </a:lnTo>
                  <a:lnTo>
                    <a:pt x="11713" y="15671"/>
                  </a:lnTo>
                  <a:lnTo>
                    <a:pt x="11513" y="15251"/>
                  </a:lnTo>
                  <a:lnTo>
                    <a:pt x="11353" y="14811"/>
                  </a:lnTo>
                  <a:lnTo>
                    <a:pt x="11214" y="14372"/>
                  </a:lnTo>
                  <a:lnTo>
                    <a:pt x="11094" y="13932"/>
                  </a:lnTo>
                  <a:lnTo>
                    <a:pt x="10974" y="13472"/>
                  </a:lnTo>
                  <a:lnTo>
                    <a:pt x="10774" y="12553"/>
                  </a:lnTo>
                  <a:lnTo>
                    <a:pt x="8995" y="4138"/>
                  </a:lnTo>
                  <a:lnTo>
                    <a:pt x="8895" y="3738"/>
                  </a:lnTo>
                  <a:lnTo>
                    <a:pt x="8795" y="3359"/>
                  </a:lnTo>
                  <a:lnTo>
                    <a:pt x="8675" y="3019"/>
                  </a:lnTo>
                  <a:lnTo>
                    <a:pt x="8515" y="2699"/>
                  </a:lnTo>
                  <a:lnTo>
                    <a:pt x="8375" y="2379"/>
                  </a:lnTo>
                  <a:lnTo>
                    <a:pt x="8195" y="2099"/>
                  </a:lnTo>
                  <a:lnTo>
                    <a:pt x="7996" y="1839"/>
                  </a:lnTo>
                  <a:lnTo>
                    <a:pt x="7776" y="1580"/>
                  </a:lnTo>
                  <a:lnTo>
                    <a:pt x="7536" y="1360"/>
                  </a:lnTo>
                  <a:lnTo>
                    <a:pt x="7276" y="1140"/>
                  </a:lnTo>
                  <a:lnTo>
                    <a:pt x="6996" y="960"/>
                  </a:lnTo>
                  <a:lnTo>
                    <a:pt x="6676" y="780"/>
                  </a:lnTo>
                  <a:lnTo>
                    <a:pt x="6357" y="640"/>
                  </a:lnTo>
                  <a:lnTo>
                    <a:pt x="5997" y="500"/>
                  </a:lnTo>
                  <a:lnTo>
                    <a:pt x="5617" y="380"/>
                  </a:lnTo>
                  <a:lnTo>
                    <a:pt x="5197" y="280"/>
                  </a:lnTo>
                  <a:lnTo>
                    <a:pt x="4658" y="160"/>
                  </a:lnTo>
                  <a:lnTo>
                    <a:pt x="4098" y="81"/>
                  </a:lnTo>
                  <a:lnTo>
                    <a:pt x="3558" y="41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1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extrusionOk="0">
                  <a:moveTo>
                    <a:pt x="16491" y="1"/>
                  </a:moveTo>
                  <a:lnTo>
                    <a:pt x="16191" y="21"/>
                  </a:lnTo>
                  <a:lnTo>
                    <a:pt x="15891" y="61"/>
                  </a:lnTo>
                  <a:lnTo>
                    <a:pt x="15591" y="121"/>
                  </a:lnTo>
                  <a:lnTo>
                    <a:pt x="15311" y="221"/>
                  </a:lnTo>
                  <a:lnTo>
                    <a:pt x="15031" y="321"/>
                  </a:lnTo>
                  <a:lnTo>
                    <a:pt x="14752" y="461"/>
                  </a:lnTo>
                  <a:lnTo>
                    <a:pt x="14492" y="620"/>
                  </a:lnTo>
                  <a:lnTo>
                    <a:pt x="14232" y="780"/>
                  </a:lnTo>
                  <a:lnTo>
                    <a:pt x="13992" y="980"/>
                  </a:lnTo>
                  <a:lnTo>
                    <a:pt x="13772" y="1180"/>
                  </a:lnTo>
                  <a:lnTo>
                    <a:pt x="13572" y="1400"/>
                  </a:lnTo>
                  <a:lnTo>
                    <a:pt x="13392" y="1640"/>
                  </a:lnTo>
                  <a:lnTo>
                    <a:pt x="13233" y="1900"/>
                  </a:lnTo>
                  <a:lnTo>
                    <a:pt x="13093" y="2180"/>
                  </a:lnTo>
                  <a:lnTo>
                    <a:pt x="12973" y="2419"/>
                  </a:lnTo>
                  <a:lnTo>
                    <a:pt x="12893" y="2659"/>
                  </a:lnTo>
                  <a:lnTo>
                    <a:pt x="12813" y="2919"/>
                  </a:lnTo>
                  <a:lnTo>
                    <a:pt x="12753" y="3159"/>
                  </a:lnTo>
                  <a:lnTo>
                    <a:pt x="12673" y="3679"/>
                  </a:lnTo>
                  <a:lnTo>
                    <a:pt x="12633" y="4198"/>
                  </a:lnTo>
                  <a:lnTo>
                    <a:pt x="12613" y="4738"/>
                  </a:lnTo>
                  <a:lnTo>
                    <a:pt x="12633" y="5278"/>
                  </a:lnTo>
                  <a:lnTo>
                    <a:pt x="12633" y="6337"/>
                  </a:lnTo>
                  <a:lnTo>
                    <a:pt x="12633" y="6957"/>
                  </a:lnTo>
                  <a:lnTo>
                    <a:pt x="12593" y="7596"/>
                  </a:lnTo>
                  <a:lnTo>
                    <a:pt x="12533" y="8216"/>
                  </a:lnTo>
                  <a:lnTo>
                    <a:pt x="12453" y="8835"/>
                  </a:lnTo>
                  <a:lnTo>
                    <a:pt x="12333" y="9475"/>
                  </a:lnTo>
                  <a:lnTo>
                    <a:pt x="12193" y="10075"/>
                  </a:lnTo>
                  <a:lnTo>
                    <a:pt x="12033" y="10694"/>
                  </a:lnTo>
                  <a:lnTo>
                    <a:pt x="11833" y="11274"/>
                  </a:lnTo>
                  <a:lnTo>
                    <a:pt x="11614" y="11873"/>
                  </a:lnTo>
                  <a:lnTo>
                    <a:pt x="11354" y="12433"/>
                  </a:lnTo>
                  <a:lnTo>
                    <a:pt x="11074" y="12993"/>
                  </a:lnTo>
                  <a:lnTo>
                    <a:pt x="10774" y="13532"/>
                  </a:lnTo>
                  <a:lnTo>
                    <a:pt x="10414" y="14052"/>
                  </a:lnTo>
                  <a:lnTo>
                    <a:pt x="10055" y="14552"/>
                  </a:lnTo>
                  <a:lnTo>
                    <a:pt x="9655" y="15012"/>
                  </a:lnTo>
                  <a:lnTo>
                    <a:pt x="9215" y="15471"/>
                  </a:lnTo>
                  <a:lnTo>
                    <a:pt x="8975" y="15671"/>
                  </a:lnTo>
                  <a:lnTo>
                    <a:pt x="8735" y="15871"/>
                  </a:lnTo>
                  <a:lnTo>
                    <a:pt x="8496" y="16071"/>
                  </a:lnTo>
                  <a:lnTo>
                    <a:pt x="8236" y="16251"/>
                  </a:lnTo>
                  <a:lnTo>
                    <a:pt x="7696" y="16591"/>
                  </a:lnTo>
                  <a:lnTo>
                    <a:pt x="7156" y="16890"/>
                  </a:lnTo>
                  <a:lnTo>
                    <a:pt x="6577" y="17150"/>
                  </a:lnTo>
                  <a:lnTo>
                    <a:pt x="5977" y="17370"/>
                  </a:lnTo>
                  <a:lnTo>
                    <a:pt x="5377" y="17550"/>
                  </a:lnTo>
                  <a:lnTo>
                    <a:pt x="4758" y="17670"/>
                  </a:lnTo>
                  <a:lnTo>
                    <a:pt x="4458" y="17710"/>
                  </a:lnTo>
                  <a:lnTo>
                    <a:pt x="4138" y="17750"/>
                  </a:lnTo>
                  <a:lnTo>
                    <a:pt x="3838" y="17770"/>
                  </a:lnTo>
                  <a:lnTo>
                    <a:pt x="3219" y="17770"/>
                  </a:lnTo>
                  <a:lnTo>
                    <a:pt x="2899" y="17750"/>
                  </a:lnTo>
                  <a:lnTo>
                    <a:pt x="2599" y="17710"/>
                  </a:lnTo>
                  <a:lnTo>
                    <a:pt x="2299" y="17670"/>
                  </a:lnTo>
                  <a:lnTo>
                    <a:pt x="2000" y="17610"/>
                  </a:lnTo>
                  <a:lnTo>
                    <a:pt x="1700" y="17530"/>
                  </a:lnTo>
                  <a:lnTo>
                    <a:pt x="1400" y="17450"/>
                  </a:lnTo>
                  <a:lnTo>
                    <a:pt x="1100" y="17350"/>
                  </a:lnTo>
                  <a:lnTo>
                    <a:pt x="820" y="17230"/>
                  </a:lnTo>
                  <a:lnTo>
                    <a:pt x="540" y="17110"/>
                  </a:lnTo>
                  <a:lnTo>
                    <a:pt x="261" y="16950"/>
                  </a:lnTo>
                  <a:lnTo>
                    <a:pt x="1" y="16790"/>
                  </a:lnTo>
                  <a:lnTo>
                    <a:pt x="1320" y="28043"/>
                  </a:lnTo>
                  <a:lnTo>
                    <a:pt x="1940" y="28043"/>
                  </a:lnTo>
                  <a:lnTo>
                    <a:pt x="2559" y="28003"/>
                  </a:lnTo>
                  <a:lnTo>
                    <a:pt x="3179" y="27964"/>
                  </a:lnTo>
                  <a:lnTo>
                    <a:pt x="3798" y="27884"/>
                  </a:lnTo>
                  <a:lnTo>
                    <a:pt x="4418" y="27804"/>
                  </a:lnTo>
                  <a:lnTo>
                    <a:pt x="5018" y="27684"/>
                  </a:lnTo>
                  <a:lnTo>
                    <a:pt x="5617" y="27544"/>
                  </a:lnTo>
                  <a:lnTo>
                    <a:pt x="6237" y="27384"/>
                  </a:lnTo>
                  <a:lnTo>
                    <a:pt x="6817" y="27204"/>
                  </a:lnTo>
                  <a:lnTo>
                    <a:pt x="7416" y="27004"/>
                  </a:lnTo>
                  <a:lnTo>
                    <a:pt x="7996" y="26784"/>
                  </a:lnTo>
                  <a:lnTo>
                    <a:pt x="8555" y="26544"/>
                  </a:lnTo>
                  <a:lnTo>
                    <a:pt x="9115" y="26285"/>
                  </a:lnTo>
                  <a:lnTo>
                    <a:pt x="9675" y="25985"/>
                  </a:lnTo>
                  <a:lnTo>
                    <a:pt x="10214" y="25685"/>
                  </a:lnTo>
                  <a:lnTo>
                    <a:pt x="10734" y="25345"/>
                  </a:lnTo>
                  <a:lnTo>
                    <a:pt x="11154" y="25065"/>
                  </a:lnTo>
                  <a:lnTo>
                    <a:pt x="11574" y="24765"/>
                  </a:lnTo>
                  <a:lnTo>
                    <a:pt x="11973" y="24446"/>
                  </a:lnTo>
                  <a:lnTo>
                    <a:pt x="12373" y="24106"/>
                  </a:lnTo>
                  <a:lnTo>
                    <a:pt x="12753" y="23746"/>
                  </a:lnTo>
                  <a:lnTo>
                    <a:pt x="13113" y="23366"/>
                  </a:lnTo>
                  <a:lnTo>
                    <a:pt x="13452" y="22987"/>
                  </a:lnTo>
                  <a:lnTo>
                    <a:pt x="13772" y="22587"/>
                  </a:lnTo>
                  <a:lnTo>
                    <a:pt x="14072" y="22147"/>
                  </a:lnTo>
                  <a:lnTo>
                    <a:pt x="14352" y="21707"/>
                  </a:lnTo>
                  <a:lnTo>
                    <a:pt x="14612" y="21248"/>
                  </a:lnTo>
                  <a:lnTo>
                    <a:pt x="14852" y="20768"/>
                  </a:lnTo>
                  <a:lnTo>
                    <a:pt x="15051" y="20288"/>
                  </a:lnTo>
                  <a:lnTo>
                    <a:pt x="15251" y="19789"/>
                  </a:lnTo>
                  <a:lnTo>
                    <a:pt x="15411" y="19289"/>
                  </a:lnTo>
                  <a:lnTo>
                    <a:pt x="15551" y="18769"/>
                  </a:lnTo>
                  <a:lnTo>
                    <a:pt x="15691" y="18270"/>
                  </a:lnTo>
                  <a:lnTo>
                    <a:pt x="15791" y="17730"/>
                  </a:lnTo>
                  <a:lnTo>
                    <a:pt x="15891" y="17210"/>
                  </a:lnTo>
                  <a:lnTo>
                    <a:pt x="15951" y="16691"/>
                  </a:lnTo>
                  <a:lnTo>
                    <a:pt x="16011" y="16151"/>
                  </a:lnTo>
                  <a:lnTo>
                    <a:pt x="16071" y="15611"/>
                  </a:lnTo>
                  <a:lnTo>
                    <a:pt x="16091" y="15091"/>
                  </a:lnTo>
                  <a:lnTo>
                    <a:pt x="16111" y="14552"/>
                  </a:lnTo>
                  <a:lnTo>
                    <a:pt x="16111" y="13492"/>
                  </a:lnTo>
                  <a:lnTo>
                    <a:pt x="16091" y="12433"/>
                  </a:lnTo>
                  <a:lnTo>
                    <a:pt x="16031" y="11374"/>
                  </a:lnTo>
                  <a:lnTo>
                    <a:pt x="15951" y="10294"/>
                  </a:lnTo>
                  <a:lnTo>
                    <a:pt x="15811" y="8176"/>
                  </a:lnTo>
                  <a:lnTo>
                    <a:pt x="15751" y="7116"/>
                  </a:lnTo>
                  <a:lnTo>
                    <a:pt x="15711" y="6057"/>
                  </a:lnTo>
                  <a:lnTo>
                    <a:pt x="15711" y="5417"/>
                  </a:lnTo>
                  <a:lnTo>
                    <a:pt x="15731" y="4778"/>
                  </a:lnTo>
                  <a:lnTo>
                    <a:pt x="15811" y="4138"/>
                  </a:lnTo>
                  <a:lnTo>
                    <a:pt x="15851" y="3818"/>
                  </a:lnTo>
                  <a:lnTo>
                    <a:pt x="15911" y="3499"/>
                  </a:lnTo>
                  <a:lnTo>
                    <a:pt x="15991" y="3199"/>
                  </a:lnTo>
                  <a:lnTo>
                    <a:pt x="16091" y="2899"/>
                  </a:lnTo>
                  <a:lnTo>
                    <a:pt x="16191" y="2599"/>
                  </a:lnTo>
                  <a:lnTo>
                    <a:pt x="16331" y="2319"/>
                  </a:lnTo>
                  <a:lnTo>
                    <a:pt x="16471" y="2040"/>
                  </a:lnTo>
                  <a:lnTo>
                    <a:pt x="16630" y="1780"/>
                  </a:lnTo>
                  <a:lnTo>
                    <a:pt x="16830" y="1540"/>
                  </a:lnTo>
                  <a:lnTo>
                    <a:pt x="17030" y="1300"/>
                  </a:lnTo>
                  <a:lnTo>
                    <a:pt x="17170" y="1180"/>
                  </a:lnTo>
                  <a:lnTo>
                    <a:pt x="17290" y="1020"/>
                  </a:lnTo>
                  <a:lnTo>
                    <a:pt x="17390" y="860"/>
                  </a:lnTo>
                  <a:lnTo>
                    <a:pt x="17490" y="680"/>
                  </a:lnTo>
                  <a:lnTo>
                    <a:pt x="17530" y="521"/>
                  </a:lnTo>
                  <a:lnTo>
                    <a:pt x="17550" y="441"/>
                  </a:lnTo>
                  <a:lnTo>
                    <a:pt x="17530" y="381"/>
                  </a:lnTo>
                  <a:lnTo>
                    <a:pt x="17530" y="301"/>
                  </a:lnTo>
                  <a:lnTo>
                    <a:pt x="17490" y="241"/>
                  </a:lnTo>
                  <a:lnTo>
                    <a:pt x="17450" y="181"/>
                  </a:lnTo>
                  <a:lnTo>
                    <a:pt x="17370" y="121"/>
                  </a:lnTo>
                  <a:lnTo>
                    <a:pt x="17310" y="81"/>
                  </a:lnTo>
                  <a:lnTo>
                    <a:pt x="17250" y="61"/>
                  </a:lnTo>
                  <a:lnTo>
                    <a:pt x="17110" y="41"/>
                  </a:lnTo>
                  <a:lnTo>
                    <a:pt x="168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1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fill="none" extrusionOk="0">
                  <a:moveTo>
                    <a:pt x="1" y="16790"/>
                  </a:moveTo>
                  <a:lnTo>
                    <a:pt x="1" y="16790"/>
                  </a:lnTo>
                  <a:lnTo>
                    <a:pt x="261" y="16950"/>
                  </a:lnTo>
                  <a:lnTo>
                    <a:pt x="540" y="17110"/>
                  </a:lnTo>
                  <a:lnTo>
                    <a:pt x="820" y="17230"/>
                  </a:lnTo>
                  <a:lnTo>
                    <a:pt x="1100" y="17350"/>
                  </a:lnTo>
                  <a:lnTo>
                    <a:pt x="1400" y="17450"/>
                  </a:lnTo>
                  <a:lnTo>
                    <a:pt x="1700" y="17530"/>
                  </a:lnTo>
                  <a:lnTo>
                    <a:pt x="2000" y="17610"/>
                  </a:lnTo>
                  <a:lnTo>
                    <a:pt x="2299" y="17670"/>
                  </a:lnTo>
                  <a:lnTo>
                    <a:pt x="2599" y="17710"/>
                  </a:lnTo>
                  <a:lnTo>
                    <a:pt x="2899" y="17750"/>
                  </a:lnTo>
                  <a:lnTo>
                    <a:pt x="3219" y="17770"/>
                  </a:lnTo>
                  <a:lnTo>
                    <a:pt x="3519" y="17770"/>
                  </a:lnTo>
                  <a:lnTo>
                    <a:pt x="3838" y="17770"/>
                  </a:lnTo>
                  <a:lnTo>
                    <a:pt x="4138" y="17750"/>
                  </a:lnTo>
                  <a:lnTo>
                    <a:pt x="4458" y="17710"/>
                  </a:lnTo>
                  <a:lnTo>
                    <a:pt x="4758" y="17670"/>
                  </a:lnTo>
                  <a:lnTo>
                    <a:pt x="5377" y="17550"/>
                  </a:lnTo>
                  <a:lnTo>
                    <a:pt x="5977" y="17370"/>
                  </a:lnTo>
                  <a:lnTo>
                    <a:pt x="6577" y="17150"/>
                  </a:lnTo>
                  <a:lnTo>
                    <a:pt x="7156" y="16890"/>
                  </a:lnTo>
                  <a:lnTo>
                    <a:pt x="7696" y="16591"/>
                  </a:lnTo>
                  <a:lnTo>
                    <a:pt x="8236" y="16251"/>
                  </a:lnTo>
                  <a:lnTo>
                    <a:pt x="8496" y="16071"/>
                  </a:lnTo>
                  <a:lnTo>
                    <a:pt x="8735" y="15871"/>
                  </a:lnTo>
                  <a:lnTo>
                    <a:pt x="8975" y="15671"/>
                  </a:lnTo>
                  <a:lnTo>
                    <a:pt x="9215" y="15471"/>
                  </a:lnTo>
                  <a:lnTo>
                    <a:pt x="9215" y="15471"/>
                  </a:lnTo>
                  <a:lnTo>
                    <a:pt x="9655" y="15012"/>
                  </a:lnTo>
                  <a:lnTo>
                    <a:pt x="10055" y="14552"/>
                  </a:lnTo>
                  <a:lnTo>
                    <a:pt x="10414" y="14052"/>
                  </a:lnTo>
                  <a:lnTo>
                    <a:pt x="10774" y="13532"/>
                  </a:lnTo>
                  <a:lnTo>
                    <a:pt x="11074" y="12993"/>
                  </a:lnTo>
                  <a:lnTo>
                    <a:pt x="11354" y="12433"/>
                  </a:lnTo>
                  <a:lnTo>
                    <a:pt x="11614" y="11873"/>
                  </a:lnTo>
                  <a:lnTo>
                    <a:pt x="11833" y="11274"/>
                  </a:lnTo>
                  <a:lnTo>
                    <a:pt x="12033" y="10694"/>
                  </a:lnTo>
                  <a:lnTo>
                    <a:pt x="12193" y="10075"/>
                  </a:lnTo>
                  <a:lnTo>
                    <a:pt x="12333" y="9475"/>
                  </a:lnTo>
                  <a:lnTo>
                    <a:pt x="12453" y="8835"/>
                  </a:lnTo>
                  <a:lnTo>
                    <a:pt x="12533" y="8216"/>
                  </a:lnTo>
                  <a:lnTo>
                    <a:pt x="12593" y="7596"/>
                  </a:lnTo>
                  <a:lnTo>
                    <a:pt x="12633" y="6957"/>
                  </a:lnTo>
                  <a:lnTo>
                    <a:pt x="12633" y="6337"/>
                  </a:lnTo>
                  <a:lnTo>
                    <a:pt x="12633" y="6337"/>
                  </a:lnTo>
                  <a:lnTo>
                    <a:pt x="12633" y="5278"/>
                  </a:lnTo>
                  <a:lnTo>
                    <a:pt x="12613" y="4738"/>
                  </a:lnTo>
                  <a:lnTo>
                    <a:pt x="12633" y="4198"/>
                  </a:lnTo>
                  <a:lnTo>
                    <a:pt x="12673" y="3679"/>
                  </a:lnTo>
                  <a:lnTo>
                    <a:pt x="12753" y="3159"/>
                  </a:lnTo>
                  <a:lnTo>
                    <a:pt x="12813" y="2919"/>
                  </a:lnTo>
                  <a:lnTo>
                    <a:pt x="12893" y="2659"/>
                  </a:lnTo>
                  <a:lnTo>
                    <a:pt x="12973" y="2419"/>
                  </a:lnTo>
                  <a:lnTo>
                    <a:pt x="13093" y="2180"/>
                  </a:lnTo>
                  <a:lnTo>
                    <a:pt x="13093" y="2180"/>
                  </a:lnTo>
                  <a:lnTo>
                    <a:pt x="13233" y="1900"/>
                  </a:lnTo>
                  <a:lnTo>
                    <a:pt x="13392" y="1640"/>
                  </a:lnTo>
                  <a:lnTo>
                    <a:pt x="13572" y="1400"/>
                  </a:lnTo>
                  <a:lnTo>
                    <a:pt x="13772" y="1180"/>
                  </a:lnTo>
                  <a:lnTo>
                    <a:pt x="13992" y="980"/>
                  </a:lnTo>
                  <a:lnTo>
                    <a:pt x="14232" y="780"/>
                  </a:lnTo>
                  <a:lnTo>
                    <a:pt x="14492" y="620"/>
                  </a:lnTo>
                  <a:lnTo>
                    <a:pt x="14752" y="461"/>
                  </a:lnTo>
                  <a:lnTo>
                    <a:pt x="15031" y="321"/>
                  </a:lnTo>
                  <a:lnTo>
                    <a:pt x="15311" y="221"/>
                  </a:lnTo>
                  <a:lnTo>
                    <a:pt x="15591" y="121"/>
                  </a:lnTo>
                  <a:lnTo>
                    <a:pt x="15891" y="61"/>
                  </a:lnTo>
                  <a:lnTo>
                    <a:pt x="16191" y="21"/>
                  </a:lnTo>
                  <a:lnTo>
                    <a:pt x="16491" y="1"/>
                  </a:lnTo>
                  <a:lnTo>
                    <a:pt x="16810" y="1"/>
                  </a:lnTo>
                  <a:lnTo>
                    <a:pt x="17110" y="41"/>
                  </a:lnTo>
                  <a:lnTo>
                    <a:pt x="17110" y="41"/>
                  </a:lnTo>
                  <a:lnTo>
                    <a:pt x="17250" y="61"/>
                  </a:lnTo>
                  <a:lnTo>
                    <a:pt x="17310" y="81"/>
                  </a:lnTo>
                  <a:lnTo>
                    <a:pt x="17370" y="121"/>
                  </a:lnTo>
                  <a:lnTo>
                    <a:pt x="17370" y="121"/>
                  </a:lnTo>
                  <a:lnTo>
                    <a:pt x="17450" y="181"/>
                  </a:lnTo>
                  <a:lnTo>
                    <a:pt x="17490" y="241"/>
                  </a:lnTo>
                  <a:lnTo>
                    <a:pt x="17530" y="301"/>
                  </a:lnTo>
                  <a:lnTo>
                    <a:pt x="17530" y="381"/>
                  </a:lnTo>
                  <a:lnTo>
                    <a:pt x="17550" y="441"/>
                  </a:lnTo>
                  <a:lnTo>
                    <a:pt x="17530" y="521"/>
                  </a:lnTo>
                  <a:lnTo>
                    <a:pt x="17490" y="680"/>
                  </a:lnTo>
                  <a:lnTo>
                    <a:pt x="17390" y="860"/>
                  </a:lnTo>
                  <a:lnTo>
                    <a:pt x="17290" y="1020"/>
                  </a:lnTo>
                  <a:lnTo>
                    <a:pt x="17170" y="1180"/>
                  </a:lnTo>
                  <a:lnTo>
                    <a:pt x="17030" y="1300"/>
                  </a:lnTo>
                  <a:lnTo>
                    <a:pt x="17030" y="1300"/>
                  </a:lnTo>
                  <a:lnTo>
                    <a:pt x="16830" y="1540"/>
                  </a:lnTo>
                  <a:lnTo>
                    <a:pt x="16630" y="1780"/>
                  </a:lnTo>
                  <a:lnTo>
                    <a:pt x="16471" y="2040"/>
                  </a:lnTo>
                  <a:lnTo>
                    <a:pt x="16331" y="2319"/>
                  </a:lnTo>
                  <a:lnTo>
                    <a:pt x="16191" y="2599"/>
                  </a:lnTo>
                  <a:lnTo>
                    <a:pt x="16091" y="2899"/>
                  </a:lnTo>
                  <a:lnTo>
                    <a:pt x="15991" y="3199"/>
                  </a:lnTo>
                  <a:lnTo>
                    <a:pt x="15911" y="3499"/>
                  </a:lnTo>
                  <a:lnTo>
                    <a:pt x="15851" y="3818"/>
                  </a:lnTo>
                  <a:lnTo>
                    <a:pt x="15811" y="4138"/>
                  </a:lnTo>
                  <a:lnTo>
                    <a:pt x="15731" y="4778"/>
                  </a:lnTo>
                  <a:lnTo>
                    <a:pt x="15711" y="5417"/>
                  </a:lnTo>
                  <a:lnTo>
                    <a:pt x="15711" y="6057"/>
                  </a:lnTo>
                  <a:lnTo>
                    <a:pt x="15711" y="6057"/>
                  </a:lnTo>
                  <a:lnTo>
                    <a:pt x="15751" y="7116"/>
                  </a:lnTo>
                  <a:lnTo>
                    <a:pt x="15811" y="8176"/>
                  </a:lnTo>
                  <a:lnTo>
                    <a:pt x="15951" y="10294"/>
                  </a:lnTo>
                  <a:lnTo>
                    <a:pt x="16031" y="11374"/>
                  </a:lnTo>
                  <a:lnTo>
                    <a:pt x="16091" y="12433"/>
                  </a:lnTo>
                  <a:lnTo>
                    <a:pt x="16111" y="13492"/>
                  </a:lnTo>
                  <a:lnTo>
                    <a:pt x="16111" y="14552"/>
                  </a:lnTo>
                  <a:lnTo>
                    <a:pt x="16111" y="14552"/>
                  </a:lnTo>
                  <a:lnTo>
                    <a:pt x="16091" y="15091"/>
                  </a:lnTo>
                  <a:lnTo>
                    <a:pt x="16071" y="15611"/>
                  </a:lnTo>
                  <a:lnTo>
                    <a:pt x="16011" y="16151"/>
                  </a:lnTo>
                  <a:lnTo>
                    <a:pt x="15951" y="16691"/>
                  </a:lnTo>
                  <a:lnTo>
                    <a:pt x="15891" y="17210"/>
                  </a:lnTo>
                  <a:lnTo>
                    <a:pt x="15791" y="17730"/>
                  </a:lnTo>
                  <a:lnTo>
                    <a:pt x="15691" y="18270"/>
                  </a:lnTo>
                  <a:lnTo>
                    <a:pt x="15551" y="18769"/>
                  </a:lnTo>
                  <a:lnTo>
                    <a:pt x="15411" y="19289"/>
                  </a:lnTo>
                  <a:lnTo>
                    <a:pt x="15251" y="19789"/>
                  </a:lnTo>
                  <a:lnTo>
                    <a:pt x="15051" y="20288"/>
                  </a:lnTo>
                  <a:lnTo>
                    <a:pt x="14852" y="20768"/>
                  </a:lnTo>
                  <a:lnTo>
                    <a:pt x="14612" y="21248"/>
                  </a:lnTo>
                  <a:lnTo>
                    <a:pt x="14352" y="21707"/>
                  </a:lnTo>
                  <a:lnTo>
                    <a:pt x="14072" y="22147"/>
                  </a:lnTo>
                  <a:lnTo>
                    <a:pt x="13772" y="22587"/>
                  </a:lnTo>
                  <a:lnTo>
                    <a:pt x="13772" y="22587"/>
                  </a:lnTo>
                  <a:lnTo>
                    <a:pt x="13452" y="22987"/>
                  </a:lnTo>
                  <a:lnTo>
                    <a:pt x="13113" y="23366"/>
                  </a:lnTo>
                  <a:lnTo>
                    <a:pt x="12753" y="23746"/>
                  </a:lnTo>
                  <a:lnTo>
                    <a:pt x="12373" y="24106"/>
                  </a:lnTo>
                  <a:lnTo>
                    <a:pt x="11973" y="24446"/>
                  </a:lnTo>
                  <a:lnTo>
                    <a:pt x="11574" y="24765"/>
                  </a:lnTo>
                  <a:lnTo>
                    <a:pt x="11154" y="25065"/>
                  </a:lnTo>
                  <a:lnTo>
                    <a:pt x="10734" y="25345"/>
                  </a:lnTo>
                  <a:lnTo>
                    <a:pt x="10734" y="25345"/>
                  </a:lnTo>
                  <a:lnTo>
                    <a:pt x="10214" y="25685"/>
                  </a:lnTo>
                  <a:lnTo>
                    <a:pt x="9675" y="25985"/>
                  </a:lnTo>
                  <a:lnTo>
                    <a:pt x="9115" y="26285"/>
                  </a:lnTo>
                  <a:lnTo>
                    <a:pt x="8555" y="26544"/>
                  </a:lnTo>
                  <a:lnTo>
                    <a:pt x="7996" y="26784"/>
                  </a:lnTo>
                  <a:lnTo>
                    <a:pt x="7416" y="27004"/>
                  </a:lnTo>
                  <a:lnTo>
                    <a:pt x="6817" y="27204"/>
                  </a:lnTo>
                  <a:lnTo>
                    <a:pt x="6237" y="27384"/>
                  </a:lnTo>
                  <a:lnTo>
                    <a:pt x="5617" y="27544"/>
                  </a:lnTo>
                  <a:lnTo>
                    <a:pt x="5018" y="27684"/>
                  </a:lnTo>
                  <a:lnTo>
                    <a:pt x="4418" y="27804"/>
                  </a:lnTo>
                  <a:lnTo>
                    <a:pt x="3798" y="27884"/>
                  </a:lnTo>
                  <a:lnTo>
                    <a:pt x="3179" y="27964"/>
                  </a:lnTo>
                  <a:lnTo>
                    <a:pt x="2559" y="28003"/>
                  </a:lnTo>
                  <a:lnTo>
                    <a:pt x="1940" y="28043"/>
                  </a:lnTo>
                  <a:lnTo>
                    <a:pt x="1320" y="28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1"/>
            <p:cNvSpPr/>
            <p:nvPr/>
          </p:nvSpPr>
          <p:spPr>
            <a:xfrm>
              <a:off x="7924900" y="1615300"/>
              <a:ext cx="1034375" cy="1852875"/>
            </a:xfrm>
            <a:custGeom>
              <a:avLst/>
              <a:gdLst/>
              <a:ahLst/>
              <a:cxnLst/>
              <a:rect l="l" t="t" r="r" b="b"/>
              <a:pathLst>
                <a:path w="41375" h="74115" extrusionOk="0">
                  <a:moveTo>
                    <a:pt x="17929" y="0"/>
                  </a:moveTo>
                  <a:lnTo>
                    <a:pt x="17809" y="60"/>
                  </a:lnTo>
                  <a:lnTo>
                    <a:pt x="17689" y="100"/>
                  </a:lnTo>
                  <a:lnTo>
                    <a:pt x="15251" y="1299"/>
                  </a:lnTo>
                  <a:lnTo>
                    <a:pt x="15551" y="1839"/>
                  </a:lnTo>
                  <a:lnTo>
                    <a:pt x="15830" y="2399"/>
                  </a:lnTo>
                  <a:lnTo>
                    <a:pt x="16090" y="2958"/>
                  </a:lnTo>
                  <a:lnTo>
                    <a:pt x="16330" y="3538"/>
                  </a:lnTo>
                  <a:lnTo>
                    <a:pt x="16530" y="4118"/>
                  </a:lnTo>
                  <a:lnTo>
                    <a:pt x="16730" y="4697"/>
                  </a:lnTo>
                  <a:lnTo>
                    <a:pt x="16910" y="5297"/>
                  </a:lnTo>
                  <a:lnTo>
                    <a:pt x="17070" y="5896"/>
                  </a:lnTo>
                  <a:lnTo>
                    <a:pt x="17210" y="6516"/>
                  </a:lnTo>
                  <a:lnTo>
                    <a:pt x="17330" y="7116"/>
                  </a:lnTo>
                  <a:lnTo>
                    <a:pt x="17429" y="7735"/>
                  </a:lnTo>
                  <a:lnTo>
                    <a:pt x="17529" y="8355"/>
                  </a:lnTo>
                  <a:lnTo>
                    <a:pt x="17609" y="8975"/>
                  </a:lnTo>
                  <a:lnTo>
                    <a:pt x="17669" y="9594"/>
                  </a:lnTo>
                  <a:lnTo>
                    <a:pt x="17769" y="10853"/>
                  </a:lnTo>
                  <a:lnTo>
                    <a:pt x="17809" y="12093"/>
                  </a:lnTo>
                  <a:lnTo>
                    <a:pt x="17849" y="13332"/>
                  </a:lnTo>
                  <a:lnTo>
                    <a:pt x="17849" y="14571"/>
                  </a:lnTo>
                  <a:lnTo>
                    <a:pt x="17829" y="15830"/>
                  </a:lnTo>
                  <a:lnTo>
                    <a:pt x="17789" y="18309"/>
                  </a:lnTo>
                  <a:lnTo>
                    <a:pt x="17769" y="19568"/>
                  </a:lnTo>
                  <a:lnTo>
                    <a:pt x="17789" y="20807"/>
                  </a:lnTo>
                  <a:lnTo>
                    <a:pt x="17809" y="21767"/>
                  </a:lnTo>
                  <a:lnTo>
                    <a:pt x="17869" y="22726"/>
                  </a:lnTo>
                  <a:lnTo>
                    <a:pt x="17909" y="23665"/>
                  </a:lnTo>
                  <a:lnTo>
                    <a:pt x="17989" y="24625"/>
                  </a:lnTo>
                  <a:lnTo>
                    <a:pt x="18069" y="25584"/>
                  </a:lnTo>
                  <a:lnTo>
                    <a:pt x="18169" y="26524"/>
                  </a:lnTo>
                  <a:lnTo>
                    <a:pt x="18389" y="28422"/>
                  </a:lnTo>
                  <a:lnTo>
                    <a:pt x="18669" y="30321"/>
                  </a:lnTo>
                  <a:lnTo>
                    <a:pt x="18968" y="32200"/>
                  </a:lnTo>
                  <a:lnTo>
                    <a:pt x="19308" y="34079"/>
                  </a:lnTo>
                  <a:lnTo>
                    <a:pt x="19668" y="35938"/>
                  </a:lnTo>
                  <a:lnTo>
                    <a:pt x="19748" y="36338"/>
                  </a:lnTo>
                  <a:lnTo>
                    <a:pt x="19788" y="36717"/>
                  </a:lnTo>
                  <a:lnTo>
                    <a:pt x="19828" y="37117"/>
                  </a:lnTo>
                  <a:lnTo>
                    <a:pt x="19848" y="37517"/>
                  </a:lnTo>
                  <a:lnTo>
                    <a:pt x="19868" y="37917"/>
                  </a:lnTo>
                  <a:lnTo>
                    <a:pt x="19848" y="38316"/>
                  </a:lnTo>
                  <a:lnTo>
                    <a:pt x="19828" y="38716"/>
                  </a:lnTo>
                  <a:lnTo>
                    <a:pt x="19808" y="39136"/>
                  </a:lnTo>
                  <a:lnTo>
                    <a:pt x="19688" y="39975"/>
                  </a:lnTo>
                  <a:lnTo>
                    <a:pt x="19548" y="40795"/>
                  </a:lnTo>
                  <a:lnTo>
                    <a:pt x="19368" y="41634"/>
                  </a:lnTo>
                  <a:lnTo>
                    <a:pt x="19128" y="42474"/>
                  </a:lnTo>
                  <a:lnTo>
                    <a:pt x="18869" y="43293"/>
                  </a:lnTo>
                  <a:lnTo>
                    <a:pt x="18589" y="44113"/>
                  </a:lnTo>
                  <a:lnTo>
                    <a:pt x="18269" y="44912"/>
                  </a:lnTo>
                  <a:lnTo>
                    <a:pt x="17929" y="45692"/>
                  </a:lnTo>
                  <a:lnTo>
                    <a:pt x="17589" y="46451"/>
                  </a:lnTo>
                  <a:lnTo>
                    <a:pt x="17210" y="47171"/>
                  </a:lnTo>
                  <a:lnTo>
                    <a:pt x="16850" y="47870"/>
                  </a:lnTo>
                  <a:lnTo>
                    <a:pt x="16450" y="48550"/>
                  </a:lnTo>
                  <a:lnTo>
                    <a:pt x="16170" y="49010"/>
                  </a:lnTo>
                  <a:lnTo>
                    <a:pt x="15850" y="49469"/>
                  </a:lnTo>
                  <a:lnTo>
                    <a:pt x="15671" y="49689"/>
                  </a:lnTo>
                  <a:lnTo>
                    <a:pt x="15491" y="49909"/>
                  </a:lnTo>
                  <a:lnTo>
                    <a:pt x="15291" y="50109"/>
                  </a:lnTo>
                  <a:lnTo>
                    <a:pt x="15091" y="50289"/>
                  </a:lnTo>
                  <a:lnTo>
                    <a:pt x="14891" y="50469"/>
                  </a:lnTo>
                  <a:lnTo>
                    <a:pt x="14671" y="50629"/>
                  </a:lnTo>
                  <a:lnTo>
                    <a:pt x="14431" y="50769"/>
                  </a:lnTo>
                  <a:lnTo>
                    <a:pt x="14211" y="50869"/>
                  </a:lnTo>
                  <a:lnTo>
                    <a:pt x="13972" y="50968"/>
                  </a:lnTo>
                  <a:lnTo>
                    <a:pt x="13712" y="51028"/>
                  </a:lnTo>
                  <a:lnTo>
                    <a:pt x="13452" y="51068"/>
                  </a:lnTo>
                  <a:lnTo>
                    <a:pt x="13192" y="51088"/>
                  </a:lnTo>
                  <a:lnTo>
                    <a:pt x="12852" y="51048"/>
                  </a:lnTo>
                  <a:lnTo>
                    <a:pt x="12532" y="50968"/>
                  </a:lnTo>
                  <a:lnTo>
                    <a:pt x="12253" y="50869"/>
                  </a:lnTo>
                  <a:lnTo>
                    <a:pt x="11973" y="50709"/>
                  </a:lnTo>
                  <a:lnTo>
                    <a:pt x="11713" y="50529"/>
                  </a:lnTo>
                  <a:lnTo>
                    <a:pt x="11453" y="50309"/>
                  </a:lnTo>
                  <a:lnTo>
                    <a:pt x="11233" y="50069"/>
                  </a:lnTo>
                  <a:lnTo>
                    <a:pt x="11013" y="49809"/>
                  </a:lnTo>
                  <a:lnTo>
                    <a:pt x="10814" y="49529"/>
                  </a:lnTo>
                  <a:lnTo>
                    <a:pt x="10634" y="49230"/>
                  </a:lnTo>
                  <a:lnTo>
                    <a:pt x="10454" y="48910"/>
                  </a:lnTo>
                  <a:lnTo>
                    <a:pt x="10314" y="48590"/>
                  </a:lnTo>
                  <a:lnTo>
                    <a:pt x="10154" y="48250"/>
                  </a:lnTo>
                  <a:lnTo>
                    <a:pt x="10014" y="47930"/>
                  </a:lnTo>
                  <a:lnTo>
                    <a:pt x="9774" y="47271"/>
                  </a:lnTo>
                  <a:lnTo>
                    <a:pt x="7855" y="41534"/>
                  </a:lnTo>
                  <a:lnTo>
                    <a:pt x="7775" y="41314"/>
                  </a:lnTo>
                  <a:lnTo>
                    <a:pt x="7695" y="41115"/>
                  </a:lnTo>
                  <a:lnTo>
                    <a:pt x="7576" y="40915"/>
                  </a:lnTo>
                  <a:lnTo>
                    <a:pt x="7516" y="40835"/>
                  </a:lnTo>
                  <a:lnTo>
                    <a:pt x="7436" y="40755"/>
                  </a:lnTo>
                  <a:lnTo>
                    <a:pt x="7336" y="40675"/>
                  </a:lnTo>
                  <a:lnTo>
                    <a:pt x="7236" y="40615"/>
                  </a:lnTo>
                  <a:lnTo>
                    <a:pt x="7116" y="40555"/>
                  </a:lnTo>
                  <a:lnTo>
                    <a:pt x="6996" y="40515"/>
                  </a:lnTo>
                  <a:lnTo>
                    <a:pt x="6736" y="40455"/>
                  </a:lnTo>
                  <a:lnTo>
                    <a:pt x="6496" y="40415"/>
                  </a:lnTo>
                  <a:lnTo>
                    <a:pt x="5757" y="40335"/>
                  </a:lnTo>
                  <a:lnTo>
                    <a:pt x="4997" y="40315"/>
                  </a:lnTo>
                  <a:lnTo>
                    <a:pt x="4597" y="40295"/>
                  </a:lnTo>
                  <a:lnTo>
                    <a:pt x="4198" y="40315"/>
                  </a:lnTo>
                  <a:lnTo>
                    <a:pt x="3798" y="40335"/>
                  </a:lnTo>
                  <a:lnTo>
                    <a:pt x="3418" y="40375"/>
                  </a:lnTo>
                  <a:lnTo>
                    <a:pt x="3018" y="40435"/>
                  </a:lnTo>
                  <a:lnTo>
                    <a:pt x="2639" y="40515"/>
                  </a:lnTo>
                  <a:lnTo>
                    <a:pt x="2259" y="40615"/>
                  </a:lnTo>
                  <a:lnTo>
                    <a:pt x="1899" y="40735"/>
                  </a:lnTo>
                  <a:lnTo>
                    <a:pt x="1539" y="40875"/>
                  </a:lnTo>
                  <a:lnTo>
                    <a:pt x="1220" y="41035"/>
                  </a:lnTo>
                  <a:lnTo>
                    <a:pt x="900" y="41234"/>
                  </a:lnTo>
                  <a:lnTo>
                    <a:pt x="600" y="41454"/>
                  </a:lnTo>
                  <a:lnTo>
                    <a:pt x="440" y="41594"/>
                  </a:lnTo>
                  <a:lnTo>
                    <a:pt x="280" y="41774"/>
                  </a:lnTo>
                  <a:lnTo>
                    <a:pt x="160" y="41974"/>
                  </a:lnTo>
                  <a:lnTo>
                    <a:pt x="60" y="42174"/>
                  </a:lnTo>
                  <a:lnTo>
                    <a:pt x="20" y="42374"/>
                  </a:lnTo>
                  <a:lnTo>
                    <a:pt x="0" y="42474"/>
                  </a:lnTo>
                  <a:lnTo>
                    <a:pt x="20" y="42574"/>
                  </a:lnTo>
                  <a:lnTo>
                    <a:pt x="20" y="42654"/>
                  </a:lnTo>
                  <a:lnTo>
                    <a:pt x="60" y="42754"/>
                  </a:lnTo>
                  <a:lnTo>
                    <a:pt x="120" y="42834"/>
                  </a:lnTo>
                  <a:lnTo>
                    <a:pt x="180" y="42913"/>
                  </a:lnTo>
                  <a:lnTo>
                    <a:pt x="320" y="43033"/>
                  </a:lnTo>
                  <a:lnTo>
                    <a:pt x="460" y="43153"/>
                  </a:lnTo>
                  <a:lnTo>
                    <a:pt x="600" y="43253"/>
                  </a:lnTo>
                  <a:lnTo>
                    <a:pt x="760" y="43313"/>
                  </a:lnTo>
                  <a:lnTo>
                    <a:pt x="900" y="43393"/>
                  </a:lnTo>
                  <a:lnTo>
                    <a:pt x="1060" y="43433"/>
                  </a:lnTo>
                  <a:lnTo>
                    <a:pt x="1379" y="43513"/>
                  </a:lnTo>
                  <a:lnTo>
                    <a:pt x="1679" y="43533"/>
                  </a:lnTo>
                  <a:lnTo>
                    <a:pt x="1999" y="43553"/>
                  </a:lnTo>
                  <a:lnTo>
                    <a:pt x="2619" y="43573"/>
                  </a:lnTo>
                  <a:lnTo>
                    <a:pt x="2918" y="43593"/>
                  </a:lnTo>
                  <a:lnTo>
                    <a:pt x="3218" y="43633"/>
                  </a:lnTo>
                  <a:lnTo>
                    <a:pt x="3478" y="43713"/>
                  </a:lnTo>
                  <a:lnTo>
                    <a:pt x="3618" y="43773"/>
                  </a:lnTo>
                  <a:lnTo>
                    <a:pt x="3738" y="43833"/>
                  </a:lnTo>
                  <a:lnTo>
                    <a:pt x="3858" y="43933"/>
                  </a:lnTo>
                  <a:lnTo>
                    <a:pt x="3978" y="44033"/>
                  </a:lnTo>
                  <a:lnTo>
                    <a:pt x="4078" y="44153"/>
                  </a:lnTo>
                  <a:lnTo>
                    <a:pt x="4198" y="44293"/>
                  </a:lnTo>
                  <a:lnTo>
                    <a:pt x="4298" y="44452"/>
                  </a:lnTo>
                  <a:lnTo>
                    <a:pt x="4378" y="44632"/>
                  </a:lnTo>
                  <a:lnTo>
                    <a:pt x="4458" y="44832"/>
                  </a:lnTo>
                  <a:lnTo>
                    <a:pt x="4537" y="45072"/>
                  </a:lnTo>
                  <a:lnTo>
                    <a:pt x="4677" y="45592"/>
                  </a:lnTo>
                  <a:lnTo>
                    <a:pt x="4777" y="46111"/>
                  </a:lnTo>
                  <a:lnTo>
                    <a:pt x="4857" y="46651"/>
                  </a:lnTo>
                  <a:lnTo>
                    <a:pt x="4917" y="47191"/>
                  </a:lnTo>
                  <a:lnTo>
                    <a:pt x="4957" y="47750"/>
                  </a:lnTo>
                  <a:lnTo>
                    <a:pt x="4977" y="48310"/>
                  </a:lnTo>
                  <a:lnTo>
                    <a:pt x="4977" y="49429"/>
                  </a:lnTo>
                  <a:lnTo>
                    <a:pt x="4977" y="50549"/>
                  </a:lnTo>
                  <a:lnTo>
                    <a:pt x="4977" y="51668"/>
                  </a:lnTo>
                  <a:lnTo>
                    <a:pt x="4977" y="52208"/>
                  </a:lnTo>
                  <a:lnTo>
                    <a:pt x="4997" y="52767"/>
                  </a:lnTo>
                  <a:lnTo>
                    <a:pt x="5057" y="53307"/>
                  </a:lnTo>
                  <a:lnTo>
                    <a:pt x="5117" y="53847"/>
                  </a:lnTo>
                  <a:lnTo>
                    <a:pt x="5197" y="54426"/>
                  </a:lnTo>
                  <a:lnTo>
                    <a:pt x="5317" y="55006"/>
                  </a:lnTo>
                  <a:lnTo>
                    <a:pt x="5477" y="55586"/>
                  </a:lnTo>
                  <a:lnTo>
                    <a:pt x="5657" y="56165"/>
                  </a:lnTo>
                  <a:lnTo>
                    <a:pt x="5857" y="56725"/>
                  </a:lnTo>
                  <a:lnTo>
                    <a:pt x="6096" y="57265"/>
                  </a:lnTo>
                  <a:lnTo>
                    <a:pt x="6356" y="57804"/>
                  </a:lnTo>
                  <a:lnTo>
                    <a:pt x="6656" y="58324"/>
                  </a:lnTo>
                  <a:lnTo>
                    <a:pt x="6976" y="58804"/>
                  </a:lnTo>
                  <a:lnTo>
                    <a:pt x="7336" y="59243"/>
                  </a:lnTo>
                  <a:lnTo>
                    <a:pt x="7735" y="59683"/>
                  </a:lnTo>
                  <a:lnTo>
                    <a:pt x="7935" y="59863"/>
                  </a:lnTo>
                  <a:lnTo>
                    <a:pt x="8155" y="60063"/>
                  </a:lnTo>
                  <a:lnTo>
                    <a:pt x="8375" y="60243"/>
                  </a:lnTo>
                  <a:lnTo>
                    <a:pt x="8595" y="60403"/>
                  </a:lnTo>
                  <a:lnTo>
                    <a:pt x="8835" y="60563"/>
                  </a:lnTo>
                  <a:lnTo>
                    <a:pt x="9075" y="60702"/>
                  </a:lnTo>
                  <a:lnTo>
                    <a:pt x="9334" y="60822"/>
                  </a:lnTo>
                  <a:lnTo>
                    <a:pt x="9594" y="60942"/>
                  </a:lnTo>
                  <a:lnTo>
                    <a:pt x="9854" y="61042"/>
                  </a:lnTo>
                  <a:lnTo>
                    <a:pt x="10134" y="61142"/>
                  </a:lnTo>
                  <a:lnTo>
                    <a:pt x="10534" y="61242"/>
                  </a:lnTo>
                  <a:lnTo>
                    <a:pt x="10933" y="61322"/>
                  </a:lnTo>
                  <a:lnTo>
                    <a:pt x="11333" y="61362"/>
                  </a:lnTo>
                  <a:lnTo>
                    <a:pt x="11733" y="61382"/>
                  </a:lnTo>
                  <a:lnTo>
                    <a:pt x="12133" y="61382"/>
                  </a:lnTo>
                  <a:lnTo>
                    <a:pt x="12532" y="61362"/>
                  </a:lnTo>
                  <a:lnTo>
                    <a:pt x="12952" y="61342"/>
                  </a:lnTo>
                  <a:lnTo>
                    <a:pt x="13352" y="61282"/>
                  </a:lnTo>
                  <a:lnTo>
                    <a:pt x="13752" y="61222"/>
                  </a:lnTo>
                  <a:lnTo>
                    <a:pt x="14151" y="61142"/>
                  </a:lnTo>
                  <a:lnTo>
                    <a:pt x="14551" y="61042"/>
                  </a:lnTo>
                  <a:lnTo>
                    <a:pt x="14951" y="60942"/>
                  </a:lnTo>
                  <a:lnTo>
                    <a:pt x="15331" y="60822"/>
                  </a:lnTo>
                  <a:lnTo>
                    <a:pt x="15711" y="60682"/>
                  </a:lnTo>
                  <a:lnTo>
                    <a:pt x="16110" y="60543"/>
                  </a:lnTo>
                  <a:lnTo>
                    <a:pt x="16470" y="60403"/>
                  </a:lnTo>
                  <a:lnTo>
                    <a:pt x="17210" y="60063"/>
                  </a:lnTo>
                  <a:lnTo>
                    <a:pt x="17929" y="59683"/>
                  </a:lnTo>
                  <a:lnTo>
                    <a:pt x="18649" y="59243"/>
                  </a:lnTo>
                  <a:lnTo>
                    <a:pt x="19328" y="58784"/>
                  </a:lnTo>
                  <a:lnTo>
                    <a:pt x="19988" y="58304"/>
                  </a:lnTo>
                  <a:lnTo>
                    <a:pt x="20607" y="57764"/>
                  </a:lnTo>
                  <a:lnTo>
                    <a:pt x="21227" y="57225"/>
                  </a:lnTo>
                  <a:lnTo>
                    <a:pt x="21807" y="56625"/>
                  </a:lnTo>
                  <a:lnTo>
                    <a:pt x="22366" y="56025"/>
                  </a:lnTo>
                  <a:lnTo>
                    <a:pt x="22906" y="55386"/>
                  </a:lnTo>
                  <a:lnTo>
                    <a:pt x="23406" y="54726"/>
                  </a:lnTo>
                  <a:lnTo>
                    <a:pt x="23885" y="54067"/>
                  </a:lnTo>
                  <a:lnTo>
                    <a:pt x="24585" y="52987"/>
                  </a:lnTo>
                  <a:lnTo>
                    <a:pt x="25265" y="51908"/>
                  </a:lnTo>
                  <a:lnTo>
                    <a:pt x="25884" y="50809"/>
                  </a:lnTo>
                  <a:lnTo>
                    <a:pt x="26184" y="50229"/>
                  </a:lnTo>
                  <a:lnTo>
                    <a:pt x="26464" y="49669"/>
                  </a:lnTo>
                  <a:lnTo>
                    <a:pt x="26744" y="49110"/>
                  </a:lnTo>
                  <a:lnTo>
                    <a:pt x="27003" y="48530"/>
                  </a:lnTo>
                  <a:lnTo>
                    <a:pt x="27263" y="47950"/>
                  </a:lnTo>
                  <a:lnTo>
                    <a:pt x="27503" y="47351"/>
                  </a:lnTo>
                  <a:lnTo>
                    <a:pt x="27743" y="46751"/>
                  </a:lnTo>
                  <a:lnTo>
                    <a:pt x="27943" y="46151"/>
                  </a:lnTo>
                  <a:lnTo>
                    <a:pt x="28163" y="45552"/>
                  </a:lnTo>
                  <a:lnTo>
                    <a:pt x="28343" y="44932"/>
                  </a:lnTo>
                  <a:lnTo>
                    <a:pt x="28563" y="45612"/>
                  </a:lnTo>
                  <a:lnTo>
                    <a:pt x="28742" y="46291"/>
                  </a:lnTo>
                  <a:lnTo>
                    <a:pt x="28922" y="46971"/>
                  </a:lnTo>
                  <a:lnTo>
                    <a:pt x="29082" y="47651"/>
                  </a:lnTo>
                  <a:lnTo>
                    <a:pt x="29242" y="48330"/>
                  </a:lnTo>
                  <a:lnTo>
                    <a:pt x="29362" y="49030"/>
                  </a:lnTo>
                  <a:lnTo>
                    <a:pt x="29482" y="49729"/>
                  </a:lnTo>
                  <a:lnTo>
                    <a:pt x="29582" y="50429"/>
                  </a:lnTo>
                  <a:lnTo>
                    <a:pt x="29662" y="51108"/>
                  </a:lnTo>
                  <a:lnTo>
                    <a:pt x="29722" y="51828"/>
                  </a:lnTo>
                  <a:lnTo>
                    <a:pt x="29782" y="52527"/>
                  </a:lnTo>
                  <a:lnTo>
                    <a:pt x="29822" y="53227"/>
                  </a:lnTo>
                  <a:lnTo>
                    <a:pt x="29842" y="53927"/>
                  </a:lnTo>
                  <a:lnTo>
                    <a:pt x="29842" y="54626"/>
                  </a:lnTo>
                  <a:lnTo>
                    <a:pt x="29842" y="55326"/>
                  </a:lnTo>
                  <a:lnTo>
                    <a:pt x="29822" y="56045"/>
                  </a:lnTo>
                  <a:lnTo>
                    <a:pt x="29782" y="56745"/>
                  </a:lnTo>
                  <a:lnTo>
                    <a:pt x="29722" y="57444"/>
                  </a:lnTo>
                  <a:lnTo>
                    <a:pt x="29642" y="58144"/>
                  </a:lnTo>
                  <a:lnTo>
                    <a:pt x="29562" y="58844"/>
                  </a:lnTo>
                  <a:lnTo>
                    <a:pt x="29462" y="59543"/>
                  </a:lnTo>
                  <a:lnTo>
                    <a:pt x="29342" y="60223"/>
                  </a:lnTo>
                  <a:lnTo>
                    <a:pt x="29202" y="60922"/>
                  </a:lnTo>
                  <a:lnTo>
                    <a:pt x="29062" y="61602"/>
                  </a:lnTo>
                  <a:lnTo>
                    <a:pt x="28882" y="62301"/>
                  </a:lnTo>
                  <a:lnTo>
                    <a:pt x="28702" y="62981"/>
                  </a:lnTo>
                  <a:lnTo>
                    <a:pt x="28523" y="63641"/>
                  </a:lnTo>
                  <a:lnTo>
                    <a:pt x="28303" y="64320"/>
                  </a:lnTo>
                  <a:lnTo>
                    <a:pt x="28083" y="64980"/>
                  </a:lnTo>
                  <a:lnTo>
                    <a:pt x="27843" y="65639"/>
                  </a:lnTo>
                  <a:lnTo>
                    <a:pt x="27583" y="66299"/>
                  </a:lnTo>
                  <a:lnTo>
                    <a:pt x="27323" y="66959"/>
                  </a:lnTo>
                  <a:lnTo>
                    <a:pt x="26983" y="67718"/>
                  </a:lnTo>
                  <a:lnTo>
                    <a:pt x="26624" y="68478"/>
                  </a:lnTo>
                  <a:lnTo>
                    <a:pt x="25924" y="69977"/>
                  </a:lnTo>
                  <a:lnTo>
                    <a:pt x="25584" y="70736"/>
                  </a:lnTo>
                  <a:lnTo>
                    <a:pt x="25265" y="71516"/>
                  </a:lnTo>
                  <a:lnTo>
                    <a:pt x="24985" y="72295"/>
                  </a:lnTo>
                  <a:lnTo>
                    <a:pt x="24745" y="73095"/>
                  </a:lnTo>
                  <a:lnTo>
                    <a:pt x="24705" y="73235"/>
                  </a:lnTo>
                  <a:lnTo>
                    <a:pt x="24685" y="73375"/>
                  </a:lnTo>
                  <a:lnTo>
                    <a:pt x="24685" y="73534"/>
                  </a:lnTo>
                  <a:lnTo>
                    <a:pt x="24705" y="73674"/>
                  </a:lnTo>
                  <a:lnTo>
                    <a:pt x="24765" y="73794"/>
                  </a:lnTo>
                  <a:lnTo>
                    <a:pt x="24865" y="73894"/>
                  </a:lnTo>
                  <a:lnTo>
                    <a:pt x="24985" y="73974"/>
                  </a:lnTo>
                  <a:lnTo>
                    <a:pt x="25125" y="74034"/>
                  </a:lnTo>
                  <a:lnTo>
                    <a:pt x="25285" y="74074"/>
                  </a:lnTo>
                  <a:lnTo>
                    <a:pt x="25424" y="74114"/>
                  </a:lnTo>
                  <a:lnTo>
                    <a:pt x="26664" y="74114"/>
                  </a:lnTo>
                  <a:lnTo>
                    <a:pt x="27603" y="74094"/>
                  </a:lnTo>
                  <a:lnTo>
                    <a:pt x="28523" y="74054"/>
                  </a:lnTo>
                  <a:lnTo>
                    <a:pt x="29442" y="73994"/>
                  </a:lnTo>
                  <a:lnTo>
                    <a:pt x="30361" y="73914"/>
                  </a:lnTo>
                  <a:lnTo>
                    <a:pt x="31281" y="73814"/>
                  </a:lnTo>
                  <a:lnTo>
                    <a:pt x="32180" y="73694"/>
                  </a:lnTo>
                  <a:lnTo>
                    <a:pt x="33100" y="73554"/>
                  </a:lnTo>
                  <a:lnTo>
                    <a:pt x="33280" y="73534"/>
                  </a:lnTo>
                  <a:lnTo>
                    <a:pt x="33479" y="73494"/>
                  </a:lnTo>
                  <a:lnTo>
                    <a:pt x="33659" y="73435"/>
                  </a:lnTo>
                  <a:lnTo>
                    <a:pt x="33819" y="73335"/>
                  </a:lnTo>
                  <a:lnTo>
                    <a:pt x="33939" y="73255"/>
                  </a:lnTo>
                  <a:lnTo>
                    <a:pt x="34039" y="73155"/>
                  </a:lnTo>
                  <a:lnTo>
                    <a:pt x="34119" y="73035"/>
                  </a:lnTo>
                  <a:lnTo>
                    <a:pt x="34179" y="72915"/>
                  </a:lnTo>
                  <a:lnTo>
                    <a:pt x="34219" y="72775"/>
                  </a:lnTo>
                  <a:lnTo>
                    <a:pt x="34239" y="72635"/>
                  </a:lnTo>
                  <a:lnTo>
                    <a:pt x="34239" y="72495"/>
                  </a:lnTo>
                  <a:lnTo>
                    <a:pt x="34239" y="72335"/>
                  </a:lnTo>
                  <a:lnTo>
                    <a:pt x="34219" y="72195"/>
                  </a:lnTo>
                  <a:lnTo>
                    <a:pt x="34179" y="72055"/>
                  </a:lnTo>
                  <a:lnTo>
                    <a:pt x="34139" y="71895"/>
                  </a:lnTo>
                  <a:lnTo>
                    <a:pt x="34059" y="71756"/>
                  </a:lnTo>
                  <a:lnTo>
                    <a:pt x="33979" y="71636"/>
                  </a:lnTo>
                  <a:lnTo>
                    <a:pt x="33899" y="71516"/>
                  </a:lnTo>
                  <a:lnTo>
                    <a:pt x="33799" y="71396"/>
                  </a:lnTo>
                  <a:lnTo>
                    <a:pt x="33679" y="71296"/>
                  </a:lnTo>
                  <a:lnTo>
                    <a:pt x="33439" y="71136"/>
                  </a:lnTo>
                  <a:lnTo>
                    <a:pt x="33180" y="71016"/>
                  </a:lnTo>
                  <a:lnTo>
                    <a:pt x="32900" y="70916"/>
                  </a:lnTo>
                  <a:lnTo>
                    <a:pt x="32600" y="70856"/>
                  </a:lnTo>
                  <a:lnTo>
                    <a:pt x="32300" y="70796"/>
                  </a:lnTo>
                  <a:lnTo>
                    <a:pt x="32000" y="70776"/>
                  </a:lnTo>
                  <a:lnTo>
                    <a:pt x="31401" y="70756"/>
                  </a:lnTo>
                  <a:lnTo>
                    <a:pt x="32400" y="69357"/>
                  </a:lnTo>
                  <a:lnTo>
                    <a:pt x="33380" y="67958"/>
                  </a:lnTo>
                  <a:lnTo>
                    <a:pt x="34339" y="66539"/>
                  </a:lnTo>
                  <a:lnTo>
                    <a:pt x="35298" y="65100"/>
                  </a:lnTo>
                  <a:lnTo>
                    <a:pt x="36198" y="63661"/>
                  </a:lnTo>
                  <a:lnTo>
                    <a:pt x="36637" y="62921"/>
                  </a:lnTo>
                  <a:lnTo>
                    <a:pt x="37057" y="62181"/>
                  </a:lnTo>
                  <a:lnTo>
                    <a:pt x="37477" y="61422"/>
                  </a:lnTo>
                  <a:lnTo>
                    <a:pt x="37877" y="60662"/>
                  </a:lnTo>
                  <a:lnTo>
                    <a:pt x="38256" y="59903"/>
                  </a:lnTo>
                  <a:lnTo>
                    <a:pt x="38616" y="59123"/>
                  </a:lnTo>
                  <a:lnTo>
                    <a:pt x="38976" y="58344"/>
                  </a:lnTo>
                  <a:lnTo>
                    <a:pt x="39296" y="57564"/>
                  </a:lnTo>
                  <a:lnTo>
                    <a:pt x="39616" y="56745"/>
                  </a:lnTo>
                  <a:lnTo>
                    <a:pt x="39915" y="55945"/>
                  </a:lnTo>
                  <a:lnTo>
                    <a:pt x="40175" y="55126"/>
                  </a:lnTo>
                  <a:lnTo>
                    <a:pt x="40415" y="54306"/>
                  </a:lnTo>
                  <a:lnTo>
                    <a:pt x="40635" y="53467"/>
                  </a:lnTo>
                  <a:lnTo>
                    <a:pt x="40835" y="52647"/>
                  </a:lnTo>
                  <a:lnTo>
                    <a:pt x="40995" y="51808"/>
                  </a:lnTo>
                  <a:lnTo>
                    <a:pt x="41135" y="50948"/>
                  </a:lnTo>
                  <a:lnTo>
                    <a:pt x="41255" y="50109"/>
                  </a:lnTo>
                  <a:lnTo>
                    <a:pt x="41335" y="49250"/>
                  </a:lnTo>
                  <a:lnTo>
                    <a:pt x="41375" y="48410"/>
                  </a:lnTo>
                  <a:lnTo>
                    <a:pt x="41375" y="47551"/>
                  </a:lnTo>
                  <a:lnTo>
                    <a:pt x="41355" y="46691"/>
                  </a:lnTo>
                  <a:lnTo>
                    <a:pt x="41295" y="45852"/>
                  </a:lnTo>
                  <a:lnTo>
                    <a:pt x="41255" y="45352"/>
                  </a:lnTo>
                  <a:lnTo>
                    <a:pt x="41175" y="44852"/>
                  </a:lnTo>
                  <a:lnTo>
                    <a:pt x="41015" y="43853"/>
                  </a:lnTo>
                  <a:lnTo>
                    <a:pt x="40815" y="42893"/>
                  </a:lnTo>
                  <a:lnTo>
                    <a:pt x="40555" y="41914"/>
                  </a:lnTo>
                  <a:lnTo>
                    <a:pt x="40295" y="40955"/>
                  </a:lnTo>
                  <a:lnTo>
                    <a:pt x="39995" y="39995"/>
                  </a:lnTo>
                  <a:lnTo>
                    <a:pt x="39676" y="39036"/>
                  </a:lnTo>
                  <a:lnTo>
                    <a:pt x="39356" y="38076"/>
                  </a:lnTo>
                  <a:lnTo>
                    <a:pt x="38696" y="36178"/>
                  </a:lnTo>
                  <a:lnTo>
                    <a:pt x="38356" y="35218"/>
                  </a:lnTo>
                  <a:lnTo>
                    <a:pt x="38057" y="34259"/>
                  </a:lnTo>
                  <a:lnTo>
                    <a:pt x="37757" y="33299"/>
                  </a:lnTo>
                  <a:lnTo>
                    <a:pt x="37497" y="32320"/>
                  </a:lnTo>
                  <a:lnTo>
                    <a:pt x="37257" y="31341"/>
                  </a:lnTo>
                  <a:lnTo>
                    <a:pt x="37077" y="30361"/>
                  </a:lnTo>
                  <a:lnTo>
                    <a:pt x="36897" y="29362"/>
                  </a:lnTo>
                  <a:lnTo>
                    <a:pt x="36757" y="28342"/>
                  </a:lnTo>
                  <a:lnTo>
                    <a:pt x="36478" y="26324"/>
                  </a:lnTo>
                  <a:lnTo>
                    <a:pt x="36198" y="24285"/>
                  </a:lnTo>
                  <a:lnTo>
                    <a:pt x="36038" y="23286"/>
                  </a:lnTo>
                  <a:lnTo>
                    <a:pt x="35878" y="22286"/>
                  </a:lnTo>
                  <a:lnTo>
                    <a:pt x="35698" y="21287"/>
                  </a:lnTo>
                  <a:lnTo>
                    <a:pt x="35498" y="20287"/>
                  </a:lnTo>
                  <a:lnTo>
                    <a:pt x="35258" y="19308"/>
                  </a:lnTo>
                  <a:lnTo>
                    <a:pt x="34979" y="18349"/>
                  </a:lnTo>
                  <a:lnTo>
                    <a:pt x="34679" y="17389"/>
                  </a:lnTo>
                  <a:lnTo>
                    <a:pt x="34499" y="16930"/>
                  </a:lnTo>
                  <a:lnTo>
                    <a:pt x="34319" y="16450"/>
                  </a:lnTo>
                  <a:lnTo>
                    <a:pt x="34119" y="15990"/>
                  </a:lnTo>
                  <a:lnTo>
                    <a:pt x="33919" y="15530"/>
                  </a:lnTo>
                  <a:lnTo>
                    <a:pt x="33699" y="15091"/>
                  </a:lnTo>
                  <a:lnTo>
                    <a:pt x="33459" y="14631"/>
                  </a:lnTo>
                  <a:lnTo>
                    <a:pt x="33060" y="13931"/>
                  </a:lnTo>
                  <a:lnTo>
                    <a:pt x="32600" y="13252"/>
                  </a:lnTo>
                  <a:lnTo>
                    <a:pt x="32120" y="12592"/>
                  </a:lnTo>
                  <a:lnTo>
                    <a:pt x="31621" y="11953"/>
                  </a:lnTo>
                  <a:lnTo>
                    <a:pt x="31081" y="11353"/>
                  </a:lnTo>
                  <a:lnTo>
                    <a:pt x="30501" y="10773"/>
                  </a:lnTo>
                  <a:lnTo>
                    <a:pt x="29902" y="10214"/>
                  </a:lnTo>
                  <a:lnTo>
                    <a:pt x="29282" y="9694"/>
                  </a:lnTo>
                  <a:lnTo>
                    <a:pt x="28622" y="9214"/>
                  </a:lnTo>
                  <a:lnTo>
                    <a:pt x="27963" y="8755"/>
                  </a:lnTo>
                  <a:lnTo>
                    <a:pt x="27263" y="8335"/>
                  </a:lnTo>
                  <a:lnTo>
                    <a:pt x="26544" y="7935"/>
                  </a:lnTo>
                  <a:lnTo>
                    <a:pt x="25804" y="7575"/>
                  </a:lnTo>
                  <a:lnTo>
                    <a:pt x="25065" y="7276"/>
                  </a:lnTo>
                  <a:lnTo>
                    <a:pt x="24305" y="6996"/>
                  </a:lnTo>
                  <a:lnTo>
                    <a:pt x="23526" y="6756"/>
                  </a:lnTo>
                  <a:lnTo>
                    <a:pt x="22646" y="6516"/>
                  </a:lnTo>
                  <a:lnTo>
                    <a:pt x="22226" y="6396"/>
                  </a:lnTo>
                  <a:lnTo>
                    <a:pt x="21787" y="6256"/>
                  </a:lnTo>
                  <a:lnTo>
                    <a:pt x="21387" y="6096"/>
                  </a:lnTo>
                  <a:lnTo>
                    <a:pt x="20987" y="5916"/>
                  </a:lnTo>
                  <a:lnTo>
                    <a:pt x="20787" y="5816"/>
                  </a:lnTo>
                  <a:lnTo>
                    <a:pt x="20607" y="5697"/>
                  </a:lnTo>
                  <a:lnTo>
                    <a:pt x="20428" y="5557"/>
                  </a:lnTo>
                  <a:lnTo>
                    <a:pt x="20268" y="5417"/>
                  </a:lnTo>
                  <a:lnTo>
                    <a:pt x="20028" y="5177"/>
                  </a:lnTo>
                  <a:lnTo>
                    <a:pt x="19828" y="4937"/>
                  </a:lnTo>
                  <a:lnTo>
                    <a:pt x="19648" y="4657"/>
                  </a:lnTo>
                  <a:lnTo>
                    <a:pt x="19488" y="4377"/>
                  </a:lnTo>
                  <a:lnTo>
                    <a:pt x="19368" y="4098"/>
                  </a:lnTo>
                  <a:lnTo>
                    <a:pt x="19248" y="3778"/>
                  </a:lnTo>
                  <a:lnTo>
                    <a:pt x="19148" y="3478"/>
                  </a:lnTo>
                  <a:lnTo>
                    <a:pt x="19048" y="3158"/>
                  </a:lnTo>
                  <a:lnTo>
                    <a:pt x="18909" y="2499"/>
                  </a:lnTo>
                  <a:lnTo>
                    <a:pt x="18769" y="1819"/>
                  </a:lnTo>
                  <a:lnTo>
                    <a:pt x="18649" y="1159"/>
                  </a:lnTo>
                  <a:lnTo>
                    <a:pt x="18489" y="500"/>
                  </a:lnTo>
                  <a:lnTo>
                    <a:pt x="18449" y="340"/>
                  </a:lnTo>
                  <a:lnTo>
                    <a:pt x="18389" y="200"/>
                  </a:lnTo>
                  <a:lnTo>
                    <a:pt x="18309" y="100"/>
                  </a:lnTo>
                  <a:lnTo>
                    <a:pt x="18249" y="40"/>
                  </a:lnTo>
                  <a:lnTo>
                    <a:pt x="18189" y="20"/>
                  </a:lnTo>
                  <a:lnTo>
                    <a:pt x="1812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1"/>
            <p:cNvSpPr/>
            <p:nvPr/>
          </p:nvSpPr>
          <p:spPr>
            <a:xfrm>
              <a:off x="8568000" y="2075000"/>
              <a:ext cx="86975" cy="221900"/>
            </a:xfrm>
            <a:custGeom>
              <a:avLst/>
              <a:gdLst/>
              <a:ahLst/>
              <a:cxnLst/>
              <a:rect l="l" t="t" r="r" b="b"/>
              <a:pathLst>
                <a:path w="3479" h="8876" extrusionOk="0">
                  <a:moveTo>
                    <a:pt x="1419" y="1"/>
                  </a:moveTo>
                  <a:lnTo>
                    <a:pt x="1140" y="21"/>
                  </a:lnTo>
                  <a:lnTo>
                    <a:pt x="1000" y="41"/>
                  </a:lnTo>
                  <a:lnTo>
                    <a:pt x="880" y="81"/>
                  </a:lnTo>
                  <a:lnTo>
                    <a:pt x="740" y="141"/>
                  </a:lnTo>
                  <a:lnTo>
                    <a:pt x="620" y="201"/>
                  </a:lnTo>
                  <a:lnTo>
                    <a:pt x="520" y="280"/>
                  </a:lnTo>
                  <a:lnTo>
                    <a:pt x="400" y="360"/>
                  </a:lnTo>
                  <a:lnTo>
                    <a:pt x="320" y="460"/>
                  </a:lnTo>
                  <a:lnTo>
                    <a:pt x="220" y="560"/>
                  </a:lnTo>
                  <a:lnTo>
                    <a:pt x="160" y="680"/>
                  </a:lnTo>
                  <a:lnTo>
                    <a:pt x="100" y="820"/>
                  </a:lnTo>
                  <a:lnTo>
                    <a:pt x="60" y="960"/>
                  </a:lnTo>
                  <a:lnTo>
                    <a:pt x="20" y="1120"/>
                  </a:lnTo>
                  <a:lnTo>
                    <a:pt x="0" y="1280"/>
                  </a:lnTo>
                  <a:lnTo>
                    <a:pt x="20" y="1460"/>
                  </a:lnTo>
                  <a:lnTo>
                    <a:pt x="440" y="7396"/>
                  </a:lnTo>
                  <a:lnTo>
                    <a:pt x="460" y="7576"/>
                  </a:lnTo>
                  <a:lnTo>
                    <a:pt x="500" y="7756"/>
                  </a:lnTo>
                  <a:lnTo>
                    <a:pt x="560" y="7896"/>
                  </a:lnTo>
                  <a:lnTo>
                    <a:pt x="620" y="8036"/>
                  </a:lnTo>
                  <a:lnTo>
                    <a:pt x="700" y="8176"/>
                  </a:lnTo>
                  <a:lnTo>
                    <a:pt x="780" y="8296"/>
                  </a:lnTo>
                  <a:lnTo>
                    <a:pt x="880" y="8395"/>
                  </a:lnTo>
                  <a:lnTo>
                    <a:pt x="1000" y="8495"/>
                  </a:lnTo>
                  <a:lnTo>
                    <a:pt x="1120" y="8575"/>
                  </a:lnTo>
                  <a:lnTo>
                    <a:pt x="1240" y="8655"/>
                  </a:lnTo>
                  <a:lnTo>
                    <a:pt x="1359" y="8715"/>
                  </a:lnTo>
                  <a:lnTo>
                    <a:pt x="1499" y="8775"/>
                  </a:lnTo>
                  <a:lnTo>
                    <a:pt x="1779" y="8835"/>
                  </a:lnTo>
                  <a:lnTo>
                    <a:pt x="2059" y="8875"/>
                  </a:lnTo>
                  <a:lnTo>
                    <a:pt x="2339" y="8835"/>
                  </a:lnTo>
                  <a:lnTo>
                    <a:pt x="2479" y="8815"/>
                  </a:lnTo>
                  <a:lnTo>
                    <a:pt x="2619" y="8775"/>
                  </a:lnTo>
                  <a:lnTo>
                    <a:pt x="2739" y="8715"/>
                  </a:lnTo>
                  <a:lnTo>
                    <a:pt x="2859" y="8655"/>
                  </a:lnTo>
                  <a:lnTo>
                    <a:pt x="2978" y="8595"/>
                  </a:lnTo>
                  <a:lnTo>
                    <a:pt x="3078" y="8495"/>
                  </a:lnTo>
                  <a:lnTo>
                    <a:pt x="3178" y="8415"/>
                  </a:lnTo>
                  <a:lnTo>
                    <a:pt x="3258" y="8296"/>
                  </a:lnTo>
                  <a:lnTo>
                    <a:pt x="3338" y="8176"/>
                  </a:lnTo>
                  <a:lnTo>
                    <a:pt x="3398" y="8056"/>
                  </a:lnTo>
                  <a:lnTo>
                    <a:pt x="3438" y="7896"/>
                  </a:lnTo>
                  <a:lnTo>
                    <a:pt x="3478" y="7756"/>
                  </a:lnTo>
                  <a:lnTo>
                    <a:pt x="3478" y="7576"/>
                  </a:lnTo>
                  <a:lnTo>
                    <a:pt x="3478" y="7396"/>
                  </a:lnTo>
                  <a:lnTo>
                    <a:pt x="3058" y="1460"/>
                  </a:lnTo>
                  <a:lnTo>
                    <a:pt x="3018" y="1280"/>
                  </a:lnTo>
                  <a:lnTo>
                    <a:pt x="2998" y="1120"/>
                  </a:lnTo>
                  <a:lnTo>
                    <a:pt x="2938" y="960"/>
                  </a:lnTo>
                  <a:lnTo>
                    <a:pt x="2878" y="820"/>
                  </a:lnTo>
                  <a:lnTo>
                    <a:pt x="2799" y="680"/>
                  </a:lnTo>
                  <a:lnTo>
                    <a:pt x="2699" y="560"/>
                  </a:lnTo>
                  <a:lnTo>
                    <a:pt x="2599" y="460"/>
                  </a:lnTo>
                  <a:lnTo>
                    <a:pt x="2499" y="360"/>
                  </a:lnTo>
                  <a:lnTo>
                    <a:pt x="2379" y="280"/>
                  </a:lnTo>
                  <a:lnTo>
                    <a:pt x="2259" y="201"/>
                  </a:lnTo>
                  <a:lnTo>
                    <a:pt x="2119" y="141"/>
                  </a:lnTo>
                  <a:lnTo>
                    <a:pt x="1999" y="81"/>
                  </a:lnTo>
                  <a:lnTo>
                    <a:pt x="1719" y="21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1"/>
            <p:cNvSpPr/>
            <p:nvPr/>
          </p:nvSpPr>
          <p:spPr>
            <a:xfrm>
              <a:off x="8698925" y="2055525"/>
              <a:ext cx="96450" cy="238875"/>
            </a:xfrm>
            <a:custGeom>
              <a:avLst/>
              <a:gdLst/>
              <a:ahLst/>
              <a:cxnLst/>
              <a:rect l="l" t="t" r="r" b="b"/>
              <a:pathLst>
                <a:path w="3858" h="9555" extrusionOk="0">
                  <a:moveTo>
                    <a:pt x="1359" y="0"/>
                  </a:moveTo>
                  <a:lnTo>
                    <a:pt x="1079" y="20"/>
                  </a:lnTo>
                  <a:lnTo>
                    <a:pt x="959" y="40"/>
                  </a:lnTo>
                  <a:lnTo>
                    <a:pt x="820" y="80"/>
                  </a:lnTo>
                  <a:lnTo>
                    <a:pt x="700" y="140"/>
                  </a:lnTo>
                  <a:lnTo>
                    <a:pt x="580" y="200"/>
                  </a:lnTo>
                  <a:lnTo>
                    <a:pt x="460" y="280"/>
                  </a:lnTo>
                  <a:lnTo>
                    <a:pt x="360" y="360"/>
                  </a:lnTo>
                  <a:lnTo>
                    <a:pt x="280" y="460"/>
                  </a:lnTo>
                  <a:lnTo>
                    <a:pt x="200" y="560"/>
                  </a:lnTo>
                  <a:lnTo>
                    <a:pt x="120" y="680"/>
                  </a:lnTo>
                  <a:lnTo>
                    <a:pt x="80" y="820"/>
                  </a:lnTo>
                  <a:lnTo>
                    <a:pt x="40" y="960"/>
                  </a:lnTo>
                  <a:lnTo>
                    <a:pt x="20" y="1099"/>
                  </a:lnTo>
                  <a:lnTo>
                    <a:pt x="0" y="1279"/>
                  </a:lnTo>
                  <a:lnTo>
                    <a:pt x="20" y="1439"/>
                  </a:lnTo>
                  <a:lnTo>
                    <a:pt x="820" y="8095"/>
                  </a:lnTo>
                  <a:lnTo>
                    <a:pt x="840" y="8275"/>
                  </a:lnTo>
                  <a:lnTo>
                    <a:pt x="879" y="8435"/>
                  </a:lnTo>
                  <a:lnTo>
                    <a:pt x="939" y="8595"/>
                  </a:lnTo>
                  <a:lnTo>
                    <a:pt x="1019" y="8735"/>
                  </a:lnTo>
                  <a:lnTo>
                    <a:pt x="1099" y="8855"/>
                  </a:lnTo>
                  <a:lnTo>
                    <a:pt x="1199" y="8975"/>
                  </a:lnTo>
                  <a:lnTo>
                    <a:pt x="1299" y="9095"/>
                  </a:lnTo>
                  <a:lnTo>
                    <a:pt x="1419" y="9174"/>
                  </a:lnTo>
                  <a:lnTo>
                    <a:pt x="1539" y="9274"/>
                  </a:lnTo>
                  <a:lnTo>
                    <a:pt x="1659" y="9334"/>
                  </a:lnTo>
                  <a:lnTo>
                    <a:pt x="1799" y="9394"/>
                  </a:lnTo>
                  <a:lnTo>
                    <a:pt x="1939" y="9454"/>
                  </a:lnTo>
                  <a:lnTo>
                    <a:pt x="2219" y="9514"/>
                  </a:lnTo>
                  <a:lnTo>
                    <a:pt x="2498" y="9554"/>
                  </a:lnTo>
                  <a:lnTo>
                    <a:pt x="2778" y="9514"/>
                  </a:lnTo>
                  <a:lnTo>
                    <a:pt x="2918" y="9494"/>
                  </a:lnTo>
                  <a:lnTo>
                    <a:pt x="3058" y="9454"/>
                  </a:lnTo>
                  <a:lnTo>
                    <a:pt x="3178" y="9414"/>
                  </a:lnTo>
                  <a:lnTo>
                    <a:pt x="3298" y="9354"/>
                  </a:lnTo>
                  <a:lnTo>
                    <a:pt x="3398" y="9274"/>
                  </a:lnTo>
                  <a:lnTo>
                    <a:pt x="3498" y="9194"/>
                  </a:lnTo>
                  <a:lnTo>
                    <a:pt x="3598" y="9095"/>
                  </a:lnTo>
                  <a:lnTo>
                    <a:pt x="3678" y="8975"/>
                  </a:lnTo>
                  <a:lnTo>
                    <a:pt x="3738" y="8875"/>
                  </a:lnTo>
                  <a:lnTo>
                    <a:pt x="3798" y="8735"/>
                  </a:lnTo>
                  <a:lnTo>
                    <a:pt x="3838" y="8595"/>
                  </a:lnTo>
                  <a:lnTo>
                    <a:pt x="3858" y="8435"/>
                  </a:lnTo>
                  <a:lnTo>
                    <a:pt x="3858" y="8275"/>
                  </a:lnTo>
                  <a:lnTo>
                    <a:pt x="3858" y="8095"/>
                  </a:lnTo>
                  <a:lnTo>
                    <a:pt x="3058" y="1439"/>
                  </a:lnTo>
                  <a:lnTo>
                    <a:pt x="3038" y="1279"/>
                  </a:lnTo>
                  <a:lnTo>
                    <a:pt x="2978" y="1099"/>
                  </a:lnTo>
                  <a:lnTo>
                    <a:pt x="2918" y="960"/>
                  </a:lnTo>
                  <a:lnTo>
                    <a:pt x="2858" y="820"/>
                  </a:lnTo>
                  <a:lnTo>
                    <a:pt x="2778" y="680"/>
                  </a:lnTo>
                  <a:lnTo>
                    <a:pt x="2678" y="560"/>
                  </a:lnTo>
                  <a:lnTo>
                    <a:pt x="2578" y="460"/>
                  </a:lnTo>
                  <a:lnTo>
                    <a:pt x="2458" y="360"/>
                  </a:lnTo>
                  <a:lnTo>
                    <a:pt x="2339" y="280"/>
                  </a:lnTo>
                  <a:lnTo>
                    <a:pt x="2199" y="200"/>
                  </a:lnTo>
                  <a:lnTo>
                    <a:pt x="2079" y="140"/>
                  </a:lnTo>
                  <a:lnTo>
                    <a:pt x="1939" y="100"/>
                  </a:lnTo>
                  <a:lnTo>
                    <a:pt x="1659" y="20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1"/>
            <p:cNvSpPr/>
            <p:nvPr/>
          </p:nvSpPr>
          <p:spPr>
            <a:xfrm>
              <a:off x="8538025" y="2331350"/>
              <a:ext cx="305825" cy="122450"/>
            </a:xfrm>
            <a:custGeom>
              <a:avLst/>
              <a:gdLst/>
              <a:ahLst/>
              <a:cxnLst/>
              <a:rect l="l" t="t" r="r" b="b"/>
              <a:pathLst>
                <a:path w="12233" h="4898" extrusionOk="0">
                  <a:moveTo>
                    <a:pt x="10773" y="0"/>
                  </a:moveTo>
                  <a:lnTo>
                    <a:pt x="10633" y="20"/>
                  </a:lnTo>
                  <a:lnTo>
                    <a:pt x="10494" y="40"/>
                  </a:lnTo>
                  <a:lnTo>
                    <a:pt x="10354" y="100"/>
                  </a:lnTo>
                  <a:lnTo>
                    <a:pt x="10194" y="180"/>
                  </a:lnTo>
                  <a:lnTo>
                    <a:pt x="10054" y="280"/>
                  </a:lnTo>
                  <a:lnTo>
                    <a:pt x="9614" y="580"/>
                  </a:lnTo>
                  <a:lnTo>
                    <a:pt x="9174" y="840"/>
                  </a:lnTo>
                  <a:lnTo>
                    <a:pt x="8715" y="1080"/>
                  </a:lnTo>
                  <a:lnTo>
                    <a:pt x="8255" y="1280"/>
                  </a:lnTo>
                  <a:lnTo>
                    <a:pt x="7775" y="1459"/>
                  </a:lnTo>
                  <a:lnTo>
                    <a:pt x="7295" y="1619"/>
                  </a:lnTo>
                  <a:lnTo>
                    <a:pt x="6816" y="1739"/>
                  </a:lnTo>
                  <a:lnTo>
                    <a:pt x="6316" y="1819"/>
                  </a:lnTo>
                  <a:lnTo>
                    <a:pt x="5816" y="1879"/>
                  </a:lnTo>
                  <a:lnTo>
                    <a:pt x="5317" y="1899"/>
                  </a:lnTo>
                  <a:lnTo>
                    <a:pt x="4817" y="1879"/>
                  </a:lnTo>
                  <a:lnTo>
                    <a:pt x="4317" y="1839"/>
                  </a:lnTo>
                  <a:lnTo>
                    <a:pt x="3818" y="1739"/>
                  </a:lnTo>
                  <a:lnTo>
                    <a:pt x="3318" y="1619"/>
                  </a:lnTo>
                  <a:lnTo>
                    <a:pt x="2818" y="1459"/>
                  </a:lnTo>
                  <a:lnTo>
                    <a:pt x="2319" y="1280"/>
                  </a:lnTo>
                  <a:lnTo>
                    <a:pt x="2159" y="1200"/>
                  </a:lnTo>
                  <a:lnTo>
                    <a:pt x="1999" y="1160"/>
                  </a:lnTo>
                  <a:lnTo>
                    <a:pt x="1839" y="1140"/>
                  </a:lnTo>
                  <a:lnTo>
                    <a:pt x="1679" y="1120"/>
                  </a:lnTo>
                  <a:lnTo>
                    <a:pt x="1519" y="1140"/>
                  </a:lnTo>
                  <a:lnTo>
                    <a:pt x="1379" y="1160"/>
                  </a:lnTo>
                  <a:lnTo>
                    <a:pt x="1219" y="1200"/>
                  </a:lnTo>
                  <a:lnTo>
                    <a:pt x="1079" y="1240"/>
                  </a:lnTo>
                  <a:lnTo>
                    <a:pt x="959" y="1299"/>
                  </a:lnTo>
                  <a:lnTo>
                    <a:pt x="820" y="1379"/>
                  </a:lnTo>
                  <a:lnTo>
                    <a:pt x="700" y="1459"/>
                  </a:lnTo>
                  <a:lnTo>
                    <a:pt x="580" y="1559"/>
                  </a:lnTo>
                  <a:lnTo>
                    <a:pt x="380" y="1759"/>
                  </a:lnTo>
                  <a:lnTo>
                    <a:pt x="220" y="1999"/>
                  </a:lnTo>
                  <a:lnTo>
                    <a:pt x="100" y="2259"/>
                  </a:lnTo>
                  <a:lnTo>
                    <a:pt x="60" y="2379"/>
                  </a:lnTo>
                  <a:lnTo>
                    <a:pt x="20" y="2519"/>
                  </a:lnTo>
                  <a:lnTo>
                    <a:pt x="0" y="2639"/>
                  </a:lnTo>
                  <a:lnTo>
                    <a:pt x="0" y="2779"/>
                  </a:lnTo>
                  <a:lnTo>
                    <a:pt x="0" y="2918"/>
                  </a:lnTo>
                  <a:lnTo>
                    <a:pt x="20" y="3038"/>
                  </a:lnTo>
                  <a:lnTo>
                    <a:pt x="60" y="3178"/>
                  </a:lnTo>
                  <a:lnTo>
                    <a:pt x="120" y="3298"/>
                  </a:lnTo>
                  <a:lnTo>
                    <a:pt x="180" y="3418"/>
                  </a:lnTo>
                  <a:lnTo>
                    <a:pt x="280" y="3518"/>
                  </a:lnTo>
                  <a:lnTo>
                    <a:pt x="380" y="3638"/>
                  </a:lnTo>
                  <a:lnTo>
                    <a:pt x="500" y="3718"/>
                  </a:lnTo>
                  <a:lnTo>
                    <a:pt x="640" y="3818"/>
                  </a:lnTo>
                  <a:lnTo>
                    <a:pt x="800" y="3898"/>
                  </a:lnTo>
                  <a:lnTo>
                    <a:pt x="1459" y="4178"/>
                  </a:lnTo>
                  <a:lnTo>
                    <a:pt x="2159" y="4398"/>
                  </a:lnTo>
                  <a:lnTo>
                    <a:pt x="2838" y="4577"/>
                  </a:lnTo>
                  <a:lnTo>
                    <a:pt x="3538" y="4737"/>
                  </a:lnTo>
                  <a:lnTo>
                    <a:pt x="4237" y="4837"/>
                  </a:lnTo>
                  <a:lnTo>
                    <a:pt x="4937" y="4877"/>
                  </a:lnTo>
                  <a:lnTo>
                    <a:pt x="5637" y="4897"/>
                  </a:lnTo>
                  <a:lnTo>
                    <a:pt x="6336" y="4857"/>
                  </a:lnTo>
                  <a:lnTo>
                    <a:pt x="7016" y="4777"/>
                  </a:lnTo>
                  <a:lnTo>
                    <a:pt x="7695" y="4657"/>
                  </a:lnTo>
                  <a:lnTo>
                    <a:pt x="8375" y="4478"/>
                  </a:lnTo>
                  <a:lnTo>
                    <a:pt x="8715" y="4378"/>
                  </a:lnTo>
                  <a:lnTo>
                    <a:pt x="9054" y="4258"/>
                  </a:lnTo>
                  <a:lnTo>
                    <a:pt x="9374" y="4138"/>
                  </a:lnTo>
                  <a:lnTo>
                    <a:pt x="9714" y="3998"/>
                  </a:lnTo>
                  <a:lnTo>
                    <a:pt x="10034" y="3838"/>
                  </a:lnTo>
                  <a:lnTo>
                    <a:pt x="10354" y="3678"/>
                  </a:lnTo>
                  <a:lnTo>
                    <a:pt x="10673" y="3498"/>
                  </a:lnTo>
                  <a:lnTo>
                    <a:pt x="10973" y="3318"/>
                  </a:lnTo>
                  <a:lnTo>
                    <a:pt x="11273" y="3118"/>
                  </a:lnTo>
                  <a:lnTo>
                    <a:pt x="11593" y="2899"/>
                  </a:lnTo>
                  <a:lnTo>
                    <a:pt x="11713" y="2779"/>
                  </a:lnTo>
                  <a:lnTo>
                    <a:pt x="11833" y="2679"/>
                  </a:lnTo>
                  <a:lnTo>
                    <a:pt x="11953" y="2539"/>
                  </a:lnTo>
                  <a:lnTo>
                    <a:pt x="12033" y="2419"/>
                  </a:lnTo>
                  <a:lnTo>
                    <a:pt x="12112" y="2279"/>
                  </a:lnTo>
                  <a:lnTo>
                    <a:pt x="12152" y="2139"/>
                  </a:lnTo>
                  <a:lnTo>
                    <a:pt x="12192" y="1999"/>
                  </a:lnTo>
                  <a:lnTo>
                    <a:pt x="12232" y="1839"/>
                  </a:lnTo>
                  <a:lnTo>
                    <a:pt x="12232" y="1699"/>
                  </a:lnTo>
                  <a:lnTo>
                    <a:pt x="12232" y="1559"/>
                  </a:lnTo>
                  <a:lnTo>
                    <a:pt x="12232" y="1399"/>
                  </a:lnTo>
                  <a:lnTo>
                    <a:pt x="12212" y="1260"/>
                  </a:lnTo>
                  <a:lnTo>
                    <a:pt x="12132" y="980"/>
                  </a:lnTo>
                  <a:lnTo>
                    <a:pt x="11993" y="720"/>
                  </a:lnTo>
                  <a:lnTo>
                    <a:pt x="11833" y="500"/>
                  </a:lnTo>
                  <a:lnTo>
                    <a:pt x="11753" y="400"/>
                  </a:lnTo>
                  <a:lnTo>
                    <a:pt x="11653" y="300"/>
                  </a:lnTo>
                  <a:lnTo>
                    <a:pt x="11533" y="220"/>
                  </a:lnTo>
                  <a:lnTo>
                    <a:pt x="11433" y="140"/>
                  </a:lnTo>
                  <a:lnTo>
                    <a:pt x="11313" y="80"/>
                  </a:lnTo>
                  <a:lnTo>
                    <a:pt x="11173" y="40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1"/>
            <p:cNvSpPr/>
            <p:nvPr/>
          </p:nvSpPr>
          <p:spPr>
            <a:xfrm>
              <a:off x="8422575" y="1814175"/>
              <a:ext cx="212400" cy="915950"/>
            </a:xfrm>
            <a:custGeom>
              <a:avLst/>
              <a:gdLst/>
              <a:ahLst/>
              <a:cxnLst/>
              <a:rect l="l" t="t" r="r" b="b"/>
              <a:pathLst>
                <a:path w="8496" h="36638" extrusionOk="0">
                  <a:moveTo>
                    <a:pt x="241" y="0"/>
                  </a:moveTo>
                  <a:lnTo>
                    <a:pt x="1" y="120"/>
                  </a:lnTo>
                  <a:lnTo>
                    <a:pt x="541" y="1179"/>
                  </a:lnTo>
                  <a:lnTo>
                    <a:pt x="1040" y="2239"/>
                  </a:lnTo>
                  <a:lnTo>
                    <a:pt x="1540" y="3318"/>
                  </a:lnTo>
                  <a:lnTo>
                    <a:pt x="2020" y="4397"/>
                  </a:lnTo>
                  <a:lnTo>
                    <a:pt x="2479" y="5497"/>
                  </a:lnTo>
                  <a:lnTo>
                    <a:pt x="2919" y="6576"/>
                  </a:lnTo>
                  <a:lnTo>
                    <a:pt x="3359" y="7695"/>
                  </a:lnTo>
                  <a:lnTo>
                    <a:pt x="3759" y="8795"/>
                  </a:lnTo>
                  <a:lnTo>
                    <a:pt x="4158" y="9914"/>
                  </a:lnTo>
                  <a:lnTo>
                    <a:pt x="4518" y="11033"/>
                  </a:lnTo>
                  <a:lnTo>
                    <a:pt x="4878" y="12153"/>
                  </a:lnTo>
                  <a:lnTo>
                    <a:pt x="5218" y="13292"/>
                  </a:lnTo>
                  <a:lnTo>
                    <a:pt x="5537" y="14411"/>
                  </a:lnTo>
                  <a:lnTo>
                    <a:pt x="5837" y="15550"/>
                  </a:lnTo>
                  <a:lnTo>
                    <a:pt x="6137" y="16710"/>
                  </a:lnTo>
                  <a:lnTo>
                    <a:pt x="6397" y="17849"/>
                  </a:lnTo>
                  <a:lnTo>
                    <a:pt x="6637" y="19008"/>
                  </a:lnTo>
                  <a:lnTo>
                    <a:pt x="6877" y="20168"/>
                  </a:lnTo>
                  <a:lnTo>
                    <a:pt x="7096" y="21327"/>
                  </a:lnTo>
                  <a:lnTo>
                    <a:pt x="7276" y="22486"/>
                  </a:lnTo>
                  <a:lnTo>
                    <a:pt x="7456" y="23665"/>
                  </a:lnTo>
                  <a:lnTo>
                    <a:pt x="7616" y="24825"/>
                  </a:lnTo>
                  <a:lnTo>
                    <a:pt x="7756" y="26004"/>
                  </a:lnTo>
                  <a:lnTo>
                    <a:pt x="7876" y="27163"/>
                  </a:lnTo>
                  <a:lnTo>
                    <a:pt x="7996" y="28343"/>
                  </a:lnTo>
                  <a:lnTo>
                    <a:pt x="8076" y="29522"/>
                  </a:lnTo>
                  <a:lnTo>
                    <a:pt x="8136" y="30701"/>
                  </a:lnTo>
                  <a:lnTo>
                    <a:pt x="8196" y="31880"/>
                  </a:lnTo>
                  <a:lnTo>
                    <a:pt x="8216" y="33080"/>
                  </a:lnTo>
                  <a:lnTo>
                    <a:pt x="8236" y="34259"/>
                  </a:lnTo>
                  <a:lnTo>
                    <a:pt x="8216" y="35438"/>
                  </a:lnTo>
                  <a:lnTo>
                    <a:pt x="8196" y="36617"/>
                  </a:lnTo>
                  <a:lnTo>
                    <a:pt x="8456" y="36637"/>
                  </a:lnTo>
                  <a:lnTo>
                    <a:pt x="8476" y="35438"/>
                  </a:lnTo>
                  <a:lnTo>
                    <a:pt x="8496" y="34259"/>
                  </a:lnTo>
                  <a:lnTo>
                    <a:pt x="8476" y="33060"/>
                  </a:lnTo>
                  <a:lnTo>
                    <a:pt x="8456" y="31880"/>
                  </a:lnTo>
                  <a:lnTo>
                    <a:pt x="8396" y="30701"/>
                  </a:lnTo>
                  <a:lnTo>
                    <a:pt x="8336" y="29502"/>
                  </a:lnTo>
                  <a:lnTo>
                    <a:pt x="8256" y="28323"/>
                  </a:lnTo>
                  <a:lnTo>
                    <a:pt x="8136" y="27143"/>
                  </a:lnTo>
                  <a:lnTo>
                    <a:pt x="8016" y="25964"/>
                  </a:lnTo>
                  <a:lnTo>
                    <a:pt x="7876" y="24785"/>
                  </a:lnTo>
                  <a:lnTo>
                    <a:pt x="7716" y="23625"/>
                  </a:lnTo>
                  <a:lnTo>
                    <a:pt x="7536" y="22446"/>
                  </a:lnTo>
                  <a:lnTo>
                    <a:pt x="7356" y="21287"/>
                  </a:lnTo>
                  <a:lnTo>
                    <a:pt x="7136" y="20108"/>
                  </a:lnTo>
                  <a:lnTo>
                    <a:pt x="6897" y="18948"/>
                  </a:lnTo>
                  <a:lnTo>
                    <a:pt x="6657" y="17789"/>
                  </a:lnTo>
                  <a:lnTo>
                    <a:pt x="6377" y="16650"/>
                  </a:lnTo>
                  <a:lnTo>
                    <a:pt x="6097" y="15491"/>
                  </a:lnTo>
                  <a:lnTo>
                    <a:pt x="5797" y="14351"/>
                  </a:lnTo>
                  <a:lnTo>
                    <a:pt x="5477" y="13212"/>
                  </a:lnTo>
                  <a:lnTo>
                    <a:pt x="5138" y="12073"/>
                  </a:lnTo>
                  <a:lnTo>
                    <a:pt x="4778" y="10953"/>
                  </a:lnTo>
                  <a:lnTo>
                    <a:pt x="4398" y="9814"/>
                  </a:lnTo>
                  <a:lnTo>
                    <a:pt x="3998" y="8715"/>
                  </a:lnTo>
                  <a:lnTo>
                    <a:pt x="3599" y="7595"/>
                  </a:lnTo>
                  <a:lnTo>
                    <a:pt x="3159" y="6496"/>
                  </a:lnTo>
                  <a:lnTo>
                    <a:pt x="2719" y="5397"/>
                  </a:lnTo>
                  <a:lnTo>
                    <a:pt x="2259" y="4297"/>
                  </a:lnTo>
                  <a:lnTo>
                    <a:pt x="1780" y="3218"/>
                  </a:lnTo>
                  <a:lnTo>
                    <a:pt x="1280" y="2139"/>
                  </a:lnTo>
                  <a:lnTo>
                    <a:pt x="760" y="10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2"/>
          <p:cNvSpPr/>
          <p:nvPr/>
        </p:nvSpPr>
        <p:spPr>
          <a:xfrm>
            <a:off x="978054" y="1176843"/>
            <a:ext cx="3160800" cy="3160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57" name="Google Shape;1957;p42"/>
          <p:cNvGrpSpPr/>
          <p:nvPr/>
        </p:nvGrpSpPr>
        <p:grpSpPr>
          <a:xfrm flipH="1">
            <a:off x="1219559" y="1645389"/>
            <a:ext cx="2677790" cy="2223708"/>
            <a:chOff x="11247150" y="3379025"/>
            <a:chExt cx="2677790" cy="2223708"/>
          </a:xfrm>
        </p:grpSpPr>
        <p:sp>
          <p:nvSpPr>
            <p:cNvPr id="1958" name="Google Shape;1958;p42"/>
            <p:cNvSpPr/>
            <p:nvPr/>
          </p:nvSpPr>
          <p:spPr>
            <a:xfrm>
              <a:off x="12753946" y="4227336"/>
              <a:ext cx="1170994" cy="545673"/>
            </a:xfrm>
            <a:custGeom>
              <a:avLst/>
              <a:gdLst/>
              <a:ahLst/>
              <a:cxnLst/>
              <a:rect l="l" t="t" r="r" b="b"/>
              <a:pathLst>
                <a:path w="15496" h="7221" extrusionOk="0">
                  <a:moveTo>
                    <a:pt x="6132" y="0"/>
                  </a:moveTo>
                  <a:lnTo>
                    <a:pt x="5938" y="18"/>
                  </a:lnTo>
                  <a:lnTo>
                    <a:pt x="5605" y="70"/>
                  </a:lnTo>
                  <a:lnTo>
                    <a:pt x="5271" y="158"/>
                  </a:lnTo>
                  <a:lnTo>
                    <a:pt x="4955" y="281"/>
                  </a:lnTo>
                  <a:lnTo>
                    <a:pt x="4638" y="422"/>
                  </a:lnTo>
                  <a:lnTo>
                    <a:pt x="4340" y="597"/>
                  </a:lnTo>
                  <a:lnTo>
                    <a:pt x="4076" y="808"/>
                  </a:lnTo>
                  <a:lnTo>
                    <a:pt x="3813" y="1019"/>
                  </a:lnTo>
                  <a:lnTo>
                    <a:pt x="3567" y="1283"/>
                  </a:lnTo>
                  <a:lnTo>
                    <a:pt x="3391" y="1072"/>
                  </a:lnTo>
                  <a:lnTo>
                    <a:pt x="3198" y="879"/>
                  </a:lnTo>
                  <a:lnTo>
                    <a:pt x="2987" y="703"/>
                  </a:lnTo>
                  <a:lnTo>
                    <a:pt x="2759" y="545"/>
                  </a:lnTo>
                  <a:lnTo>
                    <a:pt x="2548" y="387"/>
                  </a:lnTo>
                  <a:lnTo>
                    <a:pt x="2302" y="264"/>
                  </a:lnTo>
                  <a:lnTo>
                    <a:pt x="2056" y="176"/>
                  </a:lnTo>
                  <a:lnTo>
                    <a:pt x="1792" y="106"/>
                  </a:lnTo>
                  <a:lnTo>
                    <a:pt x="1634" y="88"/>
                  </a:lnTo>
                  <a:lnTo>
                    <a:pt x="1476" y="88"/>
                  </a:lnTo>
                  <a:lnTo>
                    <a:pt x="1318" y="106"/>
                  </a:lnTo>
                  <a:lnTo>
                    <a:pt x="1160" y="123"/>
                  </a:lnTo>
                  <a:lnTo>
                    <a:pt x="1002" y="176"/>
                  </a:lnTo>
                  <a:lnTo>
                    <a:pt x="861" y="229"/>
                  </a:lnTo>
                  <a:lnTo>
                    <a:pt x="721" y="299"/>
                  </a:lnTo>
                  <a:lnTo>
                    <a:pt x="598" y="387"/>
                  </a:lnTo>
                  <a:lnTo>
                    <a:pt x="475" y="474"/>
                  </a:lnTo>
                  <a:lnTo>
                    <a:pt x="369" y="580"/>
                  </a:lnTo>
                  <a:lnTo>
                    <a:pt x="264" y="703"/>
                  </a:lnTo>
                  <a:lnTo>
                    <a:pt x="176" y="826"/>
                  </a:lnTo>
                  <a:lnTo>
                    <a:pt x="106" y="966"/>
                  </a:lnTo>
                  <a:lnTo>
                    <a:pt x="53" y="1107"/>
                  </a:lnTo>
                  <a:lnTo>
                    <a:pt x="18" y="1265"/>
                  </a:lnTo>
                  <a:lnTo>
                    <a:pt x="0" y="1423"/>
                  </a:lnTo>
                  <a:lnTo>
                    <a:pt x="0" y="1581"/>
                  </a:lnTo>
                  <a:lnTo>
                    <a:pt x="18" y="1739"/>
                  </a:lnTo>
                  <a:lnTo>
                    <a:pt x="36" y="1880"/>
                  </a:lnTo>
                  <a:lnTo>
                    <a:pt x="71" y="2038"/>
                  </a:lnTo>
                  <a:lnTo>
                    <a:pt x="159" y="2319"/>
                  </a:lnTo>
                  <a:lnTo>
                    <a:pt x="299" y="2600"/>
                  </a:lnTo>
                  <a:lnTo>
                    <a:pt x="457" y="2881"/>
                  </a:lnTo>
                  <a:lnTo>
                    <a:pt x="650" y="3127"/>
                  </a:lnTo>
                  <a:lnTo>
                    <a:pt x="861" y="3338"/>
                  </a:lnTo>
                  <a:lnTo>
                    <a:pt x="1090" y="3549"/>
                  </a:lnTo>
                  <a:lnTo>
                    <a:pt x="1283" y="3672"/>
                  </a:lnTo>
                  <a:lnTo>
                    <a:pt x="1494" y="3795"/>
                  </a:lnTo>
                  <a:lnTo>
                    <a:pt x="1704" y="3900"/>
                  </a:lnTo>
                  <a:lnTo>
                    <a:pt x="1915" y="3988"/>
                  </a:lnTo>
                  <a:lnTo>
                    <a:pt x="2144" y="4058"/>
                  </a:lnTo>
                  <a:lnTo>
                    <a:pt x="2372" y="4129"/>
                  </a:lnTo>
                  <a:lnTo>
                    <a:pt x="2600" y="4164"/>
                  </a:lnTo>
                  <a:lnTo>
                    <a:pt x="2829" y="4181"/>
                  </a:lnTo>
                  <a:lnTo>
                    <a:pt x="3075" y="4181"/>
                  </a:lnTo>
                  <a:lnTo>
                    <a:pt x="3303" y="4164"/>
                  </a:lnTo>
                  <a:lnTo>
                    <a:pt x="3532" y="4129"/>
                  </a:lnTo>
                  <a:lnTo>
                    <a:pt x="3742" y="4076"/>
                  </a:lnTo>
                  <a:lnTo>
                    <a:pt x="3971" y="4006"/>
                  </a:lnTo>
                  <a:lnTo>
                    <a:pt x="4164" y="3918"/>
                  </a:lnTo>
                  <a:lnTo>
                    <a:pt x="4375" y="3795"/>
                  </a:lnTo>
                  <a:lnTo>
                    <a:pt x="4550" y="3654"/>
                  </a:lnTo>
                  <a:lnTo>
                    <a:pt x="4550" y="3812"/>
                  </a:lnTo>
                  <a:lnTo>
                    <a:pt x="4568" y="3953"/>
                  </a:lnTo>
                  <a:lnTo>
                    <a:pt x="4586" y="4111"/>
                  </a:lnTo>
                  <a:lnTo>
                    <a:pt x="4638" y="4269"/>
                  </a:lnTo>
                  <a:lnTo>
                    <a:pt x="4726" y="4585"/>
                  </a:lnTo>
                  <a:lnTo>
                    <a:pt x="4867" y="4884"/>
                  </a:lnTo>
                  <a:lnTo>
                    <a:pt x="5042" y="5183"/>
                  </a:lnTo>
                  <a:lnTo>
                    <a:pt x="5218" y="5464"/>
                  </a:lnTo>
                  <a:lnTo>
                    <a:pt x="5429" y="5710"/>
                  </a:lnTo>
                  <a:lnTo>
                    <a:pt x="5640" y="5903"/>
                  </a:lnTo>
                  <a:lnTo>
                    <a:pt x="5780" y="6026"/>
                  </a:lnTo>
                  <a:lnTo>
                    <a:pt x="5938" y="6114"/>
                  </a:lnTo>
                  <a:lnTo>
                    <a:pt x="6096" y="6202"/>
                  </a:lnTo>
                  <a:lnTo>
                    <a:pt x="6272" y="6272"/>
                  </a:lnTo>
                  <a:lnTo>
                    <a:pt x="6430" y="6342"/>
                  </a:lnTo>
                  <a:lnTo>
                    <a:pt x="6606" y="6395"/>
                  </a:lnTo>
                  <a:lnTo>
                    <a:pt x="6799" y="6430"/>
                  </a:lnTo>
                  <a:lnTo>
                    <a:pt x="6975" y="6448"/>
                  </a:lnTo>
                  <a:lnTo>
                    <a:pt x="7151" y="6465"/>
                  </a:lnTo>
                  <a:lnTo>
                    <a:pt x="7344" y="6465"/>
                  </a:lnTo>
                  <a:lnTo>
                    <a:pt x="7713" y="6430"/>
                  </a:lnTo>
                  <a:lnTo>
                    <a:pt x="8082" y="6377"/>
                  </a:lnTo>
                  <a:lnTo>
                    <a:pt x="8451" y="6272"/>
                  </a:lnTo>
                  <a:lnTo>
                    <a:pt x="8626" y="6202"/>
                  </a:lnTo>
                  <a:lnTo>
                    <a:pt x="8819" y="6114"/>
                  </a:lnTo>
                  <a:lnTo>
                    <a:pt x="8995" y="6026"/>
                  </a:lnTo>
                  <a:lnTo>
                    <a:pt x="9153" y="5921"/>
                  </a:lnTo>
                  <a:lnTo>
                    <a:pt x="9311" y="5798"/>
                  </a:lnTo>
                  <a:lnTo>
                    <a:pt x="9434" y="5675"/>
                  </a:lnTo>
                  <a:lnTo>
                    <a:pt x="9557" y="5516"/>
                  </a:lnTo>
                  <a:lnTo>
                    <a:pt x="9663" y="5341"/>
                  </a:lnTo>
                  <a:lnTo>
                    <a:pt x="9803" y="5657"/>
                  </a:lnTo>
                  <a:lnTo>
                    <a:pt x="9979" y="5938"/>
                  </a:lnTo>
                  <a:lnTo>
                    <a:pt x="10190" y="6202"/>
                  </a:lnTo>
                  <a:lnTo>
                    <a:pt x="10418" y="6430"/>
                  </a:lnTo>
                  <a:lnTo>
                    <a:pt x="10682" y="6641"/>
                  </a:lnTo>
                  <a:lnTo>
                    <a:pt x="10945" y="6834"/>
                  </a:lnTo>
                  <a:lnTo>
                    <a:pt x="11244" y="6975"/>
                  </a:lnTo>
                  <a:lnTo>
                    <a:pt x="11560" y="7098"/>
                  </a:lnTo>
                  <a:lnTo>
                    <a:pt x="11894" y="7168"/>
                  </a:lnTo>
                  <a:lnTo>
                    <a:pt x="12210" y="7203"/>
                  </a:lnTo>
                  <a:lnTo>
                    <a:pt x="12544" y="7221"/>
                  </a:lnTo>
                  <a:lnTo>
                    <a:pt x="12878" y="7185"/>
                  </a:lnTo>
                  <a:lnTo>
                    <a:pt x="13211" y="7115"/>
                  </a:lnTo>
                  <a:lnTo>
                    <a:pt x="13528" y="7010"/>
                  </a:lnTo>
                  <a:lnTo>
                    <a:pt x="13826" y="6869"/>
                  </a:lnTo>
                  <a:lnTo>
                    <a:pt x="14107" y="6711"/>
                  </a:lnTo>
                  <a:lnTo>
                    <a:pt x="14265" y="6588"/>
                  </a:lnTo>
                  <a:lnTo>
                    <a:pt x="14424" y="6465"/>
                  </a:lnTo>
                  <a:lnTo>
                    <a:pt x="14564" y="6325"/>
                  </a:lnTo>
                  <a:lnTo>
                    <a:pt x="14687" y="6184"/>
                  </a:lnTo>
                  <a:lnTo>
                    <a:pt x="14810" y="6044"/>
                  </a:lnTo>
                  <a:lnTo>
                    <a:pt x="14933" y="5885"/>
                  </a:lnTo>
                  <a:lnTo>
                    <a:pt x="15021" y="5710"/>
                  </a:lnTo>
                  <a:lnTo>
                    <a:pt x="15126" y="5552"/>
                  </a:lnTo>
                  <a:lnTo>
                    <a:pt x="15197" y="5376"/>
                  </a:lnTo>
                  <a:lnTo>
                    <a:pt x="15284" y="5183"/>
                  </a:lnTo>
                  <a:lnTo>
                    <a:pt x="15337" y="5007"/>
                  </a:lnTo>
                  <a:lnTo>
                    <a:pt x="15390" y="4814"/>
                  </a:lnTo>
                  <a:lnTo>
                    <a:pt x="15443" y="4621"/>
                  </a:lnTo>
                  <a:lnTo>
                    <a:pt x="15460" y="4427"/>
                  </a:lnTo>
                  <a:lnTo>
                    <a:pt x="15478" y="4234"/>
                  </a:lnTo>
                  <a:lnTo>
                    <a:pt x="15495" y="4041"/>
                  </a:lnTo>
                  <a:lnTo>
                    <a:pt x="15495" y="3848"/>
                  </a:lnTo>
                  <a:lnTo>
                    <a:pt x="15478" y="3654"/>
                  </a:lnTo>
                  <a:lnTo>
                    <a:pt x="15443" y="3461"/>
                  </a:lnTo>
                  <a:lnTo>
                    <a:pt x="15407" y="3268"/>
                  </a:lnTo>
                  <a:lnTo>
                    <a:pt x="15302" y="2899"/>
                  </a:lnTo>
                  <a:lnTo>
                    <a:pt x="15161" y="2530"/>
                  </a:lnTo>
                  <a:lnTo>
                    <a:pt x="14986" y="2196"/>
                  </a:lnTo>
                  <a:lnTo>
                    <a:pt x="14775" y="1862"/>
                  </a:lnTo>
                  <a:lnTo>
                    <a:pt x="14547" y="1546"/>
                  </a:lnTo>
                  <a:lnTo>
                    <a:pt x="14265" y="1265"/>
                  </a:lnTo>
                  <a:lnTo>
                    <a:pt x="14125" y="1124"/>
                  </a:lnTo>
                  <a:lnTo>
                    <a:pt x="13949" y="1002"/>
                  </a:lnTo>
                  <a:lnTo>
                    <a:pt x="13615" y="756"/>
                  </a:lnTo>
                  <a:lnTo>
                    <a:pt x="13264" y="562"/>
                  </a:lnTo>
                  <a:lnTo>
                    <a:pt x="12878" y="387"/>
                  </a:lnTo>
                  <a:lnTo>
                    <a:pt x="12491" y="264"/>
                  </a:lnTo>
                  <a:lnTo>
                    <a:pt x="12087" y="176"/>
                  </a:lnTo>
                  <a:lnTo>
                    <a:pt x="11683" y="123"/>
                  </a:lnTo>
                  <a:lnTo>
                    <a:pt x="11472" y="106"/>
                  </a:lnTo>
                  <a:lnTo>
                    <a:pt x="11261" y="106"/>
                  </a:lnTo>
                  <a:lnTo>
                    <a:pt x="11051" y="123"/>
                  </a:lnTo>
                  <a:lnTo>
                    <a:pt x="10857" y="141"/>
                  </a:lnTo>
                  <a:lnTo>
                    <a:pt x="10436" y="211"/>
                  </a:lnTo>
                  <a:lnTo>
                    <a:pt x="10049" y="334"/>
                  </a:lnTo>
                  <a:lnTo>
                    <a:pt x="9663" y="474"/>
                  </a:lnTo>
                  <a:lnTo>
                    <a:pt x="9294" y="668"/>
                  </a:lnTo>
                  <a:lnTo>
                    <a:pt x="8942" y="896"/>
                  </a:lnTo>
                  <a:lnTo>
                    <a:pt x="8626" y="1142"/>
                  </a:lnTo>
                  <a:lnTo>
                    <a:pt x="8468" y="1283"/>
                  </a:lnTo>
                  <a:lnTo>
                    <a:pt x="8328" y="1423"/>
                  </a:lnTo>
                  <a:lnTo>
                    <a:pt x="8292" y="1247"/>
                  </a:lnTo>
                  <a:lnTo>
                    <a:pt x="8222" y="1054"/>
                  </a:lnTo>
                  <a:lnTo>
                    <a:pt x="8134" y="896"/>
                  </a:lnTo>
                  <a:lnTo>
                    <a:pt x="8029" y="738"/>
                  </a:lnTo>
                  <a:lnTo>
                    <a:pt x="7906" y="580"/>
                  </a:lnTo>
                  <a:lnTo>
                    <a:pt x="7765" y="457"/>
                  </a:lnTo>
                  <a:lnTo>
                    <a:pt x="7607" y="334"/>
                  </a:lnTo>
                  <a:lnTo>
                    <a:pt x="7449" y="246"/>
                  </a:lnTo>
                  <a:lnTo>
                    <a:pt x="7273" y="158"/>
                  </a:lnTo>
                  <a:lnTo>
                    <a:pt x="7080" y="106"/>
                  </a:lnTo>
                  <a:lnTo>
                    <a:pt x="6905" y="53"/>
                  </a:lnTo>
                  <a:lnTo>
                    <a:pt x="6711" y="18"/>
                  </a:lnTo>
                  <a:lnTo>
                    <a:pt x="6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2"/>
            <p:cNvSpPr/>
            <p:nvPr/>
          </p:nvSpPr>
          <p:spPr>
            <a:xfrm>
              <a:off x="11527275" y="3752824"/>
              <a:ext cx="1364825" cy="1147115"/>
            </a:xfrm>
            <a:custGeom>
              <a:avLst/>
              <a:gdLst/>
              <a:ahLst/>
              <a:cxnLst/>
              <a:rect l="l" t="t" r="r" b="b"/>
              <a:pathLst>
                <a:path w="18061" h="15180" extrusionOk="0">
                  <a:moveTo>
                    <a:pt x="13106" y="1"/>
                  </a:moveTo>
                  <a:lnTo>
                    <a:pt x="12843" y="18"/>
                  </a:lnTo>
                  <a:lnTo>
                    <a:pt x="12597" y="18"/>
                  </a:lnTo>
                  <a:lnTo>
                    <a:pt x="12333" y="53"/>
                  </a:lnTo>
                  <a:lnTo>
                    <a:pt x="12087" y="89"/>
                  </a:lnTo>
                  <a:lnTo>
                    <a:pt x="11824" y="124"/>
                  </a:lnTo>
                  <a:lnTo>
                    <a:pt x="11578" y="176"/>
                  </a:lnTo>
                  <a:lnTo>
                    <a:pt x="11332" y="247"/>
                  </a:lnTo>
                  <a:lnTo>
                    <a:pt x="11104" y="335"/>
                  </a:lnTo>
                  <a:lnTo>
                    <a:pt x="10858" y="422"/>
                  </a:lnTo>
                  <a:lnTo>
                    <a:pt x="10629" y="528"/>
                  </a:lnTo>
                  <a:lnTo>
                    <a:pt x="10401" y="651"/>
                  </a:lnTo>
                  <a:lnTo>
                    <a:pt x="10172" y="774"/>
                  </a:lnTo>
                  <a:lnTo>
                    <a:pt x="9962" y="914"/>
                  </a:lnTo>
                  <a:lnTo>
                    <a:pt x="9751" y="1072"/>
                  </a:lnTo>
                  <a:lnTo>
                    <a:pt x="9558" y="1231"/>
                  </a:lnTo>
                  <a:lnTo>
                    <a:pt x="9364" y="1406"/>
                  </a:lnTo>
                  <a:lnTo>
                    <a:pt x="9189" y="1582"/>
                  </a:lnTo>
                  <a:lnTo>
                    <a:pt x="9013" y="1775"/>
                  </a:lnTo>
                  <a:lnTo>
                    <a:pt x="8855" y="1968"/>
                  </a:lnTo>
                  <a:lnTo>
                    <a:pt x="8714" y="2179"/>
                  </a:lnTo>
                  <a:lnTo>
                    <a:pt x="8574" y="2390"/>
                  </a:lnTo>
                  <a:lnTo>
                    <a:pt x="8451" y="2618"/>
                  </a:lnTo>
                  <a:lnTo>
                    <a:pt x="8328" y="2847"/>
                  </a:lnTo>
                  <a:lnTo>
                    <a:pt x="8240" y="3075"/>
                  </a:lnTo>
                  <a:lnTo>
                    <a:pt x="8152" y="3321"/>
                  </a:lnTo>
                  <a:lnTo>
                    <a:pt x="8082" y="3567"/>
                  </a:lnTo>
                  <a:lnTo>
                    <a:pt x="8082" y="3514"/>
                  </a:lnTo>
                  <a:lnTo>
                    <a:pt x="8064" y="3462"/>
                  </a:lnTo>
                  <a:lnTo>
                    <a:pt x="8029" y="3409"/>
                  </a:lnTo>
                  <a:lnTo>
                    <a:pt x="7977" y="3356"/>
                  </a:lnTo>
                  <a:lnTo>
                    <a:pt x="7836" y="3251"/>
                  </a:lnTo>
                  <a:lnTo>
                    <a:pt x="7678" y="3163"/>
                  </a:lnTo>
                  <a:lnTo>
                    <a:pt x="7502" y="3075"/>
                  </a:lnTo>
                  <a:lnTo>
                    <a:pt x="7327" y="3005"/>
                  </a:lnTo>
                  <a:lnTo>
                    <a:pt x="7098" y="2917"/>
                  </a:lnTo>
                  <a:lnTo>
                    <a:pt x="6922" y="2882"/>
                  </a:lnTo>
                  <a:lnTo>
                    <a:pt x="6764" y="2847"/>
                  </a:lnTo>
                  <a:lnTo>
                    <a:pt x="6589" y="2847"/>
                  </a:lnTo>
                  <a:lnTo>
                    <a:pt x="6431" y="2829"/>
                  </a:lnTo>
                  <a:lnTo>
                    <a:pt x="6255" y="2847"/>
                  </a:lnTo>
                  <a:lnTo>
                    <a:pt x="6097" y="2864"/>
                  </a:lnTo>
                  <a:lnTo>
                    <a:pt x="5763" y="2935"/>
                  </a:lnTo>
                  <a:lnTo>
                    <a:pt x="5499" y="3022"/>
                  </a:lnTo>
                  <a:lnTo>
                    <a:pt x="5254" y="3128"/>
                  </a:lnTo>
                  <a:lnTo>
                    <a:pt x="5008" y="3251"/>
                  </a:lnTo>
                  <a:lnTo>
                    <a:pt x="4779" y="3391"/>
                  </a:lnTo>
                  <a:lnTo>
                    <a:pt x="4568" y="3567"/>
                  </a:lnTo>
                  <a:lnTo>
                    <a:pt x="4375" y="3760"/>
                  </a:lnTo>
                  <a:lnTo>
                    <a:pt x="4217" y="3989"/>
                  </a:lnTo>
                  <a:lnTo>
                    <a:pt x="4094" y="4235"/>
                  </a:lnTo>
                  <a:lnTo>
                    <a:pt x="3953" y="4147"/>
                  </a:lnTo>
                  <a:lnTo>
                    <a:pt x="3637" y="3971"/>
                  </a:lnTo>
                  <a:lnTo>
                    <a:pt x="3093" y="3690"/>
                  </a:lnTo>
                  <a:lnTo>
                    <a:pt x="2794" y="3602"/>
                  </a:lnTo>
                  <a:lnTo>
                    <a:pt x="2495" y="3549"/>
                  </a:lnTo>
                  <a:lnTo>
                    <a:pt x="2179" y="3532"/>
                  </a:lnTo>
                  <a:lnTo>
                    <a:pt x="1880" y="3549"/>
                  </a:lnTo>
                  <a:lnTo>
                    <a:pt x="1652" y="3585"/>
                  </a:lnTo>
                  <a:lnTo>
                    <a:pt x="1441" y="3655"/>
                  </a:lnTo>
                  <a:lnTo>
                    <a:pt x="1230" y="3743"/>
                  </a:lnTo>
                  <a:lnTo>
                    <a:pt x="1055" y="3848"/>
                  </a:lnTo>
                  <a:lnTo>
                    <a:pt x="879" y="3971"/>
                  </a:lnTo>
                  <a:lnTo>
                    <a:pt x="721" y="4112"/>
                  </a:lnTo>
                  <a:lnTo>
                    <a:pt x="563" y="4252"/>
                  </a:lnTo>
                  <a:lnTo>
                    <a:pt x="440" y="4428"/>
                  </a:lnTo>
                  <a:lnTo>
                    <a:pt x="335" y="4604"/>
                  </a:lnTo>
                  <a:lnTo>
                    <a:pt x="229" y="4797"/>
                  </a:lnTo>
                  <a:lnTo>
                    <a:pt x="141" y="4990"/>
                  </a:lnTo>
                  <a:lnTo>
                    <a:pt x="89" y="5201"/>
                  </a:lnTo>
                  <a:lnTo>
                    <a:pt x="36" y="5412"/>
                  </a:lnTo>
                  <a:lnTo>
                    <a:pt x="18" y="5640"/>
                  </a:lnTo>
                  <a:lnTo>
                    <a:pt x="1" y="5851"/>
                  </a:lnTo>
                  <a:lnTo>
                    <a:pt x="1" y="6079"/>
                  </a:lnTo>
                  <a:lnTo>
                    <a:pt x="36" y="6343"/>
                  </a:lnTo>
                  <a:lnTo>
                    <a:pt x="106" y="6606"/>
                  </a:lnTo>
                  <a:lnTo>
                    <a:pt x="194" y="6870"/>
                  </a:lnTo>
                  <a:lnTo>
                    <a:pt x="317" y="7116"/>
                  </a:lnTo>
                  <a:lnTo>
                    <a:pt x="457" y="7344"/>
                  </a:lnTo>
                  <a:lnTo>
                    <a:pt x="633" y="7555"/>
                  </a:lnTo>
                  <a:lnTo>
                    <a:pt x="809" y="7748"/>
                  </a:lnTo>
                  <a:lnTo>
                    <a:pt x="1020" y="7924"/>
                  </a:lnTo>
                  <a:lnTo>
                    <a:pt x="1248" y="8064"/>
                  </a:lnTo>
                  <a:lnTo>
                    <a:pt x="1494" y="8170"/>
                  </a:lnTo>
                  <a:lnTo>
                    <a:pt x="1758" y="8258"/>
                  </a:lnTo>
                  <a:lnTo>
                    <a:pt x="2021" y="8310"/>
                  </a:lnTo>
                  <a:lnTo>
                    <a:pt x="2285" y="8346"/>
                  </a:lnTo>
                  <a:lnTo>
                    <a:pt x="2566" y="8328"/>
                  </a:lnTo>
                  <a:lnTo>
                    <a:pt x="2829" y="8293"/>
                  </a:lnTo>
                  <a:lnTo>
                    <a:pt x="3093" y="8223"/>
                  </a:lnTo>
                  <a:lnTo>
                    <a:pt x="3128" y="8469"/>
                  </a:lnTo>
                  <a:lnTo>
                    <a:pt x="3180" y="8697"/>
                  </a:lnTo>
                  <a:lnTo>
                    <a:pt x="3268" y="8925"/>
                  </a:lnTo>
                  <a:lnTo>
                    <a:pt x="3374" y="9136"/>
                  </a:lnTo>
                  <a:lnTo>
                    <a:pt x="3514" y="9329"/>
                  </a:lnTo>
                  <a:lnTo>
                    <a:pt x="3690" y="9505"/>
                  </a:lnTo>
                  <a:lnTo>
                    <a:pt x="3883" y="9646"/>
                  </a:lnTo>
                  <a:lnTo>
                    <a:pt x="3989" y="9716"/>
                  </a:lnTo>
                  <a:lnTo>
                    <a:pt x="4112" y="9769"/>
                  </a:lnTo>
                  <a:lnTo>
                    <a:pt x="4305" y="9839"/>
                  </a:lnTo>
                  <a:lnTo>
                    <a:pt x="4498" y="9892"/>
                  </a:lnTo>
                  <a:lnTo>
                    <a:pt x="4691" y="9944"/>
                  </a:lnTo>
                  <a:lnTo>
                    <a:pt x="4902" y="9979"/>
                  </a:lnTo>
                  <a:lnTo>
                    <a:pt x="5095" y="10014"/>
                  </a:lnTo>
                  <a:lnTo>
                    <a:pt x="5306" y="10032"/>
                  </a:lnTo>
                  <a:lnTo>
                    <a:pt x="5710" y="10032"/>
                  </a:lnTo>
                  <a:lnTo>
                    <a:pt x="5710" y="10085"/>
                  </a:lnTo>
                  <a:lnTo>
                    <a:pt x="5710" y="10260"/>
                  </a:lnTo>
                  <a:lnTo>
                    <a:pt x="5658" y="10770"/>
                  </a:lnTo>
                  <a:lnTo>
                    <a:pt x="5552" y="11648"/>
                  </a:lnTo>
                  <a:lnTo>
                    <a:pt x="5499" y="12650"/>
                  </a:lnTo>
                  <a:lnTo>
                    <a:pt x="5482" y="13651"/>
                  </a:lnTo>
                  <a:lnTo>
                    <a:pt x="5447" y="14002"/>
                  </a:lnTo>
                  <a:lnTo>
                    <a:pt x="5429" y="14424"/>
                  </a:lnTo>
                  <a:lnTo>
                    <a:pt x="5429" y="14617"/>
                  </a:lnTo>
                  <a:lnTo>
                    <a:pt x="5464" y="14793"/>
                  </a:lnTo>
                  <a:lnTo>
                    <a:pt x="5482" y="14881"/>
                  </a:lnTo>
                  <a:lnTo>
                    <a:pt x="5517" y="14951"/>
                  </a:lnTo>
                  <a:lnTo>
                    <a:pt x="5570" y="15004"/>
                  </a:lnTo>
                  <a:lnTo>
                    <a:pt x="5622" y="15039"/>
                  </a:lnTo>
                  <a:lnTo>
                    <a:pt x="5745" y="15109"/>
                  </a:lnTo>
                  <a:lnTo>
                    <a:pt x="5904" y="15144"/>
                  </a:lnTo>
                  <a:lnTo>
                    <a:pt x="6097" y="15162"/>
                  </a:lnTo>
                  <a:lnTo>
                    <a:pt x="6290" y="15179"/>
                  </a:lnTo>
                  <a:lnTo>
                    <a:pt x="11209" y="15179"/>
                  </a:lnTo>
                  <a:lnTo>
                    <a:pt x="12456" y="15162"/>
                  </a:lnTo>
                  <a:lnTo>
                    <a:pt x="13089" y="15144"/>
                  </a:lnTo>
                  <a:lnTo>
                    <a:pt x="13704" y="15092"/>
                  </a:lnTo>
                  <a:lnTo>
                    <a:pt x="14336" y="15039"/>
                  </a:lnTo>
                  <a:lnTo>
                    <a:pt x="14951" y="14951"/>
                  </a:lnTo>
                  <a:lnTo>
                    <a:pt x="15566" y="14846"/>
                  </a:lnTo>
                  <a:lnTo>
                    <a:pt x="16181" y="14723"/>
                  </a:lnTo>
                  <a:lnTo>
                    <a:pt x="16409" y="14652"/>
                  </a:lnTo>
                  <a:lnTo>
                    <a:pt x="16637" y="14582"/>
                  </a:lnTo>
                  <a:lnTo>
                    <a:pt x="16848" y="14477"/>
                  </a:lnTo>
                  <a:lnTo>
                    <a:pt x="16936" y="14424"/>
                  </a:lnTo>
                  <a:lnTo>
                    <a:pt x="17024" y="14336"/>
                  </a:lnTo>
                  <a:lnTo>
                    <a:pt x="17147" y="14196"/>
                  </a:lnTo>
                  <a:lnTo>
                    <a:pt x="17252" y="14038"/>
                  </a:lnTo>
                  <a:lnTo>
                    <a:pt x="17323" y="13879"/>
                  </a:lnTo>
                  <a:lnTo>
                    <a:pt x="17358" y="13704"/>
                  </a:lnTo>
                  <a:lnTo>
                    <a:pt x="17393" y="13510"/>
                  </a:lnTo>
                  <a:lnTo>
                    <a:pt x="17428" y="13317"/>
                  </a:lnTo>
                  <a:lnTo>
                    <a:pt x="17446" y="12931"/>
                  </a:lnTo>
                  <a:lnTo>
                    <a:pt x="17481" y="12386"/>
                  </a:lnTo>
                  <a:lnTo>
                    <a:pt x="17516" y="11859"/>
                  </a:lnTo>
                  <a:lnTo>
                    <a:pt x="17621" y="10770"/>
                  </a:lnTo>
                  <a:lnTo>
                    <a:pt x="17850" y="8627"/>
                  </a:lnTo>
                  <a:lnTo>
                    <a:pt x="17955" y="7537"/>
                  </a:lnTo>
                  <a:lnTo>
                    <a:pt x="18025" y="6466"/>
                  </a:lnTo>
                  <a:lnTo>
                    <a:pt x="18043" y="5939"/>
                  </a:lnTo>
                  <a:lnTo>
                    <a:pt x="18060" y="5394"/>
                  </a:lnTo>
                  <a:lnTo>
                    <a:pt x="18043" y="4850"/>
                  </a:lnTo>
                  <a:lnTo>
                    <a:pt x="18025" y="4322"/>
                  </a:lnTo>
                  <a:lnTo>
                    <a:pt x="17990" y="3866"/>
                  </a:lnTo>
                  <a:lnTo>
                    <a:pt x="17920" y="3427"/>
                  </a:lnTo>
                  <a:lnTo>
                    <a:pt x="17885" y="3216"/>
                  </a:lnTo>
                  <a:lnTo>
                    <a:pt x="17832" y="3005"/>
                  </a:lnTo>
                  <a:lnTo>
                    <a:pt x="17762" y="2794"/>
                  </a:lnTo>
                  <a:lnTo>
                    <a:pt x="17692" y="2583"/>
                  </a:lnTo>
                  <a:lnTo>
                    <a:pt x="17569" y="2355"/>
                  </a:lnTo>
                  <a:lnTo>
                    <a:pt x="17446" y="2162"/>
                  </a:lnTo>
                  <a:lnTo>
                    <a:pt x="17305" y="1968"/>
                  </a:lnTo>
                  <a:lnTo>
                    <a:pt x="17147" y="1810"/>
                  </a:lnTo>
                  <a:lnTo>
                    <a:pt x="16971" y="1652"/>
                  </a:lnTo>
                  <a:lnTo>
                    <a:pt x="16796" y="1512"/>
                  </a:lnTo>
                  <a:lnTo>
                    <a:pt x="16409" y="1195"/>
                  </a:lnTo>
                  <a:lnTo>
                    <a:pt x="16216" y="1037"/>
                  </a:lnTo>
                  <a:lnTo>
                    <a:pt x="16005" y="879"/>
                  </a:lnTo>
                  <a:lnTo>
                    <a:pt x="15794" y="739"/>
                  </a:lnTo>
                  <a:lnTo>
                    <a:pt x="15566" y="616"/>
                  </a:lnTo>
                  <a:lnTo>
                    <a:pt x="15355" y="493"/>
                  </a:lnTo>
                  <a:lnTo>
                    <a:pt x="15109" y="387"/>
                  </a:lnTo>
                  <a:lnTo>
                    <a:pt x="14863" y="299"/>
                  </a:lnTo>
                  <a:lnTo>
                    <a:pt x="14617" y="229"/>
                  </a:lnTo>
                  <a:lnTo>
                    <a:pt x="14371" y="159"/>
                  </a:lnTo>
                  <a:lnTo>
                    <a:pt x="14125" y="106"/>
                  </a:lnTo>
                  <a:lnTo>
                    <a:pt x="13862" y="71"/>
                  </a:lnTo>
                  <a:lnTo>
                    <a:pt x="13616" y="36"/>
                  </a:lnTo>
                  <a:lnTo>
                    <a:pt x="13352" y="18"/>
                  </a:lnTo>
                  <a:lnTo>
                    <a:pt x="13106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2"/>
            <p:cNvSpPr/>
            <p:nvPr/>
          </p:nvSpPr>
          <p:spPr>
            <a:xfrm>
              <a:off x="11937526" y="4814111"/>
              <a:ext cx="894795" cy="253605"/>
            </a:xfrm>
            <a:custGeom>
              <a:avLst/>
              <a:gdLst/>
              <a:ahLst/>
              <a:cxnLst/>
              <a:rect l="l" t="t" r="r" b="b"/>
              <a:pathLst>
                <a:path w="11841" h="3356" extrusionOk="0">
                  <a:moveTo>
                    <a:pt x="9294" y="0"/>
                  </a:moveTo>
                  <a:lnTo>
                    <a:pt x="8679" y="35"/>
                  </a:lnTo>
                  <a:lnTo>
                    <a:pt x="8064" y="88"/>
                  </a:lnTo>
                  <a:lnTo>
                    <a:pt x="7449" y="158"/>
                  </a:lnTo>
                  <a:lnTo>
                    <a:pt x="6237" y="334"/>
                  </a:lnTo>
                  <a:lnTo>
                    <a:pt x="5007" y="510"/>
                  </a:lnTo>
                  <a:lnTo>
                    <a:pt x="4269" y="615"/>
                  </a:lnTo>
                  <a:lnTo>
                    <a:pt x="3514" y="685"/>
                  </a:lnTo>
                  <a:lnTo>
                    <a:pt x="2266" y="756"/>
                  </a:lnTo>
                  <a:lnTo>
                    <a:pt x="1634" y="791"/>
                  </a:lnTo>
                  <a:lnTo>
                    <a:pt x="1318" y="826"/>
                  </a:lnTo>
                  <a:lnTo>
                    <a:pt x="1019" y="879"/>
                  </a:lnTo>
                  <a:lnTo>
                    <a:pt x="738" y="949"/>
                  </a:lnTo>
                  <a:lnTo>
                    <a:pt x="597" y="984"/>
                  </a:lnTo>
                  <a:lnTo>
                    <a:pt x="475" y="1037"/>
                  </a:lnTo>
                  <a:lnTo>
                    <a:pt x="352" y="1107"/>
                  </a:lnTo>
                  <a:lnTo>
                    <a:pt x="246" y="1195"/>
                  </a:lnTo>
                  <a:lnTo>
                    <a:pt x="141" y="1300"/>
                  </a:lnTo>
                  <a:lnTo>
                    <a:pt x="70" y="1406"/>
                  </a:lnTo>
                  <a:lnTo>
                    <a:pt x="35" y="1529"/>
                  </a:lnTo>
                  <a:lnTo>
                    <a:pt x="0" y="1652"/>
                  </a:lnTo>
                  <a:lnTo>
                    <a:pt x="0" y="1775"/>
                  </a:lnTo>
                  <a:lnTo>
                    <a:pt x="18" y="1897"/>
                  </a:lnTo>
                  <a:lnTo>
                    <a:pt x="53" y="2020"/>
                  </a:lnTo>
                  <a:lnTo>
                    <a:pt x="106" y="2143"/>
                  </a:lnTo>
                  <a:lnTo>
                    <a:pt x="176" y="2249"/>
                  </a:lnTo>
                  <a:lnTo>
                    <a:pt x="246" y="2354"/>
                  </a:lnTo>
                  <a:lnTo>
                    <a:pt x="387" y="2495"/>
                  </a:lnTo>
                  <a:lnTo>
                    <a:pt x="545" y="2635"/>
                  </a:lnTo>
                  <a:lnTo>
                    <a:pt x="720" y="2741"/>
                  </a:lnTo>
                  <a:lnTo>
                    <a:pt x="896" y="2846"/>
                  </a:lnTo>
                  <a:lnTo>
                    <a:pt x="1089" y="2934"/>
                  </a:lnTo>
                  <a:lnTo>
                    <a:pt x="1283" y="3004"/>
                  </a:lnTo>
                  <a:lnTo>
                    <a:pt x="1493" y="3075"/>
                  </a:lnTo>
                  <a:lnTo>
                    <a:pt x="1704" y="3127"/>
                  </a:lnTo>
                  <a:lnTo>
                    <a:pt x="2143" y="3198"/>
                  </a:lnTo>
                  <a:lnTo>
                    <a:pt x="2583" y="3250"/>
                  </a:lnTo>
                  <a:lnTo>
                    <a:pt x="3004" y="3285"/>
                  </a:lnTo>
                  <a:lnTo>
                    <a:pt x="3391" y="3303"/>
                  </a:lnTo>
                  <a:lnTo>
                    <a:pt x="4093" y="3338"/>
                  </a:lnTo>
                  <a:lnTo>
                    <a:pt x="4814" y="3356"/>
                  </a:lnTo>
                  <a:lnTo>
                    <a:pt x="5516" y="3338"/>
                  </a:lnTo>
                  <a:lnTo>
                    <a:pt x="6219" y="3303"/>
                  </a:lnTo>
                  <a:lnTo>
                    <a:pt x="6922" y="3268"/>
                  </a:lnTo>
                  <a:lnTo>
                    <a:pt x="7625" y="3198"/>
                  </a:lnTo>
                  <a:lnTo>
                    <a:pt x="8327" y="3110"/>
                  </a:lnTo>
                  <a:lnTo>
                    <a:pt x="9030" y="3022"/>
                  </a:lnTo>
                  <a:lnTo>
                    <a:pt x="9504" y="2934"/>
                  </a:lnTo>
                  <a:lnTo>
                    <a:pt x="9961" y="2829"/>
                  </a:lnTo>
                  <a:lnTo>
                    <a:pt x="10190" y="2758"/>
                  </a:lnTo>
                  <a:lnTo>
                    <a:pt x="10418" y="2688"/>
                  </a:lnTo>
                  <a:lnTo>
                    <a:pt x="10646" y="2583"/>
                  </a:lnTo>
                  <a:lnTo>
                    <a:pt x="10857" y="2477"/>
                  </a:lnTo>
                  <a:lnTo>
                    <a:pt x="11103" y="2319"/>
                  </a:lnTo>
                  <a:lnTo>
                    <a:pt x="11331" y="2108"/>
                  </a:lnTo>
                  <a:lnTo>
                    <a:pt x="11437" y="1985"/>
                  </a:lnTo>
                  <a:lnTo>
                    <a:pt x="11542" y="1862"/>
                  </a:lnTo>
                  <a:lnTo>
                    <a:pt x="11630" y="1722"/>
                  </a:lnTo>
                  <a:lnTo>
                    <a:pt x="11718" y="1599"/>
                  </a:lnTo>
                  <a:lnTo>
                    <a:pt x="11771" y="1458"/>
                  </a:lnTo>
                  <a:lnTo>
                    <a:pt x="11823" y="1318"/>
                  </a:lnTo>
                  <a:lnTo>
                    <a:pt x="11841" y="1177"/>
                  </a:lnTo>
                  <a:lnTo>
                    <a:pt x="11841" y="1037"/>
                  </a:lnTo>
                  <a:lnTo>
                    <a:pt x="11823" y="896"/>
                  </a:lnTo>
                  <a:lnTo>
                    <a:pt x="11771" y="756"/>
                  </a:lnTo>
                  <a:lnTo>
                    <a:pt x="11700" y="615"/>
                  </a:lnTo>
                  <a:lnTo>
                    <a:pt x="11577" y="492"/>
                  </a:lnTo>
                  <a:lnTo>
                    <a:pt x="11402" y="369"/>
                  </a:lnTo>
                  <a:lnTo>
                    <a:pt x="11226" y="246"/>
                  </a:lnTo>
                  <a:lnTo>
                    <a:pt x="11015" y="158"/>
                  </a:lnTo>
                  <a:lnTo>
                    <a:pt x="10804" y="106"/>
                  </a:lnTo>
                  <a:lnTo>
                    <a:pt x="10576" y="53"/>
                  </a:lnTo>
                  <a:lnTo>
                    <a:pt x="10365" y="18"/>
                  </a:lnTo>
                  <a:lnTo>
                    <a:pt x="9908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2"/>
            <p:cNvSpPr/>
            <p:nvPr/>
          </p:nvSpPr>
          <p:spPr>
            <a:xfrm>
              <a:off x="11565814" y="3992324"/>
              <a:ext cx="139422" cy="139498"/>
            </a:xfrm>
            <a:custGeom>
              <a:avLst/>
              <a:gdLst/>
              <a:ahLst/>
              <a:cxnLst/>
              <a:rect l="l" t="t" r="r" b="b"/>
              <a:pathLst>
                <a:path w="1845" h="1846" extrusionOk="0">
                  <a:moveTo>
                    <a:pt x="931" y="1"/>
                  </a:moveTo>
                  <a:lnTo>
                    <a:pt x="773" y="18"/>
                  </a:lnTo>
                  <a:lnTo>
                    <a:pt x="615" y="53"/>
                  </a:lnTo>
                  <a:lnTo>
                    <a:pt x="457" y="124"/>
                  </a:lnTo>
                  <a:lnTo>
                    <a:pt x="334" y="229"/>
                  </a:lnTo>
                  <a:lnTo>
                    <a:pt x="211" y="352"/>
                  </a:lnTo>
                  <a:lnTo>
                    <a:pt x="123" y="493"/>
                  </a:lnTo>
                  <a:lnTo>
                    <a:pt x="53" y="633"/>
                  </a:lnTo>
                  <a:lnTo>
                    <a:pt x="18" y="809"/>
                  </a:lnTo>
                  <a:lnTo>
                    <a:pt x="0" y="967"/>
                  </a:lnTo>
                  <a:lnTo>
                    <a:pt x="35" y="1125"/>
                  </a:lnTo>
                  <a:lnTo>
                    <a:pt x="88" y="1283"/>
                  </a:lnTo>
                  <a:lnTo>
                    <a:pt x="176" y="1424"/>
                  </a:lnTo>
                  <a:lnTo>
                    <a:pt x="281" y="1564"/>
                  </a:lnTo>
                  <a:lnTo>
                    <a:pt x="404" y="1670"/>
                  </a:lnTo>
                  <a:lnTo>
                    <a:pt x="545" y="1757"/>
                  </a:lnTo>
                  <a:lnTo>
                    <a:pt x="703" y="1810"/>
                  </a:lnTo>
                  <a:lnTo>
                    <a:pt x="808" y="1828"/>
                  </a:lnTo>
                  <a:lnTo>
                    <a:pt x="931" y="1845"/>
                  </a:lnTo>
                  <a:lnTo>
                    <a:pt x="1037" y="1828"/>
                  </a:lnTo>
                  <a:lnTo>
                    <a:pt x="1142" y="1810"/>
                  </a:lnTo>
                  <a:lnTo>
                    <a:pt x="1248" y="1775"/>
                  </a:lnTo>
                  <a:lnTo>
                    <a:pt x="1353" y="1740"/>
                  </a:lnTo>
                  <a:lnTo>
                    <a:pt x="1441" y="1670"/>
                  </a:lnTo>
                  <a:lnTo>
                    <a:pt x="1529" y="1617"/>
                  </a:lnTo>
                  <a:lnTo>
                    <a:pt x="1599" y="1529"/>
                  </a:lnTo>
                  <a:lnTo>
                    <a:pt x="1669" y="1459"/>
                  </a:lnTo>
                  <a:lnTo>
                    <a:pt x="1739" y="1353"/>
                  </a:lnTo>
                  <a:lnTo>
                    <a:pt x="1775" y="1266"/>
                  </a:lnTo>
                  <a:lnTo>
                    <a:pt x="1810" y="1160"/>
                  </a:lnTo>
                  <a:lnTo>
                    <a:pt x="1845" y="1055"/>
                  </a:lnTo>
                  <a:lnTo>
                    <a:pt x="1845" y="932"/>
                  </a:lnTo>
                  <a:lnTo>
                    <a:pt x="1845" y="809"/>
                  </a:lnTo>
                  <a:lnTo>
                    <a:pt x="1810" y="651"/>
                  </a:lnTo>
                  <a:lnTo>
                    <a:pt x="1739" y="493"/>
                  </a:lnTo>
                  <a:lnTo>
                    <a:pt x="1652" y="370"/>
                  </a:lnTo>
                  <a:lnTo>
                    <a:pt x="1546" y="247"/>
                  </a:lnTo>
                  <a:lnTo>
                    <a:pt x="1406" y="141"/>
                  </a:lnTo>
                  <a:lnTo>
                    <a:pt x="1265" y="71"/>
                  </a:lnTo>
                  <a:lnTo>
                    <a:pt x="1107" y="1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2"/>
            <p:cNvSpPr/>
            <p:nvPr/>
          </p:nvSpPr>
          <p:spPr>
            <a:xfrm>
              <a:off x="12645055" y="3379025"/>
              <a:ext cx="1088701" cy="793912"/>
            </a:xfrm>
            <a:custGeom>
              <a:avLst/>
              <a:gdLst/>
              <a:ahLst/>
              <a:cxnLst/>
              <a:rect l="l" t="t" r="r" b="b"/>
              <a:pathLst>
                <a:path w="14407" h="10506" extrusionOk="0">
                  <a:moveTo>
                    <a:pt x="10383" y="0"/>
                  </a:moveTo>
                  <a:lnTo>
                    <a:pt x="9979" y="53"/>
                  </a:lnTo>
                  <a:lnTo>
                    <a:pt x="9575" y="141"/>
                  </a:lnTo>
                  <a:lnTo>
                    <a:pt x="9189" y="281"/>
                  </a:lnTo>
                  <a:lnTo>
                    <a:pt x="8802" y="439"/>
                  </a:lnTo>
                  <a:lnTo>
                    <a:pt x="8451" y="650"/>
                  </a:lnTo>
                  <a:lnTo>
                    <a:pt x="8100" y="879"/>
                  </a:lnTo>
                  <a:lnTo>
                    <a:pt x="7941" y="1019"/>
                  </a:lnTo>
                  <a:lnTo>
                    <a:pt x="7783" y="1142"/>
                  </a:lnTo>
                  <a:lnTo>
                    <a:pt x="7643" y="1300"/>
                  </a:lnTo>
                  <a:lnTo>
                    <a:pt x="7502" y="1441"/>
                  </a:lnTo>
                  <a:lnTo>
                    <a:pt x="7256" y="1775"/>
                  </a:lnTo>
                  <a:lnTo>
                    <a:pt x="7028" y="2126"/>
                  </a:lnTo>
                  <a:lnTo>
                    <a:pt x="6852" y="2495"/>
                  </a:lnTo>
                  <a:lnTo>
                    <a:pt x="6694" y="2881"/>
                  </a:lnTo>
                  <a:lnTo>
                    <a:pt x="6589" y="3268"/>
                  </a:lnTo>
                  <a:lnTo>
                    <a:pt x="6518" y="3690"/>
                  </a:lnTo>
                  <a:lnTo>
                    <a:pt x="6501" y="3883"/>
                  </a:lnTo>
                  <a:lnTo>
                    <a:pt x="6483" y="4094"/>
                  </a:lnTo>
                  <a:lnTo>
                    <a:pt x="6325" y="3988"/>
                  </a:lnTo>
                  <a:lnTo>
                    <a:pt x="6167" y="3883"/>
                  </a:lnTo>
                  <a:lnTo>
                    <a:pt x="5991" y="3812"/>
                  </a:lnTo>
                  <a:lnTo>
                    <a:pt x="5798" y="3777"/>
                  </a:lnTo>
                  <a:lnTo>
                    <a:pt x="5605" y="3742"/>
                  </a:lnTo>
                  <a:lnTo>
                    <a:pt x="5412" y="3742"/>
                  </a:lnTo>
                  <a:lnTo>
                    <a:pt x="5218" y="3760"/>
                  </a:lnTo>
                  <a:lnTo>
                    <a:pt x="5043" y="3795"/>
                  </a:lnTo>
                  <a:lnTo>
                    <a:pt x="4850" y="3848"/>
                  </a:lnTo>
                  <a:lnTo>
                    <a:pt x="4674" y="3935"/>
                  </a:lnTo>
                  <a:lnTo>
                    <a:pt x="4498" y="4023"/>
                  </a:lnTo>
                  <a:lnTo>
                    <a:pt x="4340" y="4111"/>
                  </a:lnTo>
                  <a:lnTo>
                    <a:pt x="4182" y="4234"/>
                  </a:lnTo>
                  <a:lnTo>
                    <a:pt x="4041" y="4357"/>
                  </a:lnTo>
                  <a:lnTo>
                    <a:pt x="3901" y="4498"/>
                  </a:lnTo>
                  <a:lnTo>
                    <a:pt x="3778" y="4638"/>
                  </a:lnTo>
                  <a:lnTo>
                    <a:pt x="3550" y="4902"/>
                  </a:lnTo>
                  <a:lnTo>
                    <a:pt x="3374" y="5183"/>
                  </a:lnTo>
                  <a:lnTo>
                    <a:pt x="3216" y="5499"/>
                  </a:lnTo>
                  <a:lnTo>
                    <a:pt x="3075" y="5815"/>
                  </a:lnTo>
                  <a:lnTo>
                    <a:pt x="2970" y="6131"/>
                  </a:lnTo>
                  <a:lnTo>
                    <a:pt x="2900" y="6465"/>
                  </a:lnTo>
                  <a:lnTo>
                    <a:pt x="2864" y="6817"/>
                  </a:lnTo>
                  <a:lnTo>
                    <a:pt x="2847" y="7150"/>
                  </a:lnTo>
                  <a:lnTo>
                    <a:pt x="2583" y="7133"/>
                  </a:lnTo>
                  <a:lnTo>
                    <a:pt x="2302" y="7115"/>
                  </a:lnTo>
                  <a:lnTo>
                    <a:pt x="2021" y="7115"/>
                  </a:lnTo>
                  <a:lnTo>
                    <a:pt x="1758" y="7150"/>
                  </a:lnTo>
                  <a:lnTo>
                    <a:pt x="1494" y="7186"/>
                  </a:lnTo>
                  <a:lnTo>
                    <a:pt x="1231" y="7256"/>
                  </a:lnTo>
                  <a:lnTo>
                    <a:pt x="985" y="7361"/>
                  </a:lnTo>
                  <a:lnTo>
                    <a:pt x="739" y="7484"/>
                  </a:lnTo>
                  <a:lnTo>
                    <a:pt x="616" y="7572"/>
                  </a:lnTo>
                  <a:lnTo>
                    <a:pt x="493" y="7677"/>
                  </a:lnTo>
                  <a:lnTo>
                    <a:pt x="387" y="7800"/>
                  </a:lnTo>
                  <a:lnTo>
                    <a:pt x="282" y="7923"/>
                  </a:lnTo>
                  <a:lnTo>
                    <a:pt x="194" y="8046"/>
                  </a:lnTo>
                  <a:lnTo>
                    <a:pt x="124" y="8187"/>
                  </a:lnTo>
                  <a:lnTo>
                    <a:pt x="71" y="8327"/>
                  </a:lnTo>
                  <a:lnTo>
                    <a:pt x="36" y="8486"/>
                  </a:lnTo>
                  <a:lnTo>
                    <a:pt x="18" y="8626"/>
                  </a:lnTo>
                  <a:lnTo>
                    <a:pt x="1" y="8784"/>
                  </a:lnTo>
                  <a:lnTo>
                    <a:pt x="1" y="8942"/>
                  </a:lnTo>
                  <a:lnTo>
                    <a:pt x="36" y="9083"/>
                  </a:lnTo>
                  <a:lnTo>
                    <a:pt x="71" y="9241"/>
                  </a:lnTo>
                  <a:lnTo>
                    <a:pt x="124" y="9382"/>
                  </a:lnTo>
                  <a:lnTo>
                    <a:pt x="194" y="9522"/>
                  </a:lnTo>
                  <a:lnTo>
                    <a:pt x="299" y="9645"/>
                  </a:lnTo>
                  <a:lnTo>
                    <a:pt x="387" y="9768"/>
                  </a:lnTo>
                  <a:lnTo>
                    <a:pt x="510" y="9873"/>
                  </a:lnTo>
                  <a:lnTo>
                    <a:pt x="616" y="9979"/>
                  </a:lnTo>
                  <a:lnTo>
                    <a:pt x="739" y="10067"/>
                  </a:lnTo>
                  <a:lnTo>
                    <a:pt x="1020" y="10225"/>
                  </a:lnTo>
                  <a:lnTo>
                    <a:pt x="1301" y="10348"/>
                  </a:lnTo>
                  <a:lnTo>
                    <a:pt x="1600" y="10436"/>
                  </a:lnTo>
                  <a:lnTo>
                    <a:pt x="1898" y="10488"/>
                  </a:lnTo>
                  <a:lnTo>
                    <a:pt x="2214" y="10506"/>
                  </a:lnTo>
                  <a:lnTo>
                    <a:pt x="2513" y="10506"/>
                  </a:lnTo>
                  <a:lnTo>
                    <a:pt x="2759" y="10471"/>
                  </a:lnTo>
                  <a:lnTo>
                    <a:pt x="2987" y="10418"/>
                  </a:lnTo>
                  <a:lnTo>
                    <a:pt x="3216" y="10365"/>
                  </a:lnTo>
                  <a:lnTo>
                    <a:pt x="3427" y="10277"/>
                  </a:lnTo>
                  <a:lnTo>
                    <a:pt x="3655" y="10190"/>
                  </a:lnTo>
                  <a:lnTo>
                    <a:pt x="3848" y="10067"/>
                  </a:lnTo>
                  <a:lnTo>
                    <a:pt x="4059" y="9944"/>
                  </a:lnTo>
                  <a:lnTo>
                    <a:pt x="4235" y="9803"/>
                  </a:lnTo>
                  <a:lnTo>
                    <a:pt x="4410" y="9663"/>
                  </a:lnTo>
                  <a:lnTo>
                    <a:pt x="4586" y="9487"/>
                  </a:lnTo>
                  <a:lnTo>
                    <a:pt x="4727" y="9311"/>
                  </a:lnTo>
                  <a:lnTo>
                    <a:pt x="4850" y="9118"/>
                  </a:lnTo>
                  <a:lnTo>
                    <a:pt x="4973" y="8925"/>
                  </a:lnTo>
                  <a:lnTo>
                    <a:pt x="5060" y="8714"/>
                  </a:lnTo>
                  <a:lnTo>
                    <a:pt x="5131" y="8503"/>
                  </a:lnTo>
                  <a:lnTo>
                    <a:pt x="5183" y="8275"/>
                  </a:lnTo>
                  <a:lnTo>
                    <a:pt x="5271" y="8380"/>
                  </a:lnTo>
                  <a:lnTo>
                    <a:pt x="5377" y="8486"/>
                  </a:lnTo>
                  <a:lnTo>
                    <a:pt x="5500" y="8573"/>
                  </a:lnTo>
                  <a:lnTo>
                    <a:pt x="5640" y="8679"/>
                  </a:lnTo>
                  <a:lnTo>
                    <a:pt x="5921" y="8837"/>
                  </a:lnTo>
                  <a:lnTo>
                    <a:pt x="6237" y="8977"/>
                  </a:lnTo>
                  <a:lnTo>
                    <a:pt x="6554" y="9083"/>
                  </a:lnTo>
                  <a:lnTo>
                    <a:pt x="6870" y="9153"/>
                  </a:lnTo>
                  <a:lnTo>
                    <a:pt x="7186" y="9206"/>
                  </a:lnTo>
                  <a:lnTo>
                    <a:pt x="7485" y="9223"/>
                  </a:lnTo>
                  <a:lnTo>
                    <a:pt x="7660" y="9206"/>
                  </a:lnTo>
                  <a:lnTo>
                    <a:pt x="7854" y="9171"/>
                  </a:lnTo>
                  <a:lnTo>
                    <a:pt x="8029" y="9136"/>
                  </a:lnTo>
                  <a:lnTo>
                    <a:pt x="8187" y="9083"/>
                  </a:lnTo>
                  <a:lnTo>
                    <a:pt x="8363" y="9013"/>
                  </a:lnTo>
                  <a:lnTo>
                    <a:pt x="8521" y="8925"/>
                  </a:lnTo>
                  <a:lnTo>
                    <a:pt x="8679" y="8837"/>
                  </a:lnTo>
                  <a:lnTo>
                    <a:pt x="8837" y="8731"/>
                  </a:lnTo>
                  <a:lnTo>
                    <a:pt x="8978" y="8609"/>
                  </a:lnTo>
                  <a:lnTo>
                    <a:pt x="9119" y="8486"/>
                  </a:lnTo>
                  <a:lnTo>
                    <a:pt x="9382" y="8222"/>
                  </a:lnTo>
                  <a:lnTo>
                    <a:pt x="9610" y="7923"/>
                  </a:lnTo>
                  <a:lnTo>
                    <a:pt x="9804" y="7607"/>
                  </a:lnTo>
                  <a:lnTo>
                    <a:pt x="9909" y="7431"/>
                  </a:lnTo>
                  <a:lnTo>
                    <a:pt x="9979" y="7256"/>
                  </a:lnTo>
                  <a:lnTo>
                    <a:pt x="10050" y="7063"/>
                  </a:lnTo>
                  <a:lnTo>
                    <a:pt x="10102" y="6887"/>
                  </a:lnTo>
                  <a:lnTo>
                    <a:pt x="10137" y="6694"/>
                  </a:lnTo>
                  <a:lnTo>
                    <a:pt x="10155" y="6500"/>
                  </a:lnTo>
                  <a:lnTo>
                    <a:pt x="10137" y="6307"/>
                  </a:lnTo>
                  <a:lnTo>
                    <a:pt x="10102" y="6114"/>
                  </a:lnTo>
                  <a:lnTo>
                    <a:pt x="10401" y="6237"/>
                  </a:lnTo>
                  <a:lnTo>
                    <a:pt x="10717" y="6342"/>
                  </a:lnTo>
                  <a:lnTo>
                    <a:pt x="11051" y="6395"/>
                  </a:lnTo>
                  <a:lnTo>
                    <a:pt x="11385" y="6413"/>
                  </a:lnTo>
                  <a:lnTo>
                    <a:pt x="11719" y="6395"/>
                  </a:lnTo>
                  <a:lnTo>
                    <a:pt x="12052" y="6342"/>
                  </a:lnTo>
                  <a:lnTo>
                    <a:pt x="12369" y="6254"/>
                  </a:lnTo>
                  <a:lnTo>
                    <a:pt x="12685" y="6131"/>
                  </a:lnTo>
                  <a:lnTo>
                    <a:pt x="12966" y="5973"/>
                  </a:lnTo>
                  <a:lnTo>
                    <a:pt x="13247" y="5798"/>
                  </a:lnTo>
                  <a:lnTo>
                    <a:pt x="13493" y="5569"/>
                  </a:lnTo>
                  <a:lnTo>
                    <a:pt x="13721" y="5323"/>
                  </a:lnTo>
                  <a:lnTo>
                    <a:pt x="13915" y="5060"/>
                  </a:lnTo>
                  <a:lnTo>
                    <a:pt x="14090" y="4761"/>
                  </a:lnTo>
                  <a:lnTo>
                    <a:pt x="14213" y="4462"/>
                  </a:lnTo>
                  <a:lnTo>
                    <a:pt x="14319" y="4146"/>
                  </a:lnTo>
                  <a:lnTo>
                    <a:pt x="14354" y="3953"/>
                  </a:lnTo>
                  <a:lnTo>
                    <a:pt x="14389" y="3760"/>
                  </a:lnTo>
                  <a:lnTo>
                    <a:pt x="14406" y="3567"/>
                  </a:lnTo>
                  <a:lnTo>
                    <a:pt x="14406" y="3373"/>
                  </a:lnTo>
                  <a:lnTo>
                    <a:pt x="14389" y="3180"/>
                  </a:lnTo>
                  <a:lnTo>
                    <a:pt x="14371" y="2987"/>
                  </a:lnTo>
                  <a:lnTo>
                    <a:pt x="14336" y="2794"/>
                  </a:lnTo>
                  <a:lnTo>
                    <a:pt x="14283" y="2600"/>
                  </a:lnTo>
                  <a:lnTo>
                    <a:pt x="14231" y="2425"/>
                  </a:lnTo>
                  <a:lnTo>
                    <a:pt x="14161" y="2231"/>
                  </a:lnTo>
                  <a:lnTo>
                    <a:pt x="14090" y="2056"/>
                  </a:lnTo>
                  <a:lnTo>
                    <a:pt x="14002" y="1880"/>
                  </a:lnTo>
                  <a:lnTo>
                    <a:pt x="13915" y="1722"/>
                  </a:lnTo>
                  <a:lnTo>
                    <a:pt x="13809" y="1546"/>
                  </a:lnTo>
                  <a:lnTo>
                    <a:pt x="13686" y="1388"/>
                  </a:lnTo>
                  <a:lnTo>
                    <a:pt x="13563" y="1248"/>
                  </a:lnTo>
                  <a:lnTo>
                    <a:pt x="13423" y="1107"/>
                  </a:lnTo>
                  <a:lnTo>
                    <a:pt x="13282" y="966"/>
                  </a:lnTo>
                  <a:lnTo>
                    <a:pt x="13142" y="844"/>
                  </a:lnTo>
                  <a:lnTo>
                    <a:pt x="12983" y="721"/>
                  </a:lnTo>
                  <a:lnTo>
                    <a:pt x="12667" y="510"/>
                  </a:lnTo>
                  <a:lnTo>
                    <a:pt x="12316" y="334"/>
                  </a:lnTo>
                  <a:lnTo>
                    <a:pt x="11947" y="193"/>
                  </a:lnTo>
                  <a:lnTo>
                    <a:pt x="11578" y="88"/>
                  </a:lnTo>
                  <a:lnTo>
                    <a:pt x="11192" y="35"/>
                  </a:lnTo>
                  <a:lnTo>
                    <a:pt x="108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2"/>
            <p:cNvSpPr/>
            <p:nvPr/>
          </p:nvSpPr>
          <p:spPr>
            <a:xfrm>
              <a:off x="12345056" y="4012274"/>
              <a:ext cx="108968" cy="244310"/>
            </a:xfrm>
            <a:custGeom>
              <a:avLst/>
              <a:gdLst/>
              <a:ahLst/>
              <a:cxnLst/>
              <a:rect l="l" t="t" r="r" b="b"/>
              <a:pathLst>
                <a:path w="1442" h="3233" extrusionOk="0">
                  <a:moveTo>
                    <a:pt x="1055" y="0"/>
                  </a:moveTo>
                  <a:lnTo>
                    <a:pt x="967" y="18"/>
                  </a:lnTo>
                  <a:lnTo>
                    <a:pt x="861" y="53"/>
                  </a:lnTo>
                  <a:lnTo>
                    <a:pt x="791" y="70"/>
                  </a:lnTo>
                  <a:lnTo>
                    <a:pt x="738" y="123"/>
                  </a:lnTo>
                  <a:lnTo>
                    <a:pt x="651" y="211"/>
                  </a:lnTo>
                  <a:lnTo>
                    <a:pt x="563" y="334"/>
                  </a:lnTo>
                  <a:lnTo>
                    <a:pt x="492" y="474"/>
                  </a:lnTo>
                  <a:lnTo>
                    <a:pt x="457" y="562"/>
                  </a:lnTo>
                  <a:lnTo>
                    <a:pt x="352" y="879"/>
                  </a:lnTo>
                  <a:lnTo>
                    <a:pt x="246" y="1177"/>
                  </a:lnTo>
                  <a:lnTo>
                    <a:pt x="176" y="1493"/>
                  </a:lnTo>
                  <a:lnTo>
                    <a:pt x="106" y="1810"/>
                  </a:lnTo>
                  <a:lnTo>
                    <a:pt x="36" y="2108"/>
                  </a:lnTo>
                  <a:lnTo>
                    <a:pt x="18" y="2302"/>
                  </a:lnTo>
                  <a:lnTo>
                    <a:pt x="1" y="2495"/>
                  </a:lnTo>
                  <a:lnTo>
                    <a:pt x="1" y="2670"/>
                  </a:lnTo>
                  <a:lnTo>
                    <a:pt x="18" y="2864"/>
                  </a:lnTo>
                  <a:lnTo>
                    <a:pt x="71" y="3004"/>
                  </a:lnTo>
                  <a:lnTo>
                    <a:pt x="106" y="3075"/>
                  </a:lnTo>
                  <a:lnTo>
                    <a:pt x="159" y="3127"/>
                  </a:lnTo>
                  <a:lnTo>
                    <a:pt x="229" y="3180"/>
                  </a:lnTo>
                  <a:lnTo>
                    <a:pt x="299" y="3215"/>
                  </a:lnTo>
                  <a:lnTo>
                    <a:pt x="352" y="3233"/>
                  </a:lnTo>
                  <a:lnTo>
                    <a:pt x="422" y="3233"/>
                  </a:lnTo>
                  <a:lnTo>
                    <a:pt x="492" y="3215"/>
                  </a:lnTo>
                  <a:lnTo>
                    <a:pt x="563" y="3197"/>
                  </a:lnTo>
                  <a:lnTo>
                    <a:pt x="686" y="3127"/>
                  </a:lnTo>
                  <a:lnTo>
                    <a:pt x="791" y="3022"/>
                  </a:lnTo>
                  <a:lnTo>
                    <a:pt x="896" y="2899"/>
                  </a:lnTo>
                  <a:lnTo>
                    <a:pt x="967" y="2758"/>
                  </a:lnTo>
                  <a:lnTo>
                    <a:pt x="1019" y="2635"/>
                  </a:lnTo>
                  <a:lnTo>
                    <a:pt x="1090" y="2425"/>
                  </a:lnTo>
                  <a:lnTo>
                    <a:pt x="1195" y="2038"/>
                  </a:lnTo>
                  <a:lnTo>
                    <a:pt x="1318" y="1564"/>
                  </a:lnTo>
                  <a:lnTo>
                    <a:pt x="1371" y="1318"/>
                  </a:lnTo>
                  <a:lnTo>
                    <a:pt x="1406" y="1054"/>
                  </a:lnTo>
                  <a:lnTo>
                    <a:pt x="1441" y="826"/>
                  </a:lnTo>
                  <a:lnTo>
                    <a:pt x="1441" y="597"/>
                  </a:lnTo>
                  <a:lnTo>
                    <a:pt x="1423" y="387"/>
                  </a:lnTo>
                  <a:lnTo>
                    <a:pt x="1388" y="229"/>
                  </a:lnTo>
                  <a:lnTo>
                    <a:pt x="1353" y="158"/>
                  </a:lnTo>
                  <a:lnTo>
                    <a:pt x="1301" y="106"/>
                  </a:lnTo>
                  <a:lnTo>
                    <a:pt x="1265" y="53"/>
                  </a:lnTo>
                  <a:lnTo>
                    <a:pt x="1195" y="1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2"/>
            <p:cNvSpPr/>
            <p:nvPr/>
          </p:nvSpPr>
          <p:spPr>
            <a:xfrm>
              <a:off x="12205636" y="3973735"/>
              <a:ext cx="108968" cy="243025"/>
            </a:xfrm>
            <a:custGeom>
              <a:avLst/>
              <a:gdLst/>
              <a:ahLst/>
              <a:cxnLst/>
              <a:rect l="l" t="t" r="r" b="b"/>
              <a:pathLst>
                <a:path w="1442" h="3216" extrusionOk="0">
                  <a:moveTo>
                    <a:pt x="967" y="1"/>
                  </a:moveTo>
                  <a:lnTo>
                    <a:pt x="862" y="36"/>
                  </a:lnTo>
                  <a:lnTo>
                    <a:pt x="809" y="71"/>
                  </a:lnTo>
                  <a:lnTo>
                    <a:pt x="756" y="106"/>
                  </a:lnTo>
                  <a:lnTo>
                    <a:pt x="651" y="211"/>
                  </a:lnTo>
                  <a:lnTo>
                    <a:pt x="563" y="334"/>
                  </a:lnTo>
                  <a:lnTo>
                    <a:pt x="510" y="457"/>
                  </a:lnTo>
                  <a:lnTo>
                    <a:pt x="475" y="563"/>
                  </a:lnTo>
                  <a:lnTo>
                    <a:pt x="352" y="861"/>
                  </a:lnTo>
                  <a:lnTo>
                    <a:pt x="264" y="1178"/>
                  </a:lnTo>
                  <a:lnTo>
                    <a:pt x="177" y="1494"/>
                  </a:lnTo>
                  <a:lnTo>
                    <a:pt x="106" y="1810"/>
                  </a:lnTo>
                  <a:lnTo>
                    <a:pt x="54" y="2109"/>
                  </a:lnTo>
                  <a:lnTo>
                    <a:pt x="18" y="2302"/>
                  </a:lnTo>
                  <a:lnTo>
                    <a:pt x="1" y="2478"/>
                  </a:lnTo>
                  <a:lnTo>
                    <a:pt x="1" y="2671"/>
                  </a:lnTo>
                  <a:lnTo>
                    <a:pt x="36" y="2847"/>
                  </a:lnTo>
                  <a:lnTo>
                    <a:pt x="89" y="3005"/>
                  </a:lnTo>
                  <a:lnTo>
                    <a:pt x="124" y="3057"/>
                  </a:lnTo>
                  <a:lnTo>
                    <a:pt x="177" y="3128"/>
                  </a:lnTo>
                  <a:lnTo>
                    <a:pt x="229" y="3163"/>
                  </a:lnTo>
                  <a:lnTo>
                    <a:pt x="300" y="3198"/>
                  </a:lnTo>
                  <a:lnTo>
                    <a:pt x="370" y="3216"/>
                  </a:lnTo>
                  <a:lnTo>
                    <a:pt x="510" y="3216"/>
                  </a:lnTo>
                  <a:lnTo>
                    <a:pt x="563" y="3198"/>
                  </a:lnTo>
                  <a:lnTo>
                    <a:pt x="686" y="3110"/>
                  </a:lnTo>
                  <a:lnTo>
                    <a:pt x="809" y="3005"/>
                  </a:lnTo>
                  <a:lnTo>
                    <a:pt x="897" y="2882"/>
                  </a:lnTo>
                  <a:lnTo>
                    <a:pt x="985" y="2759"/>
                  </a:lnTo>
                  <a:lnTo>
                    <a:pt x="1037" y="2636"/>
                  </a:lnTo>
                  <a:lnTo>
                    <a:pt x="1108" y="2407"/>
                  </a:lnTo>
                  <a:lnTo>
                    <a:pt x="1213" y="2039"/>
                  </a:lnTo>
                  <a:lnTo>
                    <a:pt x="1318" y="1564"/>
                  </a:lnTo>
                  <a:lnTo>
                    <a:pt x="1371" y="1301"/>
                  </a:lnTo>
                  <a:lnTo>
                    <a:pt x="1406" y="1055"/>
                  </a:lnTo>
                  <a:lnTo>
                    <a:pt x="1441" y="809"/>
                  </a:lnTo>
                  <a:lnTo>
                    <a:pt x="1441" y="580"/>
                  </a:lnTo>
                  <a:lnTo>
                    <a:pt x="1424" y="387"/>
                  </a:lnTo>
                  <a:lnTo>
                    <a:pt x="1389" y="211"/>
                  </a:lnTo>
                  <a:lnTo>
                    <a:pt x="1354" y="159"/>
                  </a:lnTo>
                  <a:lnTo>
                    <a:pt x="1318" y="89"/>
                  </a:lnTo>
                  <a:lnTo>
                    <a:pt x="1266" y="53"/>
                  </a:lnTo>
                  <a:lnTo>
                    <a:pt x="1213" y="18"/>
                  </a:lnTo>
                  <a:lnTo>
                    <a:pt x="11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2"/>
            <p:cNvSpPr/>
            <p:nvPr/>
          </p:nvSpPr>
          <p:spPr>
            <a:xfrm>
              <a:off x="12204351" y="4239276"/>
              <a:ext cx="119548" cy="290784"/>
            </a:xfrm>
            <a:custGeom>
              <a:avLst/>
              <a:gdLst/>
              <a:ahLst/>
              <a:cxnLst/>
              <a:rect l="l" t="t" r="r" b="b"/>
              <a:pathLst>
                <a:path w="1582" h="3848" extrusionOk="0">
                  <a:moveTo>
                    <a:pt x="1476" y="0"/>
                  </a:moveTo>
                  <a:lnTo>
                    <a:pt x="1248" y="88"/>
                  </a:lnTo>
                  <a:lnTo>
                    <a:pt x="1037" y="211"/>
                  </a:lnTo>
                  <a:lnTo>
                    <a:pt x="826" y="352"/>
                  </a:lnTo>
                  <a:lnTo>
                    <a:pt x="633" y="510"/>
                  </a:lnTo>
                  <a:lnTo>
                    <a:pt x="492" y="633"/>
                  </a:lnTo>
                  <a:lnTo>
                    <a:pt x="387" y="756"/>
                  </a:lnTo>
                  <a:lnTo>
                    <a:pt x="281" y="879"/>
                  </a:lnTo>
                  <a:lnTo>
                    <a:pt x="194" y="1019"/>
                  </a:lnTo>
                  <a:lnTo>
                    <a:pt x="106" y="1212"/>
                  </a:lnTo>
                  <a:lnTo>
                    <a:pt x="35" y="1406"/>
                  </a:lnTo>
                  <a:lnTo>
                    <a:pt x="0" y="1634"/>
                  </a:lnTo>
                  <a:lnTo>
                    <a:pt x="0" y="1845"/>
                  </a:lnTo>
                  <a:lnTo>
                    <a:pt x="18" y="2073"/>
                  </a:lnTo>
                  <a:lnTo>
                    <a:pt x="53" y="2302"/>
                  </a:lnTo>
                  <a:lnTo>
                    <a:pt x="123" y="2512"/>
                  </a:lnTo>
                  <a:lnTo>
                    <a:pt x="229" y="2723"/>
                  </a:lnTo>
                  <a:lnTo>
                    <a:pt x="334" y="2899"/>
                  </a:lnTo>
                  <a:lnTo>
                    <a:pt x="457" y="3057"/>
                  </a:lnTo>
                  <a:lnTo>
                    <a:pt x="598" y="3215"/>
                  </a:lnTo>
                  <a:lnTo>
                    <a:pt x="756" y="3373"/>
                  </a:lnTo>
                  <a:lnTo>
                    <a:pt x="931" y="3514"/>
                  </a:lnTo>
                  <a:lnTo>
                    <a:pt x="1125" y="3637"/>
                  </a:lnTo>
                  <a:lnTo>
                    <a:pt x="1318" y="3742"/>
                  </a:lnTo>
                  <a:lnTo>
                    <a:pt x="1529" y="3848"/>
                  </a:lnTo>
                  <a:lnTo>
                    <a:pt x="1581" y="3760"/>
                  </a:lnTo>
                  <a:lnTo>
                    <a:pt x="1371" y="3672"/>
                  </a:lnTo>
                  <a:lnTo>
                    <a:pt x="1177" y="3549"/>
                  </a:lnTo>
                  <a:lnTo>
                    <a:pt x="984" y="3426"/>
                  </a:lnTo>
                  <a:lnTo>
                    <a:pt x="826" y="3303"/>
                  </a:lnTo>
                  <a:lnTo>
                    <a:pt x="668" y="3162"/>
                  </a:lnTo>
                  <a:lnTo>
                    <a:pt x="527" y="3004"/>
                  </a:lnTo>
                  <a:lnTo>
                    <a:pt x="404" y="2846"/>
                  </a:lnTo>
                  <a:lnTo>
                    <a:pt x="299" y="2671"/>
                  </a:lnTo>
                  <a:lnTo>
                    <a:pt x="211" y="2477"/>
                  </a:lnTo>
                  <a:lnTo>
                    <a:pt x="141" y="2267"/>
                  </a:lnTo>
                  <a:lnTo>
                    <a:pt x="106" y="2056"/>
                  </a:lnTo>
                  <a:lnTo>
                    <a:pt x="88" y="1845"/>
                  </a:lnTo>
                  <a:lnTo>
                    <a:pt x="88" y="1634"/>
                  </a:lnTo>
                  <a:lnTo>
                    <a:pt x="123" y="1441"/>
                  </a:lnTo>
                  <a:lnTo>
                    <a:pt x="194" y="1248"/>
                  </a:lnTo>
                  <a:lnTo>
                    <a:pt x="281" y="1072"/>
                  </a:lnTo>
                  <a:lnTo>
                    <a:pt x="352" y="931"/>
                  </a:lnTo>
                  <a:lnTo>
                    <a:pt x="457" y="808"/>
                  </a:lnTo>
                  <a:lnTo>
                    <a:pt x="562" y="685"/>
                  </a:lnTo>
                  <a:lnTo>
                    <a:pt x="703" y="580"/>
                  </a:lnTo>
                  <a:lnTo>
                    <a:pt x="879" y="422"/>
                  </a:lnTo>
                  <a:lnTo>
                    <a:pt x="1072" y="299"/>
                  </a:lnTo>
                  <a:lnTo>
                    <a:pt x="1283" y="176"/>
                  </a:lnTo>
                  <a:lnTo>
                    <a:pt x="1511" y="71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2"/>
            <p:cNvSpPr/>
            <p:nvPr/>
          </p:nvSpPr>
          <p:spPr>
            <a:xfrm>
              <a:off x="12230875" y="4321568"/>
              <a:ext cx="17381" cy="69069"/>
            </a:xfrm>
            <a:custGeom>
              <a:avLst/>
              <a:gdLst/>
              <a:ahLst/>
              <a:cxnLst/>
              <a:rect l="l" t="t" r="r" b="b"/>
              <a:pathLst>
                <a:path w="230" h="914" extrusionOk="0">
                  <a:moveTo>
                    <a:pt x="141" y="0"/>
                  </a:moveTo>
                  <a:lnTo>
                    <a:pt x="89" y="106"/>
                  </a:lnTo>
                  <a:lnTo>
                    <a:pt x="53" y="211"/>
                  </a:lnTo>
                  <a:lnTo>
                    <a:pt x="18" y="334"/>
                  </a:lnTo>
                  <a:lnTo>
                    <a:pt x="1" y="440"/>
                  </a:lnTo>
                  <a:lnTo>
                    <a:pt x="1" y="563"/>
                  </a:lnTo>
                  <a:lnTo>
                    <a:pt x="1" y="686"/>
                  </a:lnTo>
                  <a:lnTo>
                    <a:pt x="18" y="809"/>
                  </a:lnTo>
                  <a:lnTo>
                    <a:pt x="53" y="914"/>
                  </a:lnTo>
                  <a:lnTo>
                    <a:pt x="141" y="896"/>
                  </a:lnTo>
                  <a:lnTo>
                    <a:pt x="106" y="791"/>
                  </a:lnTo>
                  <a:lnTo>
                    <a:pt x="89" y="668"/>
                  </a:lnTo>
                  <a:lnTo>
                    <a:pt x="89" y="563"/>
                  </a:lnTo>
                  <a:lnTo>
                    <a:pt x="89" y="457"/>
                  </a:lnTo>
                  <a:lnTo>
                    <a:pt x="106" y="352"/>
                  </a:lnTo>
                  <a:lnTo>
                    <a:pt x="141" y="246"/>
                  </a:lnTo>
                  <a:lnTo>
                    <a:pt x="176" y="141"/>
                  </a:lnTo>
                  <a:lnTo>
                    <a:pt x="229" y="36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2"/>
            <p:cNvSpPr/>
            <p:nvPr/>
          </p:nvSpPr>
          <p:spPr>
            <a:xfrm>
              <a:off x="12447297" y="3952500"/>
              <a:ext cx="59774" cy="103603"/>
            </a:xfrm>
            <a:custGeom>
              <a:avLst/>
              <a:gdLst/>
              <a:ahLst/>
              <a:cxnLst/>
              <a:rect l="l" t="t" r="r" b="b"/>
              <a:pathLst>
                <a:path w="791" h="1371" extrusionOk="0">
                  <a:moveTo>
                    <a:pt x="0" y="1"/>
                  </a:moveTo>
                  <a:lnTo>
                    <a:pt x="0" y="106"/>
                  </a:lnTo>
                  <a:lnTo>
                    <a:pt x="88" y="106"/>
                  </a:lnTo>
                  <a:lnTo>
                    <a:pt x="176" y="141"/>
                  </a:lnTo>
                  <a:lnTo>
                    <a:pt x="246" y="194"/>
                  </a:lnTo>
                  <a:lnTo>
                    <a:pt x="334" y="247"/>
                  </a:lnTo>
                  <a:lnTo>
                    <a:pt x="404" y="317"/>
                  </a:lnTo>
                  <a:lnTo>
                    <a:pt x="475" y="387"/>
                  </a:lnTo>
                  <a:lnTo>
                    <a:pt x="527" y="475"/>
                  </a:lnTo>
                  <a:lnTo>
                    <a:pt x="580" y="580"/>
                  </a:lnTo>
                  <a:lnTo>
                    <a:pt x="633" y="756"/>
                  </a:lnTo>
                  <a:lnTo>
                    <a:pt x="668" y="967"/>
                  </a:lnTo>
                  <a:lnTo>
                    <a:pt x="685" y="1160"/>
                  </a:lnTo>
                  <a:lnTo>
                    <a:pt x="703" y="1371"/>
                  </a:lnTo>
                  <a:lnTo>
                    <a:pt x="791" y="1371"/>
                  </a:lnTo>
                  <a:lnTo>
                    <a:pt x="791" y="1160"/>
                  </a:lnTo>
                  <a:lnTo>
                    <a:pt x="773" y="949"/>
                  </a:lnTo>
                  <a:lnTo>
                    <a:pt x="721" y="738"/>
                  </a:lnTo>
                  <a:lnTo>
                    <a:pt x="650" y="528"/>
                  </a:lnTo>
                  <a:lnTo>
                    <a:pt x="598" y="422"/>
                  </a:lnTo>
                  <a:lnTo>
                    <a:pt x="545" y="334"/>
                  </a:lnTo>
                  <a:lnTo>
                    <a:pt x="457" y="247"/>
                  </a:lnTo>
                  <a:lnTo>
                    <a:pt x="387" y="159"/>
                  </a:lnTo>
                  <a:lnTo>
                    <a:pt x="299" y="106"/>
                  </a:lnTo>
                  <a:lnTo>
                    <a:pt x="193" y="53"/>
                  </a:lnTo>
                  <a:lnTo>
                    <a:pt x="106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2"/>
            <p:cNvSpPr/>
            <p:nvPr/>
          </p:nvSpPr>
          <p:spPr>
            <a:xfrm>
              <a:off x="12489766" y="4082626"/>
              <a:ext cx="16020" cy="59774"/>
            </a:xfrm>
            <a:custGeom>
              <a:avLst/>
              <a:gdLst/>
              <a:ahLst/>
              <a:cxnLst/>
              <a:rect l="l" t="t" r="r" b="b"/>
              <a:pathLst>
                <a:path w="212" h="791" extrusionOk="0">
                  <a:moveTo>
                    <a:pt x="123" y="0"/>
                  </a:moveTo>
                  <a:lnTo>
                    <a:pt x="0" y="773"/>
                  </a:lnTo>
                  <a:lnTo>
                    <a:pt x="88" y="791"/>
                  </a:lnTo>
                  <a:lnTo>
                    <a:pt x="211" y="18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2"/>
            <p:cNvSpPr/>
            <p:nvPr/>
          </p:nvSpPr>
          <p:spPr>
            <a:xfrm>
              <a:off x="11671985" y="4189042"/>
              <a:ext cx="100958" cy="53200"/>
            </a:xfrm>
            <a:custGeom>
              <a:avLst/>
              <a:gdLst/>
              <a:ahLst/>
              <a:cxnLst/>
              <a:rect l="l" t="t" r="r" b="b"/>
              <a:pathLst>
                <a:path w="1336" h="704" extrusionOk="0">
                  <a:moveTo>
                    <a:pt x="53" y="1"/>
                  </a:moveTo>
                  <a:lnTo>
                    <a:pt x="1" y="71"/>
                  </a:lnTo>
                  <a:lnTo>
                    <a:pt x="299" y="265"/>
                  </a:lnTo>
                  <a:lnTo>
                    <a:pt x="633" y="440"/>
                  </a:lnTo>
                  <a:lnTo>
                    <a:pt x="967" y="598"/>
                  </a:lnTo>
                  <a:lnTo>
                    <a:pt x="1318" y="704"/>
                  </a:lnTo>
                  <a:lnTo>
                    <a:pt x="1336" y="616"/>
                  </a:lnTo>
                  <a:lnTo>
                    <a:pt x="1002" y="510"/>
                  </a:lnTo>
                  <a:lnTo>
                    <a:pt x="668" y="370"/>
                  </a:lnTo>
                  <a:lnTo>
                    <a:pt x="352" y="194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2"/>
            <p:cNvSpPr/>
            <p:nvPr/>
          </p:nvSpPr>
          <p:spPr>
            <a:xfrm>
              <a:off x="11973344" y="4897688"/>
              <a:ext cx="179322" cy="104963"/>
            </a:xfrm>
            <a:custGeom>
              <a:avLst/>
              <a:gdLst/>
              <a:ahLst/>
              <a:cxnLst/>
              <a:rect l="l" t="t" r="r" b="b"/>
              <a:pathLst>
                <a:path w="2373" h="1389" extrusionOk="0">
                  <a:moveTo>
                    <a:pt x="2355" y="1"/>
                  </a:moveTo>
                  <a:lnTo>
                    <a:pt x="1951" y="36"/>
                  </a:lnTo>
                  <a:lnTo>
                    <a:pt x="1546" y="89"/>
                  </a:lnTo>
                  <a:lnTo>
                    <a:pt x="1125" y="141"/>
                  </a:lnTo>
                  <a:lnTo>
                    <a:pt x="721" y="212"/>
                  </a:lnTo>
                  <a:lnTo>
                    <a:pt x="492" y="247"/>
                  </a:lnTo>
                  <a:lnTo>
                    <a:pt x="387" y="300"/>
                  </a:lnTo>
                  <a:lnTo>
                    <a:pt x="299" y="335"/>
                  </a:lnTo>
                  <a:lnTo>
                    <a:pt x="229" y="387"/>
                  </a:lnTo>
                  <a:lnTo>
                    <a:pt x="159" y="458"/>
                  </a:lnTo>
                  <a:lnTo>
                    <a:pt x="106" y="528"/>
                  </a:lnTo>
                  <a:lnTo>
                    <a:pt x="71" y="598"/>
                  </a:lnTo>
                  <a:lnTo>
                    <a:pt x="36" y="686"/>
                  </a:lnTo>
                  <a:lnTo>
                    <a:pt x="18" y="756"/>
                  </a:lnTo>
                  <a:lnTo>
                    <a:pt x="1" y="844"/>
                  </a:lnTo>
                  <a:lnTo>
                    <a:pt x="18" y="932"/>
                  </a:lnTo>
                  <a:lnTo>
                    <a:pt x="36" y="1020"/>
                  </a:lnTo>
                  <a:lnTo>
                    <a:pt x="71" y="1108"/>
                  </a:lnTo>
                  <a:lnTo>
                    <a:pt x="106" y="1178"/>
                  </a:lnTo>
                  <a:lnTo>
                    <a:pt x="176" y="1231"/>
                  </a:lnTo>
                  <a:lnTo>
                    <a:pt x="229" y="1301"/>
                  </a:lnTo>
                  <a:lnTo>
                    <a:pt x="317" y="1336"/>
                  </a:lnTo>
                  <a:lnTo>
                    <a:pt x="387" y="1371"/>
                  </a:lnTo>
                  <a:lnTo>
                    <a:pt x="475" y="1389"/>
                  </a:lnTo>
                  <a:lnTo>
                    <a:pt x="475" y="1301"/>
                  </a:lnTo>
                  <a:lnTo>
                    <a:pt x="422" y="1283"/>
                  </a:lnTo>
                  <a:lnTo>
                    <a:pt x="352" y="1248"/>
                  </a:lnTo>
                  <a:lnTo>
                    <a:pt x="282" y="1213"/>
                  </a:lnTo>
                  <a:lnTo>
                    <a:pt x="229" y="1178"/>
                  </a:lnTo>
                  <a:lnTo>
                    <a:pt x="194" y="1125"/>
                  </a:lnTo>
                  <a:lnTo>
                    <a:pt x="141" y="1055"/>
                  </a:lnTo>
                  <a:lnTo>
                    <a:pt x="123" y="985"/>
                  </a:lnTo>
                  <a:lnTo>
                    <a:pt x="106" y="914"/>
                  </a:lnTo>
                  <a:lnTo>
                    <a:pt x="106" y="844"/>
                  </a:lnTo>
                  <a:lnTo>
                    <a:pt x="106" y="774"/>
                  </a:lnTo>
                  <a:lnTo>
                    <a:pt x="141" y="633"/>
                  </a:lnTo>
                  <a:lnTo>
                    <a:pt x="229" y="510"/>
                  </a:lnTo>
                  <a:lnTo>
                    <a:pt x="282" y="458"/>
                  </a:lnTo>
                  <a:lnTo>
                    <a:pt x="334" y="423"/>
                  </a:lnTo>
                  <a:lnTo>
                    <a:pt x="440" y="370"/>
                  </a:lnTo>
                  <a:lnTo>
                    <a:pt x="528" y="335"/>
                  </a:lnTo>
                  <a:lnTo>
                    <a:pt x="738" y="300"/>
                  </a:lnTo>
                  <a:lnTo>
                    <a:pt x="1142" y="229"/>
                  </a:lnTo>
                  <a:lnTo>
                    <a:pt x="1546" y="177"/>
                  </a:lnTo>
                  <a:lnTo>
                    <a:pt x="1951" y="124"/>
                  </a:lnTo>
                  <a:lnTo>
                    <a:pt x="2372" y="89"/>
                  </a:lnTo>
                  <a:lnTo>
                    <a:pt x="23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2"/>
            <p:cNvSpPr/>
            <p:nvPr/>
          </p:nvSpPr>
          <p:spPr>
            <a:xfrm>
              <a:off x="12730067" y="4881819"/>
              <a:ext cx="51839" cy="103603"/>
            </a:xfrm>
            <a:custGeom>
              <a:avLst/>
              <a:gdLst/>
              <a:ahLst/>
              <a:cxnLst/>
              <a:rect l="l" t="t" r="r" b="b"/>
              <a:pathLst>
                <a:path w="686" h="1371" extrusionOk="0">
                  <a:moveTo>
                    <a:pt x="580" y="0"/>
                  </a:moveTo>
                  <a:lnTo>
                    <a:pt x="492" y="53"/>
                  </a:lnTo>
                  <a:lnTo>
                    <a:pt x="527" y="123"/>
                  </a:lnTo>
                  <a:lnTo>
                    <a:pt x="562" y="211"/>
                  </a:lnTo>
                  <a:lnTo>
                    <a:pt x="580" y="299"/>
                  </a:lnTo>
                  <a:lnTo>
                    <a:pt x="580" y="387"/>
                  </a:lnTo>
                  <a:lnTo>
                    <a:pt x="580" y="580"/>
                  </a:lnTo>
                  <a:lnTo>
                    <a:pt x="545" y="668"/>
                  </a:lnTo>
                  <a:lnTo>
                    <a:pt x="527" y="756"/>
                  </a:lnTo>
                  <a:lnTo>
                    <a:pt x="439" y="914"/>
                  </a:lnTo>
                  <a:lnTo>
                    <a:pt x="316" y="1054"/>
                  </a:lnTo>
                  <a:lnTo>
                    <a:pt x="176" y="1195"/>
                  </a:lnTo>
                  <a:lnTo>
                    <a:pt x="0" y="1283"/>
                  </a:lnTo>
                  <a:lnTo>
                    <a:pt x="35" y="1370"/>
                  </a:lnTo>
                  <a:lnTo>
                    <a:pt x="229" y="1265"/>
                  </a:lnTo>
                  <a:lnTo>
                    <a:pt x="387" y="1124"/>
                  </a:lnTo>
                  <a:lnTo>
                    <a:pt x="510" y="966"/>
                  </a:lnTo>
                  <a:lnTo>
                    <a:pt x="597" y="791"/>
                  </a:lnTo>
                  <a:lnTo>
                    <a:pt x="650" y="703"/>
                  </a:lnTo>
                  <a:lnTo>
                    <a:pt x="668" y="597"/>
                  </a:lnTo>
                  <a:lnTo>
                    <a:pt x="685" y="492"/>
                  </a:lnTo>
                  <a:lnTo>
                    <a:pt x="685" y="387"/>
                  </a:lnTo>
                  <a:lnTo>
                    <a:pt x="668" y="281"/>
                  </a:lnTo>
                  <a:lnTo>
                    <a:pt x="650" y="176"/>
                  </a:lnTo>
                  <a:lnTo>
                    <a:pt x="615" y="8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2"/>
            <p:cNvSpPr/>
            <p:nvPr/>
          </p:nvSpPr>
          <p:spPr>
            <a:xfrm>
              <a:off x="12598582" y="4998645"/>
              <a:ext cx="90379" cy="27960"/>
            </a:xfrm>
            <a:custGeom>
              <a:avLst/>
              <a:gdLst/>
              <a:ahLst/>
              <a:cxnLst/>
              <a:rect l="l" t="t" r="r" b="b"/>
              <a:pathLst>
                <a:path w="1196" h="370" extrusionOk="0">
                  <a:moveTo>
                    <a:pt x="1178" y="0"/>
                  </a:moveTo>
                  <a:lnTo>
                    <a:pt x="1" y="281"/>
                  </a:lnTo>
                  <a:lnTo>
                    <a:pt x="19" y="369"/>
                  </a:lnTo>
                  <a:lnTo>
                    <a:pt x="1196" y="88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2"/>
            <p:cNvSpPr/>
            <p:nvPr/>
          </p:nvSpPr>
          <p:spPr>
            <a:xfrm>
              <a:off x="12396819" y="3875498"/>
              <a:ext cx="239020" cy="54484"/>
            </a:xfrm>
            <a:custGeom>
              <a:avLst/>
              <a:gdLst/>
              <a:ahLst/>
              <a:cxnLst/>
              <a:rect l="l" t="t" r="r" b="b"/>
              <a:pathLst>
                <a:path w="3163" h="721" extrusionOk="0">
                  <a:moveTo>
                    <a:pt x="1564" y="1"/>
                  </a:moveTo>
                  <a:lnTo>
                    <a:pt x="1195" y="18"/>
                  </a:lnTo>
                  <a:lnTo>
                    <a:pt x="826" y="88"/>
                  </a:lnTo>
                  <a:lnTo>
                    <a:pt x="633" y="141"/>
                  </a:lnTo>
                  <a:lnTo>
                    <a:pt x="457" y="194"/>
                  </a:lnTo>
                  <a:lnTo>
                    <a:pt x="282" y="264"/>
                  </a:lnTo>
                  <a:lnTo>
                    <a:pt x="106" y="334"/>
                  </a:lnTo>
                  <a:lnTo>
                    <a:pt x="36" y="387"/>
                  </a:lnTo>
                  <a:lnTo>
                    <a:pt x="1" y="457"/>
                  </a:lnTo>
                  <a:lnTo>
                    <a:pt x="1" y="528"/>
                  </a:lnTo>
                  <a:lnTo>
                    <a:pt x="18" y="598"/>
                  </a:lnTo>
                  <a:lnTo>
                    <a:pt x="53" y="668"/>
                  </a:lnTo>
                  <a:lnTo>
                    <a:pt x="124" y="703"/>
                  </a:lnTo>
                  <a:lnTo>
                    <a:pt x="194" y="721"/>
                  </a:lnTo>
                  <a:lnTo>
                    <a:pt x="264" y="703"/>
                  </a:lnTo>
                  <a:lnTo>
                    <a:pt x="598" y="563"/>
                  </a:lnTo>
                  <a:lnTo>
                    <a:pt x="914" y="475"/>
                  </a:lnTo>
                  <a:lnTo>
                    <a:pt x="1248" y="422"/>
                  </a:lnTo>
                  <a:lnTo>
                    <a:pt x="1582" y="405"/>
                  </a:lnTo>
                  <a:lnTo>
                    <a:pt x="1916" y="422"/>
                  </a:lnTo>
                  <a:lnTo>
                    <a:pt x="2249" y="475"/>
                  </a:lnTo>
                  <a:lnTo>
                    <a:pt x="2583" y="563"/>
                  </a:lnTo>
                  <a:lnTo>
                    <a:pt x="2899" y="703"/>
                  </a:lnTo>
                  <a:lnTo>
                    <a:pt x="2987" y="721"/>
                  </a:lnTo>
                  <a:lnTo>
                    <a:pt x="3057" y="703"/>
                  </a:lnTo>
                  <a:lnTo>
                    <a:pt x="3110" y="651"/>
                  </a:lnTo>
                  <a:lnTo>
                    <a:pt x="3145" y="598"/>
                  </a:lnTo>
                  <a:lnTo>
                    <a:pt x="3163" y="510"/>
                  </a:lnTo>
                  <a:lnTo>
                    <a:pt x="3145" y="440"/>
                  </a:lnTo>
                  <a:lnTo>
                    <a:pt x="3110" y="370"/>
                  </a:lnTo>
                  <a:lnTo>
                    <a:pt x="3040" y="317"/>
                  </a:lnTo>
                  <a:lnTo>
                    <a:pt x="2864" y="247"/>
                  </a:lnTo>
                  <a:lnTo>
                    <a:pt x="2689" y="176"/>
                  </a:lnTo>
                  <a:lnTo>
                    <a:pt x="2513" y="124"/>
                  </a:lnTo>
                  <a:lnTo>
                    <a:pt x="2320" y="71"/>
                  </a:lnTo>
                  <a:lnTo>
                    <a:pt x="1951" y="18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2"/>
            <p:cNvSpPr/>
            <p:nvPr/>
          </p:nvSpPr>
          <p:spPr>
            <a:xfrm>
              <a:off x="11557804" y="4170208"/>
              <a:ext cx="654566" cy="205846"/>
            </a:xfrm>
            <a:custGeom>
              <a:avLst/>
              <a:gdLst/>
              <a:ahLst/>
              <a:cxnLst/>
              <a:rect l="l" t="t" r="r" b="b"/>
              <a:pathLst>
                <a:path w="8662" h="2724" extrusionOk="0">
                  <a:moveTo>
                    <a:pt x="89" y="1"/>
                  </a:moveTo>
                  <a:lnTo>
                    <a:pt x="1" y="53"/>
                  </a:lnTo>
                  <a:lnTo>
                    <a:pt x="159" y="264"/>
                  </a:lnTo>
                  <a:lnTo>
                    <a:pt x="317" y="475"/>
                  </a:lnTo>
                  <a:lnTo>
                    <a:pt x="493" y="668"/>
                  </a:lnTo>
                  <a:lnTo>
                    <a:pt x="703" y="862"/>
                  </a:lnTo>
                  <a:lnTo>
                    <a:pt x="932" y="1037"/>
                  </a:lnTo>
                  <a:lnTo>
                    <a:pt x="1160" y="1213"/>
                  </a:lnTo>
                  <a:lnTo>
                    <a:pt x="1424" y="1353"/>
                  </a:lnTo>
                  <a:lnTo>
                    <a:pt x="1687" y="1512"/>
                  </a:lnTo>
                  <a:lnTo>
                    <a:pt x="1951" y="1617"/>
                  </a:lnTo>
                  <a:lnTo>
                    <a:pt x="2232" y="1740"/>
                  </a:lnTo>
                  <a:lnTo>
                    <a:pt x="2759" y="1916"/>
                  </a:lnTo>
                  <a:lnTo>
                    <a:pt x="3304" y="2074"/>
                  </a:lnTo>
                  <a:lnTo>
                    <a:pt x="3813" y="2214"/>
                  </a:lnTo>
                  <a:lnTo>
                    <a:pt x="4674" y="2408"/>
                  </a:lnTo>
                  <a:lnTo>
                    <a:pt x="5095" y="2495"/>
                  </a:lnTo>
                  <a:lnTo>
                    <a:pt x="5535" y="2566"/>
                  </a:lnTo>
                  <a:lnTo>
                    <a:pt x="5974" y="2636"/>
                  </a:lnTo>
                  <a:lnTo>
                    <a:pt x="6413" y="2671"/>
                  </a:lnTo>
                  <a:lnTo>
                    <a:pt x="6852" y="2706"/>
                  </a:lnTo>
                  <a:lnTo>
                    <a:pt x="7291" y="2724"/>
                  </a:lnTo>
                  <a:lnTo>
                    <a:pt x="7643" y="2706"/>
                  </a:lnTo>
                  <a:lnTo>
                    <a:pt x="7977" y="2689"/>
                  </a:lnTo>
                  <a:lnTo>
                    <a:pt x="8328" y="2653"/>
                  </a:lnTo>
                  <a:lnTo>
                    <a:pt x="8662" y="2601"/>
                  </a:lnTo>
                  <a:lnTo>
                    <a:pt x="8644" y="2513"/>
                  </a:lnTo>
                  <a:lnTo>
                    <a:pt x="8345" y="2548"/>
                  </a:lnTo>
                  <a:lnTo>
                    <a:pt x="8047" y="2583"/>
                  </a:lnTo>
                  <a:lnTo>
                    <a:pt x="7731" y="2618"/>
                  </a:lnTo>
                  <a:lnTo>
                    <a:pt x="6835" y="2618"/>
                  </a:lnTo>
                  <a:lnTo>
                    <a:pt x="6220" y="2566"/>
                  </a:lnTo>
                  <a:lnTo>
                    <a:pt x="5622" y="2478"/>
                  </a:lnTo>
                  <a:lnTo>
                    <a:pt x="5025" y="2372"/>
                  </a:lnTo>
                  <a:lnTo>
                    <a:pt x="4428" y="2249"/>
                  </a:lnTo>
                  <a:lnTo>
                    <a:pt x="3831" y="2109"/>
                  </a:lnTo>
                  <a:lnTo>
                    <a:pt x="3321" y="1986"/>
                  </a:lnTo>
                  <a:lnTo>
                    <a:pt x="2794" y="1828"/>
                  </a:lnTo>
                  <a:lnTo>
                    <a:pt x="2267" y="1652"/>
                  </a:lnTo>
                  <a:lnTo>
                    <a:pt x="1986" y="1547"/>
                  </a:lnTo>
                  <a:lnTo>
                    <a:pt x="1740" y="1424"/>
                  </a:lnTo>
                  <a:lnTo>
                    <a:pt x="1476" y="1283"/>
                  </a:lnTo>
                  <a:lnTo>
                    <a:pt x="1213" y="1125"/>
                  </a:lnTo>
                  <a:lnTo>
                    <a:pt x="985" y="967"/>
                  </a:lnTo>
                  <a:lnTo>
                    <a:pt x="774" y="791"/>
                  </a:lnTo>
                  <a:lnTo>
                    <a:pt x="563" y="616"/>
                  </a:lnTo>
                  <a:lnTo>
                    <a:pt x="387" y="422"/>
                  </a:lnTo>
                  <a:lnTo>
                    <a:pt x="229" y="212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2"/>
            <p:cNvSpPr/>
            <p:nvPr/>
          </p:nvSpPr>
          <p:spPr>
            <a:xfrm>
              <a:off x="11261810" y="4885749"/>
              <a:ext cx="1182934" cy="716984"/>
            </a:xfrm>
            <a:custGeom>
              <a:avLst/>
              <a:gdLst/>
              <a:ahLst/>
              <a:cxnLst/>
              <a:rect l="l" t="t" r="r" b="b"/>
              <a:pathLst>
                <a:path w="15654" h="9488" extrusionOk="0">
                  <a:moveTo>
                    <a:pt x="14669" y="1"/>
                  </a:moveTo>
                  <a:lnTo>
                    <a:pt x="14511" y="18"/>
                  </a:lnTo>
                  <a:lnTo>
                    <a:pt x="14371" y="71"/>
                  </a:lnTo>
                  <a:lnTo>
                    <a:pt x="14248" y="141"/>
                  </a:lnTo>
                  <a:lnTo>
                    <a:pt x="14125" y="247"/>
                  </a:lnTo>
                  <a:lnTo>
                    <a:pt x="14037" y="387"/>
                  </a:lnTo>
                  <a:lnTo>
                    <a:pt x="13984" y="545"/>
                  </a:lnTo>
                  <a:lnTo>
                    <a:pt x="13967" y="739"/>
                  </a:lnTo>
                  <a:lnTo>
                    <a:pt x="13949" y="1547"/>
                  </a:lnTo>
                  <a:lnTo>
                    <a:pt x="13914" y="2390"/>
                  </a:lnTo>
                  <a:lnTo>
                    <a:pt x="13896" y="2812"/>
                  </a:lnTo>
                  <a:lnTo>
                    <a:pt x="13861" y="3251"/>
                  </a:lnTo>
                  <a:lnTo>
                    <a:pt x="13826" y="3673"/>
                  </a:lnTo>
                  <a:lnTo>
                    <a:pt x="13756" y="4094"/>
                  </a:lnTo>
                  <a:lnTo>
                    <a:pt x="13668" y="4516"/>
                  </a:lnTo>
                  <a:lnTo>
                    <a:pt x="13563" y="4937"/>
                  </a:lnTo>
                  <a:lnTo>
                    <a:pt x="13440" y="5324"/>
                  </a:lnTo>
                  <a:lnTo>
                    <a:pt x="13264" y="5710"/>
                  </a:lnTo>
                  <a:lnTo>
                    <a:pt x="13088" y="6079"/>
                  </a:lnTo>
                  <a:lnTo>
                    <a:pt x="12965" y="6255"/>
                  </a:lnTo>
                  <a:lnTo>
                    <a:pt x="12860" y="6431"/>
                  </a:lnTo>
                  <a:lnTo>
                    <a:pt x="12737" y="6589"/>
                  </a:lnTo>
                  <a:lnTo>
                    <a:pt x="12596" y="6747"/>
                  </a:lnTo>
                  <a:lnTo>
                    <a:pt x="12438" y="6905"/>
                  </a:lnTo>
                  <a:lnTo>
                    <a:pt x="12298" y="7046"/>
                  </a:lnTo>
                  <a:lnTo>
                    <a:pt x="12140" y="7169"/>
                  </a:lnTo>
                  <a:lnTo>
                    <a:pt x="11999" y="7274"/>
                  </a:lnTo>
                  <a:lnTo>
                    <a:pt x="11841" y="7379"/>
                  </a:lnTo>
                  <a:lnTo>
                    <a:pt x="11665" y="7467"/>
                  </a:lnTo>
                  <a:lnTo>
                    <a:pt x="11507" y="7555"/>
                  </a:lnTo>
                  <a:lnTo>
                    <a:pt x="11331" y="7625"/>
                  </a:lnTo>
                  <a:lnTo>
                    <a:pt x="11156" y="7678"/>
                  </a:lnTo>
                  <a:lnTo>
                    <a:pt x="10962" y="7713"/>
                  </a:lnTo>
                  <a:lnTo>
                    <a:pt x="10787" y="7748"/>
                  </a:lnTo>
                  <a:lnTo>
                    <a:pt x="10611" y="7766"/>
                  </a:lnTo>
                  <a:lnTo>
                    <a:pt x="10242" y="7766"/>
                  </a:lnTo>
                  <a:lnTo>
                    <a:pt x="10067" y="7731"/>
                  </a:lnTo>
                  <a:lnTo>
                    <a:pt x="9873" y="7678"/>
                  </a:lnTo>
                  <a:lnTo>
                    <a:pt x="9698" y="7625"/>
                  </a:lnTo>
                  <a:lnTo>
                    <a:pt x="9522" y="7537"/>
                  </a:lnTo>
                  <a:lnTo>
                    <a:pt x="9364" y="7450"/>
                  </a:lnTo>
                  <a:lnTo>
                    <a:pt x="9223" y="7362"/>
                  </a:lnTo>
                  <a:lnTo>
                    <a:pt x="8942" y="7133"/>
                  </a:lnTo>
                  <a:lnTo>
                    <a:pt x="8696" y="6887"/>
                  </a:lnTo>
                  <a:lnTo>
                    <a:pt x="8450" y="6624"/>
                  </a:lnTo>
                  <a:lnTo>
                    <a:pt x="8222" y="6325"/>
                  </a:lnTo>
                  <a:lnTo>
                    <a:pt x="8011" y="6044"/>
                  </a:lnTo>
                  <a:lnTo>
                    <a:pt x="7589" y="5482"/>
                  </a:lnTo>
                  <a:lnTo>
                    <a:pt x="7396" y="5254"/>
                  </a:lnTo>
                  <a:lnTo>
                    <a:pt x="7185" y="5025"/>
                  </a:lnTo>
                  <a:lnTo>
                    <a:pt x="6975" y="4814"/>
                  </a:lnTo>
                  <a:lnTo>
                    <a:pt x="6764" y="4604"/>
                  </a:lnTo>
                  <a:lnTo>
                    <a:pt x="6535" y="4393"/>
                  </a:lnTo>
                  <a:lnTo>
                    <a:pt x="6307" y="4217"/>
                  </a:lnTo>
                  <a:lnTo>
                    <a:pt x="6061" y="4041"/>
                  </a:lnTo>
                  <a:lnTo>
                    <a:pt x="5798" y="3883"/>
                  </a:lnTo>
                  <a:lnTo>
                    <a:pt x="5534" y="3760"/>
                  </a:lnTo>
                  <a:lnTo>
                    <a:pt x="5271" y="3637"/>
                  </a:lnTo>
                  <a:lnTo>
                    <a:pt x="4989" y="3550"/>
                  </a:lnTo>
                  <a:lnTo>
                    <a:pt x="4708" y="3479"/>
                  </a:lnTo>
                  <a:lnTo>
                    <a:pt x="4427" y="3444"/>
                  </a:lnTo>
                  <a:lnTo>
                    <a:pt x="4129" y="3444"/>
                  </a:lnTo>
                  <a:lnTo>
                    <a:pt x="3812" y="3462"/>
                  </a:lnTo>
                  <a:lnTo>
                    <a:pt x="3514" y="3532"/>
                  </a:lnTo>
                  <a:lnTo>
                    <a:pt x="3215" y="3620"/>
                  </a:lnTo>
                  <a:lnTo>
                    <a:pt x="2916" y="3743"/>
                  </a:lnTo>
                  <a:lnTo>
                    <a:pt x="2618" y="3883"/>
                  </a:lnTo>
                  <a:lnTo>
                    <a:pt x="2337" y="4059"/>
                  </a:lnTo>
                  <a:lnTo>
                    <a:pt x="2073" y="4252"/>
                  </a:lnTo>
                  <a:lnTo>
                    <a:pt x="1810" y="4463"/>
                  </a:lnTo>
                  <a:lnTo>
                    <a:pt x="1564" y="4674"/>
                  </a:lnTo>
                  <a:lnTo>
                    <a:pt x="1353" y="4885"/>
                  </a:lnTo>
                  <a:lnTo>
                    <a:pt x="1019" y="5271"/>
                  </a:lnTo>
                  <a:lnTo>
                    <a:pt x="720" y="5658"/>
                  </a:lnTo>
                  <a:lnTo>
                    <a:pt x="439" y="6062"/>
                  </a:lnTo>
                  <a:lnTo>
                    <a:pt x="158" y="6483"/>
                  </a:lnTo>
                  <a:lnTo>
                    <a:pt x="70" y="6624"/>
                  </a:lnTo>
                  <a:lnTo>
                    <a:pt x="35" y="6712"/>
                  </a:lnTo>
                  <a:lnTo>
                    <a:pt x="0" y="6782"/>
                  </a:lnTo>
                  <a:lnTo>
                    <a:pt x="0" y="6870"/>
                  </a:lnTo>
                  <a:lnTo>
                    <a:pt x="0" y="6940"/>
                  </a:lnTo>
                  <a:lnTo>
                    <a:pt x="18" y="7028"/>
                  </a:lnTo>
                  <a:lnTo>
                    <a:pt x="53" y="7098"/>
                  </a:lnTo>
                  <a:lnTo>
                    <a:pt x="141" y="7256"/>
                  </a:lnTo>
                  <a:lnTo>
                    <a:pt x="229" y="7397"/>
                  </a:lnTo>
                  <a:lnTo>
                    <a:pt x="422" y="7625"/>
                  </a:lnTo>
                  <a:lnTo>
                    <a:pt x="633" y="7836"/>
                  </a:lnTo>
                  <a:lnTo>
                    <a:pt x="738" y="7942"/>
                  </a:lnTo>
                  <a:lnTo>
                    <a:pt x="861" y="8029"/>
                  </a:lnTo>
                  <a:lnTo>
                    <a:pt x="984" y="8117"/>
                  </a:lnTo>
                  <a:lnTo>
                    <a:pt x="1107" y="8187"/>
                  </a:lnTo>
                  <a:lnTo>
                    <a:pt x="1247" y="8240"/>
                  </a:lnTo>
                  <a:lnTo>
                    <a:pt x="1388" y="8293"/>
                  </a:lnTo>
                  <a:lnTo>
                    <a:pt x="1546" y="8310"/>
                  </a:lnTo>
                  <a:lnTo>
                    <a:pt x="1704" y="8328"/>
                  </a:lnTo>
                  <a:lnTo>
                    <a:pt x="1845" y="8310"/>
                  </a:lnTo>
                  <a:lnTo>
                    <a:pt x="1985" y="8275"/>
                  </a:lnTo>
                  <a:lnTo>
                    <a:pt x="2126" y="8223"/>
                  </a:lnTo>
                  <a:lnTo>
                    <a:pt x="2249" y="8135"/>
                  </a:lnTo>
                  <a:lnTo>
                    <a:pt x="2407" y="7977"/>
                  </a:lnTo>
                  <a:lnTo>
                    <a:pt x="2547" y="7801"/>
                  </a:lnTo>
                  <a:lnTo>
                    <a:pt x="2670" y="7590"/>
                  </a:lnTo>
                  <a:lnTo>
                    <a:pt x="2776" y="7379"/>
                  </a:lnTo>
                  <a:lnTo>
                    <a:pt x="2987" y="6940"/>
                  </a:lnTo>
                  <a:lnTo>
                    <a:pt x="3162" y="6519"/>
                  </a:lnTo>
                  <a:lnTo>
                    <a:pt x="3268" y="6325"/>
                  </a:lnTo>
                  <a:lnTo>
                    <a:pt x="3373" y="6150"/>
                  </a:lnTo>
                  <a:lnTo>
                    <a:pt x="3514" y="5974"/>
                  </a:lnTo>
                  <a:lnTo>
                    <a:pt x="3637" y="5816"/>
                  </a:lnTo>
                  <a:lnTo>
                    <a:pt x="3795" y="5675"/>
                  </a:lnTo>
                  <a:lnTo>
                    <a:pt x="3970" y="5552"/>
                  </a:lnTo>
                  <a:lnTo>
                    <a:pt x="4146" y="5464"/>
                  </a:lnTo>
                  <a:lnTo>
                    <a:pt x="4339" y="5394"/>
                  </a:lnTo>
                  <a:lnTo>
                    <a:pt x="4498" y="5359"/>
                  </a:lnTo>
                  <a:lnTo>
                    <a:pt x="4779" y="5359"/>
                  </a:lnTo>
                  <a:lnTo>
                    <a:pt x="4902" y="5394"/>
                  </a:lnTo>
                  <a:lnTo>
                    <a:pt x="5025" y="5429"/>
                  </a:lnTo>
                  <a:lnTo>
                    <a:pt x="5148" y="5482"/>
                  </a:lnTo>
                  <a:lnTo>
                    <a:pt x="5271" y="5552"/>
                  </a:lnTo>
                  <a:lnTo>
                    <a:pt x="5393" y="5640"/>
                  </a:lnTo>
                  <a:lnTo>
                    <a:pt x="5604" y="5816"/>
                  </a:lnTo>
                  <a:lnTo>
                    <a:pt x="5798" y="6009"/>
                  </a:lnTo>
                  <a:lnTo>
                    <a:pt x="5991" y="6220"/>
                  </a:lnTo>
                  <a:lnTo>
                    <a:pt x="6166" y="6431"/>
                  </a:lnTo>
                  <a:lnTo>
                    <a:pt x="6992" y="7467"/>
                  </a:lnTo>
                  <a:lnTo>
                    <a:pt x="7431" y="7959"/>
                  </a:lnTo>
                  <a:lnTo>
                    <a:pt x="7660" y="8187"/>
                  </a:lnTo>
                  <a:lnTo>
                    <a:pt x="7888" y="8416"/>
                  </a:lnTo>
                  <a:lnTo>
                    <a:pt x="8116" y="8609"/>
                  </a:lnTo>
                  <a:lnTo>
                    <a:pt x="8380" y="8802"/>
                  </a:lnTo>
                  <a:lnTo>
                    <a:pt x="8644" y="8978"/>
                  </a:lnTo>
                  <a:lnTo>
                    <a:pt x="8925" y="9136"/>
                  </a:lnTo>
                  <a:lnTo>
                    <a:pt x="9206" y="9259"/>
                  </a:lnTo>
                  <a:lnTo>
                    <a:pt x="9522" y="9365"/>
                  </a:lnTo>
                  <a:lnTo>
                    <a:pt x="9856" y="9435"/>
                  </a:lnTo>
                  <a:lnTo>
                    <a:pt x="10207" y="9470"/>
                  </a:lnTo>
                  <a:lnTo>
                    <a:pt x="10523" y="9487"/>
                  </a:lnTo>
                  <a:lnTo>
                    <a:pt x="10840" y="9470"/>
                  </a:lnTo>
                  <a:lnTo>
                    <a:pt x="11138" y="9417"/>
                  </a:lnTo>
                  <a:lnTo>
                    <a:pt x="11454" y="9365"/>
                  </a:lnTo>
                  <a:lnTo>
                    <a:pt x="11753" y="9277"/>
                  </a:lnTo>
                  <a:lnTo>
                    <a:pt x="12034" y="9171"/>
                  </a:lnTo>
                  <a:lnTo>
                    <a:pt x="12315" y="9048"/>
                  </a:lnTo>
                  <a:lnTo>
                    <a:pt x="12596" y="8890"/>
                  </a:lnTo>
                  <a:lnTo>
                    <a:pt x="12860" y="8732"/>
                  </a:lnTo>
                  <a:lnTo>
                    <a:pt x="13106" y="8556"/>
                  </a:lnTo>
                  <a:lnTo>
                    <a:pt x="13352" y="8346"/>
                  </a:lnTo>
                  <a:lnTo>
                    <a:pt x="13580" y="8135"/>
                  </a:lnTo>
                  <a:lnTo>
                    <a:pt x="13808" y="7924"/>
                  </a:lnTo>
                  <a:lnTo>
                    <a:pt x="14002" y="7678"/>
                  </a:lnTo>
                  <a:lnTo>
                    <a:pt x="14195" y="7432"/>
                  </a:lnTo>
                  <a:lnTo>
                    <a:pt x="14371" y="7186"/>
                  </a:lnTo>
                  <a:lnTo>
                    <a:pt x="14581" y="6817"/>
                  </a:lnTo>
                  <a:lnTo>
                    <a:pt x="14775" y="6466"/>
                  </a:lnTo>
                  <a:lnTo>
                    <a:pt x="14933" y="6079"/>
                  </a:lnTo>
                  <a:lnTo>
                    <a:pt x="15073" y="5710"/>
                  </a:lnTo>
                  <a:lnTo>
                    <a:pt x="15179" y="5324"/>
                  </a:lnTo>
                  <a:lnTo>
                    <a:pt x="15284" y="4937"/>
                  </a:lnTo>
                  <a:lnTo>
                    <a:pt x="15372" y="4533"/>
                  </a:lnTo>
                  <a:lnTo>
                    <a:pt x="15442" y="4147"/>
                  </a:lnTo>
                  <a:lnTo>
                    <a:pt x="15495" y="3743"/>
                  </a:lnTo>
                  <a:lnTo>
                    <a:pt x="15530" y="3339"/>
                  </a:lnTo>
                  <a:lnTo>
                    <a:pt x="15600" y="2513"/>
                  </a:lnTo>
                  <a:lnTo>
                    <a:pt x="15636" y="1705"/>
                  </a:lnTo>
                  <a:lnTo>
                    <a:pt x="15653" y="897"/>
                  </a:lnTo>
                  <a:lnTo>
                    <a:pt x="15636" y="704"/>
                  </a:lnTo>
                  <a:lnTo>
                    <a:pt x="15583" y="528"/>
                  </a:lnTo>
                  <a:lnTo>
                    <a:pt x="15513" y="387"/>
                  </a:lnTo>
                  <a:lnTo>
                    <a:pt x="15407" y="264"/>
                  </a:lnTo>
                  <a:lnTo>
                    <a:pt x="15284" y="159"/>
                  </a:lnTo>
                  <a:lnTo>
                    <a:pt x="15144" y="71"/>
                  </a:lnTo>
                  <a:lnTo>
                    <a:pt x="14986" y="18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2"/>
            <p:cNvSpPr/>
            <p:nvPr/>
          </p:nvSpPr>
          <p:spPr>
            <a:xfrm>
              <a:off x="11251155" y="5341113"/>
              <a:ext cx="207206" cy="208491"/>
            </a:xfrm>
            <a:custGeom>
              <a:avLst/>
              <a:gdLst/>
              <a:ahLst/>
              <a:cxnLst/>
              <a:rect l="l" t="t" r="r" b="b"/>
              <a:pathLst>
                <a:path w="2742" h="2759" extrusionOk="0">
                  <a:moveTo>
                    <a:pt x="1371" y="1"/>
                  </a:moveTo>
                  <a:lnTo>
                    <a:pt x="1230" y="18"/>
                  </a:lnTo>
                  <a:lnTo>
                    <a:pt x="1090" y="36"/>
                  </a:lnTo>
                  <a:lnTo>
                    <a:pt x="967" y="71"/>
                  </a:lnTo>
                  <a:lnTo>
                    <a:pt x="844" y="106"/>
                  </a:lnTo>
                  <a:lnTo>
                    <a:pt x="721" y="176"/>
                  </a:lnTo>
                  <a:lnTo>
                    <a:pt x="598" y="247"/>
                  </a:lnTo>
                  <a:lnTo>
                    <a:pt x="493" y="317"/>
                  </a:lnTo>
                  <a:lnTo>
                    <a:pt x="405" y="405"/>
                  </a:lnTo>
                  <a:lnTo>
                    <a:pt x="317" y="510"/>
                  </a:lnTo>
                  <a:lnTo>
                    <a:pt x="229" y="615"/>
                  </a:lnTo>
                  <a:lnTo>
                    <a:pt x="159" y="721"/>
                  </a:lnTo>
                  <a:lnTo>
                    <a:pt x="106" y="844"/>
                  </a:lnTo>
                  <a:lnTo>
                    <a:pt x="53" y="967"/>
                  </a:lnTo>
                  <a:lnTo>
                    <a:pt x="36" y="1107"/>
                  </a:lnTo>
                  <a:lnTo>
                    <a:pt x="1" y="1230"/>
                  </a:lnTo>
                  <a:lnTo>
                    <a:pt x="1" y="1371"/>
                  </a:lnTo>
                  <a:lnTo>
                    <a:pt x="1" y="1511"/>
                  </a:lnTo>
                  <a:lnTo>
                    <a:pt x="36" y="1652"/>
                  </a:lnTo>
                  <a:lnTo>
                    <a:pt x="53" y="1793"/>
                  </a:lnTo>
                  <a:lnTo>
                    <a:pt x="106" y="1916"/>
                  </a:lnTo>
                  <a:lnTo>
                    <a:pt x="159" y="2038"/>
                  </a:lnTo>
                  <a:lnTo>
                    <a:pt x="229" y="2144"/>
                  </a:lnTo>
                  <a:lnTo>
                    <a:pt x="317" y="2249"/>
                  </a:lnTo>
                  <a:lnTo>
                    <a:pt x="405" y="2355"/>
                  </a:lnTo>
                  <a:lnTo>
                    <a:pt x="493" y="2443"/>
                  </a:lnTo>
                  <a:lnTo>
                    <a:pt x="598" y="2513"/>
                  </a:lnTo>
                  <a:lnTo>
                    <a:pt x="721" y="2583"/>
                  </a:lnTo>
                  <a:lnTo>
                    <a:pt x="844" y="2636"/>
                  </a:lnTo>
                  <a:lnTo>
                    <a:pt x="967" y="2689"/>
                  </a:lnTo>
                  <a:lnTo>
                    <a:pt x="1090" y="2724"/>
                  </a:lnTo>
                  <a:lnTo>
                    <a:pt x="1230" y="2741"/>
                  </a:lnTo>
                  <a:lnTo>
                    <a:pt x="1371" y="2759"/>
                  </a:lnTo>
                  <a:lnTo>
                    <a:pt x="1511" y="2741"/>
                  </a:lnTo>
                  <a:lnTo>
                    <a:pt x="1652" y="2724"/>
                  </a:lnTo>
                  <a:lnTo>
                    <a:pt x="1775" y="2689"/>
                  </a:lnTo>
                  <a:lnTo>
                    <a:pt x="1916" y="2636"/>
                  </a:lnTo>
                  <a:lnTo>
                    <a:pt x="2021" y="2583"/>
                  </a:lnTo>
                  <a:lnTo>
                    <a:pt x="2144" y="2513"/>
                  </a:lnTo>
                  <a:lnTo>
                    <a:pt x="2249" y="2443"/>
                  </a:lnTo>
                  <a:lnTo>
                    <a:pt x="2337" y="2355"/>
                  </a:lnTo>
                  <a:lnTo>
                    <a:pt x="2425" y="2249"/>
                  </a:lnTo>
                  <a:lnTo>
                    <a:pt x="2513" y="2144"/>
                  </a:lnTo>
                  <a:lnTo>
                    <a:pt x="2583" y="2038"/>
                  </a:lnTo>
                  <a:lnTo>
                    <a:pt x="2636" y="1916"/>
                  </a:lnTo>
                  <a:lnTo>
                    <a:pt x="2688" y="1793"/>
                  </a:lnTo>
                  <a:lnTo>
                    <a:pt x="2724" y="1652"/>
                  </a:lnTo>
                  <a:lnTo>
                    <a:pt x="2741" y="1511"/>
                  </a:lnTo>
                  <a:lnTo>
                    <a:pt x="2741" y="1371"/>
                  </a:lnTo>
                  <a:lnTo>
                    <a:pt x="2741" y="1230"/>
                  </a:lnTo>
                  <a:lnTo>
                    <a:pt x="2724" y="1107"/>
                  </a:lnTo>
                  <a:lnTo>
                    <a:pt x="2688" y="967"/>
                  </a:lnTo>
                  <a:lnTo>
                    <a:pt x="2636" y="844"/>
                  </a:lnTo>
                  <a:lnTo>
                    <a:pt x="2583" y="721"/>
                  </a:lnTo>
                  <a:lnTo>
                    <a:pt x="2513" y="615"/>
                  </a:lnTo>
                  <a:lnTo>
                    <a:pt x="2425" y="510"/>
                  </a:lnTo>
                  <a:lnTo>
                    <a:pt x="2337" y="405"/>
                  </a:lnTo>
                  <a:lnTo>
                    <a:pt x="2249" y="317"/>
                  </a:lnTo>
                  <a:lnTo>
                    <a:pt x="2144" y="247"/>
                  </a:lnTo>
                  <a:lnTo>
                    <a:pt x="2021" y="176"/>
                  </a:lnTo>
                  <a:lnTo>
                    <a:pt x="1916" y="106"/>
                  </a:lnTo>
                  <a:lnTo>
                    <a:pt x="1775" y="71"/>
                  </a:lnTo>
                  <a:lnTo>
                    <a:pt x="1652" y="36"/>
                  </a:lnTo>
                  <a:lnTo>
                    <a:pt x="1511" y="18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2"/>
            <p:cNvSpPr/>
            <p:nvPr/>
          </p:nvSpPr>
          <p:spPr>
            <a:xfrm>
              <a:off x="11247150" y="5338468"/>
              <a:ext cx="215141" cy="213780"/>
            </a:xfrm>
            <a:custGeom>
              <a:avLst/>
              <a:gdLst/>
              <a:ahLst/>
              <a:cxnLst/>
              <a:rect l="l" t="t" r="r" b="b"/>
              <a:pathLst>
                <a:path w="2847" h="2829" extrusionOk="0">
                  <a:moveTo>
                    <a:pt x="1564" y="88"/>
                  </a:moveTo>
                  <a:lnTo>
                    <a:pt x="1687" y="106"/>
                  </a:lnTo>
                  <a:lnTo>
                    <a:pt x="1828" y="141"/>
                  </a:lnTo>
                  <a:lnTo>
                    <a:pt x="1951" y="194"/>
                  </a:lnTo>
                  <a:lnTo>
                    <a:pt x="2056" y="246"/>
                  </a:lnTo>
                  <a:lnTo>
                    <a:pt x="2162" y="317"/>
                  </a:lnTo>
                  <a:lnTo>
                    <a:pt x="2267" y="387"/>
                  </a:lnTo>
                  <a:lnTo>
                    <a:pt x="2373" y="475"/>
                  </a:lnTo>
                  <a:lnTo>
                    <a:pt x="2443" y="563"/>
                  </a:lnTo>
                  <a:lnTo>
                    <a:pt x="2531" y="668"/>
                  </a:lnTo>
                  <a:lnTo>
                    <a:pt x="2601" y="773"/>
                  </a:lnTo>
                  <a:lnTo>
                    <a:pt x="2654" y="896"/>
                  </a:lnTo>
                  <a:lnTo>
                    <a:pt x="2689" y="1019"/>
                  </a:lnTo>
                  <a:lnTo>
                    <a:pt x="2724" y="1142"/>
                  </a:lnTo>
                  <a:lnTo>
                    <a:pt x="2741" y="1283"/>
                  </a:lnTo>
                  <a:lnTo>
                    <a:pt x="2759" y="1406"/>
                  </a:lnTo>
                  <a:lnTo>
                    <a:pt x="2741" y="1546"/>
                  </a:lnTo>
                  <a:lnTo>
                    <a:pt x="2724" y="1687"/>
                  </a:lnTo>
                  <a:lnTo>
                    <a:pt x="2689" y="1810"/>
                  </a:lnTo>
                  <a:lnTo>
                    <a:pt x="2654" y="1933"/>
                  </a:lnTo>
                  <a:lnTo>
                    <a:pt x="2601" y="2038"/>
                  </a:lnTo>
                  <a:lnTo>
                    <a:pt x="2531" y="2161"/>
                  </a:lnTo>
                  <a:lnTo>
                    <a:pt x="2443" y="2249"/>
                  </a:lnTo>
                  <a:lnTo>
                    <a:pt x="2373" y="2355"/>
                  </a:lnTo>
                  <a:lnTo>
                    <a:pt x="2267" y="2442"/>
                  </a:lnTo>
                  <a:lnTo>
                    <a:pt x="2162" y="2513"/>
                  </a:lnTo>
                  <a:lnTo>
                    <a:pt x="2056" y="2583"/>
                  </a:lnTo>
                  <a:lnTo>
                    <a:pt x="1951" y="2636"/>
                  </a:lnTo>
                  <a:lnTo>
                    <a:pt x="1828" y="2688"/>
                  </a:lnTo>
                  <a:lnTo>
                    <a:pt x="1687" y="2706"/>
                  </a:lnTo>
                  <a:lnTo>
                    <a:pt x="1564" y="2741"/>
                  </a:lnTo>
                  <a:lnTo>
                    <a:pt x="1283" y="2741"/>
                  </a:lnTo>
                  <a:lnTo>
                    <a:pt x="1160" y="2706"/>
                  </a:lnTo>
                  <a:lnTo>
                    <a:pt x="1037" y="2688"/>
                  </a:lnTo>
                  <a:lnTo>
                    <a:pt x="914" y="2636"/>
                  </a:lnTo>
                  <a:lnTo>
                    <a:pt x="791" y="2583"/>
                  </a:lnTo>
                  <a:lnTo>
                    <a:pt x="686" y="2513"/>
                  </a:lnTo>
                  <a:lnTo>
                    <a:pt x="581" y="2442"/>
                  </a:lnTo>
                  <a:lnTo>
                    <a:pt x="493" y="2355"/>
                  </a:lnTo>
                  <a:lnTo>
                    <a:pt x="405" y="2249"/>
                  </a:lnTo>
                  <a:lnTo>
                    <a:pt x="335" y="2161"/>
                  </a:lnTo>
                  <a:lnTo>
                    <a:pt x="264" y="2038"/>
                  </a:lnTo>
                  <a:lnTo>
                    <a:pt x="212" y="1933"/>
                  </a:lnTo>
                  <a:lnTo>
                    <a:pt x="159" y="1810"/>
                  </a:lnTo>
                  <a:lnTo>
                    <a:pt x="124" y="1687"/>
                  </a:lnTo>
                  <a:lnTo>
                    <a:pt x="106" y="1546"/>
                  </a:lnTo>
                  <a:lnTo>
                    <a:pt x="106" y="1406"/>
                  </a:lnTo>
                  <a:lnTo>
                    <a:pt x="106" y="1283"/>
                  </a:lnTo>
                  <a:lnTo>
                    <a:pt x="124" y="1142"/>
                  </a:lnTo>
                  <a:lnTo>
                    <a:pt x="159" y="1019"/>
                  </a:lnTo>
                  <a:lnTo>
                    <a:pt x="212" y="896"/>
                  </a:lnTo>
                  <a:lnTo>
                    <a:pt x="264" y="773"/>
                  </a:lnTo>
                  <a:lnTo>
                    <a:pt x="335" y="668"/>
                  </a:lnTo>
                  <a:lnTo>
                    <a:pt x="405" y="563"/>
                  </a:lnTo>
                  <a:lnTo>
                    <a:pt x="493" y="475"/>
                  </a:lnTo>
                  <a:lnTo>
                    <a:pt x="581" y="387"/>
                  </a:lnTo>
                  <a:lnTo>
                    <a:pt x="686" y="317"/>
                  </a:lnTo>
                  <a:lnTo>
                    <a:pt x="791" y="246"/>
                  </a:lnTo>
                  <a:lnTo>
                    <a:pt x="914" y="194"/>
                  </a:lnTo>
                  <a:lnTo>
                    <a:pt x="1037" y="141"/>
                  </a:lnTo>
                  <a:lnTo>
                    <a:pt x="1160" y="106"/>
                  </a:lnTo>
                  <a:lnTo>
                    <a:pt x="1283" y="88"/>
                  </a:lnTo>
                  <a:close/>
                  <a:moveTo>
                    <a:pt x="1283" y="0"/>
                  </a:moveTo>
                  <a:lnTo>
                    <a:pt x="1143" y="18"/>
                  </a:lnTo>
                  <a:lnTo>
                    <a:pt x="1002" y="53"/>
                  </a:lnTo>
                  <a:lnTo>
                    <a:pt x="879" y="106"/>
                  </a:lnTo>
                  <a:lnTo>
                    <a:pt x="756" y="159"/>
                  </a:lnTo>
                  <a:lnTo>
                    <a:pt x="633" y="229"/>
                  </a:lnTo>
                  <a:lnTo>
                    <a:pt x="528" y="317"/>
                  </a:lnTo>
                  <a:lnTo>
                    <a:pt x="423" y="405"/>
                  </a:lnTo>
                  <a:lnTo>
                    <a:pt x="335" y="510"/>
                  </a:lnTo>
                  <a:lnTo>
                    <a:pt x="247" y="615"/>
                  </a:lnTo>
                  <a:lnTo>
                    <a:pt x="177" y="738"/>
                  </a:lnTo>
                  <a:lnTo>
                    <a:pt x="124" y="861"/>
                  </a:lnTo>
                  <a:lnTo>
                    <a:pt x="71" y="984"/>
                  </a:lnTo>
                  <a:lnTo>
                    <a:pt x="36" y="1125"/>
                  </a:lnTo>
                  <a:lnTo>
                    <a:pt x="18" y="1265"/>
                  </a:lnTo>
                  <a:lnTo>
                    <a:pt x="1" y="1406"/>
                  </a:lnTo>
                  <a:lnTo>
                    <a:pt x="18" y="1564"/>
                  </a:lnTo>
                  <a:lnTo>
                    <a:pt x="36" y="1705"/>
                  </a:lnTo>
                  <a:lnTo>
                    <a:pt x="71" y="1828"/>
                  </a:lnTo>
                  <a:lnTo>
                    <a:pt x="124" y="1968"/>
                  </a:lnTo>
                  <a:lnTo>
                    <a:pt x="177" y="2091"/>
                  </a:lnTo>
                  <a:lnTo>
                    <a:pt x="247" y="2214"/>
                  </a:lnTo>
                  <a:lnTo>
                    <a:pt x="335" y="2319"/>
                  </a:lnTo>
                  <a:lnTo>
                    <a:pt x="423" y="2425"/>
                  </a:lnTo>
                  <a:lnTo>
                    <a:pt x="528" y="2513"/>
                  </a:lnTo>
                  <a:lnTo>
                    <a:pt x="633" y="2583"/>
                  </a:lnTo>
                  <a:lnTo>
                    <a:pt x="756" y="2671"/>
                  </a:lnTo>
                  <a:lnTo>
                    <a:pt x="879" y="2724"/>
                  </a:lnTo>
                  <a:lnTo>
                    <a:pt x="1002" y="2776"/>
                  </a:lnTo>
                  <a:lnTo>
                    <a:pt x="1143" y="2811"/>
                  </a:lnTo>
                  <a:lnTo>
                    <a:pt x="1283" y="2829"/>
                  </a:lnTo>
                  <a:lnTo>
                    <a:pt x="1564" y="2829"/>
                  </a:lnTo>
                  <a:lnTo>
                    <a:pt x="1705" y="2811"/>
                  </a:lnTo>
                  <a:lnTo>
                    <a:pt x="1846" y="2776"/>
                  </a:lnTo>
                  <a:lnTo>
                    <a:pt x="1986" y="2724"/>
                  </a:lnTo>
                  <a:lnTo>
                    <a:pt x="2109" y="2671"/>
                  </a:lnTo>
                  <a:lnTo>
                    <a:pt x="2214" y="2583"/>
                  </a:lnTo>
                  <a:lnTo>
                    <a:pt x="2337" y="2513"/>
                  </a:lnTo>
                  <a:lnTo>
                    <a:pt x="2425" y="2425"/>
                  </a:lnTo>
                  <a:lnTo>
                    <a:pt x="2531" y="2319"/>
                  </a:lnTo>
                  <a:lnTo>
                    <a:pt x="2601" y="2214"/>
                  </a:lnTo>
                  <a:lnTo>
                    <a:pt x="2671" y="2091"/>
                  </a:lnTo>
                  <a:lnTo>
                    <a:pt x="2741" y="1968"/>
                  </a:lnTo>
                  <a:lnTo>
                    <a:pt x="2777" y="1828"/>
                  </a:lnTo>
                  <a:lnTo>
                    <a:pt x="2812" y="1705"/>
                  </a:lnTo>
                  <a:lnTo>
                    <a:pt x="2847" y="1564"/>
                  </a:lnTo>
                  <a:lnTo>
                    <a:pt x="2847" y="1406"/>
                  </a:lnTo>
                  <a:lnTo>
                    <a:pt x="2847" y="1265"/>
                  </a:lnTo>
                  <a:lnTo>
                    <a:pt x="2812" y="1125"/>
                  </a:lnTo>
                  <a:lnTo>
                    <a:pt x="2777" y="984"/>
                  </a:lnTo>
                  <a:lnTo>
                    <a:pt x="2741" y="861"/>
                  </a:lnTo>
                  <a:lnTo>
                    <a:pt x="2671" y="738"/>
                  </a:lnTo>
                  <a:lnTo>
                    <a:pt x="2601" y="615"/>
                  </a:lnTo>
                  <a:lnTo>
                    <a:pt x="2531" y="510"/>
                  </a:lnTo>
                  <a:lnTo>
                    <a:pt x="2425" y="405"/>
                  </a:lnTo>
                  <a:lnTo>
                    <a:pt x="2337" y="317"/>
                  </a:lnTo>
                  <a:lnTo>
                    <a:pt x="2214" y="229"/>
                  </a:lnTo>
                  <a:lnTo>
                    <a:pt x="2109" y="159"/>
                  </a:lnTo>
                  <a:lnTo>
                    <a:pt x="1986" y="106"/>
                  </a:lnTo>
                  <a:lnTo>
                    <a:pt x="1846" y="53"/>
                  </a:lnTo>
                  <a:lnTo>
                    <a:pt x="1705" y="18"/>
                  </a:lnTo>
                  <a:lnTo>
                    <a:pt x="15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2"/>
            <p:cNvSpPr/>
            <p:nvPr/>
          </p:nvSpPr>
          <p:spPr>
            <a:xfrm>
              <a:off x="11304278" y="5422121"/>
              <a:ext cx="16020" cy="16020"/>
            </a:xfrm>
            <a:custGeom>
              <a:avLst/>
              <a:gdLst/>
              <a:ahLst/>
              <a:cxnLst/>
              <a:rect l="l" t="t" r="r" b="b"/>
              <a:pathLst>
                <a:path w="212" h="212" extrusionOk="0">
                  <a:moveTo>
                    <a:pt x="53" y="0"/>
                  </a:moveTo>
                  <a:lnTo>
                    <a:pt x="35" y="18"/>
                  </a:lnTo>
                  <a:lnTo>
                    <a:pt x="0" y="53"/>
                  </a:lnTo>
                  <a:lnTo>
                    <a:pt x="0" y="106"/>
                  </a:lnTo>
                  <a:lnTo>
                    <a:pt x="0" y="141"/>
                  </a:lnTo>
                  <a:lnTo>
                    <a:pt x="35" y="176"/>
                  </a:lnTo>
                  <a:lnTo>
                    <a:pt x="53" y="194"/>
                  </a:lnTo>
                  <a:lnTo>
                    <a:pt x="106" y="211"/>
                  </a:lnTo>
                  <a:lnTo>
                    <a:pt x="141" y="194"/>
                  </a:lnTo>
                  <a:lnTo>
                    <a:pt x="176" y="176"/>
                  </a:lnTo>
                  <a:lnTo>
                    <a:pt x="194" y="141"/>
                  </a:lnTo>
                  <a:lnTo>
                    <a:pt x="211" y="106"/>
                  </a:lnTo>
                  <a:lnTo>
                    <a:pt x="194" y="53"/>
                  </a:lnTo>
                  <a:lnTo>
                    <a:pt x="176" y="18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2"/>
            <p:cNvSpPr/>
            <p:nvPr/>
          </p:nvSpPr>
          <p:spPr>
            <a:xfrm>
              <a:off x="11382565" y="5416755"/>
              <a:ext cx="14736" cy="16020"/>
            </a:xfrm>
            <a:custGeom>
              <a:avLst/>
              <a:gdLst/>
              <a:ahLst/>
              <a:cxnLst/>
              <a:rect l="l" t="t" r="r" b="b"/>
              <a:pathLst>
                <a:path w="195" h="212" extrusionOk="0">
                  <a:moveTo>
                    <a:pt x="89" y="1"/>
                  </a:moveTo>
                  <a:lnTo>
                    <a:pt x="54" y="19"/>
                  </a:lnTo>
                  <a:lnTo>
                    <a:pt x="18" y="36"/>
                  </a:lnTo>
                  <a:lnTo>
                    <a:pt x="1" y="71"/>
                  </a:lnTo>
                  <a:lnTo>
                    <a:pt x="1" y="106"/>
                  </a:lnTo>
                  <a:lnTo>
                    <a:pt x="1" y="159"/>
                  </a:lnTo>
                  <a:lnTo>
                    <a:pt x="18" y="194"/>
                  </a:lnTo>
                  <a:lnTo>
                    <a:pt x="54" y="212"/>
                  </a:lnTo>
                  <a:lnTo>
                    <a:pt x="141" y="212"/>
                  </a:lnTo>
                  <a:lnTo>
                    <a:pt x="177" y="194"/>
                  </a:lnTo>
                  <a:lnTo>
                    <a:pt x="194" y="159"/>
                  </a:lnTo>
                  <a:lnTo>
                    <a:pt x="194" y="106"/>
                  </a:lnTo>
                  <a:lnTo>
                    <a:pt x="194" y="71"/>
                  </a:lnTo>
                  <a:lnTo>
                    <a:pt x="177" y="36"/>
                  </a:lnTo>
                  <a:lnTo>
                    <a:pt x="141" y="19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11276394" y="5453934"/>
              <a:ext cx="147432" cy="67784"/>
            </a:xfrm>
            <a:custGeom>
              <a:avLst/>
              <a:gdLst/>
              <a:ahLst/>
              <a:cxnLst/>
              <a:rect l="l" t="t" r="r" b="b"/>
              <a:pathLst>
                <a:path w="1951" h="897" extrusionOk="0">
                  <a:moveTo>
                    <a:pt x="1810" y="1"/>
                  </a:moveTo>
                  <a:lnTo>
                    <a:pt x="1775" y="36"/>
                  </a:lnTo>
                  <a:lnTo>
                    <a:pt x="1740" y="71"/>
                  </a:lnTo>
                  <a:lnTo>
                    <a:pt x="1704" y="194"/>
                  </a:lnTo>
                  <a:lnTo>
                    <a:pt x="1634" y="300"/>
                  </a:lnTo>
                  <a:lnTo>
                    <a:pt x="1546" y="405"/>
                  </a:lnTo>
                  <a:lnTo>
                    <a:pt x="1459" y="493"/>
                  </a:lnTo>
                  <a:lnTo>
                    <a:pt x="1336" y="581"/>
                  </a:lnTo>
                  <a:lnTo>
                    <a:pt x="1230" y="633"/>
                  </a:lnTo>
                  <a:lnTo>
                    <a:pt x="1090" y="668"/>
                  </a:lnTo>
                  <a:lnTo>
                    <a:pt x="967" y="686"/>
                  </a:lnTo>
                  <a:lnTo>
                    <a:pt x="844" y="686"/>
                  </a:lnTo>
                  <a:lnTo>
                    <a:pt x="703" y="651"/>
                  </a:lnTo>
                  <a:lnTo>
                    <a:pt x="598" y="598"/>
                  </a:lnTo>
                  <a:lnTo>
                    <a:pt x="492" y="528"/>
                  </a:lnTo>
                  <a:lnTo>
                    <a:pt x="387" y="440"/>
                  </a:lnTo>
                  <a:lnTo>
                    <a:pt x="317" y="352"/>
                  </a:lnTo>
                  <a:lnTo>
                    <a:pt x="246" y="229"/>
                  </a:lnTo>
                  <a:lnTo>
                    <a:pt x="211" y="106"/>
                  </a:lnTo>
                  <a:lnTo>
                    <a:pt x="194" y="71"/>
                  </a:lnTo>
                  <a:lnTo>
                    <a:pt x="159" y="36"/>
                  </a:lnTo>
                  <a:lnTo>
                    <a:pt x="88" y="36"/>
                  </a:lnTo>
                  <a:lnTo>
                    <a:pt x="53" y="54"/>
                  </a:lnTo>
                  <a:lnTo>
                    <a:pt x="18" y="71"/>
                  </a:lnTo>
                  <a:lnTo>
                    <a:pt x="0" y="124"/>
                  </a:lnTo>
                  <a:lnTo>
                    <a:pt x="0" y="159"/>
                  </a:lnTo>
                  <a:lnTo>
                    <a:pt x="53" y="317"/>
                  </a:lnTo>
                  <a:lnTo>
                    <a:pt x="141" y="458"/>
                  </a:lnTo>
                  <a:lnTo>
                    <a:pt x="229" y="598"/>
                  </a:lnTo>
                  <a:lnTo>
                    <a:pt x="352" y="704"/>
                  </a:lnTo>
                  <a:lnTo>
                    <a:pt x="492" y="791"/>
                  </a:lnTo>
                  <a:lnTo>
                    <a:pt x="650" y="862"/>
                  </a:lnTo>
                  <a:lnTo>
                    <a:pt x="809" y="897"/>
                  </a:lnTo>
                  <a:lnTo>
                    <a:pt x="967" y="897"/>
                  </a:lnTo>
                  <a:lnTo>
                    <a:pt x="1125" y="879"/>
                  </a:lnTo>
                  <a:lnTo>
                    <a:pt x="1300" y="844"/>
                  </a:lnTo>
                  <a:lnTo>
                    <a:pt x="1441" y="756"/>
                  </a:lnTo>
                  <a:lnTo>
                    <a:pt x="1582" y="668"/>
                  </a:lnTo>
                  <a:lnTo>
                    <a:pt x="1704" y="563"/>
                  </a:lnTo>
                  <a:lnTo>
                    <a:pt x="1810" y="423"/>
                  </a:lnTo>
                  <a:lnTo>
                    <a:pt x="1898" y="282"/>
                  </a:lnTo>
                  <a:lnTo>
                    <a:pt x="1950" y="124"/>
                  </a:lnTo>
                  <a:lnTo>
                    <a:pt x="1950" y="89"/>
                  </a:lnTo>
                  <a:lnTo>
                    <a:pt x="1950" y="36"/>
                  </a:lnTo>
                  <a:lnTo>
                    <a:pt x="1915" y="18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4" name="Google Shape;1954;p42"/>
          <p:cNvSpPr txBox="1">
            <a:spLocks noGrp="1"/>
          </p:cNvSpPr>
          <p:nvPr>
            <p:ph type="title"/>
          </p:nvPr>
        </p:nvSpPr>
        <p:spPr>
          <a:xfrm>
            <a:off x="5272706" y="3474278"/>
            <a:ext cx="370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quyên</a:t>
            </a:r>
            <a:endParaRPr dirty="0"/>
          </a:p>
        </p:txBody>
      </p:sp>
      <p:sp>
        <p:nvSpPr>
          <p:cNvPr id="1955" name="Google Shape;1955;p42"/>
          <p:cNvSpPr txBox="1">
            <a:spLocks noGrp="1"/>
          </p:cNvSpPr>
          <p:nvPr>
            <p:ph type="subTitle" idx="1"/>
          </p:nvPr>
        </p:nvSpPr>
        <p:spPr>
          <a:xfrm>
            <a:off x="5273481" y="3865845"/>
            <a:ext cx="3705000" cy="12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/>
              <a:t>Phân </a:t>
            </a:r>
            <a:r>
              <a:rPr lang="vi-VN" sz="1800" dirty="0" err="1"/>
              <a:t>quyền</a:t>
            </a:r>
            <a:r>
              <a:rPr lang="vi-VN" sz="1800" dirty="0"/>
              <a:t> </a:t>
            </a:r>
            <a:r>
              <a:rPr lang="vi-VN" sz="1800" dirty="0" err="1"/>
              <a:t>hệ</a:t>
            </a:r>
            <a:r>
              <a:rPr lang="vi-VN" sz="1800" dirty="0"/>
              <a:t> </a:t>
            </a:r>
            <a:r>
              <a:rPr lang="vi-VN" sz="1800" dirty="0" err="1"/>
              <a:t>thống</a:t>
            </a:r>
            <a:r>
              <a:rPr lang="en-US" sz="1800" dirty="0"/>
              <a:t> </a:t>
            </a:r>
            <a:r>
              <a:rPr lang="en-US" sz="1800" dirty="0" err="1"/>
              <a:t>quản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r>
              <a:rPr lang="vi-VN" sz="1800" dirty="0"/>
              <a:t> cho </a:t>
            </a:r>
            <a:r>
              <a:rPr lang="vi-VN" sz="1800" dirty="0" err="1"/>
              <a:t>mỗi</a:t>
            </a:r>
            <a:r>
              <a:rPr lang="vi-VN" sz="1800" dirty="0"/>
              <a:t> </a:t>
            </a:r>
            <a:r>
              <a:rPr lang="vi-VN" sz="1800" dirty="0" err="1"/>
              <a:t>tài</a:t>
            </a:r>
            <a:r>
              <a:rPr lang="vi-VN" sz="1800" dirty="0"/>
              <a:t> </a:t>
            </a:r>
            <a:r>
              <a:rPr lang="vi-VN" sz="1800" dirty="0" err="1"/>
              <a:t>khoản</a:t>
            </a:r>
            <a:r>
              <a:rPr lang="en-US" sz="1800" dirty="0"/>
              <a:t> </a:t>
            </a:r>
            <a:r>
              <a:rPr lang="en-US" sz="1800" dirty="0" err="1"/>
              <a:t>nhân</a:t>
            </a:r>
            <a:r>
              <a:rPr lang="en-US" sz="1800" dirty="0"/>
              <a:t> </a:t>
            </a:r>
            <a:r>
              <a:rPr lang="en-US" sz="1800" dirty="0" err="1"/>
              <a:t>viên</a:t>
            </a:r>
            <a:endParaRPr lang="vi-VN" sz="1800" dirty="0"/>
          </a:p>
        </p:txBody>
      </p:sp>
      <p:grpSp>
        <p:nvGrpSpPr>
          <p:cNvPr id="2062" name="Google Shape;2062;p42"/>
          <p:cNvGrpSpPr/>
          <p:nvPr/>
        </p:nvGrpSpPr>
        <p:grpSpPr>
          <a:xfrm>
            <a:off x="427969" y="3585619"/>
            <a:ext cx="1240160" cy="1340284"/>
            <a:chOff x="1266169" y="-2759831"/>
            <a:chExt cx="1240160" cy="1340284"/>
          </a:xfrm>
        </p:grpSpPr>
        <p:sp>
          <p:nvSpPr>
            <p:cNvPr id="2063" name="Google Shape;2063;p42"/>
            <p:cNvSpPr/>
            <p:nvPr/>
          </p:nvSpPr>
          <p:spPr>
            <a:xfrm>
              <a:off x="1266169" y="-2759831"/>
              <a:ext cx="1240160" cy="930852"/>
            </a:xfrm>
            <a:custGeom>
              <a:avLst/>
              <a:gdLst/>
              <a:ahLst/>
              <a:cxnLst/>
              <a:rect l="l" t="t" r="r" b="b"/>
              <a:pathLst>
                <a:path w="24157" h="18132" extrusionOk="0">
                  <a:moveTo>
                    <a:pt x="11648" y="1"/>
                  </a:moveTo>
                  <a:lnTo>
                    <a:pt x="11455" y="18"/>
                  </a:lnTo>
                  <a:lnTo>
                    <a:pt x="11261" y="71"/>
                  </a:lnTo>
                  <a:lnTo>
                    <a:pt x="11086" y="141"/>
                  </a:lnTo>
                  <a:lnTo>
                    <a:pt x="10910" y="247"/>
                  </a:lnTo>
                  <a:lnTo>
                    <a:pt x="10734" y="370"/>
                  </a:lnTo>
                  <a:lnTo>
                    <a:pt x="10594" y="510"/>
                  </a:lnTo>
                  <a:lnTo>
                    <a:pt x="10453" y="651"/>
                  </a:lnTo>
                  <a:lnTo>
                    <a:pt x="10348" y="827"/>
                  </a:lnTo>
                  <a:lnTo>
                    <a:pt x="10242" y="1002"/>
                  </a:lnTo>
                  <a:lnTo>
                    <a:pt x="10172" y="1178"/>
                  </a:lnTo>
                  <a:lnTo>
                    <a:pt x="10084" y="1371"/>
                  </a:lnTo>
                  <a:lnTo>
                    <a:pt x="9961" y="1740"/>
                  </a:lnTo>
                  <a:lnTo>
                    <a:pt x="9873" y="2144"/>
                  </a:lnTo>
                  <a:lnTo>
                    <a:pt x="9715" y="2864"/>
                  </a:lnTo>
                  <a:lnTo>
                    <a:pt x="9575" y="3602"/>
                  </a:lnTo>
                  <a:lnTo>
                    <a:pt x="9469" y="4340"/>
                  </a:lnTo>
                  <a:lnTo>
                    <a:pt x="9364" y="5078"/>
                  </a:lnTo>
                  <a:lnTo>
                    <a:pt x="9276" y="5816"/>
                  </a:lnTo>
                  <a:lnTo>
                    <a:pt x="9188" y="6571"/>
                  </a:lnTo>
                  <a:lnTo>
                    <a:pt x="9048" y="8047"/>
                  </a:lnTo>
                  <a:lnTo>
                    <a:pt x="8977" y="8820"/>
                  </a:lnTo>
                  <a:lnTo>
                    <a:pt x="8942" y="9611"/>
                  </a:lnTo>
                  <a:lnTo>
                    <a:pt x="8907" y="10384"/>
                  </a:lnTo>
                  <a:lnTo>
                    <a:pt x="8890" y="11174"/>
                  </a:lnTo>
                  <a:lnTo>
                    <a:pt x="8890" y="11947"/>
                  </a:lnTo>
                  <a:lnTo>
                    <a:pt x="8925" y="12738"/>
                  </a:lnTo>
                  <a:lnTo>
                    <a:pt x="8960" y="13511"/>
                  </a:lnTo>
                  <a:lnTo>
                    <a:pt x="8995" y="14284"/>
                  </a:lnTo>
                  <a:lnTo>
                    <a:pt x="8925" y="13528"/>
                  </a:lnTo>
                  <a:lnTo>
                    <a:pt x="8819" y="12755"/>
                  </a:lnTo>
                  <a:lnTo>
                    <a:pt x="8679" y="11982"/>
                  </a:lnTo>
                  <a:lnTo>
                    <a:pt x="8521" y="11192"/>
                  </a:lnTo>
                  <a:lnTo>
                    <a:pt x="8204" y="9646"/>
                  </a:lnTo>
                  <a:lnTo>
                    <a:pt x="8046" y="8890"/>
                  </a:lnTo>
                  <a:lnTo>
                    <a:pt x="7906" y="8117"/>
                  </a:lnTo>
                  <a:lnTo>
                    <a:pt x="7800" y="7485"/>
                  </a:lnTo>
                  <a:lnTo>
                    <a:pt x="7730" y="6765"/>
                  </a:lnTo>
                  <a:lnTo>
                    <a:pt x="7660" y="6009"/>
                  </a:lnTo>
                  <a:lnTo>
                    <a:pt x="7572" y="5254"/>
                  </a:lnTo>
                  <a:lnTo>
                    <a:pt x="7467" y="4498"/>
                  </a:lnTo>
                  <a:lnTo>
                    <a:pt x="7414" y="4129"/>
                  </a:lnTo>
                  <a:lnTo>
                    <a:pt x="7326" y="3760"/>
                  </a:lnTo>
                  <a:lnTo>
                    <a:pt x="7238" y="3427"/>
                  </a:lnTo>
                  <a:lnTo>
                    <a:pt x="7150" y="3093"/>
                  </a:lnTo>
                  <a:lnTo>
                    <a:pt x="7027" y="2794"/>
                  </a:lnTo>
                  <a:lnTo>
                    <a:pt x="6887" y="2513"/>
                  </a:lnTo>
                  <a:lnTo>
                    <a:pt x="6764" y="2320"/>
                  </a:lnTo>
                  <a:lnTo>
                    <a:pt x="6623" y="2162"/>
                  </a:lnTo>
                  <a:lnTo>
                    <a:pt x="6465" y="2021"/>
                  </a:lnTo>
                  <a:lnTo>
                    <a:pt x="6272" y="1898"/>
                  </a:lnTo>
                  <a:lnTo>
                    <a:pt x="6079" y="1810"/>
                  </a:lnTo>
                  <a:lnTo>
                    <a:pt x="5868" y="1775"/>
                  </a:lnTo>
                  <a:lnTo>
                    <a:pt x="5763" y="1758"/>
                  </a:lnTo>
                  <a:lnTo>
                    <a:pt x="5657" y="1775"/>
                  </a:lnTo>
                  <a:lnTo>
                    <a:pt x="5569" y="1793"/>
                  </a:lnTo>
                  <a:lnTo>
                    <a:pt x="5464" y="1810"/>
                  </a:lnTo>
                  <a:lnTo>
                    <a:pt x="5358" y="1863"/>
                  </a:lnTo>
                  <a:lnTo>
                    <a:pt x="5271" y="1916"/>
                  </a:lnTo>
                  <a:lnTo>
                    <a:pt x="5113" y="2039"/>
                  </a:lnTo>
                  <a:lnTo>
                    <a:pt x="4972" y="2179"/>
                  </a:lnTo>
                  <a:lnTo>
                    <a:pt x="4867" y="2373"/>
                  </a:lnTo>
                  <a:lnTo>
                    <a:pt x="4779" y="2566"/>
                  </a:lnTo>
                  <a:lnTo>
                    <a:pt x="4691" y="2759"/>
                  </a:lnTo>
                  <a:lnTo>
                    <a:pt x="4638" y="2970"/>
                  </a:lnTo>
                  <a:lnTo>
                    <a:pt x="4603" y="3198"/>
                  </a:lnTo>
                  <a:lnTo>
                    <a:pt x="4568" y="3515"/>
                  </a:lnTo>
                  <a:lnTo>
                    <a:pt x="4533" y="3831"/>
                  </a:lnTo>
                  <a:lnTo>
                    <a:pt x="4515" y="4147"/>
                  </a:lnTo>
                  <a:lnTo>
                    <a:pt x="4533" y="4463"/>
                  </a:lnTo>
                  <a:lnTo>
                    <a:pt x="4550" y="4797"/>
                  </a:lnTo>
                  <a:lnTo>
                    <a:pt x="4568" y="5113"/>
                  </a:lnTo>
                  <a:lnTo>
                    <a:pt x="4656" y="5746"/>
                  </a:lnTo>
                  <a:lnTo>
                    <a:pt x="4779" y="6378"/>
                  </a:lnTo>
                  <a:lnTo>
                    <a:pt x="4919" y="7011"/>
                  </a:lnTo>
                  <a:lnTo>
                    <a:pt x="5095" y="7643"/>
                  </a:lnTo>
                  <a:lnTo>
                    <a:pt x="5271" y="8275"/>
                  </a:lnTo>
                  <a:lnTo>
                    <a:pt x="6167" y="11332"/>
                  </a:lnTo>
                  <a:lnTo>
                    <a:pt x="7080" y="14407"/>
                  </a:lnTo>
                  <a:lnTo>
                    <a:pt x="6114" y="12509"/>
                  </a:lnTo>
                  <a:lnTo>
                    <a:pt x="5130" y="10647"/>
                  </a:lnTo>
                  <a:lnTo>
                    <a:pt x="4111" y="8785"/>
                  </a:lnTo>
                  <a:lnTo>
                    <a:pt x="3075" y="6940"/>
                  </a:lnTo>
                  <a:lnTo>
                    <a:pt x="2899" y="6642"/>
                  </a:lnTo>
                  <a:lnTo>
                    <a:pt x="2706" y="6343"/>
                  </a:lnTo>
                  <a:lnTo>
                    <a:pt x="2477" y="6062"/>
                  </a:lnTo>
                  <a:lnTo>
                    <a:pt x="2372" y="5939"/>
                  </a:lnTo>
                  <a:lnTo>
                    <a:pt x="2231" y="5816"/>
                  </a:lnTo>
                  <a:lnTo>
                    <a:pt x="2038" y="5658"/>
                  </a:lnTo>
                  <a:lnTo>
                    <a:pt x="1827" y="5552"/>
                  </a:lnTo>
                  <a:lnTo>
                    <a:pt x="1617" y="5482"/>
                  </a:lnTo>
                  <a:lnTo>
                    <a:pt x="1406" y="5447"/>
                  </a:lnTo>
                  <a:lnTo>
                    <a:pt x="1195" y="5447"/>
                  </a:lnTo>
                  <a:lnTo>
                    <a:pt x="1002" y="5482"/>
                  </a:lnTo>
                  <a:lnTo>
                    <a:pt x="808" y="5552"/>
                  </a:lnTo>
                  <a:lnTo>
                    <a:pt x="633" y="5658"/>
                  </a:lnTo>
                  <a:lnTo>
                    <a:pt x="527" y="5746"/>
                  </a:lnTo>
                  <a:lnTo>
                    <a:pt x="404" y="5851"/>
                  </a:lnTo>
                  <a:lnTo>
                    <a:pt x="316" y="5974"/>
                  </a:lnTo>
                  <a:lnTo>
                    <a:pt x="229" y="6097"/>
                  </a:lnTo>
                  <a:lnTo>
                    <a:pt x="158" y="6238"/>
                  </a:lnTo>
                  <a:lnTo>
                    <a:pt x="88" y="6396"/>
                  </a:lnTo>
                  <a:lnTo>
                    <a:pt x="53" y="6571"/>
                  </a:lnTo>
                  <a:lnTo>
                    <a:pt x="18" y="6747"/>
                  </a:lnTo>
                  <a:lnTo>
                    <a:pt x="0" y="6940"/>
                  </a:lnTo>
                  <a:lnTo>
                    <a:pt x="18" y="7133"/>
                  </a:lnTo>
                  <a:lnTo>
                    <a:pt x="35" y="7327"/>
                  </a:lnTo>
                  <a:lnTo>
                    <a:pt x="88" y="7520"/>
                  </a:lnTo>
                  <a:lnTo>
                    <a:pt x="141" y="7713"/>
                  </a:lnTo>
                  <a:lnTo>
                    <a:pt x="211" y="7924"/>
                  </a:lnTo>
                  <a:lnTo>
                    <a:pt x="387" y="8328"/>
                  </a:lnTo>
                  <a:lnTo>
                    <a:pt x="598" y="8715"/>
                  </a:lnTo>
                  <a:lnTo>
                    <a:pt x="808" y="9101"/>
                  </a:lnTo>
                  <a:lnTo>
                    <a:pt x="1002" y="9452"/>
                  </a:lnTo>
                  <a:lnTo>
                    <a:pt x="1195" y="9786"/>
                  </a:lnTo>
                  <a:lnTo>
                    <a:pt x="1599" y="10542"/>
                  </a:lnTo>
                  <a:lnTo>
                    <a:pt x="2021" y="11280"/>
                  </a:lnTo>
                  <a:lnTo>
                    <a:pt x="2442" y="12017"/>
                  </a:lnTo>
                  <a:lnTo>
                    <a:pt x="2899" y="12755"/>
                  </a:lnTo>
                  <a:lnTo>
                    <a:pt x="3356" y="13476"/>
                  </a:lnTo>
                  <a:lnTo>
                    <a:pt x="3830" y="14178"/>
                  </a:lnTo>
                  <a:lnTo>
                    <a:pt x="4779" y="15601"/>
                  </a:lnTo>
                  <a:lnTo>
                    <a:pt x="4990" y="15882"/>
                  </a:lnTo>
                  <a:lnTo>
                    <a:pt x="5200" y="16128"/>
                  </a:lnTo>
                  <a:lnTo>
                    <a:pt x="5411" y="16357"/>
                  </a:lnTo>
                  <a:lnTo>
                    <a:pt x="5657" y="16585"/>
                  </a:lnTo>
                  <a:lnTo>
                    <a:pt x="5885" y="16778"/>
                  </a:lnTo>
                  <a:lnTo>
                    <a:pt x="6131" y="16954"/>
                  </a:lnTo>
                  <a:lnTo>
                    <a:pt x="6395" y="17130"/>
                  </a:lnTo>
                  <a:lnTo>
                    <a:pt x="6658" y="17270"/>
                  </a:lnTo>
                  <a:lnTo>
                    <a:pt x="6940" y="17411"/>
                  </a:lnTo>
                  <a:lnTo>
                    <a:pt x="7238" y="17534"/>
                  </a:lnTo>
                  <a:lnTo>
                    <a:pt x="7537" y="17639"/>
                  </a:lnTo>
                  <a:lnTo>
                    <a:pt x="7836" y="17745"/>
                  </a:lnTo>
                  <a:lnTo>
                    <a:pt x="8152" y="17832"/>
                  </a:lnTo>
                  <a:lnTo>
                    <a:pt x="8468" y="17903"/>
                  </a:lnTo>
                  <a:lnTo>
                    <a:pt x="9153" y="18043"/>
                  </a:lnTo>
                  <a:lnTo>
                    <a:pt x="9645" y="18096"/>
                  </a:lnTo>
                  <a:lnTo>
                    <a:pt x="10119" y="18131"/>
                  </a:lnTo>
                  <a:lnTo>
                    <a:pt x="10594" y="18131"/>
                  </a:lnTo>
                  <a:lnTo>
                    <a:pt x="11068" y="18078"/>
                  </a:lnTo>
                  <a:lnTo>
                    <a:pt x="11525" y="18026"/>
                  </a:lnTo>
                  <a:lnTo>
                    <a:pt x="11999" y="17920"/>
                  </a:lnTo>
                  <a:lnTo>
                    <a:pt x="12438" y="17797"/>
                  </a:lnTo>
                  <a:lnTo>
                    <a:pt x="12877" y="17657"/>
                  </a:lnTo>
                  <a:lnTo>
                    <a:pt x="13317" y="17481"/>
                  </a:lnTo>
                  <a:lnTo>
                    <a:pt x="13756" y="17288"/>
                  </a:lnTo>
                  <a:lnTo>
                    <a:pt x="14178" y="17059"/>
                  </a:lnTo>
                  <a:lnTo>
                    <a:pt x="14582" y="16813"/>
                  </a:lnTo>
                  <a:lnTo>
                    <a:pt x="14986" y="16567"/>
                  </a:lnTo>
                  <a:lnTo>
                    <a:pt x="15390" y="16286"/>
                  </a:lnTo>
                  <a:lnTo>
                    <a:pt x="15794" y="15988"/>
                  </a:lnTo>
                  <a:lnTo>
                    <a:pt x="16163" y="15689"/>
                  </a:lnTo>
                  <a:lnTo>
                    <a:pt x="16549" y="15373"/>
                  </a:lnTo>
                  <a:lnTo>
                    <a:pt x="16918" y="15039"/>
                  </a:lnTo>
                  <a:lnTo>
                    <a:pt x="17287" y="14688"/>
                  </a:lnTo>
                  <a:lnTo>
                    <a:pt x="17638" y="14336"/>
                  </a:lnTo>
                  <a:lnTo>
                    <a:pt x="18324" y="13598"/>
                  </a:lnTo>
                  <a:lnTo>
                    <a:pt x="18974" y="12861"/>
                  </a:lnTo>
                  <a:lnTo>
                    <a:pt x="19588" y="12105"/>
                  </a:lnTo>
                  <a:lnTo>
                    <a:pt x="20186" y="11350"/>
                  </a:lnTo>
                  <a:lnTo>
                    <a:pt x="20748" y="10594"/>
                  </a:lnTo>
                  <a:lnTo>
                    <a:pt x="21257" y="9892"/>
                  </a:lnTo>
                  <a:lnTo>
                    <a:pt x="21644" y="9365"/>
                  </a:lnTo>
                  <a:lnTo>
                    <a:pt x="22206" y="8557"/>
                  </a:lnTo>
                  <a:lnTo>
                    <a:pt x="22522" y="8082"/>
                  </a:lnTo>
                  <a:lnTo>
                    <a:pt x="22838" y="7555"/>
                  </a:lnTo>
                  <a:lnTo>
                    <a:pt x="23155" y="7028"/>
                  </a:lnTo>
                  <a:lnTo>
                    <a:pt x="23453" y="6483"/>
                  </a:lnTo>
                  <a:lnTo>
                    <a:pt x="23699" y="5956"/>
                  </a:lnTo>
                  <a:lnTo>
                    <a:pt x="23928" y="5447"/>
                  </a:lnTo>
                  <a:lnTo>
                    <a:pt x="23998" y="5201"/>
                  </a:lnTo>
                  <a:lnTo>
                    <a:pt x="24068" y="4955"/>
                  </a:lnTo>
                  <a:lnTo>
                    <a:pt x="24121" y="4727"/>
                  </a:lnTo>
                  <a:lnTo>
                    <a:pt x="24156" y="4516"/>
                  </a:lnTo>
                  <a:lnTo>
                    <a:pt x="24156" y="4323"/>
                  </a:lnTo>
                  <a:lnTo>
                    <a:pt x="24138" y="4129"/>
                  </a:lnTo>
                  <a:lnTo>
                    <a:pt x="24086" y="3971"/>
                  </a:lnTo>
                  <a:lnTo>
                    <a:pt x="24015" y="3813"/>
                  </a:lnTo>
                  <a:lnTo>
                    <a:pt x="23928" y="3690"/>
                  </a:lnTo>
                  <a:lnTo>
                    <a:pt x="23805" y="3585"/>
                  </a:lnTo>
                  <a:lnTo>
                    <a:pt x="23629" y="3497"/>
                  </a:lnTo>
                  <a:lnTo>
                    <a:pt x="23436" y="3444"/>
                  </a:lnTo>
                  <a:lnTo>
                    <a:pt x="23278" y="3427"/>
                  </a:lnTo>
                  <a:lnTo>
                    <a:pt x="23102" y="3444"/>
                  </a:lnTo>
                  <a:lnTo>
                    <a:pt x="22909" y="3497"/>
                  </a:lnTo>
                  <a:lnTo>
                    <a:pt x="22715" y="3567"/>
                  </a:lnTo>
                  <a:lnTo>
                    <a:pt x="22522" y="3673"/>
                  </a:lnTo>
                  <a:lnTo>
                    <a:pt x="22329" y="3778"/>
                  </a:lnTo>
                  <a:lnTo>
                    <a:pt x="22136" y="3919"/>
                  </a:lnTo>
                  <a:lnTo>
                    <a:pt x="21925" y="4059"/>
                  </a:lnTo>
                  <a:lnTo>
                    <a:pt x="21538" y="4358"/>
                  </a:lnTo>
                  <a:lnTo>
                    <a:pt x="21187" y="4674"/>
                  </a:lnTo>
                  <a:lnTo>
                    <a:pt x="20607" y="5183"/>
                  </a:lnTo>
                  <a:lnTo>
                    <a:pt x="20256" y="5482"/>
                  </a:lnTo>
                  <a:lnTo>
                    <a:pt x="19922" y="5798"/>
                  </a:lnTo>
                  <a:lnTo>
                    <a:pt x="19588" y="6115"/>
                  </a:lnTo>
                  <a:lnTo>
                    <a:pt x="19272" y="6448"/>
                  </a:lnTo>
                  <a:lnTo>
                    <a:pt x="18956" y="6800"/>
                  </a:lnTo>
                  <a:lnTo>
                    <a:pt x="18657" y="7133"/>
                  </a:lnTo>
                  <a:lnTo>
                    <a:pt x="18359" y="7502"/>
                  </a:lnTo>
                  <a:lnTo>
                    <a:pt x="18078" y="7854"/>
                  </a:lnTo>
                  <a:lnTo>
                    <a:pt x="17761" y="8293"/>
                  </a:lnTo>
                  <a:lnTo>
                    <a:pt x="17463" y="8715"/>
                  </a:lnTo>
                  <a:lnTo>
                    <a:pt x="17164" y="9171"/>
                  </a:lnTo>
                  <a:lnTo>
                    <a:pt x="16865" y="9611"/>
                  </a:lnTo>
                  <a:lnTo>
                    <a:pt x="16321" y="10524"/>
                  </a:lnTo>
                  <a:lnTo>
                    <a:pt x="15811" y="11455"/>
                  </a:lnTo>
                  <a:lnTo>
                    <a:pt x="15302" y="12404"/>
                  </a:lnTo>
                  <a:lnTo>
                    <a:pt x="14828" y="13353"/>
                  </a:lnTo>
                  <a:lnTo>
                    <a:pt x="13896" y="15267"/>
                  </a:lnTo>
                  <a:lnTo>
                    <a:pt x="18446" y="2197"/>
                  </a:lnTo>
                  <a:lnTo>
                    <a:pt x="18499" y="2004"/>
                  </a:lnTo>
                  <a:lnTo>
                    <a:pt x="18534" y="1810"/>
                  </a:lnTo>
                  <a:lnTo>
                    <a:pt x="18534" y="1635"/>
                  </a:lnTo>
                  <a:lnTo>
                    <a:pt x="18517" y="1459"/>
                  </a:lnTo>
                  <a:lnTo>
                    <a:pt x="18482" y="1301"/>
                  </a:lnTo>
                  <a:lnTo>
                    <a:pt x="18429" y="1160"/>
                  </a:lnTo>
                  <a:lnTo>
                    <a:pt x="18341" y="1037"/>
                  </a:lnTo>
                  <a:lnTo>
                    <a:pt x="18253" y="932"/>
                  </a:lnTo>
                  <a:lnTo>
                    <a:pt x="18130" y="844"/>
                  </a:lnTo>
                  <a:lnTo>
                    <a:pt x="18007" y="774"/>
                  </a:lnTo>
                  <a:lnTo>
                    <a:pt x="17867" y="739"/>
                  </a:lnTo>
                  <a:lnTo>
                    <a:pt x="17709" y="721"/>
                  </a:lnTo>
                  <a:lnTo>
                    <a:pt x="17533" y="739"/>
                  </a:lnTo>
                  <a:lnTo>
                    <a:pt x="17357" y="774"/>
                  </a:lnTo>
                  <a:lnTo>
                    <a:pt x="17164" y="844"/>
                  </a:lnTo>
                  <a:lnTo>
                    <a:pt x="16971" y="950"/>
                  </a:lnTo>
                  <a:lnTo>
                    <a:pt x="16760" y="1090"/>
                  </a:lnTo>
                  <a:lnTo>
                    <a:pt x="16549" y="1266"/>
                  </a:lnTo>
                  <a:lnTo>
                    <a:pt x="16356" y="1459"/>
                  </a:lnTo>
                  <a:lnTo>
                    <a:pt x="16180" y="1670"/>
                  </a:lnTo>
                  <a:lnTo>
                    <a:pt x="16005" y="1898"/>
                  </a:lnTo>
                  <a:lnTo>
                    <a:pt x="15846" y="2144"/>
                  </a:lnTo>
                  <a:lnTo>
                    <a:pt x="15688" y="2408"/>
                  </a:lnTo>
                  <a:lnTo>
                    <a:pt x="15530" y="2671"/>
                  </a:lnTo>
                  <a:lnTo>
                    <a:pt x="15267" y="3216"/>
                  </a:lnTo>
                  <a:lnTo>
                    <a:pt x="15021" y="3760"/>
                  </a:lnTo>
                  <a:lnTo>
                    <a:pt x="14617" y="4762"/>
                  </a:lnTo>
                  <a:lnTo>
                    <a:pt x="14107" y="6027"/>
                  </a:lnTo>
                  <a:lnTo>
                    <a:pt x="13650" y="7292"/>
                  </a:lnTo>
                  <a:lnTo>
                    <a:pt x="13211" y="8592"/>
                  </a:lnTo>
                  <a:lnTo>
                    <a:pt x="12807" y="9892"/>
                  </a:lnTo>
                  <a:lnTo>
                    <a:pt x="12632" y="10507"/>
                  </a:lnTo>
                  <a:lnTo>
                    <a:pt x="12473" y="11121"/>
                  </a:lnTo>
                  <a:lnTo>
                    <a:pt x="12175" y="12386"/>
                  </a:lnTo>
                  <a:lnTo>
                    <a:pt x="11911" y="13651"/>
                  </a:lnTo>
                  <a:lnTo>
                    <a:pt x="11613" y="14899"/>
                  </a:lnTo>
                  <a:lnTo>
                    <a:pt x="12087" y="12070"/>
                  </a:lnTo>
                  <a:lnTo>
                    <a:pt x="12561" y="9242"/>
                  </a:lnTo>
                  <a:lnTo>
                    <a:pt x="12825" y="7520"/>
                  </a:lnTo>
                  <a:lnTo>
                    <a:pt x="12948" y="6642"/>
                  </a:lnTo>
                  <a:lnTo>
                    <a:pt x="13053" y="5763"/>
                  </a:lnTo>
                  <a:lnTo>
                    <a:pt x="13123" y="4902"/>
                  </a:lnTo>
                  <a:lnTo>
                    <a:pt x="13176" y="4024"/>
                  </a:lnTo>
                  <a:lnTo>
                    <a:pt x="13194" y="3146"/>
                  </a:lnTo>
                  <a:lnTo>
                    <a:pt x="13176" y="2706"/>
                  </a:lnTo>
                  <a:lnTo>
                    <a:pt x="13159" y="2267"/>
                  </a:lnTo>
                  <a:lnTo>
                    <a:pt x="13141" y="1916"/>
                  </a:lnTo>
                  <a:lnTo>
                    <a:pt x="13088" y="1564"/>
                  </a:lnTo>
                  <a:lnTo>
                    <a:pt x="13000" y="1231"/>
                  </a:lnTo>
                  <a:lnTo>
                    <a:pt x="12948" y="1055"/>
                  </a:lnTo>
                  <a:lnTo>
                    <a:pt x="12877" y="897"/>
                  </a:lnTo>
                  <a:lnTo>
                    <a:pt x="12807" y="739"/>
                  </a:lnTo>
                  <a:lnTo>
                    <a:pt x="12702" y="598"/>
                  </a:lnTo>
                  <a:lnTo>
                    <a:pt x="12596" y="458"/>
                  </a:lnTo>
                  <a:lnTo>
                    <a:pt x="12473" y="335"/>
                  </a:lnTo>
                  <a:lnTo>
                    <a:pt x="12333" y="212"/>
                  </a:lnTo>
                  <a:lnTo>
                    <a:pt x="12175" y="124"/>
                  </a:lnTo>
                  <a:lnTo>
                    <a:pt x="12017" y="54"/>
                  </a:lnTo>
                  <a:lnTo>
                    <a:pt x="11841" y="18"/>
                  </a:lnTo>
                  <a:lnTo>
                    <a:pt x="1164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2"/>
            <p:cNvSpPr/>
            <p:nvPr/>
          </p:nvSpPr>
          <p:spPr>
            <a:xfrm>
              <a:off x="1633237" y="-1878663"/>
              <a:ext cx="318395" cy="357206"/>
            </a:xfrm>
            <a:custGeom>
              <a:avLst/>
              <a:gdLst/>
              <a:ahLst/>
              <a:cxnLst/>
              <a:rect l="l" t="t" r="r" b="b"/>
              <a:pathLst>
                <a:path w="6202" h="6958" extrusionOk="0">
                  <a:moveTo>
                    <a:pt x="0" y="1"/>
                  </a:moveTo>
                  <a:lnTo>
                    <a:pt x="0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1"/>
                  </a:lnTo>
                  <a:close/>
                  <a:moveTo>
                    <a:pt x="5" y="38"/>
                  </a:moveTo>
                  <a:lnTo>
                    <a:pt x="71" y="633"/>
                  </a:lnTo>
                  <a:lnTo>
                    <a:pt x="158" y="1248"/>
                  </a:lnTo>
                  <a:lnTo>
                    <a:pt x="246" y="1863"/>
                  </a:lnTo>
                  <a:lnTo>
                    <a:pt x="352" y="2495"/>
                  </a:lnTo>
                  <a:lnTo>
                    <a:pt x="475" y="3110"/>
                  </a:lnTo>
                  <a:lnTo>
                    <a:pt x="615" y="3708"/>
                  </a:lnTo>
                  <a:lnTo>
                    <a:pt x="756" y="4322"/>
                  </a:lnTo>
                  <a:lnTo>
                    <a:pt x="896" y="4937"/>
                  </a:lnTo>
                  <a:lnTo>
                    <a:pt x="984" y="5201"/>
                  </a:lnTo>
                  <a:lnTo>
                    <a:pt x="1054" y="5464"/>
                  </a:lnTo>
                  <a:lnTo>
                    <a:pt x="1160" y="5710"/>
                  </a:lnTo>
                  <a:lnTo>
                    <a:pt x="1265" y="5956"/>
                  </a:lnTo>
                  <a:lnTo>
                    <a:pt x="1406" y="6202"/>
                  </a:lnTo>
                  <a:lnTo>
                    <a:pt x="1564" y="6395"/>
                  </a:lnTo>
                  <a:lnTo>
                    <a:pt x="1652" y="6501"/>
                  </a:lnTo>
                  <a:lnTo>
                    <a:pt x="1757" y="6589"/>
                  </a:lnTo>
                  <a:lnTo>
                    <a:pt x="1845" y="6677"/>
                  </a:lnTo>
                  <a:lnTo>
                    <a:pt x="1968" y="6747"/>
                  </a:lnTo>
                  <a:lnTo>
                    <a:pt x="2161" y="6835"/>
                  </a:lnTo>
                  <a:lnTo>
                    <a:pt x="2354" y="6887"/>
                  </a:lnTo>
                  <a:lnTo>
                    <a:pt x="2548" y="6940"/>
                  </a:lnTo>
                  <a:lnTo>
                    <a:pt x="2759" y="6958"/>
                  </a:lnTo>
                  <a:lnTo>
                    <a:pt x="2969" y="6958"/>
                  </a:lnTo>
                  <a:lnTo>
                    <a:pt x="3180" y="6940"/>
                  </a:lnTo>
                  <a:lnTo>
                    <a:pt x="3602" y="6887"/>
                  </a:lnTo>
                  <a:lnTo>
                    <a:pt x="3918" y="6835"/>
                  </a:lnTo>
                  <a:lnTo>
                    <a:pt x="4234" y="6729"/>
                  </a:lnTo>
                  <a:lnTo>
                    <a:pt x="4392" y="6677"/>
                  </a:lnTo>
                  <a:lnTo>
                    <a:pt x="4533" y="6606"/>
                  </a:lnTo>
                  <a:lnTo>
                    <a:pt x="4673" y="6518"/>
                  </a:lnTo>
                  <a:lnTo>
                    <a:pt x="4796" y="6413"/>
                  </a:lnTo>
                  <a:lnTo>
                    <a:pt x="4937" y="6290"/>
                  </a:lnTo>
                  <a:lnTo>
                    <a:pt x="5042" y="6132"/>
                  </a:lnTo>
                  <a:lnTo>
                    <a:pt x="5148" y="5974"/>
                  </a:lnTo>
                  <a:lnTo>
                    <a:pt x="5218" y="5816"/>
                  </a:lnTo>
                  <a:lnTo>
                    <a:pt x="5288" y="5623"/>
                  </a:lnTo>
                  <a:lnTo>
                    <a:pt x="5341" y="5447"/>
                  </a:lnTo>
                  <a:lnTo>
                    <a:pt x="5429" y="5060"/>
                  </a:lnTo>
                  <a:lnTo>
                    <a:pt x="5482" y="4586"/>
                  </a:lnTo>
                  <a:lnTo>
                    <a:pt x="5640" y="3462"/>
                  </a:lnTo>
                  <a:lnTo>
                    <a:pt x="5815" y="2355"/>
                  </a:lnTo>
                  <a:lnTo>
                    <a:pt x="5991" y="1231"/>
                  </a:lnTo>
                  <a:lnTo>
                    <a:pt x="6202" y="124"/>
                  </a:lnTo>
                  <a:lnTo>
                    <a:pt x="5359" y="159"/>
                  </a:lnTo>
                  <a:lnTo>
                    <a:pt x="4515" y="212"/>
                  </a:lnTo>
                  <a:lnTo>
                    <a:pt x="3672" y="264"/>
                  </a:lnTo>
                  <a:lnTo>
                    <a:pt x="2846" y="317"/>
                  </a:lnTo>
                  <a:lnTo>
                    <a:pt x="2284" y="317"/>
                  </a:lnTo>
                  <a:lnTo>
                    <a:pt x="1827" y="299"/>
                  </a:lnTo>
                  <a:lnTo>
                    <a:pt x="1318" y="282"/>
                  </a:lnTo>
                  <a:lnTo>
                    <a:pt x="826" y="229"/>
                  </a:lnTo>
                  <a:lnTo>
                    <a:pt x="404" y="176"/>
                  </a:lnTo>
                  <a:lnTo>
                    <a:pt x="246" y="141"/>
                  </a:lnTo>
                  <a:lnTo>
                    <a:pt x="123" y="106"/>
                  </a:lnTo>
                  <a:lnTo>
                    <a:pt x="36" y="5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2"/>
            <p:cNvSpPr/>
            <p:nvPr/>
          </p:nvSpPr>
          <p:spPr>
            <a:xfrm>
              <a:off x="1637755" y="-1593633"/>
              <a:ext cx="308487" cy="174085"/>
            </a:xfrm>
            <a:custGeom>
              <a:avLst/>
              <a:gdLst/>
              <a:ahLst/>
              <a:cxnLst/>
              <a:rect l="l" t="t" r="r" b="b"/>
              <a:pathLst>
                <a:path w="6009" h="3391" extrusionOk="0">
                  <a:moveTo>
                    <a:pt x="6008" y="0"/>
                  </a:moveTo>
                  <a:lnTo>
                    <a:pt x="5025" y="71"/>
                  </a:lnTo>
                  <a:lnTo>
                    <a:pt x="4041" y="106"/>
                  </a:lnTo>
                  <a:lnTo>
                    <a:pt x="3461" y="123"/>
                  </a:lnTo>
                  <a:lnTo>
                    <a:pt x="2899" y="123"/>
                  </a:lnTo>
                  <a:lnTo>
                    <a:pt x="2319" y="106"/>
                  </a:lnTo>
                  <a:lnTo>
                    <a:pt x="1739" y="71"/>
                  </a:lnTo>
                  <a:lnTo>
                    <a:pt x="879" y="35"/>
                  </a:lnTo>
                  <a:lnTo>
                    <a:pt x="439" y="18"/>
                  </a:lnTo>
                  <a:lnTo>
                    <a:pt x="0" y="18"/>
                  </a:lnTo>
                  <a:lnTo>
                    <a:pt x="35" y="123"/>
                  </a:lnTo>
                  <a:lnTo>
                    <a:pt x="88" y="264"/>
                  </a:lnTo>
                  <a:lnTo>
                    <a:pt x="193" y="668"/>
                  </a:lnTo>
                  <a:lnTo>
                    <a:pt x="439" y="1739"/>
                  </a:lnTo>
                  <a:lnTo>
                    <a:pt x="791" y="3391"/>
                  </a:lnTo>
                  <a:lnTo>
                    <a:pt x="5815" y="3356"/>
                  </a:lnTo>
                  <a:lnTo>
                    <a:pt x="5938" y="1687"/>
                  </a:lnTo>
                  <a:lnTo>
                    <a:pt x="5991" y="843"/>
                  </a:lnTo>
                  <a:lnTo>
                    <a:pt x="60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2"/>
            <p:cNvSpPr/>
            <p:nvPr/>
          </p:nvSpPr>
          <p:spPr>
            <a:xfrm>
              <a:off x="1938083" y="-2216879"/>
              <a:ext cx="303969" cy="348222"/>
            </a:xfrm>
            <a:custGeom>
              <a:avLst/>
              <a:gdLst/>
              <a:ahLst/>
              <a:cxnLst/>
              <a:rect l="l" t="t" r="r" b="b"/>
              <a:pathLst>
                <a:path w="5921" h="6783" extrusionOk="0">
                  <a:moveTo>
                    <a:pt x="5798" y="1"/>
                  </a:moveTo>
                  <a:lnTo>
                    <a:pt x="5148" y="897"/>
                  </a:lnTo>
                  <a:lnTo>
                    <a:pt x="4480" y="1775"/>
                  </a:lnTo>
                  <a:lnTo>
                    <a:pt x="3777" y="2636"/>
                  </a:lnTo>
                  <a:lnTo>
                    <a:pt x="3075" y="3479"/>
                  </a:lnTo>
                  <a:lnTo>
                    <a:pt x="2337" y="4305"/>
                  </a:lnTo>
                  <a:lnTo>
                    <a:pt x="1581" y="5131"/>
                  </a:lnTo>
                  <a:lnTo>
                    <a:pt x="808" y="5921"/>
                  </a:lnTo>
                  <a:lnTo>
                    <a:pt x="0" y="6694"/>
                  </a:lnTo>
                  <a:lnTo>
                    <a:pt x="106" y="6782"/>
                  </a:lnTo>
                  <a:lnTo>
                    <a:pt x="896" y="6009"/>
                  </a:lnTo>
                  <a:lnTo>
                    <a:pt x="1687" y="5218"/>
                  </a:lnTo>
                  <a:lnTo>
                    <a:pt x="2442" y="4410"/>
                  </a:lnTo>
                  <a:lnTo>
                    <a:pt x="3180" y="3585"/>
                  </a:lnTo>
                  <a:lnTo>
                    <a:pt x="3900" y="2724"/>
                  </a:lnTo>
                  <a:lnTo>
                    <a:pt x="4603" y="1863"/>
                  </a:lnTo>
                  <a:lnTo>
                    <a:pt x="5271" y="985"/>
                  </a:lnTo>
                  <a:lnTo>
                    <a:pt x="5921" y="71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2"/>
            <p:cNvSpPr/>
            <p:nvPr/>
          </p:nvSpPr>
          <p:spPr>
            <a:xfrm>
              <a:off x="1880328" y="-2440559"/>
              <a:ext cx="166025" cy="575493"/>
            </a:xfrm>
            <a:custGeom>
              <a:avLst/>
              <a:gdLst/>
              <a:ahLst/>
              <a:cxnLst/>
              <a:rect l="l" t="t" r="r" b="b"/>
              <a:pathLst>
                <a:path w="3234" h="11210" extrusionOk="0">
                  <a:moveTo>
                    <a:pt x="3093" y="1"/>
                  </a:moveTo>
                  <a:lnTo>
                    <a:pt x="2355" y="2794"/>
                  </a:lnTo>
                  <a:lnTo>
                    <a:pt x="1600" y="5605"/>
                  </a:lnTo>
                  <a:lnTo>
                    <a:pt x="809" y="8398"/>
                  </a:lnTo>
                  <a:lnTo>
                    <a:pt x="1" y="11157"/>
                  </a:lnTo>
                  <a:lnTo>
                    <a:pt x="142" y="11209"/>
                  </a:lnTo>
                  <a:lnTo>
                    <a:pt x="950" y="8434"/>
                  </a:lnTo>
                  <a:lnTo>
                    <a:pt x="1740" y="5640"/>
                  </a:lnTo>
                  <a:lnTo>
                    <a:pt x="2496" y="2829"/>
                  </a:lnTo>
                  <a:lnTo>
                    <a:pt x="3233" y="3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2"/>
            <p:cNvSpPr/>
            <p:nvPr/>
          </p:nvSpPr>
          <p:spPr>
            <a:xfrm>
              <a:off x="1787457" y="-2363860"/>
              <a:ext cx="27106" cy="504186"/>
            </a:xfrm>
            <a:custGeom>
              <a:avLst/>
              <a:gdLst/>
              <a:ahLst/>
              <a:cxnLst/>
              <a:rect l="l" t="t" r="r" b="b"/>
              <a:pathLst>
                <a:path w="528" h="9821" extrusionOk="0">
                  <a:moveTo>
                    <a:pt x="369" y="0"/>
                  </a:moveTo>
                  <a:lnTo>
                    <a:pt x="0" y="9821"/>
                  </a:lnTo>
                  <a:lnTo>
                    <a:pt x="141" y="9821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2"/>
            <p:cNvSpPr/>
            <p:nvPr/>
          </p:nvSpPr>
          <p:spPr>
            <a:xfrm>
              <a:off x="1616090" y="-2319658"/>
              <a:ext cx="107398" cy="463578"/>
            </a:xfrm>
            <a:custGeom>
              <a:avLst/>
              <a:gdLst/>
              <a:ahLst/>
              <a:cxnLst/>
              <a:rect l="l" t="t" r="r" b="b"/>
              <a:pathLst>
                <a:path w="2092" h="9030" extrusionOk="0">
                  <a:moveTo>
                    <a:pt x="141" y="0"/>
                  </a:moveTo>
                  <a:lnTo>
                    <a:pt x="1" y="35"/>
                  </a:lnTo>
                  <a:lnTo>
                    <a:pt x="457" y="2284"/>
                  </a:lnTo>
                  <a:lnTo>
                    <a:pt x="932" y="4533"/>
                  </a:lnTo>
                  <a:lnTo>
                    <a:pt x="1424" y="6799"/>
                  </a:lnTo>
                  <a:lnTo>
                    <a:pt x="1951" y="9030"/>
                  </a:lnTo>
                  <a:lnTo>
                    <a:pt x="2091" y="8995"/>
                  </a:lnTo>
                  <a:lnTo>
                    <a:pt x="1564" y="6764"/>
                  </a:lnTo>
                  <a:lnTo>
                    <a:pt x="1072" y="4515"/>
                  </a:lnTo>
                  <a:lnTo>
                    <a:pt x="598" y="224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2"/>
            <p:cNvSpPr/>
            <p:nvPr/>
          </p:nvSpPr>
          <p:spPr>
            <a:xfrm>
              <a:off x="1460946" y="-2182585"/>
              <a:ext cx="177730" cy="313929"/>
            </a:xfrm>
            <a:custGeom>
              <a:avLst/>
              <a:gdLst/>
              <a:ahLst/>
              <a:cxnLst/>
              <a:rect l="l" t="t" r="r" b="b"/>
              <a:pathLst>
                <a:path w="3462" h="6115" extrusionOk="0">
                  <a:moveTo>
                    <a:pt x="141" y="0"/>
                  </a:moveTo>
                  <a:lnTo>
                    <a:pt x="1" y="71"/>
                  </a:lnTo>
                  <a:lnTo>
                    <a:pt x="3321" y="6114"/>
                  </a:lnTo>
                  <a:lnTo>
                    <a:pt x="3462" y="604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2"/>
            <p:cNvSpPr/>
            <p:nvPr/>
          </p:nvSpPr>
          <p:spPr>
            <a:xfrm>
              <a:off x="1865901" y="-1805608"/>
              <a:ext cx="37938" cy="160584"/>
            </a:xfrm>
            <a:custGeom>
              <a:avLst/>
              <a:gdLst/>
              <a:ahLst/>
              <a:cxnLst/>
              <a:rect l="l" t="t" r="r" b="b"/>
              <a:pathLst>
                <a:path w="739" h="3128" extrusionOk="0">
                  <a:moveTo>
                    <a:pt x="598" y="1"/>
                  </a:moveTo>
                  <a:lnTo>
                    <a:pt x="1" y="3110"/>
                  </a:lnTo>
                  <a:lnTo>
                    <a:pt x="141" y="3128"/>
                  </a:lnTo>
                  <a:lnTo>
                    <a:pt x="739" y="3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2"/>
            <p:cNvSpPr/>
            <p:nvPr/>
          </p:nvSpPr>
          <p:spPr>
            <a:xfrm>
              <a:off x="1838846" y="-1757812"/>
              <a:ext cx="21716" cy="68638"/>
            </a:xfrm>
            <a:custGeom>
              <a:avLst/>
              <a:gdLst/>
              <a:ahLst/>
              <a:cxnLst/>
              <a:rect l="l" t="t" r="r" b="b"/>
              <a:pathLst>
                <a:path w="423" h="1337" extrusionOk="0">
                  <a:moveTo>
                    <a:pt x="282" y="1"/>
                  </a:moveTo>
                  <a:lnTo>
                    <a:pt x="1" y="1301"/>
                  </a:lnTo>
                  <a:lnTo>
                    <a:pt x="141" y="1336"/>
                  </a:lnTo>
                  <a:lnTo>
                    <a:pt x="422" y="36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2"/>
            <p:cNvSpPr/>
            <p:nvPr/>
          </p:nvSpPr>
          <p:spPr>
            <a:xfrm>
              <a:off x="1690068" y="-1560263"/>
              <a:ext cx="73977" cy="11756"/>
            </a:xfrm>
            <a:custGeom>
              <a:avLst/>
              <a:gdLst/>
              <a:ahLst/>
              <a:cxnLst/>
              <a:rect l="l" t="t" r="r" b="b"/>
              <a:pathLst>
                <a:path w="1441" h="229" extrusionOk="0">
                  <a:moveTo>
                    <a:pt x="18" y="0"/>
                  </a:moveTo>
                  <a:lnTo>
                    <a:pt x="0" y="141"/>
                  </a:lnTo>
                  <a:lnTo>
                    <a:pt x="720" y="193"/>
                  </a:lnTo>
                  <a:lnTo>
                    <a:pt x="1441" y="229"/>
                  </a:lnTo>
                  <a:lnTo>
                    <a:pt x="1441" y="88"/>
                  </a:lnTo>
                  <a:lnTo>
                    <a:pt x="738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2"/>
            <p:cNvSpPr/>
            <p:nvPr/>
          </p:nvSpPr>
          <p:spPr>
            <a:xfrm>
              <a:off x="1784736" y="-1554872"/>
              <a:ext cx="48771" cy="9087"/>
            </a:xfrm>
            <a:custGeom>
              <a:avLst/>
              <a:gdLst/>
              <a:ahLst/>
              <a:cxnLst/>
              <a:rect l="l" t="t" r="r" b="b"/>
              <a:pathLst>
                <a:path w="950" h="177" extrusionOk="0">
                  <a:moveTo>
                    <a:pt x="1" y="1"/>
                  </a:moveTo>
                  <a:lnTo>
                    <a:pt x="1" y="141"/>
                  </a:lnTo>
                  <a:lnTo>
                    <a:pt x="475" y="141"/>
                  </a:lnTo>
                  <a:lnTo>
                    <a:pt x="932" y="176"/>
                  </a:lnTo>
                  <a:lnTo>
                    <a:pt x="949" y="1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5" name="Google Shape;2075;p42"/>
          <p:cNvSpPr/>
          <p:nvPr/>
        </p:nvSpPr>
        <p:spPr>
          <a:xfrm flipH="1">
            <a:off x="2516750" y="449052"/>
            <a:ext cx="1240194" cy="1328169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7" name="Google Shape;2077;p42"/>
          <p:cNvGrpSpPr/>
          <p:nvPr/>
        </p:nvGrpSpPr>
        <p:grpSpPr>
          <a:xfrm>
            <a:off x="-23638" y="-162287"/>
            <a:ext cx="1292768" cy="1797093"/>
            <a:chOff x="1358888" y="-8066942"/>
            <a:chExt cx="2068429" cy="2875349"/>
          </a:xfrm>
        </p:grpSpPr>
        <p:sp>
          <p:nvSpPr>
            <p:cNvPr id="2078" name="Google Shape;2078;p42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2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6" name="Google Shape;2076;p42"/>
          <p:cNvSpPr/>
          <p:nvPr/>
        </p:nvSpPr>
        <p:spPr>
          <a:xfrm rot="5400000">
            <a:off x="6955672" y="2970220"/>
            <a:ext cx="340267" cy="1008116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25A84-4646-0818-E6B4-103A7DEF1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247" y="256730"/>
            <a:ext cx="3351820" cy="27826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3425E2-A079-7760-74D2-9C882F5F00D6}"/>
              </a:ext>
            </a:extLst>
          </p:cNvPr>
          <p:cNvSpPr/>
          <p:nvPr/>
        </p:nvSpPr>
        <p:spPr>
          <a:xfrm>
            <a:off x="6955200" y="-1151999"/>
            <a:ext cx="2944800" cy="258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44"/>
          <p:cNvSpPr txBox="1">
            <a:spLocks noGrp="1"/>
          </p:cNvSpPr>
          <p:nvPr>
            <p:ph type="title" idx="8"/>
          </p:nvPr>
        </p:nvSpPr>
        <p:spPr>
          <a:xfrm>
            <a:off x="602055" y="205721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PRODUCT </a:t>
            </a:r>
            <a:r>
              <a:rPr lang="en" dirty="0">
                <a:solidFill>
                  <a:schemeClr val="accent2"/>
                </a:solidFill>
              </a:rPr>
              <a:t>AND </a:t>
            </a:r>
            <a:r>
              <a:rPr lang="en" dirty="0">
                <a:solidFill>
                  <a:schemeClr val="bg1"/>
                </a:solidFill>
              </a:rPr>
              <a:t>TYPE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B0B109-4BE1-87C1-236E-085A813DA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826" y="694500"/>
            <a:ext cx="8053292" cy="3916827"/>
          </a:xfrm>
          <a:prstGeom prst="rect">
            <a:avLst/>
          </a:prstGeom>
        </p:spPr>
      </p:pic>
      <p:grpSp>
        <p:nvGrpSpPr>
          <p:cNvPr id="2253" name="Google Shape;2253;p44"/>
          <p:cNvGrpSpPr/>
          <p:nvPr/>
        </p:nvGrpSpPr>
        <p:grpSpPr>
          <a:xfrm>
            <a:off x="8003116" y="3922564"/>
            <a:ext cx="855318" cy="1073359"/>
            <a:chOff x="12447125" y="1083600"/>
            <a:chExt cx="1062375" cy="1333200"/>
          </a:xfrm>
        </p:grpSpPr>
        <p:sp>
          <p:nvSpPr>
            <p:cNvPr id="2254" name="Google Shape;2254;p44"/>
            <p:cNvSpPr/>
            <p:nvPr/>
          </p:nvSpPr>
          <p:spPr>
            <a:xfrm>
              <a:off x="12743450" y="1083600"/>
              <a:ext cx="511200" cy="437250"/>
            </a:xfrm>
            <a:custGeom>
              <a:avLst/>
              <a:gdLst/>
              <a:ahLst/>
              <a:cxnLst/>
              <a:rect l="l" t="t" r="r" b="b"/>
              <a:pathLst>
                <a:path w="20448" h="17490" extrusionOk="0">
                  <a:moveTo>
                    <a:pt x="8935" y="0"/>
                  </a:moveTo>
                  <a:lnTo>
                    <a:pt x="5417" y="8635"/>
                  </a:lnTo>
                  <a:lnTo>
                    <a:pt x="880" y="2259"/>
                  </a:lnTo>
                  <a:lnTo>
                    <a:pt x="0" y="16410"/>
                  </a:lnTo>
                  <a:lnTo>
                    <a:pt x="19948" y="17489"/>
                  </a:lnTo>
                  <a:lnTo>
                    <a:pt x="20088" y="15531"/>
                  </a:lnTo>
                  <a:lnTo>
                    <a:pt x="20188" y="13572"/>
                  </a:lnTo>
                  <a:lnTo>
                    <a:pt x="20288" y="11613"/>
                  </a:lnTo>
                  <a:lnTo>
                    <a:pt x="20368" y="9654"/>
                  </a:lnTo>
                  <a:lnTo>
                    <a:pt x="20408" y="7696"/>
                  </a:lnTo>
                  <a:lnTo>
                    <a:pt x="20448" y="5737"/>
                  </a:lnTo>
                  <a:lnTo>
                    <a:pt x="20448" y="3778"/>
                  </a:lnTo>
                  <a:lnTo>
                    <a:pt x="20428" y="1819"/>
                  </a:lnTo>
                  <a:lnTo>
                    <a:pt x="19588" y="2479"/>
                  </a:lnTo>
                  <a:lnTo>
                    <a:pt x="18749" y="3158"/>
                  </a:lnTo>
                  <a:lnTo>
                    <a:pt x="17909" y="3858"/>
                  </a:lnTo>
                  <a:lnTo>
                    <a:pt x="17110" y="4577"/>
                  </a:lnTo>
                  <a:lnTo>
                    <a:pt x="16310" y="5297"/>
                  </a:lnTo>
                  <a:lnTo>
                    <a:pt x="15531" y="6037"/>
                  </a:lnTo>
                  <a:lnTo>
                    <a:pt x="14751" y="6796"/>
                  </a:lnTo>
                  <a:lnTo>
                    <a:pt x="14012" y="7576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4"/>
            <p:cNvSpPr/>
            <p:nvPr/>
          </p:nvSpPr>
          <p:spPr>
            <a:xfrm>
              <a:off x="12447125" y="1354425"/>
              <a:ext cx="1062375" cy="1062375"/>
            </a:xfrm>
            <a:custGeom>
              <a:avLst/>
              <a:gdLst/>
              <a:ahLst/>
              <a:cxnLst/>
              <a:rect l="l" t="t" r="r" b="b"/>
              <a:pathLst>
                <a:path w="42495" h="42495" extrusionOk="0">
                  <a:moveTo>
                    <a:pt x="21248" y="1"/>
                  </a:moveTo>
                  <a:lnTo>
                    <a:pt x="20688" y="21"/>
                  </a:lnTo>
                  <a:lnTo>
                    <a:pt x="20148" y="41"/>
                  </a:lnTo>
                  <a:lnTo>
                    <a:pt x="19609" y="61"/>
                  </a:lnTo>
                  <a:lnTo>
                    <a:pt x="19069" y="121"/>
                  </a:lnTo>
                  <a:lnTo>
                    <a:pt x="18549" y="181"/>
                  </a:lnTo>
                  <a:lnTo>
                    <a:pt x="18010" y="260"/>
                  </a:lnTo>
                  <a:lnTo>
                    <a:pt x="17490" y="340"/>
                  </a:lnTo>
                  <a:lnTo>
                    <a:pt x="16970" y="440"/>
                  </a:lnTo>
                  <a:lnTo>
                    <a:pt x="16451" y="560"/>
                  </a:lnTo>
                  <a:lnTo>
                    <a:pt x="15931" y="680"/>
                  </a:lnTo>
                  <a:lnTo>
                    <a:pt x="15431" y="820"/>
                  </a:lnTo>
                  <a:lnTo>
                    <a:pt x="14932" y="960"/>
                  </a:lnTo>
                  <a:lnTo>
                    <a:pt x="14432" y="1120"/>
                  </a:lnTo>
                  <a:lnTo>
                    <a:pt x="13952" y="1300"/>
                  </a:lnTo>
                  <a:lnTo>
                    <a:pt x="13453" y="1480"/>
                  </a:lnTo>
                  <a:lnTo>
                    <a:pt x="12973" y="1680"/>
                  </a:lnTo>
                  <a:lnTo>
                    <a:pt x="12513" y="1879"/>
                  </a:lnTo>
                  <a:lnTo>
                    <a:pt x="12033" y="2099"/>
                  </a:lnTo>
                  <a:lnTo>
                    <a:pt x="11574" y="2339"/>
                  </a:lnTo>
                  <a:lnTo>
                    <a:pt x="11114" y="2579"/>
                  </a:lnTo>
                  <a:lnTo>
                    <a:pt x="10674" y="2819"/>
                  </a:lnTo>
                  <a:lnTo>
                    <a:pt x="10235" y="3079"/>
                  </a:lnTo>
                  <a:lnTo>
                    <a:pt x="9795" y="3359"/>
                  </a:lnTo>
                  <a:lnTo>
                    <a:pt x="9375" y="3638"/>
                  </a:lnTo>
                  <a:lnTo>
                    <a:pt x="8955" y="3918"/>
                  </a:lnTo>
                  <a:lnTo>
                    <a:pt x="8536" y="4218"/>
                  </a:lnTo>
                  <a:lnTo>
                    <a:pt x="8136" y="4538"/>
                  </a:lnTo>
                  <a:lnTo>
                    <a:pt x="7736" y="4858"/>
                  </a:lnTo>
                  <a:lnTo>
                    <a:pt x="7336" y="5177"/>
                  </a:lnTo>
                  <a:lnTo>
                    <a:pt x="6957" y="5517"/>
                  </a:lnTo>
                  <a:lnTo>
                    <a:pt x="6597" y="5877"/>
                  </a:lnTo>
                  <a:lnTo>
                    <a:pt x="6217" y="6237"/>
                  </a:lnTo>
                  <a:lnTo>
                    <a:pt x="5877" y="6597"/>
                  </a:lnTo>
                  <a:lnTo>
                    <a:pt x="5517" y="6956"/>
                  </a:lnTo>
                  <a:lnTo>
                    <a:pt x="5178" y="7356"/>
                  </a:lnTo>
                  <a:lnTo>
                    <a:pt x="4858" y="7736"/>
                  </a:lnTo>
                  <a:lnTo>
                    <a:pt x="4538" y="8136"/>
                  </a:lnTo>
                  <a:lnTo>
                    <a:pt x="4218" y="8535"/>
                  </a:lnTo>
                  <a:lnTo>
                    <a:pt x="3918" y="8955"/>
                  </a:lnTo>
                  <a:lnTo>
                    <a:pt x="3639" y="9375"/>
                  </a:lnTo>
                  <a:lnTo>
                    <a:pt x="3359" y="9795"/>
                  </a:lnTo>
                  <a:lnTo>
                    <a:pt x="3079" y="10234"/>
                  </a:lnTo>
                  <a:lnTo>
                    <a:pt x="2819" y="10674"/>
                  </a:lnTo>
                  <a:lnTo>
                    <a:pt x="2579" y="11114"/>
                  </a:lnTo>
                  <a:lnTo>
                    <a:pt x="2339" y="11573"/>
                  </a:lnTo>
                  <a:lnTo>
                    <a:pt x="2100" y="12033"/>
                  </a:lnTo>
                  <a:lnTo>
                    <a:pt x="1880" y="12513"/>
                  </a:lnTo>
                  <a:lnTo>
                    <a:pt x="1680" y="12973"/>
                  </a:lnTo>
                  <a:lnTo>
                    <a:pt x="1480" y="13452"/>
                  </a:lnTo>
                  <a:lnTo>
                    <a:pt x="1300" y="13952"/>
                  </a:lnTo>
                  <a:lnTo>
                    <a:pt x="1120" y="14432"/>
                  </a:lnTo>
                  <a:lnTo>
                    <a:pt x="960" y="14931"/>
                  </a:lnTo>
                  <a:lnTo>
                    <a:pt x="820" y="15431"/>
                  </a:lnTo>
                  <a:lnTo>
                    <a:pt x="680" y="15931"/>
                  </a:lnTo>
                  <a:lnTo>
                    <a:pt x="541" y="16450"/>
                  </a:lnTo>
                  <a:lnTo>
                    <a:pt x="441" y="16970"/>
                  </a:lnTo>
                  <a:lnTo>
                    <a:pt x="341" y="17490"/>
                  </a:lnTo>
                  <a:lnTo>
                    <a:pt x="261" y="18009"/>
                  </a:lnTo>
                  <a:lnTo>
                    <a:pt x="181" y="18549"/>
                  </a:lnTo>
                  <a:lnTo>
                    <a:pt x="121" y="19069"/>
                  </a:lnTo>
                  <a:lnTo>
                    <a:pt x="61" y="19608"/>
                  </a:lnTo>
                  <a:lnTo>
                    <a:pt x="41" y="20148"/>
                  </a:lnTo>
                  <a:lnTo>
                    <a:pt x="21" y="20708"/>
                  </a:lnTo>
                  <a:lnTo>
                    <a:pt x="1" y="21247"/>
                  </a:lnTo>
                  <a:lnTo>
                    <a:pt x="21" y="21787"/>
                  </a:lnTo>
                  <a:lnTo>
                    <a:pt x="41" y="22347"/>
                  </a:lnTo>
                  <a:lnTo>
                    <a:pt x="61" y="22886"/>
                  </a:lnTo>
                  <a:lnTo>
                    <a:pt x="121" y="23426"/>
                  </a:lnTo>
                  <a:lnTo>
                    <a:pt x="181" y="23946"/>
                  </a:lnTo>
                  <a:lnTo>
                    <a:pt x="261" y="24485"/>
                  </a:lnTo>
                  <a:lnTo>
                    <a:pt x="341" y="25005"/>
                  </a:lnTo>
                  <a:lnTo>
                    <a:pt x="441" y="25525"/>
                  </a:lnTo>
                  <a:lnTo>
                    <a:pt x="541" y="26044"/>
                  </a:lnTo>
                  <a:lnTo>
                    <a:pt x="680" y="26564"/>
                  </a:lnTo>
                  <a:lnTo>
                    <a:pt x="820" y="27064"/>
                  </a:lnTo>
                  <a:lnTo>
                    <a:pt x="960" y="27564"/>
                  </a:lnTo>
                  <a:lnTo>
                    <a:pt x="1120" y="28063"/>
                  </a:lnTo>
                  <a:lnTo>
                    <a:pt x="1300" y="28543"/>
                  </a:lnTo>
                  <a:lnTo>
                    <a:pt x="1480" y="29043"/>
                  </a:lnTo>
                  <a:lnTo>
                    <a:pt x="1680" y="29522"/>
                  </a:lnTo>
                  <a:lnTo>
                    <a:pt x="1880" y="29982"/>
                  </a:lnTo>
                  <a:lnTo>
                    <a:pt x="2100" y="30462"/>
                  </a:lnTo>
                  <a:lnTo>
                    <a:pt x="2339" y="30921"/>
                  </a:lnTo>
                  <a:lnTo>
                    <a:pt x="2579" y="31381"/>
                  </a:lnTo>
                  <a:lnTo>
                    <a:pt x="2819" y="31821"/>
                  </a:lnTo>
                  <a:lnTo>
                    <a:pt x="3079" y="32261"/>
                  </a:lnTo>
                  <a:lnTo>
                    <a:pt x="3359" y="32700"/>
                  </a:lnTo>
                  <a:lnTo>
                    <a:pt x="3639" y="33120"/>
                  </a:lnTo>
                  <a:lnTo>
                    <a:pt x="3918" y="33540"/>
                  </a:lnTo>
                  <a:lnTo>
                    <a:pt x="4218" y="33960"/>
                  </a:lnTo>
                  <a:lnTo>
                    <a:pt x="4538" y="34359"/>
                  </a:lnTo>
                  <a:lnTo>
                    <a:pt x="4858" y="34759"/>
                  </a:lnTo>
                  <a:lnTo>
                    <a:pt x="5178" y="35139"/>
                  </a:lnTo>
                  <a:lnTo>
                    <a:pt x="5517" y="35519"/>
                  </a:lnTo>
                  <a:lnTo>
                    <a:pt x="5877" y="35898"/>
                  </a:lnTo>
                  <a:lnTo>
                    <a:pt x="6217" y="36258"/>
                  </a:lnTo>
                  <a:lnTo>
                    <a:pt x="6597" y="36618"/>
                  </a:lnTo>
                  <a:lnTo>
                    <a:pt x="6957" y="36978"/>
                  </a:lnTo>
                  <a:lnTo>
                    <a:pt x="7336" y="37317"/>
                  </a:lnTo>
                  <a:lnTo>
                    <a:pt x="7736" y="37637"/>
                  </a:lnTo>
                  <a:lnTo>
                    <a:pt x="8136" y="37957"/>
                  </a:lnTo>
                  <a:lnTo>
                    <a:pt x="8536" y="38277"/>
                  </a:lnTo>
                  <a:lnTo>
                    <a:pt x="8955" y="38577"/>
                  </a:lnTo>
                  <a:lnTo>
                    <a:pt x="9375" y="38857"/>
                  </a:lnTo>
                  <a:lnTo>
                    <a:pt x="9795" y="39136"/>
                  </a:lnTo>
                  <a:lnTo>
                    <a:pt x="10235" y="39416"/>
                  </a:lnTo>
                  <a:lnTo>
                    <a:pt x="10674" y="39676"/>
                  </a:lnTo>
                  <a:lnTo>
                    <a:pt x="11114" y="39916"/>
                  </a:lnTo>
                  <a:lnTo>
                    <a:pt x="11574" y="40156"/>
                  </a:lnTo>
                  <a:lnTo>
                    <a:pt x="12033" y="40396"/>
                  </a:lnTo>
                  <a:lnTo>
                    <a:pt x="12513" y="40615"/>
                  </a:lnTo>
                  <a:lnTo>
                    <a:pt x="12973" y="40815"/>
                  </a:lnTo>
                  <a:lnTo>
                    <a:pt x="13453" y="41015"/>
                  </a:lnTo>
                  <a:lnTo>
                    <a:pt x="13952" y="41195"/>
                  </a:lnTo>
                  <a:lnTo>
                    <a:pt x="14432" y="41375"/>
                  </a:lnTo>
                  <a:lnTo>
                    <a:pt x="14932" y="41535"/>
                  </a:lnTo>
                  <a:lnTo>
                    <a:pt x="15431" y="41675"/>
                  </a:lnTo>
                  <a:lnTo>
                    <a:pt x="15931" y="41815"/>
                  </a:lnTo>
                  <a:lnTo>
                    <a:pt x="16451" y="41935"/>
                  </a:lnTo>
                  <a:lnTo>
                    <a:pt x="16970" y="42055"/>
                  </a:lnTo>
                  <a:lnTo>
                    <a:pt x="17490" y="42154"/>
                  </a:lnTo>
                  <a:lnTo>
                    <a:pt x="18010" y="42234"/>
                  </a:lnTo>
                  <a:lnTo>
                    <a:pt x="18549" y="42314"/>
                  </a:lnTo>
                  <a:lnTo>
                    <a:pt x="19069" y="42374"/>
                  </a:lnTo>
                  <a:lnTo>
                    <a:pt x="19609" y="42434"/>
                  </a:lnTo>
                  <a:lnTo>
                    <a:pt x="20148" y="42454"/>
                  </a:lnTo>
                  <a:lnTo>
                    <a:pt x="20688" y="42474"/>
                  </a:lnTo>
                  <a:lnTo>
                    <a:pt x="21248" y="42494"/>
                  </a:lnTo>
                  <a:lnTo>
                    <a:pt x="21787" y="42474"/>
                  </a:lnTo>
                  <a:lnTo>
                    <a:pt x="22347" y="42454"/>
                  </a:lnTo>
                  <a:lnTo>
                    <a:pt x="22887" y="42434"/>
                  </a:lnTo>
                  <a:lnTo>
                    <a:pt x="23426" y="42374"/>
                  </a:lnTo>
                  <a:lnTo>
                    <a:pt x="23946" y="42314"/>
                  </a:lnTo>
                  <a:lnTo>
                    <a:pt x="24486" y="42234"/>
                  </a:lnTo>
                  <a:lnTo>
                    <a:pt x="25005" y="42154"/>
                  </a:lnTo>
                  <a:lnTo>
                    <a:pt x="25525" y="42055"/>
                  </a:lnTo>
                  <a:lnTo>
                    <a:pt x="26045" y="41935"/>
                  </a:lnTo>
                  <a:lnTo>
                    <a:pt x="26544" y="41815"/>
                  </a:lnTo>
                  <a:lnTo>
                    <a:pt x="27064" y="41675"/>
                  </a:lnTo>
                  <a:lnTo>
                    <a:pt x="27564" y="41535"/>
                  </a:lnTo>
                  <a:lnTo>
                    <a:pt x="28063" y="41375"/>
                  </a:lnTo>
                  <a:lnTo>
                    <a:pt x="28543" y="41195"/>
                  </a:lnTo>
                  <a:lnTo>
                    <a:pt x="29043" y="41015"/>
                  </a:lnTo>
                  <a:lnTo>
                    <a:pt x="29523" y="40815"/>
                  </a:lnTo>
                  <a:lnTo>
                    <a:pt x="29982" y="40615"/>
                  </a:lnTo>
                  <a:lnTo>
                    <a:pt x="30462" y="40396"/>
                  </a:lnTo>
                  <a:lnTo>
                    <a:pt x="30922" y="40156"/>
                  </a:lnTo>
                  <a:lnTo>
                    <a:pt x="31361" y="39916"/>
                  </a:lnTo>
                  <a:lnTo>
                    <a:pt x="31821" y="39676"/>
                  </a:lnTo>
                  <a:lnTo>
                    <a:pt x="32261" y="39416"/>
                  </a:lnTo>
                  <a:lnTo>
                    <a:pt x="32701" y="39136"/>
                  </a:lnTo>
                  <a:lnTo>
                    <a:pt x="33120" y="38857"/>
                  </a:lnTo>
                  <a:lnTo>
                    <a:pt x="33540" y="38577"/>
                  </a:lnTo>
                  <a:lnTo>
                    <a:pt x="33960" y="38277"/>
                  </a:lnTo>
                  <a:lnTo>
                    <a:pt x="34360" y="37957"/>
                  </a:lnTo>
                  <a:lnTo>
                    <a:pt x="34759" y="37637"/>
                  </a:lnTo>
                  <a:lnTo>
                    <a:pt x="35139" y="37317"/>
                  </a:lnTo>
                  <a:lnTo>
                    <a:pt x="35519" y="36978"/>
                  </a:lnTo>
                  <a:lnTo>
                    <a:pt x="35899" y="36618"/>
                  </a:lnTo>
                  <a:lnTo>
                    <a:pt x="36258" y="36258"/>
                  </a:lnTo>
                  <a:lnTo>
                    <a:pt x="36618" y="35898"/>
                  </a:lnTo>
                  <a:lnTo>
                    <a:pt x="36958" y="35519"/>
                  </a:lnTo>
                  <a:lnTo>
                    <a:pt x="37298" y="35139"/>
                  </a:lnTo>
                  <a:lnTo>
                    <a:pt x="37637" y="34759"/>
                  </a:lnTo>
                  <a:lnTo>
                    <a:pt x="37957" y="34359"/>
                  </a:lnTo>
                  <a:lnTo>
                    <a:pt x="38257" y="33960"/>
                  </a:lnTo>
                  <a:lnTo>
                    <a:pt x="38557" y="33540"/>
                  </a:lnTo>
                  <a:lnTo>
                    <a:pt x="38857" y="33120"/>
                  </a:lnTo>
                  <a:lnTo>
                    <a:pt x="39137" y="32700"/>
                  </a:lnTo>
                  <a:lnTo>
                    <a:pt x="39416" y="32261"/>
                  </a:lnTo>
                  <a:lnTo>
                    <a:pt x="39676" y="31821"/>
                  </a:lnTo>
                  <a:lnTo>
                    <a:pt x="39916" y="31381"/>
                  </a:lnTo>
                  <a:lnTo>
                    <a:pt x="40156" y="30921"/>
                  </a:lnTo>
                  <a:lnTo>
                    <a:pt x="40396" y="30462"/>
                  </a:lnTo>
                  <a:lnTo>
                    <a:pt x="40616" y="29982"/>
                  </a:lnTo>
                  <a:lnTo>
                    <a:pt x="40815" y="29522"/>
                  </a:lnTo>
                  <a:lnTo>
                    <a:pt x="41015" y="29043"/>
                  </a:lnTo>
                  <a:lnTo>
                    <a:pt x="41195" y="28543"/>
                  </a:lnTo>
                  <a:lnTo>
                    <a:pt x="41375" y="28063"/>
                  </a:lnTo>
                  <a:lnTo>
                    <a:pt x="41535" y="27564"/>
                  </a:lnTo>
                  <a:lnTo>
                    <a:pt x="41675" y="27064"/>
                  </a:lnTo>
                  <a:lnTo>
                    <a:pt x="41815" y="26564"/>
                  </a:lnTo>
                  <a:lnTo>
                    <a:pt x="41935" y="26044"/>
                  </a:lnTo>
                  <a:lnTo>
                    <a:pt x="42055" y="25525"/>
                  </a:lnTo>
                  <a:lnTo>
                    <a:pt x="42155" y="25005"/>
                  </a:lnTo>
                  <a:lnTo>
                    <a:pt x="42235" y="24485"/>
                  </a:lnTo>
                  <a:lnTo>
                    <a:pt x="42315" y="23946"/>
                  </a:lnTo>
                  <a:lnTo>
                    <a:pt x="42375" y="23426"/>
                  </a:lnTo>
                  <a:lnTo>
                    <a:pt x="42414" y="22886"/>
                  </a:lnTo>
                  <a:lnTo>
                    <a:pt x="42454" y="22347"/>
                  </a:lnTo>
                  <a:lnTo>
                    <a:pt x="42474" y="21787"/>
                  </a:lnTo>
                  <a:lnTo>
                    <a:pt x="42494" y="21247"/>
                  </a:lnTo>
                  <a:lnTo>
                    <a:pt x="42474" y="20708"/>
                  </a:lnTo>
                  <a:lnTo>
                    <a:pt x="42454" y="20148"/>
                  </a:lnTo>
                  <a:lnTo>
                    <a:pt x="42414" y="19608"/>
                  </a:lnTo>
                  <a:lnTo>
                    <a:pt x="42375" y="19069"/>
                  </a:lnTo>
                  <a:lnTo>
                    <a:pt x="42315" y="18549"/>
                  </a:lnTo>
                  <a:lnTo>
                    <a:pt x="42235" y="18009"/>
                  </a:lnTo>
                  <a:lnTo>
                    <a:pt x="42155" y="17490"/>
                  </a:lnTo>
                  <a:lnTo>
                    <a:pt x="42055" y="16970"/>
                  </a:lnTo>
                  <a:lnTo>
                    <a:pt x="41935" y="16450"/>
                  </a:lnTo>
                  <a:lnTo>
                    <a:pt x="41815" y="15931"/>
                  </a:lnTo>
                  <a:lnTo>
                    <a:pt x="41675" y="15431"/>
                  </a:lnTo>
                  <a:lnTo>
                    <a:pt x="41535" y="14931"/>
                  </a:lnTo>
                  <a:lnTo>
                    <a:pt x="41375" y="14432"/>
                  </a:lnTo>
                  <a:lnTo>
                    <a:pt x="41195" y="13952"/>
                  </a:lnTo>
                  <a:lnTo>
                    <a:pt x="41015" y="13452"/>
                  </a:lnTo>
                  <a:lnTo>
                    <a:pt x="40815" y="12973"/>
                  </a:lnTo>
                  <a:lnTo>
                    <a:pt x="40616" y="12513"/>
                  </a:lnTo>
                  <a:lnTo>
                    <a:pt x="40396" y="12033"/>
                  </a:lnTo>
                  <a:lnTo>
                    <a:pt x="40156" y="11573"/>
                  </a:lnTo>
                  <a:lnTo>
                    <a:pt x="39916" y="11114"/>
                  </a:lnTo>
                  <a:lnTo>
                    <a:pt x="39676" y="10674"/>
                  </a:lnTo>
                  <a:lnTo>
                    <a:pt x="39416" y="10234"/>
                  </a:lnTo>
                  <a:lnTo>
                    <a:pt x="39137" y="9795"/>
                  </a:lnTo>
                  <a:lnTo>
                    <a:pt x="38857" y="9375"/>
                  </a:lnTo>
                  <a:lnTo>
                    <a:pt x="38557" y="8955"/>
                  </a:lnTo>
                  <a:lnTo>
                    <a:pt x="38257" y="8535"/>
                  </a:lnTo>
                  <a:lnTo>
                    <a:pt x="37957" y="8136"/>
                  </a:lnTo>
                  <a:lnTo>
                    <a:pt x="37637" y="7736"/>
                  </a:lnTo>
                  <a:lnTo>
                    <a:pt x="37298" y="7356"/>
                  </a:lnTo>
                  <a:lnTo>
                    <a:pt x="36958" y="6956"/>
                  </a:lnTo>
                  <a:lnTo>
                    <a:pt x="36618" y="6597"/>
                  </a:lnTo>
                  <a:lnTo>
                    <a:pt x="36258" y="6237"/>
                  </a:lnTo>
                  <a:lnTo>
                    <a:pt x="35899" y="5877"/>
                  </a:lnTo>
                  <a:lnTo>
                    <a:pt x="35519" y="5517"/>
                  </a:lnTo>
                  <a:lnTo>
                    <a:pt x="35139" y="5177"/>
                  </a:lnTo>
                  <a:lnTo>
                    <a:pt x="34759" y="4858"/>
                  </a:lnTo>
                  <a:lnTo>
                    <a:pt x="34360" y="4538"/>
                  </a:lnTo>
                  <a:lnTo>
                    <a:pt x="33960" y="4218"/>
                  </a:lnTo>
                  <a:lnTo>
                    <a:pt x="33540" y="3918"/>
                  </a:lnTo>
                  <a:lnTo>
                    <a:pt x="33120" y="3638"/>
                  </a:lnTo>
                  <a:lnTo>
                    <a:pt x="32701" y="3359"/>
                  </a:lnTo>
                  <a:lnTo>
                    <a:pt x="32261" y="3079"/>
                  </a:lnTo>
                  <a:lnTo>
                    <a:pt x="31821" y="2819"/>
                  </a:lnTo>
                  <a:lnTo>
                    <a:pt x="31361" y="2579"/>
                  </a:lnTo>
                  <a:lnTo>
                    <a:pt x="30922" y="2339"/>
                  </a:lnTo>
                  <a:lnTo>
                    <a:pt x="30462" y="2099"/>
                  </a:lnTo>
                  <a:lnTo>
                    <a:pt x="29982" y="1879"/>
                  </a:lnTo>
                  <a:lnTo>
                    <a:pt x="29523" y="1680"/>
                  </a:lnTo>
                  <a:lnTo>
                    <a:pt x="29043" y="1480"/>
                  </a:lnTo>
                  <a:lnTo>
                    <a:pt x="28543" y="1300"/>
                  </a:lnTo>
                  <a:lnTo>
                    <a:pt x="28063" y="1120"/>
                  </a:lnTo>
                  <a:lnTo>
                    <a:pt x="27564" y="960"/>
                  </a:lnTo>
                  <a:lnTo>
                    <a:pt x="27064" y="820"/>
                  </a:lnTo>
                  <a:lnTo>
                    <a:pt x="26544" y="680"/>
                  </a:lnTo>
                  <a:lnTo>
                    <a:pt x="26045" y="560"/>
                  </a:lnTo>
                  <a:lnTo>
                    <a:pt x="25525" y="440"/>
                  </a:lnTo>
                  <a:lnTo>
                    <a:pt x="25005" y="340"/>
                  </a:lnTo>
                  <a:lnTo>
                    <a:pt x="24486" y="260"/>
                  </a:lnTo>
                  <a:lnTo>
                    <a:pt x="23946" y="181"/>
                  </a:lnTo>
                  <a:lnTo>
                    <a:pt x="23426" y="121"/>
                  </a:lnTo>
                  <a:lnTo>
                    <a:pt x="22887" y="61"/>
                  </a:lnTo>
                  <a:lnTo>
                    <a:pt x="22347" y="41"/>
                  </a:lnTo>
                  <a:lnTo>
                    <a:pt x="21787" y="21"/>
                  </a:lnTo>
                  <a:lnTo>
                    <a:pt x="212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4"/>
            <p:cNvSpPr/>
            <p:nvPr/>
          </p:nvSpPr>
          <p:spPr>
            <a:xfrm>
              <a:off x="12850875" y="1704700"/>
              <a:ext cx="159925" cy="484225"/>
            </a:xfrm>
            <a:custGeom>
              <a:avLst/>
              <a:gdLst/>
              <a:ahLst/>
              <a:cxnLst/>
              <a:rect l="l" t="t" r="r" b="b"/>
              <a:pathLst>
                <a:path w="6397" h="19369" extrusionOk="0">
                  <a:moveTo>
                    <a:pt x="3379" y="1"/>
                  </a:moveTo>
                  <a:lnTo>
                    <a:pt x="3119" y="41"/>
                  </a:lnTo>
                  <a:lnTo>
                    <a:pt x="2879" y="121"/>
                  </a:lnTo>
                  <a:lnTo>
                    <a:pt x="2659" y="221"/>
                  </a:lnTo>
                  <a:lnTo>
                    <a:pt x="2459" y="361"/>
                  </a:lnTo>
                  <a:lnTo>
                    <a:pt x="2259" y="521"/>
                  </a:lnTo>
                  <a:lnTo>
                    <a:pt x="2080" y="700"/>
                  </a:lnTo>
                  <a:lnTo>
                    <a:pt x="1940" y="900"/>
                  </a:lnTo>
                  <a:lnTo>
                    <a:pt x="1800" y="1140"/>
                  </a:lnTo>
                  <a:lnTo>
                    <a:pt x="1680" y="1360"/>
                  </a:lnTo>
                  <a:lnTo>
                    <a:pt x="1600" y="1620"/>
                  </a:lnTo>
                  <a:lnTo>
                    <a:pt x="1520" y="1860"/>
                  </a:lnTo>
                  <a:lnTo>
                    <a:pt x="1480" y="2120"/>
                  </a:lnTo>
                  <a:lnTo>
                    <a:pt x="1460" y="2379"/>
                  </a:lnTo>
                  <a:lnTo>
                    <a:pt x="1480" y="2639"/>
                  </a:lnTo>
                  <a:lnTo>
                    <a:pt x="1500" y="2879"/>
                  </a:lnTo>
                  <a:lnTo>
                    <a:pt x="1580" y="3119"/>
                  </a:lnTo>
                  <a:lnTo>
                    <a:pt x="1680" y="3399"/>
                  </a:lnTo>
                  <a:lnTo>
                    <a:pt x="1800" y="3659"/>
                  </a:lnTo>
                  <a:lnTo>
                    <a:pt x="2060" y="4198"/>
                  </a:lnTo>
                  <a:lnTo>
                    <a:pt x="2159" y="4478"/>
                  </a:lnTo>
                  <a:lnTo>
                    <a:pt x="2219" y="4738"/>
                  </a:lnTo>
                  <a:lnTo>
                    <a:pt x="2239" y="4878"/>
                  </a:lnTo>
                  <a:lnTo>
                    <a:pt x="2239" y="5018"/>
                  </a:lnTo>
                  <a:lnTo>
                    <a:pt x="2219" y="5138"/>
                  </a:lnTo>
                  <a:lnTo>
                    <a:pt x="2179" y="5278"/>
                  </a:lnTo>
                  <a:lnTo>
                    <a:pt x="2100" y="5478"/>
                  </a:lnTo>
                  <a:lnTo>
                    <a:pt x="1960" y="5657"/>
                  </a:lnTo>
                  <a:lnTo>
                    <a:pt x="1820" y="5817"/>
                  </a:lnTo>
                  <a:lnTo>
                    <a:pt x="1660" y="5977"/>
                  </a:lnTo>
                  <a:lnTo>
                    <a:pt x="1280" y="6257"/>
                  </a:lnTo>
                  <a:lnTo>
                    <a:pt x="1100" y="6397"/>
                  </a:lnTo>
                  <a:lnTo>
                    <a:pt x="940" y="6537"/>
                  </a:lnTo>
                  <a:lnTo>
                    <a:pt x="800" y="6677"/>
                  </a:lnTo>
                  <a:lnTo>
                    <a:pt x="660" y="6837"/>
                  </a:lnTo>
                  <a:lnTo>
                    <a:pt x="560" y="6997"/>
                  </a:lnTo>
                  <a:lnTo>
                    <a:pt x="461" y="7156"/>
                  </a:lnTo>
                  <a:lnTo>
                    <a:pt x="361" y="7336"/>
                  </a:lnTo>
                  <a:lnTo>
                    <a:pt x="301" y="7536"/>
                  </a:lnTo>
                  <a:lnTo>
                    <a:pt x="241" y="7716"/>
                  </a:lnTo>
                  <a:lnTo>
                    <a:pt x="201" y="7916"/>
                  </a:lnTo>
                  <a:lnTo>
                    <a:pt x="161" y="8116"/>
                  </a:lnTo>
                  <a:lnTo>
                    <a:pt x="161" y="8296"/>
                  </a:lnTo>
                  <a:lnTo>
                    <a:pt x="161" y="8496"/>
                  </a:lnTo>
                  <a:lnTo>
                    <a:pt x="161" y="8696"/>
                  </a:lnTo>
                  <a:lnTo>
                    <a:pt x="201" y="8895"/>
                  </a:lnTo>
                  <a:lnTo>
                    <a:pt x="261" y="9095"/>
                  </a:lnTo>
                  <a:lnTo>
                    <a:pt x="321" y="9275"/>
                  </a:lnTo>
                  <a:lnTo>
                    <a:pt x="401" y="9455"/>
                  </a:lnTo>
                  <a:lnTo>
                    <a:pt x="560" y="9735"/>
                  </a:lnTo>
                  <a:lnTo>
                    <a:pt x="740" y="9995"/>
                  </a:lnTo>
                  <a:lnTo>
                    <a:pt x="1120" y="10534"/>
                  </a:lnTo>
                  <a:lnTo>
                    <a:pt x="1280" y="10814"/>
                  </a:lnTo>
                  <a:lnTo>
                    <a:pt x="1420" y="11094"/>
                  </a:lnTo>
                  <a:lnTo>
                    <a:pt x="1480" y="11234"/>
                  </a:lnTo>
                  <a:lnTo>
                    <a:pt x="1500" y="11374"/>
                  </a:lnTo>
                  <a:lnTo>
                    <a:pt x="1520" y="11534"/>
                  </a:lnTo>
                  <a:lnTo>
                    <a:pt x="1540" y="11694"/>
                  </a:lnTo>
                  <a:lnTo>
                    <a:pt x="1500" y="11894"/>
                  </a:lnTo>
                  <a:lnTo>
                    <a:pt x="1440" y="12113"/>
                  </a:lnTo>
                  <a:lnTo>
                    <a:pt x="1360" y="12293"/>
                  </a:lnTo>
                  <a:lnTo>
                    <a:pt x="1260" y="12493"/>
                  </a:lnTo>
                  <a:lnTo>
                    <a:pt x="1020" y="12853"/>
                  </a:lnTo>
                  <a:lnTo>
                    <a:pt x="780" y="13213"/>
                  </a:lnTo>
                  <a:lnTo>
                    <a:pt x="580" y="13493"/>
                  </a:lnTo>
                  <a:lnTo>
                    <a:pt x="381" y="13872"/>
                  </a:lnTo>
                  <a:lnTo>
                    <a:pt x="221" y="14272"/>
                  </a:lnTo>
                  <a:lnTo>
                    <a:pt x="101" y="14672"/>
                  </a:lnTo>
                  <a:lnTo>
                    <a:pt x="21" y="15072"/>
                  </a:lnTo>
                  <a:lnTo>
                    <a:pt x="1" y="15491"/>
                  </a:lnTo>
                  <a:lnTo>
                    <a:pt x="1" y="15891"/>
                  </a:lnTo>
                  <a:lnTo>
                    <a:pt x="41" y="16291"/>
                  </a:lnTo>
                  <a:lnTo>
                    <a:pt x="121" y="16691"/>
                  </a:lnTo>
                  <a:lnTo>
                    <a:pt x="241" y="17090"/>
                  </a:lnTo>
                  <a:lnTo>
                    <a:pt x="421" y="17450"/>
                  </a:lnTo>
                  <a:lnTo>
                    <a:pt x="620" y="17810"/>
                  </a:lnTo>
                  <a:lnTo>
                    <a:pt x="860" y="18130"/>
                  </a:lnTo>
                  <a:lnTo>
                    <a:pt x="1140" y="18429"/>
                  </a:lnTo>
                  <a:lnTo>
                    <a:pt x="1300" y="18589"/>
                  </a:lnTo>
                  <a:lnTo>
                    <a:pt x="1460" y="18709"/>
                  </a:lnTo>
                  <a:lnTo>
                    <a:pt x="1640" y="18849"/>
                  </a:lnTo>
                  <a:lnTo>
                    <a:pt x="1820" y="18949"/>
                  </a:lnTo>
                  <a:lnTo>
                    <a:pt x="2020" y="19069"/>
                  </a:lnTo>
                  <a:lnTo>
                    <a:pt x="2239" y="19169"/>
                  </a:lnTo>
                  <a:lnTo>
                    <a:pt x="2479" y="19249"/>
                  </a:lnTo>
                  <a:lnTo>
                    <a:pt x="2719" y="19329"/>
                  </a:lnTo>
                  <a:lnTo>
                    <a:pt x="2939" y="19349"/>
                  </a:lnTo>
                  <a:lnTo>
                    <a:pt x="3179" y="19369"/>
                  </a:lnTo>
                  <a:lnTo>
                    <a:pt x="3399" y="19349"/>
                  </a:lnTo>
                  <a:lnTo>
                    <a:pt x="3619" y="19309"/>
                  </a:lnTo>
                  <a:lnTo>
                    <a:pt x="3838" y="19249"/>
                  </a:lnTo>
                  <a:lnTo>
                    <a:pt x="4058" y="19149"/>
                  </a:lnTo>
                  <a:lnTo>
                    <a:pt x="4238" y="19049"/>
                  </a:lnTo>
                  <a:lnTo>
                    <a:pt x="4438" y="18909"/>
                  </a:lnTo>
                  <a:lnTo>
                    <a:pt x="4618" y="18769"/>
                  </a:lnTo>
                  <a:lnTo>
                    <a:pt x="4778" y="18609"/>
                  </a:lnTo>
                  <a:lnTo>
                    <a:pt x="4938" y="18429"/>
                  </a:lnTo>
                  <a:lnTo>
                    <a:pt x="5078" y="18230"/>
                  </a:lnTo>
                  <a:lnTo>
                    <a:pt x="5198" y="18030"/>
                  </a:lnTo>
                  <a:lnTo>
                    <a:pt x="5318" y="17810"/>
                  </a:lnTo>
                  <a:lnTo>
                    <a:pt x="5437" y="17490"/>
                  </a:lnTo>
                  <a:lnTo>
                    <a:pt x="5517" y="17210"/>
                  </a:lnTo>
                  <a:lnTo>
                    <a:pt x="5557" y="16930"/>
                  </a:lnTo>
                  <a:lnTo>
                    <a:pt x="5577" y="16651"/>
                  </a:lnTo>
                  <a:lnTo>
                    <a:pt x="5557" y="16391"/>
                  </a:lnTo>
                  <a:lnTo>
                    <a:pt x="5517" y="16131"/>
                  </a:lnTo>
                  <a:lnTo>
                    <a:pt x="5457" y="15891"/>
                  </a:lnTo>
                  <a:lnTo>
                    <a:pt x="5377" y="15631"/>
                  </a:lnTo>
                  <a:lnTo>
                    <a:pt x="5218" y="15132"/>
                  </a:lnTo>
                  <a:lnTo>
                    <a:pt x="5058" y="14632"/>
                  </a:lnTo>
                  <a:lnTo>
                    <a:pt x="4998" y="14372"/>
                  </a:lnTo>
                  <a:lnTo>
                    <a:pt x="4938" y="14092"/>
                  </a:lnTo>
                  <a:lnTo>
                    <a:pt x="4918" y="13812"/>
                  </a:lnTo>
                  <a:lnTo>
                    <a:pt x="4898" y="13533"/>
                  </a:lnTo>
                  <a:lnTo>
                    <a:pt x="4938" y="13293"/>
                  </a:lnTo>
                  <a:lnTo>
                    <a:pt x="4998" y="13093"/>
                  </a:lnTo>
                  <a:lnTo>
                    <a:pt x="5078" y="12893"/>
                  </a:lnTo>
                  <a:lnTo>
                    <a:pt x="5198" y="12693"/>
                  </a:lnTo>
                  <a:lnTo>
                    <a:pt x="5437" y="12293"/>
                  </a:lnTo>
                  <a:lnTo>
                    <a:pt x="5577" y="12093"/>
                  </a:lnTo>
                  <a:lnTo>
                    <a:pt x="5677" y="11894"/>
                  </a:lnTo>
                  <a:lnTo>
                    <a:pt x="5757" y="11734"/>
                  </a:lnTo>
                  <a:lnTo>
                    <a:pt x="5837" y="11554"/>
                  </a:lnTo>
                  <a:lnTo>
                    <a:pt x="5897" y="11374"/>
                  </a:lnTo>
                  <a:lnTo>
                    <a:pt x="5937" y="11174"/>
                  </a:lnTo>
                  <a:lnTo>
                    <a:pt x="5957" y="10994"/>
                  </a:lnTo>
                  <a:lnTo>
                    <a:pt x="5977" y="10794"/>
                  </a:lnTo>
                  <a:lnTo>
                    <a:pt x="5977" y="10614"/>
                  </a:lnTo>
                  <a:lnTo>
                    <a:pt x="5957" y="10414"/>
                  </a:lnTo>
                  <a:lnTo>
                    <a:pt x="5937" y="10235"/>
                  </a:lnTo>
                  <a:lnTo>
                    <a:pt x="5897" y="10035"/>
                  </a:lnTo>
                  <a:lnTo>
                    <a:pt x="5857" y="9855"/>
                  </a:lnTo>
                  <a:lnTo>
                    <a:pt x="5797" y="9675"/>
                  </a:lnTo>
                  <a:lnTo>
                    <a:pt x="5717" y="9495"/>
                  </a:lnTo>
                  <a:lnTo>
                    <a:pt x="5637" y="9335"/>
                  </a:lnTo>
                  <a:lnTo>
                    <a:pt x="5537" y="9175"/>
                  </a:lnTo>
                  <a:lnTo>
                    <a:pt x="5417" y="9015"/>
                  </a:lnTo>
                  <a:lnTo>
                    <a:pt x="5118" y="8656"/>
                  </a:lnTo>
                  <a:lnTo>
                    <a:pt x="4978" y="8476"/>
                  </a:lnTo>
                  <a:lnTo>
                    <a:pt x="4838" y="8276"/>
                  </a:lnTo>
                  <a:lnTo>
                    <a:pt x="4758" y="8076"/>
                  </a:lnTo>
                  <a:lnTo>
                    <a:pt x="4698" y="7876"/>
                  </a:lnTo>
                  <a:lnTo>
                    <a:pt x="4658" y="7656"/>
                  </a:lnTo>
                  <a:lnTo>
                    <a:pt x="4658" y="7416"/>
                  </a:lnTo>
                  <a:lnTo>
                    <a:pt x="4658" y="7196"/>
                  </a:lnTo>
                  <a:lnTo>
                    <a:pt x="4718" y="6977"/>
                  </a:lnTo>
                  <a:lnTo>
                    <a:pt x="4778" y="6757"/>
                  </a:lnTo>
                  <a:lnTo>
                    <a:pt x="4858" y="6557"/>
                  </a:lnTo>
                  <a:lnTo>
                    <a:pt x="5018" y="6217"/>
                  </a:lnTo>
                  <a:lnTo>
                    <a:pt x="5178" y="5917"/>
                  </a:lnTo>
                  <a:lnTo>
                    <a:pt x="5517" y="5318"/>
                  </a:lnTo>
                  <a:lnTo>
                    <a:pt x="5857" y="4758"/>
                  </a:lnTo>
                  <a:lnTo>
                    <a:pt x="6017" y="4478"/>
                  </a:lnTo>
                  <a:lnTo>
                    <a:pt x="6137" y="4198"/>
                  </a:lnTo>
                  <a:lnTo>
                    <a:pt x="6257" y="3918"/>
                  </a:lnTo>
                  <a:lnTo>
                    <a:pt x="6337" y="3619"/>
                  </a:lnTo>
                  <a:lnTo>
                    <a:pt x="6377" y="3319"/>
                  </a:lnTo>
                  <a:lnTo>
                    <a:pt x="6397" y="3019"/>
                  </a:lnTo>
                  <a:lnTo>
                    <a:pt x="6357" y="2679"/>
                  </a:lnTo>
                  <a:lnTo>
                    <a:pt x="6277" y="2339"/>
                  </a:lnTo>
                  <a:lnTo>
                    <a:pt x="6137" y="1960"/>
                  </a:lnTo>
                  <a:lnTo>
                    <a:pt x="5957" y="1560"/>
                  </a:lnTo>
                  <a:lnTo>
                    <a:pt x="5837" y="1400"/>
                  </a:lnTo>
                  <a:lnTo>
                    <a:pt x="5737" y="1240"/>
                  </a:lnTo>
                  <a:lnTo>
                    <a:pt x="5617" y="1080"/>
                  </a:lnTo>
                  <a:lnTo>
                    <a:pt x="5477" y="920"/>
                  </a:lnTo>
                  <a:lnTo>
                    <a:pt x="5338" y="780"/>
                  </a:lnTo>
                  <a:lnTo>
                    <a:pt x="5198" y="661"/>
                  </a:lnTo>
                  <a:lnTo>
                    <a:pt x="5038" y="521"/>
                  </a:lnTo>
                  <a:lnTo>
                    <a:pt x="4858" y="421"/>
                  </a:lnTo>
                  <a:lnTo>
                    <a:pt x="4698" y="321"/>
                  </a:lnTo>
                  <a:lnTo>
                    <a:pt x="4518" y="241"/>
                  </a:lnTo>
                  <a:lnTo>
                    <a:pt x="4338" y="161"/>
                  </a:lnTo>
                  <a:lnTo>
                    <a:pt x="4158" y="101"/>
                  </a:lnTo>
                  <a:lnTo>
                    <a:pt x="3958" y="41"/>
                  </a:lnTo>
                  <a:lnTo>
                    <a:pt x="3778" y="21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4"/>
            <p:cNvSpPr/>
            <p:nvPr/>
          </p:nvSpPr>
          <p:spPr>
            <a:xfrm>
              <a:off x="12618525" y="1641250"/>
              <a:ext cx="143950" cy="325325"/>
            </a:xfrm>
            <a:custGeom>
              <a:avLst/>
              <a:gdLst/>
              <a:ahLst/>
              <a:cxnLst/>
              <a:rect l="l" t="t" r="r" b="b"/>
              <a:pathLst>
                <a:path w="5758" h="13013" extrusionOk="0">
                  <a:moveTo>
                    <a:pt x="3359" y="0"/>
                  </a:moveTo>
                  <a:lnTo>
                    <a:pt x="3099" y="40"/>
                  </a:lnTo>
                  <a:lnTo>
                    <a:pt x="281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58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21" y="4897"/>
                  </a:lnTo>
                  <a:lnTo>
                    <a:pt x="61" y="5337"/>
                  </a:lnTo>
                  <a:lnTo>
                    <a:pt x="2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1" y="8455"/>
                  </a:lnTo>
                  <a:lnTo>
                    <a:pt x="220" y="8915"/>
                  </a:lnTo>
                  <a:lnTo>
                    <a:pt x="300" y="9355"/>
                  </a:lnTo>
                  <a:lnTo>
                    <a:pt x="420" y="9814"/>
                  </a:lnTo>
                  <a:lnTo>
                    <a:pt x="580" y="10414"/>
                  </a:lnTo>
                  <a:lnTo>
                    <a:pt x="68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00" y="11833"/>
                  </a:lnTo>
                  <a:lnTo>
                    <a:pt x="1360" y="12113"/>
                  </a:lnTo>
                  <a:lnTo>
                    <a:pt x="1480" y="12273"/>
                  </a:lnTo>
                  <a:lnTo>
                    <a:pt x="1600" y="12413"/>
                  </a:lnTo>
                  <a:lnTo>
                    <a:pt x="1740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79" y="12992"/>
                  </a:lnTo>
                  <a:lnTo>
                    <a:pt x="2719" y="13012"/>
                  </a:lnTo>
                  <a:lnTo>
                    <a:pt x="2839" y="12992"/>
                  </a:lnTo>
                  <a:lnTo>
                    <a:pt x="2959" y="12972"/>
                  </a:lnTo>
                  <a:lnTo>
                    <a:pt x="307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3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18" y="10854"/>
                  </a:lnTo>
                  <a:lnTo>
                    <a:pt x="4978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5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37" y="7036"/>
                  </a:lnTo>
                  <a:lnTo>
                    <a:pt x="5757" y="6636"/>
                  </a:lnTo>
                  <a:lnTo>
                    <a:pt x="575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3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57" y="1799"/>
                  </a:lnTo>
                  <a:lnTo>
                    <a:pt x="5157" y="1540"/>
                  </a:lnTo>
                  <a:lnTo>
                    <a:pt x="5037" y="1280"/>
                  </a:lnTo>
                  <a:lnTo>
                    <a:pt x="4938" y="1080"/>
                  </a:lnTo>
                  <a:lnTo>
                    <a:pt x="4838" y="920"/>
                  </a:lnTo>
                  <a:lnTo>
                    <a:pt x="4738" y="760"/>
                  </a:lnTo>
                  <a:lnTo>
                    <a:pt x="461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3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4"/>
            <p:cNvSpPr/>
            <p:nvPr/>
          </p:nvSpPr>
          <p:spPr>
            <a:xfrm>
              <a:off x="12617025" y="1687225"/>
              <a:ext cx="102475" cy="252375"/>
            </a:xfrm>
            <a:custGeom>
              <a:avLst/>
              <a:gdLst/>
              <a:ahLst/>
              <a:cxnLst/>
              <a:rect l="l" t="t" r="r" b="b"/>
              <a:pathLst>
                <a:path w="4099" h="10095" extrusionOk="0">
                  <a:moveTo>
                    <a:pt x="1600" y="0"/>
                  </a:moveTo>
                  <a:lnTo>
                    <a:pt x="1480" y="20"/>
                  </a:lnTo>
                  <a:lnTo>
                    <a:pt x="1360" y="60"/>
                  </a:lnTo>
                  <a:lnTo>
                    <a:pt x="1240" y="100"/>
                  </a:lnTo>
                  <a:lnTo>
                    <a:pt x="1140" y="160"/>
                  </a:lnTo>
                  <a:lnTo>
                    <a:pt x="1040" y="240"/>
                  </a:lnTo>
                  <a:lnTo>
                    <a:pt x="960" y="320"/>
                  </a:lnTo>
                  <a:lnTo>
                    <a:pt x="880" y="440"/>
                  </a:lnTo>
                  <a:lnTo>
                    <a:pt x="820" y="580"/>
                  </a:lnTo>
                  <a:lnTo>
                    <a:pt x="680" y="940"/>
                  </a:lnTo>
                  <a:lnTo>
                    <a:pt x="560" y="1399"/>
                  </a:lnTo>
                  <a:lnTo>
                    <a:pt x="440" y="1899"/>
                  </a:lnTo>
                  <a:lnTo>
                    <a:pt x="240" y="2879"/>
                  </a:lnTo>
                  <a:lnTo>
                    <a:pt x="121" y="3558"/>
                  </a:lnTo>
                  <a:lnTo>
                    <a:pt x="61" y="3898"/>
                  </a:lnTo>
                  <a:lnTo>
                    <a:pt x="41" y="4238"/>
                  </a:lnTo>
                  <a:lnTo>
                    <a:pt x="21" y="4538"/>
                  </a:lnTo>
                  <a:lnTo>
                    <a:pt x="1" y="4837"/>
                  </a:lnTo>
                  <a:lnTo>
                    <a:pt x="1" y="5117"/>
                  </a:lnTo>
                  <a:lnTo>
                    <a:pt x="21" y="5397"/>
                  </a:lnTo>
                  <a:lnTo>
                    <a:pt x="81" y="5937"/>
                  </a:lnTo>
                  <a:lnTo>
                    <a:pt x="181" y="6476"/>
                  </a:lnTo>
                  <a:lnTo>
                    <a:pt x="300" y="7036"/>
                  </a:lnTo>
                  <a:lnTo>
                    <a:pt x="620" y="8295"/>
                  </a:lnTo>
                  <a:lnTo>
                    <a:pt x="700" y="8615"/>
                  </a:lnTo>
                  <a:lnTo>
                    <a:pt x="800" y="8935"/>
                  </a:lnTo>
                  <a:lnTo>
                    <a:pt x="920" y="9235"/>
                  </a:lnTo>
                  <a:lnTo>
                    <a:pt x="1000" y="9375"/>
                  </a:lnTo>
                  <a:lnTo>
                    <a:pt x="1100" y="9514"/>
                  </a:lnTo>
                  <a:lnTo>
                    <a:pt x="1200" y="9634"/>
                  </a:lnTo>
                  <a:lnTo>
                    <a:pt x="1300" y="9754"/>
                  </a:lnTo>
                  <a:lnTo>
                    <a:pt x="1440" y="9854"/>
                  </a:lnTo>
                  <a:lnTo>
                    <a:pt x="1580" y="9954"/>
                  </a:lnTo>
                  <a:lnTo>
                    <a:pt x="1720" y="10014"/>
                  </a:lnTo>
                  <a:lnTo>
                    <a:pt x="1879" y="10074"/>
                  </a:lnTo>
                  <a:lnTo>
                    <a:pt x="2039" y="10094"/>
                  </a:lnTo>
                  <a:lnTo>
                    <a:pt x="2319" y="10094"/>
                  </a:lnTo>
                  <a:lnTo>
                    <a:pt x="2439" y="10054"/>
                  </a:lnTo>
                  <a:lnTo>
                    <a:pt x="2539" y="10014"/>
                  </a:lnTo>
                  <a:lnTo>
                    <a:pt x="2639" y="9954"/>
                  </a:lnTo>
                  <a:lnTo>
                    <a:pt x="2839" y="9814"/>
                  </a:lnTo>
                  <a:lnTo>
                    <a:pt x="2999" y="9654"/>
                  </a:lnTo>
                  <a:lnTo>
                    <a:pt x="3159" y="9454"/>
                  </a:lnTo>
                  <a:lnTo>
                    <a:pt x="3299" y="9235"/>
                  </a:lnTo>
                  <a:lnTo>
                    <a:pt x="3399" y="8995"/>
                  </a:lnTo>
                  <a:lnTo>
                    <a:pt x="3498" y="8775"/>
                  </a:lnTo>
                  <a:lnTo>
                    <a:pt x="3638" y="8395"/>
                  </a:lnTo>
                  <a:lnTo>
                    <a:pt x="3758" y="7995"/>
                  </a:lnTo>
                  <a:lnTo>
                    <a:pt x="3838" y="7616"/>
                  </a:lnTo>
                  <a:lnTo>
                    <a:pt x="3938" y="7216"/>
                  </a:lnTo>
                  <a:lnTo>
                    <a:pt x="3998" y="6816"/>
                  </a:lnTo>
                  <a:lnTo>
                    <a:pt x="4038" y="6416"/>
                  </a:lnTo>
                  <a:lnTo>
                    <a:pt x="4078" y="6017"/>
                  </a:lnTo>
                  <a:lnTo>
                    <a:pt x="4078" y="5597"/>
                  </a:lnTo>
                  <a:lnTo>
                    <a:pt x="4098" y="5197"/>
                  </a:lnTo>
                  <a:lnTo>
                    <a:pt x="4078" y="4777"/>
                  </a:lnTo>
                  <a:lnTo>
                    <a:pt x="4058" y="4378"/>
                  </a:lnTo>
                  <a:lnTo>
                    <a:pt x="4018" y="3978"/>
                  </a:lnTo>
                  <a:lnTo>
                    <a:pt x="3898" y="3158"/>
                  </a:lnTo>
                  <a:lnTo>
                    <a:pt x="3758" y="2359"/>
                  </a:lnTo>
                  <a:lnTo>
                    <a:pt x="3678" y="1999"/>
                  </a:lnTo>
                  <a:lnTo>
                    <a:pt x="3578" y="1659"/>
                  </a:lnTo>
                  <a:lnTo>
                    <a:pt x="3458" y="1320"/>
                  </a:lnTo>
                  <a:lnTo>
                    <a:pt x="3299" y="980"/>
                  </a:lnTo>
                  <a:lnTo>
                    <a:pt x="3199" y="820"/>
                  </a:lnTo>
                  <a:lnTo>
                    <a:pt x="3079" y="640"/>
                  </a:lnTo>
                  <a:lnTo>
                    <a:pt x="2939" y="500"/>
                  </a:lnTo>
                  <a:lnTo>
                    <a:pt x="2779" y="360"/>
                  </a:lnTo>
                  <a:lnTo>
                    <a:pt x="2599" y="220"/>
                  </a:lnTo>
                  <a:lnTo>
                    <a:pt x="2359" y="120"/>
                  </a:lnTo>
                  <a:lnTo>
                    <a:pt x="2119" y="4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4"/>
            <p:cNvSpPr/>
            <p:nvPr/>
          </p:nvSpPr>
          <p:spPr>
            <a:xfrm>
              <a:off x="13142700" y="1641250"/>
              <a:ext cx="144425" cy="325325"/>
            </a:xfrm>
            <a:custGeom>
              <a:avLst/>
              <a:gdLst/>
              <a:ahLst/>
              <a:cxnLst/>
              <a:rect l="l" t="t" r="r" b="b"/>
              <a:pathLst>
                <a:path w="5777" h="13013" extrusionOk="0">
                  <a:moveTo>
                    <a:pt x="3358" y="0"/>
                  </a:moveTo>
                  <a:lnTo>
                    <a:pt x="3099" y="40"/>
                  </a:lnTo>
                  <a:lnTo>
                    <a:pt x="283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60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40" y="4897"/>
                  </a:lnTo>
                  <a:lnTo>
                    <a:pt x="81" y="5337"/>
                  </a:lnTo>
                  <a:lnTo>
                    <a:pt x="4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2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0" y="8455"/>
                  </a:lnTo>
                  <a:lnTo>
                    <a:pt x="220" y="8915"/>
                  </a:lnTo>
                  <a:lnTo>
                    <a:pt x="320" y="9355"/>
                  </a:lnTo>
                  <a:lnTo>
                    <a:pt x="420" y="9814"/>
                  </a:lnTo>
                  <a:lnTo>
                    <a:pt x="600" y="10414"/>
                  </a:lnTo>
                  <a:lnTo>
                    <a:pt x="70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20" y="11833"/>
                  </a:lnTo>
                  <a:lnTo>
                    <a:pt x="1380" y="12113"/>
                  </a:lnTo>
                  <a:lnTo>
                    <a:pt x="1500" y="12273"/>
                  </a:lnTo>
                  <a:lnTo>
                    <a:pt x="1620" y="12413"/>
                  </a:lnTo>
                  <a:lnTo>
                    <a:pt x="1759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99" y="12992"/>
                  </a:lnTo>
                  <a:lnTo>
                    <a:pt x="2719" y="13012"/>
                  </a:lnTo>
                  <a:lnTo>
                    <a:pt x="2859" y="12992"/>
                  </a:lnTo>
                  <a:lnTo>
                    <a:pt x="2979" y="12972"/>
                  </a:lnTo>
                  <a:lnTo>
                    <a:pt x="309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5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38" y="10854"/>
                  </a:lnTo>
                  <a:lnTo>
                    <a:pt x="4997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7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57" y="7036"/>
                  </a:lnTo>
                  <a:lnTo>
                    <a:pt x="5777" y="6636"/>
                  </a:lnTo>
                  <a:lnTo>
                    <a:pt x="577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5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77" y="1799"/>
                  </a:lnTo>
                  <a:lnTo>
                    <a:pt x="5177" y="1540"/>
                  </a:lnTo>
                  <a:lnTo>
                    <a:pt x="5057" y="1280"/>
                  </a:lnTo>
                  <a:lnTo>
                    <a:pt x="4957" y="1080"/>
                  </a:lnTo>
                  <a:lnTo>
                    <a:pt x="4858" y="920"/>
                  </a:lnTo>
                  <a:lnTo>
                    <a:pt x="4738" y="760"/>
                  </a:lnTo>
                  <a:lnTo>
                    <a:pt x="463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5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4"/>
            <p:cNvSpPr/>
            <p:nvPr/>
          </p:nvSpPr>
          <p:spPr>
            <a:xfrm>
              <a:off x="13143200" y="1686725"/>
              <a:ext cx="98975" cy="252375"/>
            </a:xfrm>
            <a:custGeom>
              <a:avLst/>
              <a:gdLst/>
              <a:ahLst/>
              <a:cxnLst/>
              <a:rect l="l" t="t" r="r" b="b"/>
              <a:pathLst>
                <a:path w="3959" h="10095" extrusionOk="0">
                  <a:moveTo>
                    <a:pt x="1480" y="0"/>
                  </a:moveTo>
                  <a:lnTo>
                    <a:pt x="1340" y="20"/>
                  </a:lnTo>
                  <a:lnTo>
                    <a:pt x="1200" y="60"/>
                  </a:lnTo>
                  <a:lnTo>
                    <a:pt x="1080" y="140"/>
                  </a:lnTo>
                  <a:lnTo>
                    <a:pt x="960" y="240"/>
                  </a:lnTo>
                  <a:lnTo>
                    <a:pt x="840" y="340"/>
                  </a:lnTo>
                  <a:lnTo>
                    <a:pt x="760" y="480"/>
                  </a:lnTo>
                  <a:lnTo>
                    <a:pt x="660" y="620"/>
                  </a:lnTo>
                  <a:lnTo>
                    <a:pt x="520" y="920"/>
                  </a:lnTo>
                  <a:lnTo>
                    <a:pt x="400" y="1260"/>
                  </a:lnTo>
                  <a:lnTo>
                    <a:pt x="300" y="1599"/>
                  </a:lnTo>
                  <a:lnTo>
                    <a:pt x="240" y="1899"/>
                  </a:lnTo>
                  <a:lnTo>
                    <a:pt x="180" y="2179"/>
                  </a:lnTo>
                  <a:lnTo>
                    <a:pt x="81" y="2979"/>
                  </a:lnTo>
                  <a:lnTo>
                    <a:pt x="21" y="3778"/>
                  </a:lnTo>
                  <a:lnTo>
                    <a:pt x="1" y="4578"/>
                  </a:lnTo>
                  <a:lnTo>
                    <a:pt x="21" y="5377"/>
                  </a:lnTo>
                  <a:lnTo>
                    <a:pt x="61" y="6177"/>
                  </a:lnTo>
                  <a:lnTo>
                    <a:pt x="160" y="6976"/>
                  </a:lnTo>
                  <a:lnTo>
                    <a:pt x="300" y="7776"/>
                  </a:lnTo>
                  <a:lnTo>
                    <a:pt x="480" y="8555"/>
                  </a:lnTo>
                  <a:lnTo>
                    <a:pt x="560" y="8835"/>
                  </a:lnTo>
                  <a:lnTo>
                    <a:pt x="640" y="9095"/>
                  </a:lnTo>
                  <a:lnTo>
                    <a:pt x="760" y="9355"/>
                  </a:lnTo>
                  <a:lnTo>
                    <a:pt x="840" y="9474"/>
                  </a:lnTo>
                  <a:lnTo>
                    <a:pt x="920" y="9574"/>
                  </a:lnTo>
                  <a:lnTo>
                    <a:pt x="1000" y="9674"/>
                  </a:lnTo>
                  <a:lnTo>
                    <a:pt x="1100" y="9774"/>
                  </a:lnTo>
                  <a:lnTo>
                    <a:pt x="1220" y="9854"/>
                  </a:lnTo>
                  <a:lnTo>
                    <a:pt x="1340" y="9914"/>
                  </a:lnTo>
                  <a:lnTo>
                    <a:pt x="1460" y="9974"/>
                  </a:lnTo>
                  <a:lnTo>
                    <a:pt x="1580" y="10034"/>
                  </a:lnTo>
                  <a:lnTo>
                    <a:pt x="1839" y="10074"/>
                  </a:lnTo>
                  <a:lnTo>
                    <a:pt x="2119" y="10094"/>
                  </a:lnTo>
                  <a:lnTo>
                    <a:pt x="2259" y="10074"/>
                  </a:lnTo>
                  <a:lnTo>
                    <a:pt x="2379" y="10054"/>
                  </a:lnTo>
                  <a:lnTo>
                    <a:pt x="2519" y="10014"/>
                  </a:lnTo>
                  <a:lnTo>
                    <a:pt x="2639" y="9974"/>
                  </a:lnTo>
                  <a:lnTo>
                    <a:pt x="2759" y="9914"/>
                  </a:lnTo>
                  <a:lnTo>
                    <a:pt x="2879" y="9834"/>
                  </a:lnTo>
                  <a:lnTo>
                    <a:pt x="3019" y="9714"/>
                  </a:lnTo>
                  <a:lnTo>
                    <a:pt x="3159" y="9574"/>
                  </a:lnTo>
                  <a:lnTo>
                    <a:pt x="3259" y="9415"/>
                  </a:lnTo>
                  <a:lnTo>
                    <a:pt x="3358" y="9255"/>
                  </a:lnTo>
                  <a:lnTo>
                    <a:pt x="3438" y="9075"/>
                  </a:lnTo>
                  <a:lnTo>
                    <a:pt x="3518" y="8895"/>
                  </a:lnTo>
                  <a:lnTo>
                    <a:pt x="3638" y="8535"/>
                  </a:lnTo>
                  <a:lnTo>
                    <a:pt x="3778" y="7915"/>
                  </a:lnTo>
                  <a:lnTo>
                    <a:pt x="3878" y="7276"/>
                  </a:lnTo>
                  <a:lnTo>
                    <a:pt x="3938" y="6616"/>
                  </a:lnTo>
                  <a:lnTo>
                    <a:pt x="3958" y="5957"/>
                  </a:lnTo>
                  <a:lnTo>
                    <a:pt x="3958" y="5277"/>
                  </a:lnTo>
                  <a:lnTo>
                    <a:pt x="3938" y="4618"/>
                  </a:lnTo>
                  <a:lnTo>
                    <a:pt x="3878" y="3978"/>
                  </a:lnTo>
                  <a:lnTo>
                    <a:pt x="3818" y="3358"/>
                  </a:lnTo>
                  <a:lnTo>
                    <a:pt x="3718" y="2859"/>
                  </a:lnTo>
                  <a:lnTo>
                    <a:pt x="3658" y="2579"/>
                  </a:lnTo>
                  <a:lnTo>
                    <a:pt x="3578" y="2279"/>
                  </a:lnTo>
                  <a:lnTo>
                    <a:pt x="3478" y="1979"/>
                  </a:lnTo>
                  <a:lnTo>
                    <a:pt x="3358" y="1659"/>
                  </a:lnTo>
                  <a:lnTo>
                    <a:pt x="3239" y="1380"/>
                  </a:lnTo>
                  <a:lnTo>
                    <a:pt x="3079" y="1100"/>
                  </a:lnTo>
                  <a:lnTo>
                    <a:pt x="2939" y="880"/>
                  </a:lnTo>
                  <a:lnTo>
                    <a:pt x="2779" y="680"/>
                  </a:lnTo>
                  <a:lnTo>
                    <a:pt x="2579" y="480"/>
                  </a:lnTo>
                  <a:lnTo>
                    <a:pt x="2359" y="300"/>
                  </a:lnTo>
                  <a:lnTo>
                    <a:pt x="2119" y="140"/>
                  </a:lnTo>
                  <a:lnTo>
                    <a:pt x="1999" y="80"/>
                  </a:lnTo>
                  <a:lnTo>
                    <a:pt x="1879" y="40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4"/>
            <p:cNvSpPr/>
            <p:nvPr/>
          </p:nvSpPr>
          <p:spPr>
            <a:xfrm>
              <a:off x="12781925" y="1272975"/>
              <a:ext cx="22500" cy="83975"/>
            </a:xfrm>
            <a:custGeom>
              <a:avLst/>
              <a:gdLst/>
              <a:ahLst/>
              <a:cxnLst/>
              <a:rect l="l" t="t" r="r" b="b"/>
              <a:pathLst>
                <a:path w="900" h="3359" extrusionOk="0">
                  <a:moveTo>
                    <a:pt x="300" y="1"/>
                  </a:moveTo>
                  <a:lnTo>
                    <a:pt x="1" y="41"/>
                  </a:lnTo>
                  <a:lnTo>
                    <a:pt x="120" y="880"/>
                  </a:lnTo>
                  <a:lnTo>
                    <a:pt x="260" y="1700"/>
                  </a:lnTo>
                  <a:lnTo>
                    <a:pt x="420" y="2539"/>
                  </a:lnTo>
                  <a:lnTo>
                    <a:pt x="600" y="3359"/>
                  </a:lnTo>
                  <a:lnTo>
                    <a:pt x="900" y="3299"/>
                  </a:lnTo>
                  <a:lnTo>
                    <a:pt x="720" y="2479"/>
                  </a:lnTo>
                  <a:lnTo>
                    <a:pt x="560" y="1660"/>
                  </a:lnTo>
                  <a:lnTo>
                    <a:pt x="420" y="82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4"/>
            <p:cNvSpPr/>
            <p:nvPr/>
          </p:nvSpPr>
          <p:spPr>
            <a:xfrm>
              <a:off x="12823400" y="1303950"/>
              <a:ext cx="12525" cy="31525"/>
            </a:xfrm>
            <a:custGeom>
              <a:avLst/>
              <a:gdLst/>
              <a:ahLst/>
              <a:cxnLst/>
              <a:rect l="l" t="t" r="r" b="b"/>
              <a:pathLst>
                <a:path w="501" h="1261" extrusionOk="0">
                  <a:moveTo>
                    <a:pt x="300" y="1"/>
                  </a:moveTo>
                  <a:lnTo>
                    <a:pt x="1" y="61"/>
                  </a:lnTo>
                  <a:lnTo>
                    <a:pt x="200" y="1260"/>
                  </a:lnTo>
                  <a:lnTo>
                    <a:pt x="500" y="12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4"/>
            <p:cNvSpPr/>
            <p:nvPr/>
          </p:nvSpPr>
          <p:spPr>
            <a:xfrm>
              <a:off x="12944825" y="1236500"/>
              <a:ext cx="11025" cy="70475"/>
            </a:xfrm>
            <a:custGeom>
              <a:avLst/>
              <a:gdLst/>
              <a:ahLst/>
              <a:cxnLst/>
              <a:rect l="l" t="t" r="r" b="b"/>
              <a:pathLst>
                <a:path w="441" h="2819" extrusionOk="0">
                  <a:moveTo>
                    <a:pt x="0" y="1"/>
                  </a:moveTo>
                  <a:lnTo>
                    <a:pt x="0" y="700"/>
                  </a:lnTo>
                  <a:lnTo>
                    <a:pt x="20" y="1420"/>
                  </a:lnTo>
                  <a:lnTo>
                    <a:pt x="60" y="2119"/>
                  </a:lnTo>
                  <a:lnTo>
                    <a:pt x="140" y="2819"/>
                  </a:lnTo>
                  <a:lnTo>
                    <a:pt x="440" y="2779"/>
                  </a:lnTo>
                  <a:lnTo>
                    <a:pt x="380" y="2099"/>
                  </a:lnTo>
                  <a:lnTo>
                    <a:pt x="340" y="1400"/>
                  </a:lnTo>
                  <a:lnTo>
                    <a:pt x="320" y="700"/>
                  </a:lnTo>
                  <a:lnTo>
                    <a:pt x="320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4"/>
            <p:cNvSpPr/>
            <p:nvPr/>
          </p:nvSpPr>
          <p:spPr>
            <a:xfrm>
              <a:off x="12994800" y="1226500"/>
              <a:ext cx="9025" cy="71975"/>
            </a:xfrm>
            <a:custGeom>
              <a:avLst/>
              <a:gdLst/>
              <a:ahLst/>
              <a:cxnLst/>
              <a:rect l="l" t="t" r="r" b="b"/>
              <a:pathLst>
                <a:path w="361" h="2879" extrusionOk="0">
                  <a:moveTo>
                    <a:pt x="20" y="1"/>
                  </a:moveTo>
                  <a:lnTo>
                    <a:pt x="0" y="720"/>
                  </a:lnTo>
                  <a:lnTo>
                    <a:pt x="0" y="1440"/>
                  </a:lnTo>
                  <a:lnTo>
                    <a:pt x="20" y="2159"/>
                  </a:lnTo>
                  <a:lnTo>
                    <a:pt x="60" y="2879"/>
                  </a:lnTo>
                  <a:lnTo>
                    <a:pt x="360" y="2859"/>
                  </a:lnTo>
                  <a:lnTo>
                    <a:pt x="320" y="2139"/>
                  </a:lnTo>
                  <a:lnTo>
                    <a:pt x="300" y="1440"/>
                  </a:lnTo>
                  <a:lnTo>
                    <a:pt x="300" y="720"/>
                  </a:lnTo>
                  <a:lnTo>
                    <a:pt x="34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4"/>
            <p:cNvSpPr/>
            <p:nvPr/>
          </p:nvSpPr>
          <p:spPr>
            <a:xfrm>
              <a:off x="13050750" y="1297475"/>
              <a:ext cx="14525" cy="36500"/>
            </a:xfrm>
            <a:custGeom>
              <a:avLst/>
              <a:gdLst/>
              <a:ahLst/>
              <a:cxnLst/>
              <a:rect l="l" t="t" r="r" b="b"/>
              <a:pathLst>
                <a:path w="581" h="1460" extrusionOk="0">
                  <a:moveTo>
                    <a:pt x="281" y="0"/>
                  </a:moveTo>
                  <a:lnTo>
                    <a:pt x="1" y="1399"/>
                  </a:lnTo>
                  <a:lnTo>
                    <a:pt x="301" y="1459"/>
                  </a:lnTo>
                  <a:lnTo>
                    <a:pt x="580" y="6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4"/>
            <p:cNvSpPr/>
            <p:nvPr/>
          </p:nvSpPr>
          <p:spPr>
            <a:xfrm>
              <a:off x="13162200" y="1293975"/>
              <a:ext cx="20500" cy="45475"/>
            </a:xfrm>
            <a:custGeom>
              <a:avLst/>
              <a:gdLst/>
              <a:ahLst/>
              <a:cxnLst/>
              <a:rect l="l" t="t" r="r" b="b"/>
              <a:pathLst>
                <a:path w="820" h="1819" extrusionOk="0">
                  <a:moveTo>
                    <a:pt x="520" y="0"/>
                  </a:moveTo>
                  <a:lnTo>
                    <a:pt x="420" y="440"/>
                  </a:lnTo>
                  <a:lnTo>
                    <a:pt x="280" y="860"/>
                  </a:lnTo>
                  <a:lnTo>
                    <a:pt x="160" y="1279"/>
                  </a:lnTo>
                  <a:lnTo>
                    <a:pt x="0" y="1719"/>
                  </a:lnTo>
                  <a:lnTo>
                    <a:pt x="280" y="1819"/>
                  </a:lnTo>
                  <a:lnTo>
                    <a:pt x="440" y="1379"/>
                  </a:lnTo>
                  <a:lnTo>
                    <a:pt x="580" y="960"/>
                  </a:lnTo>
                  <a:lnTo>
                    <a:pt x="700" y="520"/>
                  </a:lnTo>
                  <a:lnTo>
                    <a:pt x="820" y="8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4"/>
            <p:cNvSpPr/>
            <p:nvPr/>
          </p:nvSpPr>
          <p:spPr>
            <a:xfrm>
              <a:off x="13213150" y="1221500"/>
              <a:ext cx="10025" cy="83475"/>
            </a:xfrm>
            <a:custGeom>
              <a:avLst/>
              <a:gdLst/>
              <a:ahLst/>
              <a:cxnLst/>
              <a:rect l="l" t="t" r="r" b="b"/>
              <a:pathLst>
                <a:path w="401" h="3339" extrusionOk="0">
                  <a:moveTo>
                    <a:pt x="341" y="1"/>
                  </a:moveTo>
                  <a:lnTo>
                    <a:pt x="41" y="21"/>
                  </a:lnTo>
                  <a:lnTo>
                    <a:pt x="81" y="840"/>
                  </a:lnTo>
                  <a:lnTo>
                    <a:pt x="81" y="1680"/>
                  </a:lnTo>
                  <a:lnTo>
                    <a:pt x="61" y="2499"/>
                  </a:lnTo>
                  <a:lnTo>
                    <a:pt x="1" y="3319"/>
                  </a:lnTo>
                  <a:lnTo>
                    <a:pt x="321" y="3339"/>
                  </a:lnTo>
                  <a:lnTo>
                    <a:pt x="361" y="2519"/>
                  </a:lnTo>
                  <a:lnTo>
                    <a:pt x="401" y="1680"/>
                  </a:lnTo>
                  <a:lnTo>
                    <a:pt x="381" y="8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4"/>
            <p:cNvSpPr/>
            <p:nvPr/>
          </p:nvSpPr>
          <p:spPr>
            <a:xfrm>
              <a:off x="13116725" y="1297975"/>
              <a:ext cx="9500" cy="19000"/>
            </a:xfrm>
            <a:custGeom>
              <a:avLst/>
              <a:gdLst/>
              <a:ahLst/>
              <a:cxnLst/>
              <a:rect l="l" t="t" r="r" b="b"/>
              <a:pathLst>
                <a:path w="380" h="760" extrusionOk="0">
                  <a:moveTo>
                    <a:pt x="320" y="0"/>
                  </a:moveTo>
                  <a:lnTo>
                    <a:pt x="0" y="20"/>
                  </a:lnTo>
                  <a:lnTo>
                    <a:pt x="80" y="760"/>
                  </a:lnTo>
                  <a:lnTo>
                    <a:pt x="380" y="72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4"/>
            <p:cNvSpPr/>
            <p:nvPr/>
          </p:nvSpPr>
          <p:spPr>
            <a:xfrm>
              <a:off x="12738450" y="1353925"/>
              <a:ext cx="519700" cy="253875"/>
            </a:xfrm>
            <a:custGeom>
              <a:avLst/>
              <a:gdLst/>
              <a:ahLst/>
              <a:cxnLst/>
              <a:rect l="l" t="t" r="r" b="b"/>
              <a:pathLst>
                <a:path w="20788" h="10155" extrusionOk="0">
                  <a:moveTo>
                    <a:pt x="9215" y="1"/>
                  </a:moveTo>
                  <a:lnTo>
                    <a:pt x="8475" y="21"/>
                  </a:lnTo>
                  <a:lnTo>
                    <a:pt x="7736" y="81"/>
                  </a:lnTo>
                  <a:lnTo>
                    <a:pt x="7016" y="141"/>
                  </a:lnTo>
                  <a:lnTo>
                    <a:pt x="6277" y="240"/>
                  </a:lnTo>
                  <a:lnTo>
                    <a:pt x="5557" y="360"/>
                  </a:lnTo>
                  <a:lnTo>
                    <a:pt x="4838" y="520"/>
                  </a:lnTo>
                  <a:lnTo>
                    <a:pt x="4118" y="680"/>
                  </a:lnTo>
                  <a:lnTo>
                    <a:pt x="3418" y="880"/>
                  </a:lnTo>
                  <a:lnTo>
                    <a:pt x="2719" y="1120"/>
                  </a:lnTo>
                  <a:lnTo>
                    <a:pt x="2019" y="1360"/>
                  </a:lnTo>
                  <a:lnTo>
                    <a:pt x="1340" y="1640"/>
                  </a:lnTo>
                  <a:lnTo>
                    <a:pt x="660" y="1939"/>
                  </a:lnTo>
                  <a:lnTo>
                    <a:pt x="1" y="2259"/>
                  </a:lnTo>
                  <a:lnTo>
                    <a:pt x="41" y="2439"/>
                  </a:lnTo>
                  <a:lnTo>
                    <a:pt x="61" y="2599"/>
                  </a:lnTo>
                  <a:lnTo>
                    <a:pt x="41" y="2959"/>
                  </a:lnTo>
                  <a:lnTo>
                    <a:pt x="61" y="3179"/>
                  </a:lnTo>
                  <a:lnTo>
                    <a:pt x="81" y="3399"/>
                  </a:lnTo>
                  <a:lnTo>
                    <a:pt x="141" y="3838"/>
                  </a:lnTo>
                  <a:lnTo>
                    <a:pt x="181" y="4018"/>
                  </a:lnTo>
                  <a:lnTo>
                    <a:pt x="240" y="4198"/>
                  </a:lnTo>
                  <a:lnTo>
                    <a:pt x="300" y="4378"/>
                  </a:lnTo>
                  <a:lnTo>
                    <a:pt x="380" y="4558"/>
                  </a:lnTo>
                  <a:lnTo>
                    <a:pt x="480" y="4698"/>
                  </a:lnTo>
                  <a:lnTo>
                    <a:pt x="620" y="4818"/>
                  </a:lnTo>
                  <a:lnTo>
                    <a:pt x="680" y="4858"/>
                  </a:lnTo>
                  <a:lnTo>
                    <a:pt x="760" y="4878"/>
                  </a:lnTo>
                  <a:lnTo>
                    <a:pt x="840" y="4918"/>
                  </a:lnTo>
                  <a:lnTo>
                    <a:pt x="920" y="4918"/>
                  </a:lnTo>
                  <a:lnTo>
                    <a:pt x="1080" y="4898"/>
                  </a:lnTo>
                  <a:lnTo>
                    <a:pt x="1200" y="4858"/>
                  </a:lnTo>
                  <a:lnTo>
                    <a:pt x="1320" y="4778"/>
                  </a:lnTo>
                  <a:lnTo>
                    <a:pt x="1420" y="4658"/>
                  </a:lnTo>
                  <a:lnTo>
                    <a:pt x="1520" y="4538"/>
                  </a:lnTo>
                  <a:lnTo>
                    <a:pt x="1600" y="4398"/>
                  </a:lnTo>
                  <a:lnTo>
                    <a:pt x="1640" y="4258"/>
                  </a:lnTo>
                  <a:lnTo>
                    <a:pt x="1680" y="4118"/>
                  </a:lnTo>
                  <a:lnTo>
                    <a:pt x="1720" y="3818"/>
                  </a:lnTo>
                  <a:lnTo>
                    <a:pt x="1760" y="3518"/>
                  </a:lnTo>
                  <a:lnTo>
                    <a:pt x="1800" y="3219"/>
                  </a:lnTo>
                  <a:lnTo>
                    <a:pt x="1839" y="3059"/>
                  </a:lnTo>
                  <a:lnTo>
                    <a:pt x="1899" y="2919"/>
                  </a:lnTo>
                  <a:lnTo>
                    <a:pt x="1979" y="2799"/>
                  </a:lnTo>
                  <a:lnTo>
                    <a:pt x="2079" y="2679"/>
                  </a:lnTo>
                  <a:lnTo>
                    <a:pt x="2199" y="2579"/>
                  </a:lnTo>
                  <a:lnTo>
                    <a:pt x="2339" y="2519"/>
                  </a:lnTo>
                  <a:lnTo>
                    <a:pt x="2479" y="2479"/>
                  </a:lnTo>
                  <a:lnTo>
                    <a:pt x="2619" y="2459"/>
                  </a:lnTo>
                  <a:lnTo>
                    <a:pt x="2759" y="2499"/>
                  </a:lnTo>
                  <a:lnTo>
                    <a:pt x="2819" y="2539"/>
                  </a:lnTo>
                  <a:lnTo>
                    <a:pt x="2879" y="2579"/>
                  </a:lnTo>
                  <a:lnTo>
                    <a:pt x="2919" y="2639"/>
                  </a:lnTo>
                  <a:lnTo>
                    <a:pt x="2959" y="2699"/>
                  </a:lnTo>
                  <a:lnTo>
                    <a:pt x="3019" y="2859"/>
                  </a:lnTo>
                  <a:lnTo>
                    <a:pt x="3059" y="3019"/>
                  </a:lnTo>
                  <a:lnTo>
                    <a:pt x="3079" y="3179"/>
                  </a:lnTo>
                  <a:lnTo>
                    <a:pt x="3079" y="3658"/>
                  </a:lnTo>
                  <a:lnTo>
                    <a:pt x="3079" y="4138"/>
                  </a:lnTo>
                  <a:lnTo>
                    <a:pt x="3039" y="5077"/>
                  </a:lnTo>
                  <a:lnTo>
                    <a:pt x="3019" y="5557"/>
                  </a:lnTo>
                  <a:lnTo>
                    <a:pt x="3019" y="6017"/>
                  </a:lnTo>
                  <a:lnTo>
                    <a:pt x="3039" y="6497"/>
                  </a:lnTo>
                  <a:lnTo>
                    <a:pt x="3059" y="6976"/>
                  </a:lnTo>
                  <a:lnTo>
                    <a:pt x="3139" y="7436"/>
                  </a:lnTo>
                  <a:lnTo>
                    <a:pt x="3239" y="7916"/>
                  </a:lnTo>
                  <a:lnTo>
                    <a:pt x="3319" y="8136"/>
                  </a:lnTo>
                  <a:lnTo>
                    <a:pt x="3399" y="8355"/>
                  </a:lnTo>
                  <a:lnTo>
                    <a:pt x="3498" y="8575"/>
                  </a:lnTo>
                  <a:lnTo>
                    <a:pt x="3618" y="8795"/>
                  </a:lnTo>
                  <a:lnTo>
                    <a:pt x="3718" y="8995"/>
                  </a:lnTo>
                  <a:lnTo>
                    <a:pt x="3858" y="9195"/>
                  </a:lnTo>
                  <a:lnTo>
                    <a:pt x="3998" y="9375"/>
                  </a:lnTo>
                  <a:lnTo>
                    <a:pt x="4158" y="9535"/>
                  </a:lnTo>
                  <a:lnTo>
                    <a:pt x="4318" y="9695"/>
                  </a:lnTo>
                  <a:lnTo>
                    <a:pt x="4518" y="9835"/>
                  </a:lnTo>
                  <a:lnTo>
                    <a:pt x="4698" y="9974"/>
                  </a:lnTo>
                  <a:lnTo>
                    <a:pt x="4918" y="10074"/>
                  </a:lnTo>
                  <a:lnTo>
                    <a:pt x="5097" y="10154"/>
                  </a:lnTo>
                  <a:lnTo>
                    <a:pt x="5297" y="10154"/>
                  </a:lnTo>
                  <a:lnTo>
                    <a:pt x="5397" y="10134"/>
                  </a:lnTo>
                  <a:lnTo>
                    <a:pt x="5477" y="10074"/>
                  </a:lnTo>
                  <a:lnTo>
                    <a:pt x="5537" y="10014"/>
                  </a:lnTo>
                  <a:lnTo>
                    <a:pt x="5597" y="9934"/>
                  </a:lnTo>
                  <a:lnTo>
                    <a:pt x="5697" y="9755"/>
                  </a:lnTo>
                  <a:lnTo>
                    <a:pt x="5757" y="9575"/>
                  </a:lnTo>
                  <a:lnTo>
                    <a:pt x="5897" y="9075"/>
                  </a:lnTo>
                  <a:lnTo>
                    <a:pt x="6017" y="8555"/>
                  </a:lnTo>
                  <a:lnTo>
                    <a:pt x="6117" y="8056"/>
                  </a:lnTo>
                  <a:lnTo>
                    <a:pt x="6177" y="7536"/>
                  </a:lnTo>
                  <a:lnTo>
                    <a:pt x="6237" y="7036"/>
                  </a:lnTo>
                  <a:lnTo>
                    <a:pt x="6257" y="6517"/>
                  </a:lnTo>
                  <a:lnTo>
                    <a:pt x="6277" y="5997"/>
                  </a:lnTo>
                  <a:lnTo>
                    <a:pt x="6257" y="5477"/>
                  </a:lnTo>
                  <a:lnTo>
                    <a:pt x="6197" y="4378"/>
                  </a:lnTo>
                  <a:lnTo>
                    <a:pt x="6177" y="3818"/>
                  </a:lnTo>
                  <a:lnTo>
                    <a:pt x="6177" y="3538"/>
                  </a:lnTo>
                  <a:lnTo>
                    <a:pt x="6197" y="3279"/>
                  </a:lnTo>
                  <a:lnTo>
                    <a:pt x="6217" y="2999"/>
                  </a:lnTo>
                  <a:lnTo>
                    <a:pt x="6277" y="2719"/>
                  </a:lnTo>
                  <a:lnTo>
                    <a:pt x="6337" y="2439"/>
                  </a:lnTo>
                  <a:lnTo>
                    <a:pt x="6417" y="2179"/>
                  </a:lnTo>
                  <a:lnTo>
                    <a:pt x="6537" y="1919"/>
                  </a:lnTo>
                  <a:lnTo>
                    <a:pt x="6656" y="1680"/>
                  </a:lnTo>
                  <a:lnTo>
                    <a:pt x="6816" y="1460"/>
                  </a:lnTo>
                  <a:lnTo>
                    <a:pt x="6996" y="1260"/>
                  </a:lnTo>
                  <a:lnTo>
                    <a:pt x="7216" y="1080"/>
                  </a:lnTo>
                  <a:lnTo>
                    <a:pt x="7456" y="920"/>
                  </a:lnTo>
                  <a:lnTo>
                    <a:pt x="7696" y="820"/>
                  </a:lnTo>
                  <a:lnTo>
                    <a:pt x="7976" y="740"/>
                  </a:lnTo>
                  <a:lnTo>
                    <a:pt x="8236" y="700"/>
                  </a:lnTo>
                  <a:lnTo>
                    <a:pt x="8515" y="720"/>
                  </a:lnTo>
                  <a:lnTo>
                    <a:pt x="8655" y="740"/>
                  </a:lnTo>
                  <a:lnTo>
                    <a:pt x="8775" y="780"/>
                  </a:lnTo>
                  <a:lnTo>
                    <a:pt x="8915" y="820"/>
                  </a:lnTo>
                  <a:lnTo>
                    <a:pt x="9035" y="880"/>
                  </a:lnTo>
                  <a:lnTo>
                    <a:pt x="9215" y="1020"/>
                  </a:lnTo>
                  <a:lnTo>
                    <a:pt x="9375" y="1160"/>
                  </a:lnTo>
                  <a:lnTo>
                    <a:pt x="9535" y="1340"/>
                  </a:lnTo>
                  <a:lnTo>
                    <a:pt x="9655" y="1540"/>
                  </a:lnTo>
                  <a:lnTo>
                    <a:pt x="9755" y="1740"/>
                  </a:lnTo>
                  <a:lnTo>
                    <a:pt x="9835" y="1959"/>
                  </a:lnTo>
                  <a:lnTo>
                    <a:pt x="9914" y="2179"/>
                  </a:lnTo>
                  <a:lnTo>
                    <a:pt x="9974" y="2419"/>
                  </a:lnTo>
                  <a:lnTo>
                    <a:pt x="10074" y="2859"/>
                  </a:lnTo>
                  <a:lnTo>
                    <a:pt x="10154" y="3319"/>
                  </a:lnTo>
                  <a:lnTo>
                    <a:pt x="10274" y="3758"/>
                  </a:lnTo>
                  <a:lnTo>
                    <a:pt x="10354" y="3978"/>
                  </a:lnTo>
                  <a:lnTo>
                    <a:pt x="10434" y="4198"/>
                  </a:lnTo>
                  <a:lnTo>
                    <a:pt x="10534" y="4358"/>
                  </a:lnTo>
                  <a:lnTo>
                    <a:pt x="10634" y="4498"/>
                  </a:lnTo>
                  <a:lnTo>
                    <a:pt x="10754" y="4618"/>
                  </a:lnTo>
                  <a:lnTo>
                    <a:pt x="10834" y="4658"/>
                  </a:lnTo>
                  <a:lnTo>
                    <a:pt x="10914" y="4698"/>
                  </a:lnTo>
                  <a:lnTo>
                    <a:pt x="11054" y="4738"/>
                  </a:lnTo>
                  <a:lnTo>
                    <a:pt x="11194" y="4738"/>
                  </a:lnTo>
                  <a:lnTo>
                    <a:pt x="11334" y="4718"/>
                  </a:lnTo>
                  <a:lnTo>
                    <a:pt x="11473" y="4658"/>
                  </a:lnTo>
                  <a:lnTo>
                    <a:pt x="11673" y="4578"/>
                  </a:lnTo>
                  <a:lnTo>
                    <a:pt x="11833" y="4458"/>
                  </a:lnTo>
                  <a:lnTo>
                    <a:pt x="11973" y="4298"/>
                  </a:lnTo>
                  <a:lnTo>
                    <a:pt x="12113" y="4138"/>
                  </a:lnTo>
                  <a:lnTo>
                    <a:pt x="12233" y="3958"/>
                  </a:lnTo>
                  <a:lnTo>
                    <a:pt x="12353" y="3778"/>
                  </a:lnTo>
                  <a:lnTo>
                    <a:pt x="12553" y="3379"/>
                  </a:lnTo>
                  <a:lnTo>
                    <a:pt x="12773" y="2979"/>
                  </a:lnTo>
                  <a:lnTo>
                    <a:pt x="12893" y="2799"/>
                  </a:lnTo>
                  <a:lnTo>
                    <a:pt x="13013" y="2619"/>
                  </a:lnTo>
                  <a:lnTo>
                    <a:pt x="13152" y="2459"/>
                  </a:lnTo>
                  <a:lnTo>
                    <a:pt x="13292" y="2319"/>
                  </a:lnTo>
                  <a:lnTo>
                    <a:pt x="13452" y="2199"/>
                  </a:lnTo>
                  <a:lnTo>
                    <a:pt x="13652" y="2099"/>
                  </a:lnTo>
                  <a:lnTo>
                    <a:pt x="13672" y="2519"/>
                  </a:lnTo>
                  <a:lnTo>
                    <a:pt x="13712" y="2719"/>
                  </a:lnTo>
                  <a:lnTo>
                    <a:pt x="13732" y="2919"/>
                  </a:lnTo>
                  <a:lnTo>
                    <a:pt x="13792" y="3119"/>
                  </a:lnTo>
                  <a:lnTo>
                    <a:pt x="13872" y="3319"/>
                  </a:lnTo>
                  <a:lnTo>
                    <a:pt x="13952" y="3498"/>
                  </a:lnTo>
                  <a:lnTo>
                    <a:pt x="14072" y="3658"/>
                  </a:lnTo>
                  <a:lnTo>
                    <a:pt x="14212" y="3818"/>
                  </a:lnTo>
                  <a:lnTo>
                    <a:pt x="14392" y="3938"/>
                  </a:lnTo>
                  <a:lnTo>
                    <a:pt x="14572" y="4018"/>
                  </a:lnTo>
                  <a:lnTo>
                    <a:pt x="14771" y="4078"/>
                  </a:lnTo>
                  <a:lnTo>
                    <a:pt x="14971" y="4078"/>
                  </a:lnTo>
                  <a:lnTo>
                    <a:pt x="15171" y="4058"/>
                  </a:lnTo>
                  <a:lnTo>
                    <a:pt x="15251" y="4018"/>
                  </a:lnTo>
                  <a:lnTo>
                    <a:pt x="15351" y="3978"/>
                  </a:lnTo>
                  <a:lnTo>
                    <a:pt x="15431" y="3918"/>
                  </a:lnTo>
                  <a:lnTo>
                    <a:pt x="15491" y="3838"/>
                  </a:lnTo>
                  <a:lnTo>
                    <a:pt x="15551" y="3758"/>
                  </a:lnTo>
                  <a:lnTo>
                    <a:pt x="15611" y="3678"/>
                  </a:lnTo>
                  <a:lnTo>
                    <a:pt x="15691" y="3478"/>
                  </a:lnTo>
                  <a:lnTo>
                    <a:pt x="15731" y="3259"/>
                  </a:lnTo>
                  <a:lnTo>
                    <a:pt x="15771" y="3039"/>
                  </a:lnTo>
                  <a:lnTo>
                    <a:pt x="15811" y="2839"/>
                  </a:lnTo>
                  <a:lnTo>
                    <a:pt x="15871" y="2639"/>
                  </a:lnTo>
                  <a:lnTo>
                    <a:pt x="15931" y="2539"/>
                  </a:lnTo>
                  <a:lnTo>
                    <a:pt x="15971" y="2459"/>
                  </a:lnTo>
                  <a:lnTo>
                    <a:pt x="16051" y="2379"/>
                  </a:lnTo>
                  <a:lnTo>
                    <a:pt x="16131" y="2319"/>
                  </a:lnTo>
                  <a:lnTo>
                    <a:pt x="16211" y="2259"/>
                  </a:lnTo>
                  <a:lnTo>
                    <a:pt x="16290" y="2239"/>
                  </a:lnTo>
                  <a:lnTo>
                    <a:pt x="16390" y="2219"/>
                  </a:lnTo>
                  <a:lnTo>
                    <a:pt x="16570" y="2219"/>
                  </a:lnTo>
                  <a:lnTo>
                    <a:pt x="16650" y="2239"/>
                  </a:lnTo>
                  <a:lnTo>
                    <a:pt x="16830" y="2319"/>
                  </a:lnTo>
                  <a:lnTo>
                    <a:pt x="17010" y="2419"/>
                  </a:lnTo>
                  <a:lnTo>
                    <a:pt x="17170" y="2559"/>
                  </a:lnTo>
                  <a:lnTo>
                    <a:pt x="17310" y="2719"/>
                  </a:lnTo>
                  <a:lnTo>
                    <a:pt x="17430" y="2899"/>
                  </a:lnTo>
                  <a:lnTo>
                    <a:pt x="17510" y="3079"/>
                  </a:lnTo>
                  <a:lnTo>
                    <a:pt x="17590" y="3279"/>
                  </a:lnTo>
                  <a:lnTo>
                    <a:pt x="17730" y="3678"/>
                  </a:lnTo>
                  <a:lnTo>
                    <a:pt x="17830" y="4078"/>
                  </a:lnTo>
                  <a:lnTo>
                    <a:pt x="17929" y="4498"/>
                  </a:lnTo>
                  <a:lnTo>
                    <a:pt x="18009" y="4918"/>
                  </a:lnTo>
                  <a:lnTo>
                    <a:pt x="18129" y="5317"/>
                  </a:lnTo>
                  <a:lnTo>
                    <a:pt x="18269" y="5717"/>
                  </a:lnTo>
                  <a:lnTo>
                    <a:pt x="18349" y="5897"/>
                  </a:lnTo>
                  <a:lnTo>
                    <a:pt x="18449" y="6077"/>
                  </a:lnTo>
                  <a:lnTo>
                    <a:pt x="18549" y="6217"/>
                  </a:lnTo>
                  <a:lnTo>
                    <a:pt x="18669" y="6357"/>
                  </a:lnTo>
                  <a:lnTo>
                    <a:pt x="18789" y="6477"/>
                  </a:lnTo>
                  <a:lnTo>
                    <a:pt x="18929" y="6597"/>
                  </a:lnTo>
                  <a:lnTo>
                    <a:pt x="19069" y="6676"/>
                  </a:lnTo>
                  <a:lnTo>
                    <a:pt x="19229" y="6736"/>
                  </a:lnTo>
                  <a:lnTo>
                    <a:pt x="19389" y="6776"/>
                  </a:lnTo>
                  <a:lnTo>
                    <a:pt x="19568" y="6776"/>
                  </a:lnTo>
                  <a:lnTo>
                    <a:pt x="19688" y="6756"/>
                  </a:lnTo>
                  <a:lnTo>
                    <a:pt x="19828" y="6696"/>
                  </a:lnTo>
                  <a:lnTo>
                    <a:pt x="19948" y="6637"/>
                  </a:lnTo>
                  <a:lnTo>
                    <a:pt x="20068" y="6537"/>
                  </a:lnTo>
                  <a:lnTo>
                    <a:pt x="20168" y="6437"/>
                  </a:lnTo>
                  <a:lnTo>
                    <a:pt x="20248" y="6337"/>
                  </a:lnTo>
                  <a:lnTo>
                    <a:pt x="20328" y="6217"/>
                  </a:lnTo>
                  <a:lnTo>
                    <a:pt x="20388" y="6077"/>
                  </a:lnTo>
                  <a:lnTo>
                    <a:pt x="20488" y="5817"/>
                  </a:lnTo>
                  <a:lnTo>
                    <a:pt x="20528" y="5537"/>
                  </a:lnTo>
                  <a:lnTo>
                    <a:pt x="20568" y="5257"/>
                  </a:lnTo>
                  <a:lnTo>
                    <a:pt x="20588" y="4958"/>
                  </a:lnTo>
                  <a:lnTo>
                    <a:pt x="20608" y="4958"/>
                  </a:lnTo>
                  <a:lnTo>
                    <a:pt x="20628" y="4918"/>
                  </a:lnTo>
                  <a:lnTo>
                    <a:pt x="20668" y="4778"/>
                  </a:lnTo>
                  <a:lnTo>
                    <a:pt x="20708" y="4558"/>
                  </a:lnTo>
                  <a:lnTo>
                    <a:pt x="20728" y="4258"/>
                  </a:lnTo>
                  <a:lnTo>
                    <a:pt x="20768" y="3498"/>
                  </a:lnTo>
                  <a:lnTo>
                    <a:pt x="20788" y="2559"/>
                  </a:lnTo>
                  <a:lnTo>
                    <a:pt x="20468" y="2299"/>
                  </a:lnTo>
                  <a:lnTo>
                    <a:pt x="20148" y="2079"/>
                  </a:lnTo>
                  <a:lnTo>
                    <a:pt x="19668" y="1859"/>
                  </a:lnTo>
                  <a:lnTo>
                    <a:pt x="19169" y="1660"/>
                  </a:lnTo>
                  <a:lnTo>
                    <a:pt x="18689" y="1500"/>
                  </a:lnTo>
                  <a:lnTo>
                    <a:pt x="18189" y="1340"/>
                  </a:lnTo>
                  <a:lnTo>
                    <a:pt x="17690" y="1200"/>
                  </a:lnTo>
                  <a:lnTo>
                    <a:pt x="17190" y="1060"/>
                  </a:lnTo>
                  <a:lnTo>
                    <a:pt x="16171" y="840"/>
                  </a:lnTo>
                  <a:lnTo>
                    <a:pt x="15031" y="640"/>
                  </a:lnTo>
                  <a:lnTo>
                    <a:pt x="13852" y="440"/>
                  </a:lnTo>
                  <a:lnTo>
                    <a:pt x="12633" y="260"/>
                  </a:lnTo>
                  <a:lnTo>
                    <a:pt x="12033" y="181"/>
                  </a:lnTo>
                  <a:lnTo>
                    <a:pt x="11414" y="101"/>
                  </a:lnTo>
                  <a:lnTo>
                    <a:pt x="10674" y="41"/>
                  </a:lnTo>
                  <a:lnTo>
                    <a:pt x="9954" y="21"/>
                  </a:lnTo>
                  <a:lnTo>
                    <a:pt x="9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4"/>
            <p:cNvSpPr/>
            <p:nvPr/>
          </p:nvSpPr>
          <p:spPr>
            <a:xfrm>
              <a:off x="13099225" y="2175425"/>
              <a:ext cx="264375" cy="181400"/>
            </a:xfrm>
            <a:custGeom>
              <a:avLst/>
              <a:gdLst/>
              <a:ahLst/>
              <a:cxnLst/>
              <a:rect l="l" t="t" r="r" b="b"/>
              <a:pathLst>
                <a:path w="10575" h="7256" extrusionOk="0">
                  <a:moveTo>
                    <a:pt x="10314" y="0"/>
                  </a:moveTo>
                  <a:lnTo>
                    <a:pt x="9875" y="660"/>
                  </a:lnTo>
                  <a:lnTo>
                    <a:pt x="9395" y="1299"/>
                  </a:lnTo>
                  <a:lnTo>
                    <a:pt x="8895" y="1919"/>
                  </a:lnTo>
                  <a:lnTo>
                    <a:pt x="8355" y="2519"/>
                  </a:lnTo>
                  <a:lnTo>
                    <a:pt x="7776" y="3078"/>
                  </a:lnTo>
                  <a:lnTo>
                    <a:pt x="7176" y="3598"/>
                  </a:lnTo>
                  <a:lnTo>
                    <a:pt x="6557" y="4098"/>
                  </a:lnTo>
                  <a:lnTo>
                    <a:pt x="5897" y="4557"/>
                  </a:lnTo>
                  <a:lnTo>
                    <a:pt x="5217" y="4997"/>
                  </a:lnTo>
                  <a:lnTo>
                    <a:pt x="4518" y="5397"/>
                  </a:lnTo>
                  <a:lnTo>
                    <a:pt x="3798" y="5757"/>
                  </a:lnTo>
                  <a:lnTo>
                    <a:pt x="3079" y="6076"/>
                  </a:lnTo>
                  <a:lnTo>
                    <a:pt x="2319" y="6356"/>
                  </a:lnTo>
                  <a:lnTo>
                    <a:pt x="1560" y="6596"/>
                  </a:lnTo>
                  <a:lnTo>
                    <a:pt x="780" y="6796"/>
                  </a:lnTo>
                  <a:lnTo>
                    <a:pt x="1" y="6956"/>
                  </a:lnTo>
                  <a:lnTo>
                    <a:pt x="61" y="7256"/>
                  </a:lnTo>
                  <a:lnTo>
                    <a:pt x="860" y="7096"/>
                  </a:lnTo>
                  <a:lnTo>
                    <a:pt x="1640" y="6896"/>
                  </a:lnTo>
                  <a:lnTo>
                    <a:pt x="2419" y="6636"/>
                  </a:lnTo>
                  <a:lnTo>
                    <a:pt x="3179" y="6356"/>
                  </a:lnTo>
                  <a:lnTo>
                    <a:pt x="3938" y="6017"/>
                  </a:lnTo>
                  <a:lnTo>
                    <a:pt x="4658" y="5657"/>
                  </a:lnTo>
                  <a:lnTo>
                    <a:pt x="5377" y="5257"/>
                  </a:lnTo>
                  <a:lnTo>
                    <a:pt x="6057" y="4817"/>
                  </a:lnTo>
                  <a:lnTo>
                    <a:pt x="6736" y="4338"/>
                  </a:lnTo>
                  <a:lnTo>
                    <a:pt x="7376" y="3838"/>
                  </a:lnTo>
                  <a:lnTo>
                    <a:pt x="7996" y="3298"/>
                  </a:lnTo>
                  <a:lnTo>
                    <a:pt x="8575" y="2719"/>
                  </a:lnTo>
                  <a:lnTo>
                    <a:pt x="9115" y="2119"/>
                  </a:lnTo>
                  <a:lnTo>
                    <a:pt x="9655" y="1499"/>
                  </a:lnTo>
                  <a:lnTo>
                    <a:pt x="10134" y="840"/>
                  </a:lnTo>
                  <a:lnTo>
                    <a:pt x="10574" y="16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4"/>
            <p:cNvSpPr/>
            <p:nvPr/>
          </p:nvSpPr>
          <p:spPr>
            <a:xfrm>
              <a:off x="12956325" y="2356300"/>
              <a:ext cx="79975" cy="12025"/>
            </a:xfrm>
            <a:custGeom>
              <a:avLst/>
              <a:gdLst/>
              <a:ahLst/>
              <a:cxnLst/>
              <a:rect l="l" t="t" r="r" b="b"/>
              <a:pathLst>
                <a:path w="3199" h="481" extrusionOk="0">
                  <a:moveTo>
                    <a:pt x="40" y="1"/>
                  </a:moveTo>
                  <a:lnTo>
                    <a:pt x="0" y="301"/>
                  </a:lnTo>
                  <a:lnTo>
                    <a:pt x="640" y="381"/>
                  </a:lnTo>
                  <a:lnTo>
                    <a:pt x="1259" y="440"/>
                  </a:lnTo>
                  <a:lnTo>
                    <a:pt x="1899" y="460"/>
                  </a:lnTo>
                  <a:lnTo>
                    <a:pt x="2519" y="480"/>
                  </a:lnTo>
                  <a:lnTo>
                    <a:pt x="3198" y="460"/>
                  </a:lnTo>
                  <a:lnTo>
                    <a:pt x="3198" y="161"/>
                  </a:lnTo>
                  <a:lnTo>
                    <a:pt x="2399" y="181"/>
                  </a:lnTo>
                  <a:lnTo>
                    <a:pt x="1619" y="161"/>
                  </a:lnTo>
                  <a:lnTo>
                    <a:pt x="820" y="10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4"/>
            <p:cNvSpPr/>
            <p:nvPr/>
          </p:nvSpPr>
          <p:spPr>
            <a:xfrm>
              <a:off x="12570550" y="1596275"/>
              <a:ext cx="118950" cy="180425"/>
            </a:xfrm>
            <a:custGeom>
              <a:avLst/>
              <a:gdLst/>
              <a:ahLst/>
              <a:cxnLst/>
              <a:rect l="l" t="t" r="r" b="b"/>
              <a:pathLst>
                <a:path w="4758" h="7217" extrusionOk="0">
                  <a:moveTo>
                    <a:pt x="4678" y="1"/>
                  </a:moveTo>
                  <a:lnTo>
                    <a:pt x="4418" y="81"/>
                  </a:lnTo>
                  <a:lnTo>
                    <a:pt x="4178" y="181"/>
                  </a:lnTo>
                  <a:lnTo>
                    <a:pt x="3938" y="280"/>
                  </a:lnTo>
                  <a:lnTo>
                    <a:pt x="3698" y="400"/>
                  </a:lnTo>
                  <a:lnTo>
                    <a:pt x="3459" y="540"/>
                  </a:lnTo>
                  <a:lnTo>
                    <a:pt x="3239" y="700"/>
                  </a:lnTo>
                  <a:lnTo>
                    <a:pt x="2999" y="860"/>
                  </a:lnTo>
                  <a:lnTo>
                    <a:pt x="2779" y="1040"/>
                  </a:lnTo>
                  <a:lnTo>
                    <a:pt x="2579" y="1220"/>
                  </a:lnTo>
                  <a:lnTo>
                    <a:pt x="2359" y="1440"/>
                  </a:lnTo>
                  <a:lnTo>
                    <a:pt x="2159" y="1640"/>
                  </a:lnTo>
                  <a:lnTo>
                    <a:pt x="1980" y="1879"/>
                  </a:lnTo>
                  <a:lnTo>
                    <a:pt x="1800" y="2119"/>
                  </a:lnTo>
                  <a:lnTo>
                    <a:pt x="1620" y="2359"/>
                  </a:lnTo>
                  <a:lnTo>
                    <a:pt x="1460" y="2619"/>
                  </a:lnTo>
                  <a:lnTo>
                    <a:pt x="1300" y="2879"/>
                  </a:lnTo>
                  <a:lnTo>
                    <a:pt x="1040" y="3399"/>
                  </a:lnTo>
                  <a:lnTo>
                    <a:pt x="820" y="3938"/>
                  </a:lnTo>
                  <a:lnTo>
                    <a:pt x="620" y="4478"/>
                  </a:lnTo>
                  <a:lnTo>
                    <a:pt x="441" y="5037"/>
                  </a:lnTo>
                  <a:lnTo>
                    <a:pt x="301" y="5577"/>
                  </a:lnTo>
                  <a:lnTo>
                    <a:pt x="181" y="6117"/>
                  </a:lnTo>
                  <a:lnTo>
                    <a:pt x="81" y="6636"/>
                  </a:lnTo>
                  <a:lnTo>
                    <a:pt x="1" y="7156"/>
                  </a:lnTo>
                  <a:lnTo>
                    <a:pt x="301" y="7216"/>
                  </a:lnTo>
                  <a:lnTo>
                    <a:pt x="480" y="6177"/>
                  </a:lnTo>
                  <a:lnTo>
                    <a:pt x="600" y="5657"/>
                  </a:lnTo>
                  <a:lnTo>
                    <a:pt x="740" y="5117"/>
                  </a:lnTo>
                  <a:lnTo>
                    <a:pt x="900" y="4578"/>
                  </a:lnTo>
                  <a:lnTo>
                    <a:pt x="1100" y="4058"/>
                  </a:lnTo>
                  <a:lnTo>
                    <a:pt x="1320" y="3538"/>
                  </a:lnTo>
                  <a:lnTo>
                    <a:pt x="1560" y="3039"/>
                  </a:lnTo>
                  <a:lnTo>
                    <a:pt x="1720" y="2779"/>
                  </a:lnTo>
                  <a:lnTo>
                    <a:pt x="1880" y="2539"/>
                  </a:lnTo>
                  <a:lnTo>
                    <a:pt x="2040" y="2299"/>
                  </a:lnTo>
                  <a:lnTo>
                    <a:pt x="2219" y="2079"/>
                  </a:lnTo>
                  <a:lnTo>
                    <a:pt x="2399" y="1859"/>
                  </a:lnTo>
                  <a:lnTo>
                    <a:pt x="2579" y="1660"/>
                  </a:lnTo>
                  <a:lnTo>
                    <a:pt x="2779" y="1460"/>
                  </a:lnTo>
                  <a:lnTo>
                    <a:pt x="2979" y="1280"/>
                  </a:lnTo>
                  <a:lnTo>
                    <a:pt x="3179" y="1100"/>
                  </a:lnTo>
                  <a:lnTo>
                    <a:pt x="3399" y="960"/>
                  </a:lnTo>
                  <a:lnTo>
                    <a:pt x="3619" y="800"/>
                  </a:lnTo>
                  <a:lnTo>
                    <a:pt x="3838" y="680"/>
                  </a:lnTo>
                  <a:lnTo>
                    <a:pt x="4058" y="560"/>
                  </a:lnTo>
                  <a:lnTo>
                    <a:pt x="4298" y="460"/>
                  </a:lnTo>
                  <a:lnTo>
                    <a:pt x="4518" y="360"/>
                  </a:lnTo>
                  <a:lnTo>
                    <a:pt x="4758" y="300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4"/>
            <p:cNvSpPr/>
            <p:nvPr/>
          </p:nvSpPr>
          <p:spPr>
            <a:xfrm>
              <a:off x="12564050" y="1808650"/>
              <a:ext cx="16025" cy="57975"/>
            </a:xfrm>
            <a:custGeom>
              <a:avLst/>
              <a:gdLst/>
              <a:ahLst/>
              <a:cxnLst/>
              <a:rect l="l" t="t" r="r" b="b"/>
              <a:pathLst>
                <a:path w="641" h="2319" extrusionOk="0">
                  <a:moveTo>
                    <a:pt x="321" y="0"/>
                  </a:moveTo>
                  <a:lnTo>
                    <a:pt x="1" y="20"/>
                  </a:lnTo>
                  <a:lnTo>
                    <a:pt x="61" y="600"/>
                  </a:lnTo>
                  <a:lnTo>
                    <a:pt x="121" y="1180"/>
                  </a:lnTo>
                  <a:lnTo>
                    <a:pt x="221" y="1759"/>
                  </a:lnTo>
                  <a:lnTo>
                    <a:pt x="341" y="2319"/>
                  </a:lnTo>
                  <a:lnTo>
                    <a:pt x="641" y="2259"/>
                  </a:lnTo>
                  <a:lnTo>
                    <a:pt x="521" y="1699"/>
                  </a:lnTo>
                  <a:lnTo>
                    <a:pt x="441" y="1140"/>
                  </a:lnTo>
                  <a:lnTo>
                    <a:pt x="361" y="58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4"/>
            <p:cNvSpPr/>
            <p:nvPr/>
          </p:nvSpPr>
          <p:spPr>
            <a:xfrm>
              <a:off x="13178675" y="1886100"/>
              <a:ext cx="135450" cy="126950"/>
            </a:xfrm>
            <a:custGeom>
              <a:avLst/>
              <a:gdLst/>
              <a:ahLst/>
              <a:cxnLst/>
              <a:rect l="l" t="t" r="r" b="b"/>
              <a:pathLst>
                <a:path w="5418" h="5078" extrusionOk="0">
                  <a:moveTo>
                    <a:pt x="5137" y="0"/>
                  </a:moveTo>
                  <a:lnTo>
                    <a:pt x="4918" y="820"/>
                  </a:lnTo>
                  <a:lnTo>
                    <a:pt x="4778" y="1220"/>
                  </a:lnTo>
                  <a:lnTo>
                    <a:pt x="4658" y="1639"/>
                  </a:lnTo>
                  <a:lnTo>
                    <a:pt x="4498" y="2019"/>
                  </a:lnTo>
                  <a:lnTo>
                    <a:pt x="4338" y="2419"/>
                  </a:lnTo>
                  <a:lnTo>
                    <a:pt x="4138" y="2779"/>
                  </a:lnTo>
                  <a:lnTo>
                    <a:pt x="3918" y="3138"/>
                  </a:lnTo>
                  <a:lnTo>
                    <a:pt x="3698" y="3438"/>
                  </a:lnTo>
                  <a:lnTo>
                    <a:pt x="3439" y="3738"/>
                  </a:lnTo>
                  <a:lnTo>
                    <a:pt x="3159" y="3998"/>
                  </a:lnTo>
                  <a:lnTo>
                    <a:pt x="2819" y="4258"/>
                  </a:lnTo>
                  <a:lnTo>
                    <a:pt x="2659" y="4358"/>
                  </a:lnTo>
                  <a:lnTo>
                    <a:pt x="2479" y="4458"/>
                  </a:lnTo>
                  <a:lnTo>
                    <a:pt x="2279" y="4558"/>
                  </a:lnTo>
                  <a:lnTo>
                    <a:pt x="2099" y="4638"/>
                  </a:lnTo>
                  <a:lnTo>
                    <a:pt x="1899" y="4698"/>
                  </a:lnTo>
                  <a:lnTo>
                    <a:pt x="1680" y="4737"/>
                  </a:lnTo>
                  <a:lnTo>
                    <a:pt x="1480" y="4757"/>
                  </a:lnTo>
                  <a:lnTo>
                    <a:pt x="1260" y="4777"/>
                  </a:lnTo>
                  <a:lnTo>
                    <a:pt x="1220" y="4777"/>
                  </a:lnTo>
                  <a:lnTo>
                    <a:pt x="1000" y="4757"/>
                  </a:lnTo>
                  <a:lnTo>
                    <a:pt x="720" y="4698"/>
                  </a:lnTo>
                  <a:lnTo>
                    <a:pt x="580" y="4658"/>
                  </a:lnTo>
                  <a:lnTo>
                    <a:pt x="440" y="4618"/>
                  </a:lnTo>
                  <a:lnTo>
                    <a:pt x="300" y="4538"/>
                  </a:lnTo>
                  <a:lnTo>
                    <a:pt x="181" y="4458"/>
                  </a:lnTo>
                  <a:lnTo>
                    <a:pt x="1" y="4698"/>
                  </a:lnTo>
                  <a:lnTo>
                    <a:pt x="121" y="4797"/>
                  </a:lnTo>
                  <a:lnTo>
                    <a:pt x="261" y="4857"/>
                  </a:lnTo>
                  <a:lnTo>
                    <a:pt x="400" y="4917"/>
                  </a:lnTo>
                  <a:lnTo>
                    <a:pt x="560" y="4977"/>
                  </a:lnTo>
                  <a:lnTo>
                    <a:pt x="720" y="5017"/>
                  </a:lnTo>
                  <a:lnTo>
                    <a:pt x="880" y="5057"/>
                  </a:lnTo>
                  <a:lnTo>
                    <a:pt x="1220" y="5077"/>
                  </a:lnTo>
                  <a:lnTo>
                    <a:pt x="1460" y="5077"/>
                  </a:lnTo>
                  <a:lnTo>
                    <a:pt x="1660" y="5037"/>
                  </a:lnTo>
                  <a:lnTo>
                    <a:pt x="1860" y="5017"/>
                  </a:lnTo>
                  <a:lnTo>
                    <a:pt x="2059" y="4957"/>
                  </a:lnTo>
                  <a:lnTo>
                    <a:pt x="2259" y="4897"/>
                  </a:lnTo>
                  <a:lnTo>
                    <a:pt x="2459" y="4817"/>
                  </a:lnTo>
                  <a:lnTo>
                    <a:pt x="2659" y="4717"/>
                  </a:lnTo>
                  <a:lnTo>
                    <a:pt x="2839" y="4598"/>
                  </a:lnTo>
                  <a:lnTo>
                    <a:pt x="3039" y="4478"/>
                  </a:lnTo>
                  <a:lnTo>
                    <a:pt x="3219" y="4358"/>
                  </a:lnTo>
                  <a:lnTo>
                    <a:pt x="3399" y="4218"/>
                  </a:lnTo>
                  <a:lnTo>
                    <a:pt x="3558" y="4058"/>
                  </a:lnTo>
                  <a:lnTo>
                    <a:pt x="3718" y="3878"/>
                  </a:lnTo>
                  <a:lnTo>
                    <a:pt x="3878" y="3698"/>
                  </a:lnTo>
                  <a:lnTo>
                    <a:pt x="4038" y="3518"/>
                  </a:lnTo>
                  <a:lnTo>
                    <a:pt x="4178" y="3318"/>
                  </a:lnTo>
                  <a:lnTo>
                    <a:pt x="4398" y="2939"/>
                  </a:lnTo>
                  <a:lnTo>
                    <a:pt x="4598" y="2559"/>
                  </a:lnTo>
                  <a:lnTo>
                    <a:pt x="4778" y="2159"/>
                  </a:lnTo>
                  <a:lnTo>
                    <a:pt x="4938" y="1739"/>
                  </a:lnTo>
                  <a:lnTo>
                    <a:pt x="5078" y="1340"/>
                  </a:lnTo>
                  <a:lnTo>
                    <a:pt x="5197" y="920"/>
                  </a:lnTo>
                  <a:lnTo>
                    <a:pt x="5417" y="8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45"/>
          <p:cNvSpPr txBox="1">
            <a:spLocks noGrp="1"/>
          </p:cNvSpPr>
          <p:nvPr>
            <p:ph type="title"/>
          </p:nvPr>
        </p:nvSpPr>
        <p:spPr>
          <a:xfrm>
            <a:off x="858517" y="44811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 </a:t>
            </a:r>
            <a:r>
              <a:rPr lang="en" dirty="0">
                <a:solidFill>
                  <a:schemeClr val="dk2"/>
                </a:solidFill>
              </a:rPr>
              <a:t>AND </a:t>
            </a:r>
            <a:r>
              <a:rPr lang="en-US">
                <a:solidFill>
                  <a:schemeClr val="bg1"/>
                </a:solidFill>
              </a:rPr>
              <a:t>INVOICE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287" name="Google Shape;2287;p45"/>
          <p:cNvSpPr txBox="1"/>
          <p:nvPr/>
        </p:nvSpPr>
        <p:spPr>
          <a:xfrm flipH="1">
            <a:off x="5822597" y="577702"/>
            <a:ext cx="216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USER</a:t>
            </a:r>
            <a:endParaRPr sz="2400" dirty="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2289" name="Google Shape;2289;p45"/>
          <p:cNvSpPr txBox="1"/>
          <p:nvPr/>
        </p:nvSpPr>
        <p:spPr>
          <a:xfrm flipH="1">
            <a:off x="5237193" y="770494"/>
            <a:ext cx="3325323" cy="180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Sau khi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đặt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hàng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hóa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đơn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của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khách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hàng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sẽ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được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lưu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lại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và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nhân viên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có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thể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xem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hóa</a:t>
            </a:r>
            <a:r>
              <a:rPr lang="vi-VN" sz="16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đơn chi </a:t>
            </a:r>
            <a:r>
              <a:rPr lang="vi-VN" sz="16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tiết</a:t>
            </a:r>
            <a:endParaRPr lang="en-US" sz="16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20" name="Google Shape;2320;p45"/>
          <p:cNvSpPr/>
          <p:nvPr/>
        </p:nvSpPr>
        <p:spPr>
          <a:xfrm rot="5400000">
            <a:off x="11363579" y="5251759"/>
            <a:ext cx="340257" cy="1008088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45"/>
          <p:cNvSpPr/>
          <p:nvPr/>
        </p:nvSpPr>
        <p:spPr>
          <a:xfrm>
            <a:off x="4726575" y="2743700"/>
            <a:ext cx="2742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33567-CBDF-C2DF-D564-0F674E67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07" y="606493"/>
            <a:ext cx="4526672" cy="3741744"/>
          </a:xfrm>
          <a:prstGeom prst="rect">
            <a:avLst/>
          </a:prstGeom>
        </p:spPr>
      </p:pic>
      <p:sp>
        <p:nvSpPr>
          <p:cNvPr id="2290" name="Google Shape;2290;p45"/>
          <p:cNvSpPr/>
          <p:nvPr/>
        </p:nvSpPr>
        <p:spPr>
          <a:xfrm>
            <a:off x="4151579" y="667813"/>
            <a:ext cx="1091400" cy="1091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9" name="Google Shape;2299;p45"/>
          <p:cNvGrpSpPr/>
          <p:nvPr/>
        </p:nvGrpSpPr>
        <p:grpSpPr>
          <a:xfrm>
            <a:off x="4513212" y="943510"/>
            <a:ext cx="368175" cy="539994"/>
            <a:chOff x="7063950" y="1907950"/>
            <a:chExt cx="281350" cy="415700"/>
          </a:xfrm>
        </p:grpSpPr>
        <p:sp>
          <p:nvSpPr>
            <p:cNvPr id="2300" name="Google Shape;2300;p45"/>
            <p:cNvSpPr/>
            <p:nvPr/>
          </p:nvSpPr>
          <p:spPr>
            <a:xfrm>
              <a:off x="7132700" y="1913625"/>
              <a:ext cx="143850" cy="173475"/>
            </a:xfrm>
            <a:custGeom>
              <a:avLst/>
              <a:gdLst/>
              <a:ahLst/>
              <a:cxnLst/>
              <a:rect l="l" t="t" r="r" b="b"/>
              <a:pathLst>
                <a:path w="5754" h="6939" extrusionOk="0">
                  <a:moveTo>
                    <a:pt x="2852" y="0"/>
                  </a:moveTo>
                  <a:lnTo>
                    <a:pt x="2549" y="26"/>
                  </a:lnTo>
                  <a:lnTo>
                    <a:pt x="2271" y="76"/>
                  </a:lnTo>
                  <a:lnTo>
                    <a:pt x="1994" y="152"/>
                  </a:lnTo>
                  <a:lnTo>
                    <a:pt x="1741" y="253"/>
                  </a:lnTo>
                  <a:lnTo>
                    <a:pt x="1489" y="379"/>
                  </a:lnTo>
                  <a:lnTo>
                    <a:pt x="1262" y="505"/>
                  </a:lnTo>
                  <a:lnTo>
                    <a:pt x="1035" y="682"/>
                  </a:lnTo>
                  <a:lnTo>
                    <a:pt x="833" y="858"/>
                  </a:lnTo>
                  <a:lnTo>
                    <a:pt x="656" y="1060"/>
                  </a:lnTo>
                  <a:lnTo>
                    <a:pt x="480" y="1287"/>
                  </a:lnTo>
                  <a:lnTo>
                    <a:pt x="354" y="1514"/>
                  </a:lnTo>
                  <a:lnTo>
                    <a:pt x="228" y="1767"/>
                  </a:lnTo>
                  <a:lnTo>
                    <a:pt x="127" y="2044"/>
                  </a:lnTo>
                  <a:lnTo>
                    <a:pt x="51" y="2322"/>
                  </a:lnTo>
                  <a:lnTo>
                    <a:pt x="26" y="2599"/>
                  </a:lnTo>
                  <a:lnTo>
                    <a:pt x="0" y="2877"/>
                  </a:lnTo>
                  <a:lnTo>
                    <a:pt x="0" y="3129"/>
                  </a:lnTo>
                  <a:lnTo>
                    <a:pt x="26" y="3356"/>
                  </a:lnTo>
                  <a:lnTo>
                    <a:pt x="76" y="3558"/>
                  </a:lnTo>
                  <a:lnTo>
                    <a:pt x="152" y="3785"/>
                  </a:lnTo>
                  <a:lnTo>
                    <a:pt x="228" y="3987"/>
                  </a:lnTo>
                  <a:lnTo>
                    <a:pt x="303" y="4189"/>
                  </a:lnTo>
                  <a:lnTo>
                    <a:pt x="404" y="4365"/>
                  </a:lnTo>
                  <a:lnTo>
                    <a:pt x="530" y="4567"/>
                  </a:lnTo>
                  <a:lnTo>
                    <a:pt x="656" y="4719"/>
                  </a:lnTo>
                  <a:lnTo>
                    <a:pt x="808" y="4895"/>
                  </a:lnTo>
                  <a:lnTo>
                    <a:pt x="959" y="5047"/>
                  </a:lnTo>
                  <a:lnTo>
                    <a:pt x="1136" y="5173"/>
                  </a:lnTo>
                  <a:lnTo>
                    <a:pt x="1313" y="5299"/>
                  </a:lnTo>
                  <a:lnTo>
                    <a:pt x="1489" y="5400"/>
                  </a:lnTo>
                  <a:lnTo>
                    <a:pt x="1691" y="5501"/>
                  </a:lnTo>
                  <a:lnTo>
                    <a:pt x="1893" y="5602"/>
                  </a:lnTo>
                  <a:lnTo>
                    <a:pt x="2120" y="5703"/>
                  </a:lnTo>
                  <a:lnTo>
                    <a:pt x="2297" y="5854"/>
                  </a:lnTo>
                  <a:lnTo>
                    <a:pt x="2448" y="6031"/>
                  </a:lnTo>
                  <a:lnTo>
                    <a:pt x="2574" y="6258"/>
                  </a:lnTo>
                  <a:lnTo>
                    <a:pt x="2826" y="6889"/>
                  </a:lnTo>
                  <a:lnTo>
                    <a:pt x="2852" y="6914"/>
                  </a:lnTo>
                  <a:lnTo>
                    <a:pt x="2877" y="6939"/>
                  </a:lnTo>
                  <a:lnTo>
                    <a:pt x="2927" y="6914"/>
                  </a:lnTo>
                  <a:lnTo>
                    <a:pt x="2953" y="6889"/>
                  </a:lnTo>
                  <a:lnTo>
                    <a:pt x="3205" y="6258"/>
                  </a:lnTo>
                  <a:lnTo>
                    <a:pt x="3306" y="6031"/>
                  </a:lnTo>
                  <a:lnTo>
                    <a:pt x="3457" y="5854"/>
                  </a:lnTo>
                  <a:lnTo>
                    <a:pt x="3659" y="5703"/>
                  </a:lnTo>
                  <a:lnTo>
                    <a:pt x="3861" y="5602"/>
                  </a:lnTo>
                  <a:lnTo>
                    <a:pt x="4088" y="5501"/>
                  </a:lnTo>
                  <a:lnTo>
                    <a:pt x="4265" y="5400"/>
                  </a:lnTo>
                  <a:lnTo>
                    <a:pt x="4466" y="5299"/>
                  </a:lnTo>
                  <a:lnTo>
                    <a:pt x="4643" y="5173"/>
                  </a:lnTo>
                  <a:lnTo>
                    <a:pt x="4820" y="5021"/>
                  </a:lnTo>
                  <a:lnTo>
                    <a:pt x="4971" y="4870"/>
                  </a:lnTo>
                  <a:lnTo>
                    <a:pt x="5123" y="4693"/>
                  </a:lnTo>
                  <a:lnTo>
                    <a:pt x="5249" y="4517"/>
                  </a:lnTo>
                  <a:lnTo>
                    <a:pt x="5375" y="4340"/>
                  </a:lnTo>
                  <a:lnTo>
                    <a:pt x="5476" y="4138"/>
                  </a:lnTo>
                  <a:lnTo>
                    <a:pt x="5551" y="3936"/>
                  </a:lnTo>
                  <a:lnTo>
                    <a:pt x="5627" y="3735"/>
                  </a:lnTo>
                  <a:lnTo>
                    <a:pt x="5678" y="3507"/>
                  </a:lnTo>
                  <a:lnTo>
                    <a:pt x="5728" y="3280"/>
                  </a:lnTo>
                  <a:lnTo>
                    <a:pt x="5753" y="3053"/>
                  </a:lnTo>
                  <a:lnTo>
                    <a:pt x="5753" y="2826"/>
                  </a:lnTo>
                  <a:lnTo>
                    <a:pt x="5728" y="2523"/>
                  </a:lnTo>
                  <a:lnTo>
                    <a:pt x="5678" y="2246"/>
                  </a:lnTo>
                  <a:lnTo>
                    <a:pt x="5602" y="1968"/>
                  </a:lnTo>
                  <a:lnTo>
                    <a:pt x="5501" y="1716"/>
                  </a:lnTo>
                  <a:lnTo>
                    <a:pt x="5375" y="1464"/>
                  </a:lnTo>
                  <a:lnTo>
                    <a:pt x="5249" y="1237"/>
                  </a:lnTo>
                  <a:lnTo>
                    <a:pt x="5072" y="1010"/>
                  </a:lnTo>
                  <a:lnTo>
                    <a:pt x="4895" y="808"/>
                  </a:lnTo>
                  <a:lnTo>
                    <a:pt x="4668" y="631"/>
                  </a:lnTo>
                  <a:lnTo>
                    <a:pt x="4466" y="480"/>
                  </a:lnTo>
                  <a:lnTo>
                    <a:pt x="4214" y="328"/>
                  </a:lnTo>
                  <a:lnTo>
                    <a:pt x="3962" y="227"/>
                  </a:lnTo>
                  <a:lnTo>
                    <a:pt x="3710" y="126"/>
                  </a:lnTo>
                  <a:lnTo>
                    <a:pt x="3432" y="51"/>
                  </a:lnTo>
                  <a:lnTo>
                    <a:pt x="3154" y="26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5"/>
            <p:cNvSpPr/>
            <p:nvPr/>
          </p:nvSpPr>
          <p:spPr>
            <a:xfrm>
              <a:off x="7132700" y="1913625"/>
              <a:ext cx="143850" cy="173475"/>
            </a:xfrm>
            <a:custGeom>
              <a:avLst/>
              <a:gdLst/>
              <a:ahLst/>
              <a:cxnLst/>
              <a:rect l="l" t="t" r="r" b="b"/>
              <a:pathLst>
                <a:path w="5754" h="6939" extrusionOk="0">
                  <a:moveTo>
                    <a:pt x="2852" y="0"/>
                  </a:moveTo>
                  <a:lnTo>
                    <a:pt x="2549" y="26"/>
                  </a:lnTo>
                  <a:lnTo>
                    <a:pt x="2271" y="76"/>
                  </a:lnTo>
                  <a:lnTo>
                    <a:pt x="1994" y="152"/>
                  </a:lnTo>
                  <a:lnTo>
                    <a:pt x="1741" y="253"/>
                  </a:lnTo>
                  <a:lnTo>
                    <a:pt x="1489" y="379"/>
                  </a:lnTo>
                  <a:lnTo>
                    <a:pt x="1262" y="505"/>
                  </a:lnTo>
                  <a:lnTo>
                    <a:pt x="1035" y="682"/>
                  </a:lnTo>
                  <a:lnTo>
                    <a:pt x="833" y="858"/>
                  </a:lnTo>
                  <a:lnTo>
                    <a:pt x="656" y="1060"/>
                  </a:lnTo>
                  <a:lnTo>
                    <a:pt x="480" y="1287"/>
                  </a:lnTo>
                  <a:lnTo>
                    <a:pt x="354" y="1514"/>
                  </a:lnTo>
                  <a:lnTo>
                    <a:pt x="228" y="1767"/>
                  </a:lnTo>
                  <a:lnTo>
                    <a:pt x="127" y="2044"/>
                  </a:lnTo>
                  <a:lnTo>
                    <a:pt x="51" y="2322"/>
                  </a:lnTo>
                  <a:lnTo>
                    <a:pt x="26" y="2599"/>
                  </a:lnTo>
                  <a:lnTo>
                    <a:pt x="0" y="2877"/>
                  </a:lnTo>
                  <a:lnTo>
                    <a:pt x="0" y="3129"/>
                  </a:lnTo>
                  <a:lnTo>
                    <a:pt x="26" y="3356"/>
                  </a:lnTo>
                  <a:lnTo>
                    <a:pt x="76" y="3558"/>
                  </a:lnTo>
                  <a:lnTo>
                    <a:pt x="152" y="3785"/>
                  </a:lnTo>
                  <a:lnTo>
                    <a:pt x="228" y="3987"/>
                  </a:lnTo>
                  <a:lnTo>
                    <a:pt x="303" y="4189"/>
                  </a:lnTo>
                  <a:lnTo>
                    <a:pt x="404" y="4365"/>
                  </a:lnTo>
                  <a:lnTo>
                    <a:pt x="530" y="4567"/>
                  </a:lnTo>
                  <a:lnTo>
                    <a:pt x="656" y="4719"/>
                  </a:lnTo>
                  <a:lnTo>
                    <a:pt x="808" y="4895"/>
                  </a:lnTo>
                  <a:lnTo>
                    <a:pt x="959" y="5047"/>
                  </a:lnTo>
                  <a:lnTo>
                    <a:pt x="1136" y="5173"/>
                  </a:lnTo>
                  <a:lnTo>
                    <a:pt x="1313" y="5299"/>
                  </a:lnTo>
                  <a:lnTo>
                    <a:pt x="1489" y="5400"/>
                  </a:lnTo>
                  <a:lnTo>
                    <a:pt x="1691" y="5501"/>
                  </a:lnTo>
                  <a:lnTo>
                    <a:pt x="1893" y="5602"/>
                  </a:lnTo>
                  <a:lnTo>
                    <a:pt x="2120" y="5703"/>
                  </a:lnTo>
                  <a:lnTo>
                    <a:pt x="2297" y="5854"/>
                  </a:lnTo>
                  <a:lnTo>
                    <a:pt x="2448" y="6031"/>
                  </a:lnTo>
                  <a:lnTo>
                    <a:pt x="2574" y="6258"/>
                  </a:lnTo>
                  <a:lnTo>
                    <a:pt x="2826" y="6889"/>
                  </a:lnTo>
                  <a:lnTo>
                    <a:pt x="2852" y="6914"/>
                  </a:lnTo>
                  <a:lnTo>
                    <a:pt x="2877" y="6939"/>
                  </a:lnTo>
                  <a:lnTo>
                    <a:pt x="2927" y="6914"/>
                  </a:lnTo>
                  <a:lnTo>
                    <a:pt x="2953" y="6889"/>
                  </a:lnTo>
                  <a:lnTo>
                    <a:pt x="3205" y="6258"/>
                  </a:lnTo>
                  <a:lnTo>
                    <a:pt x="3306" y="6031"/>
                  </a:lnTo>
                  <a:lnTo>
                    <a:pt x="3457" y="5854"/>
                  </a:lnTo>
                  <a:lnTo>
                    <a:pt x="3659" y="5703"/>
                  </a:lnTo>
                  <a:lnTo>
                    <a:pt x="3861" y="5602"/>
                  </a:lnTo>
                  <a:lnTo>
                    <a:pt x="4088" y="5501"/>
                  </a:lnTo>
                  <a:lnTo>
                    <a:pt x="4265" y="5400"/>
                  </a:lnTo>
                  <a:lnTo>
                    <a:pt x="4466" y="5299"/>
                  </a:lnTo>
                  <a:lnTo>
                    <a:pt x="4643" y="5173"/>
                  </a:lnTo>
                  <a:lnTo>
                    <a:pt x="4820" y="5021"/>
                  </a:lnTo>
                  <a:lnTo>
                    <a:pt x="4971" y="4870"/>
                  </a:lnTo>
                  <a:lnTo>
                    <a:pt x="5123" y="4693"/>
                  </a:lnTo>
                  <a:lnTo>
                    <a:pt x="5249" y="4517"/>
                  </a:lnTo>
                  <a:lnTo>
                    <a:pt x="5375" y="4340"/>
                  </a:lnTo>
                  <a:lnTo>
                    <a:pt x="5476" y="4138"/>
                  </a:lnTo>
                  <a:lnTo>
                    <a:pt x="5551" y="3936"/>
                  </a:lnTo>
                  <a:lnTo>
                    <a:pt x="5627" y="3735"/>
                  </a:lnTo>
                  <a:lnTo>
                    <a:pt x="5678" y="3507"/>
                  </a:lnTo>
                  <a:lnTo>
                    <a:pt x="5728" y="3280"/>
                  </a:lnTo>
                  <a:lnTo>
                    <a:pt x="5753" y="3053"/>
                  </a:lnTo>
                  <a:lnTo>
                    <a:pt x="5753" y="2826"/>
                  </a:lnTo>
                  <a:lnTo>
                    <a:pt x="5728" y="2523"/>
                  </a:lnTo>
                  <a:lnTo>
                    <a:pt x="5678" y="2246"/>
                  </a:lnTo>
                  <a:lnTo>
                    <a:pt x="5602" y="1968"/>
                  </a:lnTo>
                  <a:lnTo>
                    <a:pt x="5501" y="1716"/>
                  </a:lnTo>
                  <a:lnTo>
                    <a:pt x="5375" y="1464"/>
                  </a:lnTo>
                  <a:lnTo>
                    <a:pt x="5249" y="1237"/>
                  </a:lnTo>
                  <a:lnTo>
                    <a:pt x="5072" y="1010"/>
                  </a:lnTo>
                  <a:lnTo>
                    <a:pt x="4895" y="808"/>
                  </a:lnTo>
                  <a:lnTo>
                    <a:pt x="4668" y="631"/>
                  </a:lnTo>
                  <a:lnTo>
                    <a:pt x="4466" y="480"/>
                  </a:lnTo>
                  <a:lnTo>
                    <a:pt x="4214" y="328"/>
                  </a:lnTo>
                  <a:lnTo>
                    <a:pt x="3962" y="227"/>
                  </a:lnTo>
                  <a:lnTo>
                    <a:pt x="3710" y="126"/>
                  </a:lnTo>
                  <a:lnTo>
                    <a:pt x="3432" y="51"/>
                  </a:lnTo>
                  <a:lnTo>
                    <a:pt x="3154" y="26"/>
                  </a:lnTo>
                  <a:lnTo>
                    <a:pt x="2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5"/>
            <p:cNvSpPr/>
            <p:nvPr/>
          </p:nvSpPr>
          <p:spPr>
            <a:xfrm>
              <a:off x="7076550" y="2269375"/>
              <a:ext cx="256125" cy="47975"/>
            </a:xfrm>
            <a:custGeom>
              <a:avLst/>
              <a:gdLst/>
              <a:ahLst/>
              <a:cxnLst/>
              <a:rect l="l" t="t" r="r" b="b"/>
              <a:pathLst>
                <a:path w="10245" h="1919" extrusionOk="0">
                  <a:moveTo>
                    <a:pt x="203" y="1"/>
                  </a:moveTo>
                  <a:lnTo>
                    <a:pt x="127" y="26"/>
                  </a:lnTo>
                  <a:lnTo>
                    <a:pt x="77" y="77"/>
                  </a:lnTo>
                  <a:lnTo>
                    <a:pt x="26" y="127"/>
                  </a:lnTo>
                  <a:lnTo>
                    <a:pt x="1" y="203"/>
                  </a:lnTo>
                  <a:lnTo>
                    <a:pt x="1" y="909"/>
                  </a:lnTo>
                  <a:lnTo>
                    <a:pt x="26" y="1111"/>
                  </a:lnTo>
                  <a:lnTo>
                    <a:pt x="77" y="1313"/>
                  </a:lnTo>
                  <a:lnTo>
                    <a:pt x="177" y="1464"/>
                  </a:lnTo>
                  <a:lnTo>
                    <a:pt x="304" y="1616"/>
                  </a:lnTo>
                  <a:lnTo>
                    <a:pt x="455" y="1742"/>
                  </a:lnTo>
                  <a:lnTo>
                    <a:pt x="606" y="1843"/>
                  </a:lnTo>
                  <a:lnTo>
                    <a:pt x="808" y="1893"/>
                  </a:lnTo>
                  <a:lnTo>
                    <a:pt x="1010" y="1919"/>
                  </a:lnTo>
                  <a:lnTo>
                    <a:pt x="9236" y="1919"/>
                  </a:lnTo>
                  <a:lnTo>
                    <a:pt x="9438" y="1893"/>
                  </a:lnTo>
                  <a:lnTo>
                    <a:pt x="9639" y="1843"/>
                  </a:lnTo>
                  <a:lnTo>
                    <a:pt x="9791" y="1742"/>
                  </a:lnTo>
                  <a:lnTo>
                    <a:pt x="9942" y="1616"/>
                  </a:lnTo>
                  <a:lnTo>
                    <a:pt x="10068" y="1464"/>
                  </a:lnTo>
                  <a:lnTo>
                    <a:pt x="10169" y="1313"/>
                  </a:lnTo>
                  <a:lnTo>
                    <a:pt x="10220" y="1111"/>
                  </a:lnTo>
                  <a:lnTo>
                    <a:pt x="10245" y="909"/>
                  </a:lnTo>
                  <a:lnTo>
                    <a:pt x="10245" y="203"/>
                  </a:lnTo>
                  <a:lnTo>
                    <a:pt x="10220" y="127"/>
                  </a:lnTo>
                  <a:lnTo>
                    <a:pt x="10194" y="77"/>
                  </a:lnTo>
                  <a:lnTo>
                    <a:pt x="10119" y="26"/>
                  </a:lnTo>
                  <a:lnTo>
                    <a:pt x="10043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5"/>
            <p:cNvSpPr/>
            <p:nvPr/>
          </p:nvSpPr>
          <p:spPr>
            <a:xfrm>
              <a:off x="7283450" y="2269375"/>
              <a:ext cx="49225" cy="47975"/>
            </a:xfrm>
            <a:custGeom>
              <a:avLst/>
              <a:gdLst/>
              <a:ahLst/>
              <a:cxnLst/>
              <a:rect l="l" t="t" r="r" b="b"/>
              <a:pathLst>
                <a:path w="1969" h="1919" extrusionOk="0">
                  <a:moveTo>
                    <a:pt x="783" y="1"/>
                  </a:moveTo>
                  <a:lnTo>
                    <a:pt x="859" y="26"/>
                  </a:lnTo>
                  <a:lnTo>
                    <a:pt x="934" y="77"/>
                  </a:lnTo>
                  <a:lnTo>
                    <a:pt x="985" y="127"/>
                  </a:lnTo>
                  <a:lnTo>
                    <a:pt x="985" y="203"/>
                  </a:lnTo>
                  <a:lnTo>
                    <a:pt x="985" y="909"/>
                  </a:lnTo>
                  <a:lnTo>
                    <a:pt x="960" y="1111"/>
                  </a:lnTo>
                  <a:lnTo>
                    <a:pt x="909" y="1313"/>
                  </a:lnTo>
                  <a:lnTo>
                    <a:pt x="833" y="1464"/>
                  </a:lnTo>
                  <a:lnTo>
                    <a:pt x="707" y="1616"/>
                  </a:lnTo>
                  <a:lnTo>
                    <a:pt x="556" y="1742"/>
                  </a:lnTo>
                  <a:lnTo>
                    <a:pt x="379" y="1843"/>
                  </a:lnTo>
                  <a:lnTo>
                    <a:pt x="203" y="1893"/>
                  </a:lnTo>
                  <a:lnTo>
                    <a:pt x="1" y="1919"/>
                  </a:lnTo>
                  <a:lnTo>
                    <a:pt x="960" y="1919"/>
                  </a:lnTo>
                  <a:lnTo>
                    <a:pt x="1162" y="1893"/>
                  </a:lnTo>
                  <a:lnTo>
                    <a:pt x="1363" y="1843"/>
                  </a:lnTo>
                  <a:lnTo>
                    <a:pt x="1515" y="1742"/>
                  </a:lnTo>
                  <a:lnTo>
                    <a:pt x="1666" y="1616"/>
                  </a:lnTo>
                  <a:lnTo>
                    <a:pt x="1792" y="1464"/>
                  </a:lnTo>
                  <a:lnTo>
                    <a:pt x="1893" y="1313"/>
                  </a:lnTo>
                  <a:lnTo>
                    <a:pt x="1944" y="1111"/>
                  </a:lnTo>
                  <a:lnTo>
                    <a:pt x="1969" y="909"/>
                  </a:lnTo>
                  <a:lnTo>
                    <a:pt x="1969" y="203"/>
                  </a:lnTo>
                  <a:lnTo>
                    <a:pt x="1944" y="127"/>
                  </a:lnTo>
                  <a:lnTo>
                    <a:pt x="1918" y="77"/>
                  </a:lnTo>
                  <a:lnTo>
                    <a:pt x="1843" y="26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5"/>
            <p:cNvSpPr/>
            <p:nvPr/>
          </p:nvSpPr>
          <p:spPr>
            <a:xfrm>
              <a:off x="7076550" y="2111700"/>
              <a:ext cx="256125" cy="112925"/>
            </a:xfrm>
            <a:custGeom>
              <a:avLst/>
              <a:gdLst/>
              <a:ahLst/>
              <a:cxnLst/>
              <a:rect l="l" t="t" r="r" b="b"/>
              <a:pathLst>
                <a:path w="10245" h="4517" extrusionOk="0">
                  <a:moveTo>
                    <a:pt x="4694" y="0"/>
                  </a:moveTo>
                  <a:lnTo>
                    <a:pt x="4290" y="25"/>
                  </a:lnTo>
                  <a:lnTo>
                    <a:pt x="3912" y="76"/>
                  </a:lnTo>
                  <a:lnTo>
                    <a:pt x="3559" y="126"/>
                  </a:lnTo>
                  <a:lnTo>
                    <a:pt x="3230" y="227"/>
                  </a:lnTo>
                  <a:lnTo>
                    <a:pt x="2928" y="303"/>
                  </a:lnTo>
                  <a:lnTo>
                    <a:pt x="2625" y="429"/>
                  </a:lnTo>
                  <a:lnTo>
                    <a:pt x="2347" y="530"/>
                  </a:lnTo>
                  <a:lnTo>
                    <a:pt x="2095" y="681"/>
                  </a:lnTo>
                  <a:lnTo>
                    <a:pt x="1868" y="807"/>
                  </a:lnTo>
                  <a:lnTo>
                    <a:pt x="1666" y="959"/>
                  </a:lnTo>
                  <a:lnTo>
                    <a:pt x="1464" y="1110"/>
                  </a:lnTo>
                  <a:lnTo>
                    <a:pt x="1262" y="1287"/>
                  </a:lnTo>
                  <a:lnTo>
                    <a:pt x="1111" y="1463"/>
                  </a:lnTo>
                  <a:lnTo>
                    <a:pt x="833" y="1817"/>
                  </a:lnTo>
                  <a:lnTo>
                    <a:pt x="581" y="2170"/>
                  </a:lnTo>
                  <a:lnTo>
                    <a:pt x="405" y="2548"/>
                  </a:lnTo>
                  <a:lnTo>
                    <a:pt x="253" y="2902"/>
                  </a:lnTo>
                  <a:lnTo>
                    <a:pt x="152" y="3255"/>
                  </a:lnTo>
                  <a:lnTo>
                    <a:pt x="77" y="3583"/>
                  </a:lnTo>
                  <a:lnTo>
                    <a:pt x="51" y="3860"/>
                  </a:lnTo>
                  <a:lnTo>
                    <a:pt x="1" y="4289"/>
                  </a:lnTo>
                  <a:lnTo>
                    <a:pt x="26" y="4390"/>
                  </a:lnTo>
                  <a:lnTo>
                    <a:pt x="77" y="4441"/>
                  </a:lnTo>
                  <a:lnTo>
                    <a:pt x="127" y="4491"/>
                  </a:lnTo>
                  <a:lnTo>
                    <a:pt x="203" y="4517"/>
                  </a:lnTo>
                  <a:lnTo>
                    <a:pt x="10043" y="4517"/>
                  </a:lnTo>
                  <a:lnTo>
                    <a:pt x="10119" y="4491"/>
                  </a:lnTo>
                  <a:lnTo>
                    <a:pt x="10194" y="4441"/>
                  </a:lnTo>
                  <a:lnTo>
                    <a:pt x="10220" y="4390"/>
                  </a:lnTo>
                  <a:lnTo>
                    <a:pt x="10245" y="4289"/>
                  </a:lnTo>
                  <a:lnTo>
                    <a:pt x="10194" y="3860"/>
                  </a:lnTo>
                  <a:lnTo>
                    <a:pt x="10169" y="3583"/>
                  </a:lnTo>
                  <a:lnTo>
                    <a:pt x="10094" y="3255"/>
                  </a:lnTo>
                  <a:lnTo>
                    <a:pt x="9993" y="2902"/>
                  </a:lnTo>
                  <a:lnTo>
                    <a:pt x="9841" y="2548"/>
                  </a:lnTo>
                  <a:lnTo>
                    <a:pt x="9665" y="2170"/>
                  </a:lnTo>
                  <a:lnTo>
                    <a:pt x="9438" y="1817"/>
                  </a:lnTo>
                  <a:lnTo>
                    <a:pt x="9135" y="1463"/>
                  </a:lnTo>
                  <a:lnTo>
                    <a:pt x="8983" y="1287"/>
                  </a:lnTo>
                  <a:lnTo>
                    <a:pt x="8781" y="1110"/>
                  </a:lnTo>
                  <a:lnTo>
                    <a:pt x="8605" y="959"/>
                  </a:lnTo>
                  <a:lnTo>
                    <a:pt x="8378" y="807"/>
                  </a:lnTo>
                  <a:lnTo>
                    <a:pt x="8151" y="681"/>
                  </a:lnTo>
                  <a:lnTo>
                    <a:pt x="7898" y="530"/>
                  </a:lnTo>
                  <a:lnTo>
                    <a:pt x="7621" y="429"/>
                  </a:lnTo>
                  <a:lnTo>
                    <a:pt x="7343" y="303"/>
                  </a:lnTo>
                  <a:lnTo>
                    <a:pt x="7015" y="227"/>
                  </a:lnTo>
                  <a:lnTo>
                    <a:pt x="6687" y="126"/>
                  </a:lnTo>
                  <a:lnTo>
                    <a:pt x="6334" y="76"/>
                  </a:lnTo>
                  <a:lnTo>
                    <a:pt x="5956" y="25"/>
                  </a:lnTo>
                  <a:lnTo>
                    <a:pt x="5552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5"/>
            <p:cNvSpPr/>
            <p:nvPr/>
          </p:nvSpPr>
          <p:spPr>
            <a:xfrm>
              <a:off x="7192625" y="2111700"/>
              <a:ext cx="140050" cy="112925"/>
            </a:xfrm>
            <a:custGeom>
              <a:avLst/>
              <a:gdLst/>
              <a:ahLst/>
              <a:cxnLst/>
              <a:rect l="l" t="t" r="r" b="b"/>
              <a:pathLst>
                <a:path w="5602" h="4517" extrusionOk="0">
                  <a:moveTo>
                    <a:pt x="0" y="0"/>
                  </a:moveTo>
                  <a:lnTo>
                    <a:pt x="379" y="25"/>
                  </a:lnTo>
                  <a:lnTo>
                    <a:pt x="732" y="76"/>
                  </a:lnTo>
                  <a:lnTo>
                    <a:pt x="1085" y="151"/>
                  </a:lnTo>
                  <a:lnTo>
                    <a:pt x="1413" y="227"/>
                  </a:lnTo>
                  <a:lnTo>
                    <a:pt x="1716" y="303"/>
                  </a:lnTo>
                  <a:lnTo>
                    <a:pt x="1994" y="404"/>
                  </a:lnTo>
                  <a:lnTo>
                    <a:pt x="2246" y="530"/>
                  </a:lnTo>
                  <a:lnTo>
                    <a:pt x="2498" y="656"/>
                  </a:lnTo>
                  <a:lnTo>
                    <a:pt x="2726" y="782"/>
                  </a:lnTo>
                  <a:lnTo>
                    <a:pt x="2927" y="934"/>
                  </a:lnTo>
                  <a:lnTo>
                    <a:pt x="3129" y="1085"/>
                  </a:lnTo>
                  <a:lnTo>
                    <a:pt x="3306" y="1236"/>
                  </a:lnTo>
                  <a:lnTo>
                    <a:pt x="3634" y="1564"/>
                  </a:lnTo>
                  <a:lnTo>
                    <a:pt x="3886" y="1918"/>
                  </a:lnTo>
                  <a:lnTo>
                    <a:pt x="4088" y="2271"/>
                  </a:lnTo>
                  <a:lnTo>
                    <a:pt x="4265" y="2624"/>
                  </a:lnTo>
                  <a:lnTo>
                    <a:pt x="4391" y="2977"/>
                  </a:lnTo>
                  <a:lnTo>
                    <a:pt x="4492" y="3305"/>
                  </a:lnTo>
                  <a:lnTo>
                    <a:pt x="4542" y="3608"/>
                  </a:lnTo>
                  <a:lnTo>
                    <a:pt x="4593" y="3886"/>
                  </a:lnTo>
                  <a:lnTo>
                    <a:pt x="4618" y="4289"/>
                  </a:lnTo>
                  <a:lnTo>
                    <a:pt x="4618" y="4390"/>
                  </a:lnTo>
                  <a:lnTo>
                    <a:pt x="4567" y="4441"/>
                  </a:lnTo>
                  <a:lnTo>
                    <a:pt x="4517" y="4491"/>
                  </a:lnTo>
                  <a:lnTo>
                    <a:pt x="4416" y="4517"/>
                  </a:lnTo>
                  <a:lnTo>
                    <a:pt x="5400" y="4517"/>
                  </a:lnTo>
                  <a:lnTo>
                    <a:pt x="5476" y="4491"/>
                  </a:lnTo>
                  <a:lnTo>
                    <a:pt x="5551" y="4441"/>
                  </a:lnTo>
                  <a:lnTo>
                    <a:pt x="5577" y="4390"/>
                  </a:lnTo>
                  <a:lnTo>
                    <a:pt x="5602" y="4289"/>
                  </a:lnTo>
                  <a:lnTo>
                    <a:pt x="5551" y="3860"/>
                  </a:lnTo>
                  <a:lnTo>
                    <a:pt x="5526" y="3583"/>
                  </a:lnTo>
                  <a:lnTo>
                    <a:pt x="5451" y="3255"/>
                  </a:lnTo>
                  <a:lnTo>
                    <a:pt x="5350" y="2902"/>
                  </a:lnTo>
                  <a:lnTo>
                    <a:pt x="5198" y="2548"/>
                  </a:lnTo>
                  <a:lnTo>
                    <a:pt x="5022" y="2170"/>
                  </a:lnTo>
                  <a:lnTo>
                    <a:pt x="4795" y="1817"/>
                  </a:lnTo>
                  <a:lnTo>
                    <a:pt x="4492" y="1463"/>
                  </a:lnTo>
                  <a:lnTo>
                    <a:pt x="4340" y="1287"/>
                  </a:lnTo>
                  <a:lnTo>
                    <a:pt x="4138" y="1110"/>
                  </a:lnTo>
                  <a:lnTo>
                    <a:pt x="3962" y="959"/>
                  </a:lnTo>
                  <a:lnTo>
                    <a:pt x="3735" y="807"/>
                  </a:lnTo>
                  <a:lnTo>
                    <a:pt x="3508" y="681"/>
                  </a:lnTo>
                  <a:lnTo>
                    <a:pt x="3255" y="530"/>
                  </a:lnTo>
                  <a:lnTo>
                    <a:pt x="2978" y="429"/>
                  </a:lnTo>
                  <a:lnTo>
                    <a:pt x="2700" y="303"/>
                  </a:lnTo>
                  <a:lnTo>
                    <a:pt x="2372" y="227"/>
                  </a:lnTo>
                  <a:lnTo>
                    <a:pt x="2044" y="126"/>
                  </a:lnTo>
                  <a:lnTo>
                    <a:pt x="1691" y="76"/>
                  </a:lnTo>
                  <a:lnTo>
                    <a:pt x="1313" y="25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7069625" y="2245425"/>
              <a:ext cx="270000" cy="23975"/>
            </a:xfrm>
            <a:custGeom>
              <a:avLst/>
              <a:gdLst/>
              <a:ahLst/>
              <a:cxnLst/>
              <a:rect l="l" t="t" r="r" b="b"/>
              <a:pathLst>
                <a:path w="10800" h="959" extrusionOk="0">
                  <a:moveTo>
                    <a:pt x="404" y="0"/>
                  </a:moveTo>
                  <a:lnTo>
                    <a:pt x="303" y="25"/>
                  </a:lnTo>
                  <a:lnTo>
                    <a:pt x="227" y="76"/>
                  </a:lnTo>
                  <a:lnTo>
                    <a:pt x="152" y="126"/>
                  </a:lnTo>
                  <a:lnTo>
                    <a:pt x="101" y="202"/>
                  </a:lnTo>
                  <a:lnTo>
                    <a:pt x="51" y="303"/>
                  </a:lnTo>
                  <a:lnTo>
                    <a:pt x="26" y="379"/>
                  </a:lnTo>
                  <a:lnTo>
                    <a:pt x="0" y="480"/>
                  </a:lnTo>
                  <a:lnTo>
                    <a:pt x="26" y="580"/>
                  </a:lnTo>
                  <a:lnTo>
                    <a:pt x="51" y="681"/>
                  </a:lnTo>
                  <a:lnTo>
                    <a:pt x="101" y="757"/>
                  </a:lnTo>
                  <a:lnTo>
                    <a:pt x="152" y="833"/>
                  </a:lnTo>
                  <a:lnTo>
                    <a:pt x="227" y="883"/>
                  </a:lnTo>
                  <a:lnTo>
                    <a:pt x="303" y="934"/>
                  </a:lnTo>
                  <a:lnTo>
                    <a:pt x="404" y="959"/>
                  </a:lnTo>
                  <a:lnTo>
                    <a:pt x="10396" y="959"/>
                  </a:lnTo>
                  <a:lnTo>
                    <a:pt x="10497" y="934"/>
                  </a:lnTo>
                  <a:lnTo>
                    <a:pt x="10572" y="883"/>
                  </a:lnTo>
                  <a:lnTo>
                    <a:pt x="10648" y="833"/>
                  </a:lnTo>
                  <a:lnTo>
                    <a:pt x="10699" y="757"/>
                  </a:lnTo>
                  <a:lnTo>
                    <a:pt x="10749" y="681"/>
                  </a:lnTo>
                  <a:lnTo>
                    <a:pt x="10774" y="580"/>
                  </a:lnTo>
                  <a:lnTo>
                    <a:pt x="10799" y="480"/>
                  </a:lnTo>
                  <a:lnTo>
                    <a:pt x="10774" y="379"/>
                  </a:lnTo>
                  <a:lnTo>
                    <a:pt x="10749" y="303"/>
                  </a:lnTo>
                  <a:lnTo>
                    <a:pt x="10699" y="202"/>
                  </a:lnTo>
                  <a:lnTo>
                    <a:pt x="10648" y="126"/>
                  </a:lnTo>
                  <a:lnTo>
                    <a:pt x="10572" y="76"/>
                  </a:lnTo>
                  <a:lnTo>
                    <a:pt x="10497" y="25"/>
                  </a:lnTo>
                  <a:lnTo>
                    <a:pt x="10396" y="0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7305525" y="2245425"/>
              <a:ext cx="34100" cy="23975"/>
            </a:xfrm>
            <a:custGeom>
              <a:avLst/>
              <a:gdLst/>
              <a:ahLst/>
              <a:cxnLst/>
              <a:rect l="l" t="t" r="r" b="b"/>
              <a:pathLst>
                <a:path w="1364" h="959" extrusionOk="0">
                  <a:moveTo>
                    <a:pt x="1" y="0"/>
                  </a:moveTo>
                  <a:lnTo>
                    <a:pt x="77" y="25"/>
                  </a:lnTo>
                  <a:lnTo>
                    <a:pt x="178" y="76"/>
                  </a:lnTo>
                  <a:lnTo>
                    <a:pt x="228" y="126"/>
                  </a:lnTo>
                  <a:lnTo>
                    <a:pt x="304" y="202"/>
                  </a:lnTo>
                  <a:lnTo>
                    <a:pt x="354" y="303"/>
                  </a:lnTo>
                  <a:lnTo>
                    <a:pt x="379" y="379"/>
                  </a:lnTo>
                  <a:lnTo>
                    <a:pt x="379" y="480"/>
                  </a:lnTo>
                  <a:lnTo>
                    <a:pt x="379" y="580"/>
                  </a:lnTo>
                  <a:lnTo>
                    <a:pt x="354" y="681"/>
                  </a:lnTo>
                  <a:lnTo>
                    <a:pt x="304" y="757"/>
                  </a:lnTo>
                  <a:lnTo>
                    <a:pt x="228" y="833"/>
                  </a:lnTo>
                  <a:lnTo>
                    <a:pt x="178" y="883"/>
                  </a:lnTo>
                  <a:lnTo>
                    <a:pt x="77" y="934"/>
                  </a:lnTo>
                  <a:lnTo>
                    <a:pt x="1" y="959"/>
                  </a:lnTo>
                  <a:lnTo>
                    <a:pt x="960" y="959"/>
                  </a:lnTo>
                  <a:lnTo>
                    <a:pt x="1061" y="934"/>
                  </a:lnTo>
                  <a:lnTo>
                    <a:pt x="1136" y="883"/>
                  </a:lnTo>
                  <a:lnTo>
                    <a:pt x="1212" y="833"/>
                  </a:lnTo>
                  <a:lnTo>
                    <a:pt x="1263" y="757"/>
                  </a:lnTo>
                  <a:lnTo>
                    <a:pt x="1313" y="681"/>
                  </a:lnTo>
                  <a:lnTo>
                    <a:pt x="1338" y="580"/>
                  </a:lnTo>
                  <a:lnTo>
                    <a:pt x="1363" y="480"/>
                  </a:lnTo>
                  <a:lnTo>
                    <a:pt x="1338" y="379"/>
                  </a:lnTo>
                  <a:lnTo>
                    <a:pt x="1313" y="303"/>
                  </a:lnTo>
                  <a:lnTo>
                    <a:pt x="1263" y="202"/>
                  </a:lnTo>
                  <a:lnTo>
                    <a:pt x="1212" y="126"/>
                  </a:lnTo>
                  <a:lnTo>
                    <a:pt x="1136" y="76"/>
                  </a:lnTo>
                  <a:lnTo>
                    <a:pt x="1061" y="25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7069625" y="2220825"/>
              <a:ext cx="270000" cy="24625"/>
            </a:xfrm>
            <a:custGeom>
              <a:avLst/>
              <a:gdLst/>
              <a:ahLst/>
              <a:cxnLst/>
              <a:rect l="l" t="t" r="r" b="b"/>
              <a:pathLst>
                <a:path w="10800" h="985" extrusionOk="0">
                  <a:moveTo>
                    <a:pt x="505" y="0"/>
                  </a:moveTo>
                  <a:lnTo>
                    <a:pt x="404" y="25"/>
                  </a:lnTo>
                  <a:lnTo>
                    <a:pt x="303" y="51"/>
                  </a:lnTo>
                  <a:lnTo>
                    <a:pt x="227" y="76"/>
                  </a:lnTo>
                  <a:lnTo>
                    <a:pt x="152" y="152"/>
                  </a:lnTo>
                  <a:lnTo>
                    <a:pt x="101" y="227"/>
                  </a:lnTo>
                  <a:lnTo>
                    <a:pt x="51" y="303"/>
                  </a:lnTo>
                  <a:lnTo>
                    <a:pt x="26" y="404"/>
                  </a:lnTo>
                  <a:lnTo>
                    <a:pt x="0" y="480"/>
                  </a:lnTo>
                  <a:lnTo>
                    <a:pt x="26" y="580"/>
                  </a:lnTo>
                  <a:lnTo>
                    <a:pt x="51" y="681"/>
                  </a:lnTo>
                  <a:lnTo>
                    <a:pt x="101" y="757"/>
                  </a:lnTo>
                  <a:lnTo>
                    <a:pt x="152" y="833"/>
                  </a:lnTo>
                  <a:lnTo>
                    <a:pt x="227" y="883"/>
                  </a:lnTo>
                  <a:lnTo>
                    <a:pt x="303" y="934"/>
                  </a:lnTo>
                  <a:lnTo>
                    <a:pt x="404" y="959"/>
                  </a:lnTo>
                  <a:lnTo>
                    <a:pt x="505" y="984"/>
                  </a:lnTo>
                  <a:lnTo>
                    <a:pt x="10295" y="984"/>
                  </a:lnTo>
                  <a:lnTo>
                    <a:pt x="10396" y="959"/>
                  </a:lnTo>
                  <a:lnTo>
                    <a:pt x="10497" y="934"/>
                  </a:lnTo>
                  <a:lnTo>
                    <a:pt x="10572" y="883"/>
                  </a:lnTo>
                  <a:lnTo>
                    <a:pt x="10648" y="833"/>
                  </a:lnTo>
                  <a:lnTo>
                    <a:pt x="10699" y="757"/>
                  </a:lnTo>
                  <a:lnTo>
                    <a:pt x="10749" y="681"/>
                  </a:lnTo>
                  <a:lnTo>
                    <a:pt x="10774" y="580"/>
                  </a:lnTo>
                  <a:lnTo>
                    <a:pt x="10799" y="480"/>
                  </a:lnTo>
                  <a:lnTo>
                    <a:pt x="10774" y="404"/>
                  </a:lnTo>
                  <a:lnTo>
                    <a:pt x="10749" y="303"/>
                  </a:lnTo>
                  <a:lnTo>
                    <a:pt x="10699" y="227"/>
                  </a:lnTo>
                  <a:lnTo>
                    <a:pt x="10648" y="152"/>
                  </a:lnTo>
                  <a:lnTo>
                    <a:pt x="10572" y="76"/>
                  </a:lnTo>
                  <a:lnTo>
                    <a:pt x="10497" y="51"/>
                  </a:lnTo>
                  <a:lnTo>
                    <a:pt x="10396" y="25"/>
                  </a:lnTo>
                  <a:lnTo>
                    <a:pt x="10295" y="0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7303025" y="2220825"/>
              <a:ext cx="36600" cy="24625"/>
            </a:xfrm>
            <a:custGeom>
              <a:avLst/>
              <a:gdLst/>
              <a:ahLst/>
              <a:cxnLst/>
              <a:rect l="l" t="t" r="r" b="b"/>
              <a:pathLst>
                <a:path w="1464" h="985" extrusionOk="0">
                  <a:moveTo>
                    <a:pt x="0" y="0"/>
                  </a:moveTo>
                  <a:lnTo>
                    <a:pt x="101" y="25"/>
                  </a:lnTo>
                  <a:lnTo>
                    <a:pt x="177" y="51"/>
                  </a:lnTo>
                  <a:lnTo>
                    <a:pt x="278" y="76"/>
                  </a:lnTo>
                  <a:lnTo>
                    <a:pt x="328" y="152"/>
                  </a:lnTo>
                  <a:lnTo>
                    <a:pt x="404" y="227"/>
                  </a:lnTo>
                  <a:lnTo>
                    <a:pt x="454" y="303"/>
                  </a:lnTo>
                  <a:lnTo>
                    <a:pt x="479" y="404"/>
                  </a:lnTo>
                  <a:lnTo>
                    <a:pt x="479" y="480"/>
                  </a:lnTo>
                  <a:lnTo>
                    <a:pt x="479" y="580"/>
                  </a:lnTo>
                  <a:lnTo>
                    <a:pt x="454" y="681"/>
                  </a:lnTo>
                  <a:lnTo>
                    <a:pt x="404" y="757"/>
                  </a:lnTo>
                  <a:lnTo>
                    <a:pt x="328" y="833"/>
                  </a:lnTo>
                  <a:lnTo>
                    <a:pt x="278" y="883"/>
                  </a:lnTo>
                  <a:lnTo>
                    <a:pt x="177" y="934"/>
                  </a:lnTo>
                  <a:lnTo>
                    <a:pt x="101" y="959"/>
                  </a:lnTo>
                  <a:lnTo>
                    <a:pt x="0" y="984"/>
                  </a:lnTo>
                  <a:lnTo>
                    <a:pt x="959" y="984"/>
                  </a:lnTo>
                  <a:lnTo>
                    <a:pt x="1060" y="959"/>
                  </a:lnTo>
                  <a:lnTo>
                    <a:pt x="1161" y="934"/>
                  </a:lnTo>
                  <a:lnTo>
                    <a:pt x="1236" y="883"/>
                  </a:lnTo>
                  <a:lnTo>
                    <a:pt x="1312" y="833"/>
                  </a:lnTo>
                  <a:lnTo>
                    <a:pt x="1363" y="757"/>
                  </a:lnTo>
                  <a:lnTo>
                    <a:pt x="1413" y="681"/>
                  </a:lnTo>
                  <a:lnTo>
                    <a:pt x="1438" y="580"/>
                  </a:lnTo>
                  <a:lnTo>
                    <a:pt x="1463" y="480"/>
                  </a:lnTo>
                  <a:lnTo>
                    <a:pt x="1438" y="404"/>
                  </a:lnTo>
                  <a:lnTo>
                    <a:pt x="1413" y="303"/>
                  </a:lnTo>
                  <a:lnTo>
                    <a:pt x="1363" y="227"/>
                  </a:lnTo>
                  <a:lnTo>
                    <a:pt x="1312" y="152"/>
                  </a:lnTo>
                  <a:lnTo>
                    <a:pt x="1236" y="76"/>
                  </a:lnTo>
                  <a:lnTo>
                    <a:pt x="1161" y="51"/>
                  </a:lnTo>
                  <a:lnTo>
                    <a:pt x="1060" y="25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7063950" y="2105375"/>
              <a:ext cx="281350" cy="218275"/>
            </a:xfrm>
            <a:custGeom>
              <a:avLst/>
              <a:gdLst/>
              <a:ahLst/>
              <a:cxnLst/>
              <a:rect l="l" t="t" r="r" b="b"/>
              <a:pathLst>
                <a:path w="11254" h="8731" extrusionOk="0">
                  <a:moveTo>
                    <a:pt x="10522" y="4870"/>
                  </a:moveTo>
                  <a:lnTo>
                    <a:pt x="10648" y="4896"/>
                  </a:lnTo>
                  <a:lnTo>
                    <a:pt x="10724" y="4946"/>
                  </a:lnTo>
                  <a:lnTo>
                    <a:pt x="10749" y="5022"/>
                  </a:lnTo>
                  <a:lnTo>
                    <a:pt x="10774" y="5098"/>
                  </a:lnTo>
                  <a:lnTo>
                    <a:pt x="10749" y="5198"/>
                  </a:lnTo>
                  <a:lnTo>
                    <a:pt x="10724" y="5274"/>
                  </a:lnTo>
                  <a:lnTo>
                    <a:pt x="10648" y="5325"/>
                  </a:lnTo>
                  <a:lnTo>
                    <a:pt x="10522" y="5350"/>
                  </a:lnTo>
                  <a:lnTo>
                    <a:pt x="732" y="5350"/>
                  </a:lnTo>
                  <a:lnTo>
                    <a:pt x="631" y="5325"/>
                  </a:lnTo>
                  <a:lnTo>
                    <a:pt x="555" y="5274"/>
                  </a:lnTo>
                  <a:lnTo>
                    <a:pt x="505" y="5198"/>
                  </a:lnTo>
                  <a:lnTo>
                    <a:pt x="480" y="5098"/>
                  </a:lnTo>
                  <a:lnTo>
                    <a:pt x="505" y="5022"/>
                  </a:lnTo>
                  <a:lnTo>
                    <a:pt x="555" y="4946"/>
                  </a:lnTo>
                  <a:lnTo>
                    <a:pt x="631" y="4896"/>
                  </a:lnTo>
                  <a:lnTo>
                    <a:pt x="732" y="4870"/>
                  </a:lnTo>
                  <a:close/>
                  <a:moveTo>
                    <a:pt x="10522" y="5829"/>
                  </a:moveTo>
                  <a:lnTo>
                    <a:pt x="10648" y="5854"/>
                  </a:lnTo>
                  <a:lnTo>
                    <a:pt x="10724" y="5930"/>
                  </a:lnTo>
                  <a:lnTo>
                    <a:pt x="10749" y="6006"/>
                  </a:lnTo>
                  <a:lnTo>
                    <a:pt x="10774" y="6082"/>
                  </a:lnTo>
                  <a:lnTo>
                    <a:pt x="10749" y="6182"/>
                  </a:lnTo>
                  <a:lnTo>
                    <a:pt x="10724" y="6258"/>
                  </a:lnTo>
                  <a:lnTo>
                    <a:pt x="10648" y="6309"/>
                  </a:lnTo>
                  <a:lnTo>
                    <a:pt x="10522" y="6334"/>
                  </a:lnTo>
                  <a:lnTo>
                    <a:pt x="732" y="6334"/>
                  </a:lnTo>
                  <a:lnTo>
                    <a:pt x="631" y="6309"/>
                  </a:lnTo>
                  <a:lnTo>
                    <a:pt x="555" y="6258"/>
                  </a:lnTo>
                  <a:lnTo>
                    <a:pt x="505" y="6182"/>
                  </a:lnTo>
                  <a:lnTo>
                    <a:pt x="480" y="6082"/>
                  </a:lnTo>
                  <a:lnTo>
                    <a:pt x="505" y="6006"/>
                  </a:lnTo>
                  <a:lnTo>
                    <a:pt x="555" y="5930"/>
                  </a:lnTo>
                  <a:lnTo>
                    <a:pt x="631" y="5854"/>
                  </a:lnTo>
                  <a:lnTo>
                    <a:pt x="732" y="5829"/>
                  </a:lnTo>
                  <a:close/>
                  <a:moveTo>
                    <a:pt x="5475" y="1"/>
                  </a:moveTo>
                  <a:lnTo>
                    <a:pt x="5047" y="26"/>
                  </a:lnTo>
                  <a:lnTo>
                    <a:pt x="4643" y="51"/>
                  </a:lnTo>
                  <a:lnTo>
                    <a:pt x="4239" y="127"/>
                  </a:lnTo>
                  <a:lnTo>
                    <a:pt x="3861" y="203"/>
                  </a:lnTo>
                  <a:lnTo>
                    <a:pt x="3482" y="278"/>
                  </a:lnTo>
                  <a:lnTo>
                    <a:pt x="3129" y="404"/>
                  </a:lnTo>
                  <a:lnTo>
                    <a:pt x="2801" y="556"/>
                  </a:lnTo>
                  <a:lnTo>
                    <a:pt x="2498" y="707"/>
                  </a:lnTo>
                  <a:lnTo>
                    <a:pt x="2246" y="859"/>
                  </a:lnTo>
                  <a:lnTo>
                    <a:pt x="2019" y="1010"/>
                  </a:lnTo>
                  <a:lnTo>
                    <a:pt x="1792" y="1187"/>
                  </a:lnTo>
                  <a:lnTo>
                    <a:pt x="1590" y="1388"/>
                  </a:lnTo>
                  <a:lnTo>
                    <a:pt x="1388" y="1590"/>
                  </a:lnTo>
                  <a:lnTo>
                    <a:pt x="1211" y="1817"/>
                  </a:lnTo>
                  <a:lnTo>
                    <a:pt x="1035" y="2044"/>
                  </a:lnTo>
                  <a:lnTo>
                    <a:pt x="883" y="2297"/>
                  </a:lnTo>
                  <a:lnTo>
                    <a:pt x="858" y="2398"/>
                  </a:lnTo>
                  <a:lnTo>
                    <a:pt x="858" y="2473"/>
                  </a:lnTo>
                  <a:lnTo>
                    <a:pt x="909" y="2574"/>
                  </a:lnTo>
                  <a:lnTo>
                    <a:pt x="984" y="2625"/>
                  </a:lnTo>
                  <a:lnTo>
                    <a:pt x="1085" y="2650"/>
                  </a:lnTo>
                  <a:lnTo>
                    <a:pt x="1161" y="2650"/>
                  </a:lnTo>
                  <a:lnTo>
                    <a:pt x="1262" y="2600"/>
                  </a:lnTo>
                  <a:lnTo>
                    <a:pt x="1312" y="2524"/>
                  </a:lnTo>
                  <a:lnTo>
                    <a:pt x="1464" y="2297"/>
                  </a:lnTo>
                  <a:lnTo>
                    <a:pt x="1640" y="2044"/>
                  </a:lnTo>
                  <a:lnTo>
                    <a:pt x="1817" y="1843"/>
                  </a:lnTo>
                  <a:lnTo>
                    <a:pt x="2019" y="1641"/>
                  </a:lnTo>
                  <a:lnTo>
                    <a:pt x="2246" y="1464"/>
                  </a:lnTo>
                  <a:lnTo>
                    <a:pt x="2473" y="1288"/>
                  </a:lnTo>
                  <a:lnTo>
                    <a:pt x="2725" y="1136"/>
                  </a:lnTo>
                  <a:lnTo>
                    <a:pt x="2978" y="1010"/>
                  </a:lnTo>
                  <a:lnTo>
                    <a:pt x="3255" y="884"/>
                  </a:lnTo>
                  <a:lnTo>
                    <a:pt x="3558" y="783"/>
                  </a:lnTo>
                  <a:lnTo>
                    <a:pt x="3861" y="682"/>
                  </a:lnTo>
                  <a:lnTo>
                    <a:pt x="4189" y="606"/>
                  </a:lnTo>
                  <a:lnTo>
                    <a:pt x="4517" y="556"/>
                  </a:lnTo>
                  <a:lnTo>
                    <a:pt x="4870" y="531"/>
                  </a:lnTo>
                  <a:lnTo>
                    <a:pt x="5248" y="505"/>
                  </a:lnTo>
                  <a:lnTo>
                    <a:pt x="5627" y="480"/>
                  </a:lnTo>
                  <a:lnTo>
                    <a:pt x="6005" y="505"/>
                  </a:lnTo>
                  <a:lnTo>
                    <a:pt x="6359" y="505"/>
                  </a:lnTo>
                  <a:lnTo>
                    <a:pt x="6712" y="556"/>
                  </a:lnTo>
                  <a:lnTo>
                    <a:pt x="7040" y="606"/>
                  </a:lnTo>
                  <a:lnTo>
                    <a:pt x="7343" y="682"/>
                  </a:lnTo>
                  <a:lnTo>
                    <a:pt x="7620" y="758"/>
                  </a:lnTo>
                  <a:lnTo>
                    <a:pt x="7873" y="833"/>
                  </a:lnTo>
                  <a:lnTo>
                    <a:pt x="8125" y="934"/>
                  </a:lnTo>
                  <a:lnTo>
                    <a:pt x="8377" y="1035"/>
                  </a:lnTo>
                  <a:lnTo>
                    <a:pt x="8579" y="1161"/>
                  </a:lnTo>
                  <a:lnTo>
                    <a:pt x="8983" y="1414"/>
                  </a:lnTo>
                  <a:lnTo>
                    <a:pt x="9311" y="1716"/>
                  </a:lnTo>
                  <a:lnTo>
                    <a:pt x="9588" y="2019"/>
                  </a:lnTo>
                  <a:lnTo>
                    <a:pt x="9815" y="2322"/>
                  </a:lnTo>
                  <a:lnTo>
                    <a:pt x="10017" y="2650"/>
                  </a:lnTo>
                  <a:lnTo>
                    <a:pt x="10169" y="2978"/>
                  </a:lnTo>
                  <a:lnTo>
                    <a:pt x="10295" y="3306"/>
                  </a:lnTo>
                  <a:lnTo>
                    <a:pt x="10370" y="3609"/>
                  </a:lnTo>
                  <a:lnTo>
                    <a:pt x="10421" y="3886"/>
                  </a:lnTo>
                  <a:lnTo>
                    <a:pt x="10497" y="4391"/>
                  </a:lnTo>
                  <a:lnTo>
                    <a:pt x="757" y="4391"/>
                  </a:lnTo>
                  <a:lnTo>
                    <a:pt x="808" y="3987"/>
                  </a:lnTo>
                  <a:lnTo>
                    <a:pt x="909" y="3533"/>
                  </a:lnTo>
                  <a:lnTo>
                    <a:pt x="909" y="3432"/>
                  </a:lnTo>
                  <a:lnTo>
                    <a:pt x="883" y="3357"/>
                  </a:lnTo>
                  <a:lnTo>
                    <a:pt x="833" y="3281"/>
                  </a:lnTo>
                  <a:lnTo>
                    <a:pt x="732" y="3230"/>
                  </a:lnTo>
                  <a:lnTo>
                    <a:pt x="631" y="3230"/>
                  </a:lnTo>
                  <a:lnTo>
                    <a:pt x="555" y="3256"/>
                  </a:lnTo>
                  <a:lnTo>
                    <a:pt x="480" y="3306"/>
                  </a:lnTo>
                  <a:lnTo>
                    <a:pt x="429" y="3407"/>
                  </a:lnTo>
                  <a:lnTo>
                    <a:pt x="353" y="3735"/>
                  </a:lnTo>
                  <a:lnTo>
                    <a:pt x="303" y="4063"/>
                  </a:lnTo>
                  <a:lnTo>
                    <a:pt x="278" y="4542"/>
                  </a:lnTo>
                  <a:lnTo>
                    <a:pt x="152" y="4643"/>
                  </a:lnTo>
                  <a:lnTo>
                    <a:pt x="76" y="4770"/>
                  </a:lnTo>
                  <a:lnTo>
                    <a:pt x="25" y="4896"/>
                  </a:lnTo>
                  <a:lnTo>
                    <a:pt x="0" y="5047"/>
                  </a:lnTo>
                  <a:lnTo>
                    <a:pt x="0" y="5198"/>
                  </a:lnTo>
                  <a:lnTo>
                    <a:pt x="25" y="5350"/>
                  </a:lnTo>
                  <a:lnTo>
                    <a:pt x="101" y="5476"/>
                  </a:lnTo>
                  <a:lnTo>
                    <a:pt x="177" y="5602"/>
                  </a:lnTo>
                  <a:lnTo>
                    <a:pt x="101" y="5728"/>
                  </a:lnTo>
                  <a:lnTo>
                    <a:pt x="25" y="5854"/>
                  </a:lnTo>
                  <a:lnTo>
                    <a:pt x="0" y="6006"/>
                  </a:lnTo>
                  <a:lnTo>
                    <a:pt x="0" y="6157"/>
                  </a:lnTo>
                  <a:lnTo>
                    <a:pt x="25" y="6309"/>
                  </a:lnTo>
                  <a:lnTo>
                    <a:pt x="76" y="6435"/>
                  </a:lnTo>
                  <a:lnTo>
                    <a:pt x="177" y="6561"/>
                  </a:lnTo>
                  <a:lnTo>
                    <a:pt x="278" y="6662"/>
                  </a:lnTo>
                  <a:lnTo>
                    <a:pt x="278" y="6763"/>
                  </a:lnTo>
                  <a:lnTo>
                    <a:pt x="278" y="7469"/>
                  </a:lnTo>
                  <a:lnTo>
                    <a:pt x="303" y="7722"/>
                  </a:lnTo>
                  <a:lnTo>
                    <a:pt x="379" y="7949"/>
                  </a:lnTo>
                  <a:lnTo>
                    <a:pt x="480" y="8176"/>
                  </a:lnTo>
                  <a:lnTo>
                    <a:pt x="631" y="8352"/>
                  </a:lnTo>
                  <a:lnTo>
                    <a:pt x="808" y="8504"/>
                  </a:lnTo>
                  <a:lnTo>
                    <a:pt x="1035" y="8630"/>
                  </a:lnTo>
                  <a:lnTo>
                    <a:pt x="1262" y="8706"/>
                  </a:lnTo>
                  <a:lnTo>
                    <a:pt x="1514" y="8731"/>
                  </a:lnTo>
                  <a:lnTo>
                    <a:pt x="7292" y="8731"/>
                  </a:lnTo>
                  <a:lnTo>
                    <a:pt x="7418" y="8706"/>
                  </a:lnTo>
                  <a:lnTo>
                    <a:pt x="7494" y="8630"/>
                  </a:lnTo>
                  <a:lnTo>
                    <a:pt x="7519" y="8554"/>
                  </a:lnTo>
                  <a:lnTo>
                    <a:pt x="7544" y="8479"/>
                  </a:lnTo>
                  <a:lnTo>
                    <a:pt x="7519" y="8378"/>
                  </a:lnTo>
                  <a:lnTo>
                    <a:pt x="7494" y="8302"/>
                  </a:lnTo>
                  <a:lnTo>
                    <a:pt x="7418" y="8251"/>
                  </a:lnTo>
                  <a:lnTo>
                    <a:pt x="7292" y="8226"/>
                  </a:lnTo>
                  <a:lnTo>
                    <a:pt x="1363" y="8226"/>
                  </a:lnTo>
                  <a:lnTo>
                    <a:pt x="1211" y="8176"/>
                  </a:lnTo>
                  <a:lnTo>
                    <a:pt x="1085" y="8100"/>
                  </a:lnTo>
                  <a:lnTo>
                    <a:pt x="984" y="7999"/>
                  </a:lnTo>
                  <a:lnTo>
                    <a:pt x="883" y="7898"/>
                  </a:lnTo>
                  <a:lnTo>
                    <a:pt x="808" y="7772"/>
                  </a:lnTo>
                  <a:lnTo>
                    <a:pt x="782" y="7621"/>
                  </a:lnTo>
                  <a:lnTo>
                    <a:pt x="757" y="7469"/>
                  </a:lnTo>
                  <a:lnTo>
                    <a:pt x="757" y="6813"/>
                  </a:lnTo>
                  <a:lnTo>
                    <a:pt x="10497" y="6813"/>
                  </a:lnTo>
                  <a:lnTo>
                    <a:pt x="10497" y="7469"/>
                  </a:lnTo>
                  <a:lnTo>
                    <a:pt x="10497" y="7621"/>
                  </a:lnTo>
                  <a:lnTo>
                    <a:pt x="10446" y="7772"/>
                  </a:lnTo>
                  <a:lnTo>
                    <a:pt x="10370" y="7898"/>
                  </a:lnTo>
                  <a:lnTo>
                    <a:pt x="10270" y="7999"/>
                  </a:lnTo>
                  <a:lnTo>
                    <a:pt x="10169" y="8100"/>
                  </a:lnTo>
                  <a:lnTo>
                    <a:pt x="10042" y="8176"/>
                  </a:lnTo>
                  <a:lnTo>
                    <a:pt x="9891" y="8226"/>
                  </a:lnTo>
                  <a:lnTo>
                    <a:pt x="8402" y="8226"/>
                  </a:lnTo>
                  <a:lnTo>
                    <a:pt x="8276" y="8251"/>
                  </a:lnTo>
                  <a:lnTo>
                    <a:pt x="8201" y="8302"/>
                  </a:lnTo>
                  <a:lnTo>
                    <a:pt x="8175" y="8378"/>
                  </a:lnTo>
                  <a:lnTo>
                    <a:pt x="8150" y="8479"/>
                  </a:lnTo>
                  <a:lnTo>
                    <a:pt x="8175" y="8554"/>
                  </a:lnTo>
                  <a:lnTo>
                    <a:pt x="8201" y="8630"/>
                  </a:lnTo>
                  <a:lnTo>
                    <a:pt x="8276" y="8706"/>
                  </a:lnTo>
                  <a:lnTo>
                    <a:pt x="8402" y="8731"/>
                  </a:lnTo>
                  <a:lnTo>
                    <a:pt x="9740" y="8731"/>
                  </a:lnTo>
                  <a:lnTo>
                    <a:pt x="9992" y="8706"/>
                  </a:lnTo>
                  <a:lnTo>
                    <a:pt x="10219" y="8630"/>
                  </a:lnTo>
                  <a:lnTo>
                    <a:pt x="10446" y="8504"/>
                  </a:lnTo>
                  <a:lnTo>
                    <a:pt x="10623" y="8352"/>
                  </a:lnTo>
                  <a:lnTo>
                    <a:pt x="10774" y="8176"/>
                  </a:lnTo>
                  <a:lnTo>
                    <a:pt x="10900" y="7949"/>
                  </a:lnTo>
                  <a:lnTo>
                    <a:pt x="10976" y="7722"/>
                  </a:lnTo>
                  <a:lnTo>
                    <a:pt x="11001" y="7469"/>
                  </a:lnTo>
                  <a:lnTo>
                    <a:pt x="11001" y="6763"/>
                  </a:lnTo>
                  <a:lnTo>
                    <a:pt x="10976" y="6662"/>
                  </a:lnTo>
                  <a:lnTo>
                    <a:pt x="11077" y="6561"/>
                  </a:lnTo>
                  <a:lnTo>
                    <a:pt x="11178" y="6435"/>
                  </a:lnTo>
                  <a:lnTo>
                    <a:pt x="11228" y="6309"/>
                  </a:lnTo>
                  <a:lnTo>
                    <a:pt x="11254" y="6157"/>
                  </a:lnTo>
                  <a:lnTo>
                    <a:pt x="11254" y="6006"/>
                  </a:lnTo>
                  <a:lnTo>
                    <a:pt x="11228" y="5854"/>
                  </a:lnTo>
                  <a:lnTo>
                    <a:pt x="11178" y="5728"/>
                  </a:lnTo>
                  <a:lnTo>
                    <a:pt x="11077" y="5602"/>
                  </a:lnTo>
                  <a:lnTo>
                    <a:pt x="11153" y="5501"/>
                  </a:lnTo>
                  <a:lnTo>
                    <a:pt x="11203" y="5375"/>
                  </a:lnTo>
                  <a:lnTo>
                    <a:pt x="11254" y="5249"/>
                  </a:lnTo>
                  <a:lnTo>
                    <a:pt x="11254" y="5098"/>
                  </a:lnTo>
                  <a:lnTo>
                    <a:pt x="11254" y="4946"/>
                  </a:lnTo>
                  <a:lnTo>
                    <a:pt x="11178" y="4795"/>
                  </a:lnTo>
                  <a:lnTo>
                    <a:pt x="11102" y="4643"/>
                  </a:lnTo>
                  <a:lnTo>
                    <a:pt x="11001" y="4542"/>
                  </a:lnTo>
                  <a:lnTo>
                    <a:pt x="10976" y="4290"/>
                  </a:lnTo>
                  <a:lnTo>
                    <a:pt x="10951" y="4013"/>
                  </a:lnTo>
                  <a:lnTo>
                    <a:pt x="10900" y="3735"/>
                  </a:lnTo>
                  <a:lnTo>
                    <a:pt x="10825" y="3457"/>
                  </a:lnTo>
                  <a:lnTo>
                    <a:pt x="10749" y="3180"/>
                  </a:lnTo>
                  <a:lnTo>
                    <a:pt x="10648" y="2902"/>
                  </a:lnTo>
                  <a:lnTo>
                    <a:pt x="10522" y="2625"/>
                  </a:lnTo>
                  <a:lnTo>
                    <a:pt x="10396" y="2347"/>
                  </a:lnTo>
                  <a:lnTo>
                    <a:pt x="10219" y="2070"/>
                  </a:lnTo>
                  <a:lnTo>
                    <a:pt x="10042" y="1817"/>
                  </a:lnTo>
                  <a:lnTo>
                    <a:pt x="9841" y="1565"/>
                  </a:lnTo>
                  <a:lnTo>
                    <a:pt x="9613" y="1338"/>
                  </a:lnTo>
                  <a:lnTo>
                    <a:pt x="9386" y="1111"/>
                  </a:lnTo>
                  <a:lnTo>
                    <a:pt x="9109" y="909"/>
                  </a:lnTo>
                  <a:lnTo>
                    <a:pt x="8806" y="732"/>
                  </a:lnTo>
                  <a:lnTo>
                    <a:pt x="8503" y="581"/>
                  </a:lnTo>
                  <a:lnTo>
                    <a:pt x="8201" y="430"/>
                  </a:lnTo>
                  <a:lnTo>
                    <a:pt x="7847" y="304"/>
                  </a:lnTo>
                  <a:lnTo>
                    <a:pt x="7494" y="203"/>
                  </a:lnTo>
                  <a:lnTo>
                    <a:pt x="7116" y="127"/>
                  </a:lnTo>
                  <a:lnTo>
                    <a:pt x="6712" y="76"/>
                  </a:lnTo>
                  <a:lnTo>
                    <a:pt x="6308" y="26"/>
                  </a:lnTo>
                  <a:lnTo>
                    <a:pt x="58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7152250" y="2131250"/>
              <a:ext cx="18325" cy="16425"/>
            </a:xfrm>
            <a:custGeom>
              <a:avLst/>
              <a:gdLst/>
              <a:ahLst/>
              <a:cxnLst/>
              <a:rect l="l" t="t" r="r" b="b"/>
              <a:pathLst>
                <a:path w="733" h="657" extrusionOk="0">
                  <a:moveTo>
                    <a:pt x="202" y="0"/>
                  </a:moveTo>
                  <a:lnTo>
                    <a:pt x="102" y="25"/>
                  </a:lnTo>
                  <a:lnTo>
                    <a:pt x="26" y="101"/>
                  </a:lnTo>
                  <a:lnTo>
                    <a:pt x="1" y="177"/>
                  </a:lnTo>
                  <a:lnTo>
                    <a:pt x="1" y="278"/>
                  </a:lnTo>
                  <a:lnTo>
                    <a:pt x="26" y="353"/>
                  </a:lnTo>
                  <a:lnTo>
                    <a:pt x="102" y="429"/>
                  </a:lnTo>
                  <a:lnTo>
                    <a:pt x="354" y="631"/>
                  </a:lnTo>
                  <a:lnTo>
                    <a:pt x="430" y="656"/>
                  </a:lnTo>
                  <a:lnTo>
                    <a:pt x="531" y="656"/>
                  </a:lnTo>
                  <a:lnTo>
                    <a:pt x="631" y="631"/>
                  </a:lnTo>
                  <a:lnTo>
                    <a:pt x="682" y="555"/>
                  </a:lnTo>
                  <a:lnTo>
                    <a:pt x="732" y="480"/>
                  </a:lnTo>
                  <a:lnTo>
                    <a:pt x="732" y="379"/>
                  </a:lnTo>
                  <a:lnTo>
                    <a:pt x="707" y="303"/>
                  </a:lnTo>
                  <a:lnTo>
                    <a:pt x="631" y="227"/>
                  </a:lnTo>
                  <a:lnTo>
                    <a:pt x="379" y="2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7237400" y="2136300"/>
              <a:ext cx="18325" cy="17675"/>
            </a:xfrm>
            <a:custGeom>
              <a:avLst/>
              <a:gdLst/>
              <a:ahLst/>
              <a:cxnLst/>
              <a:rect l="l" t="t" r="r" b="b"/>
              <a:pathLst>
                <a:path w="733" h="707" extrusionOk="0">
                  <a:moveTo>
                    <a:pt x="506" y="0"/>
                  </a:moveTo>
                  <a:lnTo>
                    <a:pt x="430" y="25"/>
                  </a:lnTo>
                  <a:lnTo>
                    <a:pt x="329" y="76"/>
                  </a:lnTo>
                  <a:lnTo>
                    <a:pt x="77" y="278"/>
                  </a:lnTo>
                  <a:lnTo>
                    <a:pt x="26" y="353"/>
                  </a:lnTo>
                  <a:lnTo>
                    <a:pt x="1" y="454"/>
                  </a:lnTo>
                  <a:lnTo>
                    <a:pt x="1" y="555"/>
                  </a:lnTo>
                  <a:lnTo>
                    <a:pt x="51" y="631"/>
                  </a:lnTo>
                  <a:lnTo>
                    <a:pt x="152" y="681"/>
                  </a:lnTo>
                  <a:lnTo>
                    <a:pt x="253" y="707"/>
                  </a:lnTo>
                  <a:lnTo>
                    <a:pt x="329" y="707"/>
                  </a:lnTo>
                  <a:lnTo>
                    <a:pt x="405" y="656"/>
                  </a:lnTo>
                  <a:lnTo>
                    <a:pt x="657" y="429"/>
                  </a:lnTo>
                  <a:lnTo>
                    <a:pt x="707" y="353"/>
                  </a:lnTo>
                  <a:lnTo>
                    <a:pt x="733" y="252"/>
                  </a:lnTo>
                  <a:lnTo>
                    <a:pt x="707" y="177"/>
                  </a:lnTo>
                  <a:lnTo>
                    <a:pt x="657" y="101"/>
                  </a:lnTo>
                  <a:lnTo>
                    <a:pt x="606" y="51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7194525" y="2147025"/>
              <a:ext cx="20200" cy="12625"/>
            </a:xfrm>
            <a:custGeom>
              <a:avLst/>
              <a:gdLst/>
              <a:ahLst/>
              <a:cxnLst/>
              <a:rect l="l" t="t" r="r" b="b"/>
              <a:pathLst>
                <a:path w="808" h="505" extrusionOk="0">
                  <a:moveTo>
                    <a:pt x="555" y="0"/>
                  </a:moveTo>
                  <a:lnTo>
                    <a:pt x="227" y="25"/>
                  </a:lnTo>
                  <a:lnTo>
                    <a:pt x="126" y="50"/>
                  </a:lnTo>
                  <a:lnTo>
                    <a:pt x="51" y="101"/>
                  </a:lnTo>
                  <a:lnTo>
                    <a:pt x="25" y="177"/>
                  </a:lnTo>
                  <a:lnTo>
                    <a:pt x="0" y="278"/>
                  </a:lnTo>
                  <a:lnTo>
                    <a:pt x="25" y="378"/>
                  </a:lnTo>
                  <a:lnTo>
                    <a:pt x="76" y="454"/>
                  </a:lnTo>
                  <a:lnTo>
                    <a:pt x="152" y="505"/>
                  </a:lnTo>
                  <a:lnTo>
                    <a:pt x="252" y="505"/>
                  </a:lnTo>
                  <a:lnTo>
                    <a:pt x="580" y="479"/>
                  </a:lnTo>
                  <a:lnTo>
                    <a:pt x="681" y="454"/>
                  </a:lnTo>
                  <a:lnTo>
                    <a:pt x="757" y="404"/>
                  </a:lnTo>
                  <a:lnTo>
                    <a:pt x="808" y="328"/>
                  </a:lnTo>
                  <a:lnTo>
                    <a:pt x="808" y="227"/>
                  </a:lnTo>
                  <a:lnTo>
                    <a:pt x="782" y="126"/>
                  </a:lnTo>
                  <a:lnTo>
                    <a:pt x="732" y="50"/>
                  </a:lnTo>
                  <a:lnTo>
                    <a:pt x="656" y="25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7226050" y="2168450"/>
              <a:ext cx="18325" cy="17700"/>
            </a:xfrm>
            <a:custGeom>
              <a:avLst/>
              <a:gdLst/>
              <a:ahLst/>
              <a:cxnLst/>
              <a:rect l="l" t="t" r="r" b="b"/>
              <a:pathLst>
                <a:path w="733" h="708" extrusionOk="0">
                  <a:moveTo>
                    <a:pt x="228" y="1"/>
                  </a:moveTo>
                  <a:lnTo>
                    <a:pt x="127" y="26"/>
                  </a:lnTo>
                  <a:lnTo>
                    <a:pt x="51" y="77"/>
                  </a:lnTo>
                  <a:lnTo>
                    <a:pt x="1" y="178"/>
                  </a:lnTo>
                  <a:lnTo>
                    <a:pt x="1" y="253"/>
                  </a:lnTo>
                  <a:lnTo>
                    <a:pt x="26" y="354"/>
                  </a:lnTo>
                  <a:lnTo>
                    <a:pt x="76" y="430"/>
                  </a:lnTo>
                  <a:lnTo>
                    <a:pt x="329" y="632"/>
                  </a:lnTo>
                  <a:lnTo>
                    <a:pt x="404" y="682"/>
                  </a:lnTo>
                  <a:lnTo>
                    <a:pt x="505" y="707"/>
                  </a:lnTo>
                  <a:lnTo>
                    <a:pt x="606" y="682"/>
                  </a:lnTo>
                  <a:lnTo>
                    <a:pt x="682" y="606"/>
                  </a:lnTo>
                  <a:lnTo>
                    <a:pt x="732" y="531"/>
                  </a:lnTo>
                  <a:lnTo>
                    <a:pt x="732" y="430"/>
                  </a:lnTo>
                  <a:lnTo>
                    <a:pt x="707" y="354"/>
                  </a:lnTo>
                  <a:lnTo>
                    <a:pt x="657" y="278"/>
                  </a:lnTo>
                  <a:lnTo>
                    <a:pt x="404" y="5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7157925" y="2167825"/>
              <a:ext cx="19575" cy="15175"/>
            </a:xfrm>
            <a:custGeom>
              <a:avLst/>
              <a:gdLst/>
              <a:ahLst/>
              <a:cxnLst/>
              <a:rect l="l" t="t" r="r" b="b"/>
              <a:pathLst>
                <a:path w="783" h="607" extrusionOk="0">
                  <a:moveTo>
                    <a:pt x="556" y="1"/>
                  </a:moveTo>
                  <a:lnTo>
                    <a:pt x="455" y="26"/>
                  </a:lnTo>
                  <a:lnTo>
                    <a:pt x="152" y="152"/>
                  </a:lnTo>
                  <a:lnTo>
                    <a:pt x="76" y="203"/>
                  </a:lnTo>
                  <a:lnTo>
                    <a:pt x="26" y="278"/>
                  </a:lnTo>
                  <a:lnTo>
                    <a:pt x="1" y="379"/>
                  </a:lnTo>
                  <a:lnTo>
                    <a:pt x="26" y="480"/>
                  </a:lnTo>
                  <a:lnTo>
                    <a:pt x="76" y="556"/>
                  </a:lnTo>
                  <a:lnTo>
                    <a:pt x="152" y="606"/>
                  </a:lnTo>
                  <a:lnTo>
                    <a:pt x="354" y="606"/>
                  </a:lnTo>
                  <a:lnTo>
                    <a:pt x="657" y="455"/>
                  </a:lnTo>
                  <a:lnTo>
                    <a:pt x="732" y="404"/>
                  </a:lnTo>
                  <a:lnTo>
                    <a:pt x="783" y="329"/>
                  </a:lnTo>
                  <a:lnTo>
                    <a:pt x="783" y="253"/>
                  </a:lnTo>
                  <a:lnTo>
                    <a:pt x="783" y="152"/>
                  </a:lnTo>
                  <a:lnTo>
                    <a:pt x="707" y="76"/>
                  </a:lnTo>
                  <a:lnTo>
                    <a:pt x="632" y="26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7118200" y="2157100"/>
              <a:ext cx="18950" cy="17050"/>
            </a:xfrm>
            <a:custGeom>
              <a:avLst/>
              <a:gdLst/>
              <a:ahLst/>
              <a:cxnLst/>
              <a:rect l="l" t="t" r="r" b="b"/>
              <a:pathLst>
                <a:path w="758" h="682" extrusionOk="0">
                  <a:moveTo>
                    <a:pt x="454" y="1"/>
                  </a:moveTo>
                  <a:lnTo>
                    <a:pt x="379" y="51"/>
                  </a:lnTo>
                  <a:lnTo>
                    <a:pt x="101" y="228"/>
                  </a:lnTo>
                  <a:lnTo>
                    <a:pt x="51" y="304"/>
                  </a:lnTo>
                  <a:lnTo>
                    <a:pt x="0" y="404"/>
                  </a:lnTo>
                  <a:lnTo>
                    <a:pt x="25" y="480"/>
                  </a:lnTo>
                  <a:lnTo>
                    <a:pt x="51" y="581"/>
                  </a:lnTo>
                  <a:lnTo>
                    <a:pt x="152" y="657"/>
                  </a:lnTo>
                  <a:lnTo>
                    <a:pt x="252" y="682"/>
                  </a:lnTo>
                  <a:lnTo>
                    <a:pt x="328" y="657"/>
                  </a:lnTo>
                  <a:lnTo>
                    <a:pt x="404" y="632"/>
                  </a:lnTo>
                  <a:lnTo>
                    <a:pt x="656" y="430"/>
                  </a:lnTo>
                  <a:lnTo>
                    <a:pt x="732" y="354"/>
                  </a:lnTo>
                  <a:lnTo>
                    <a:pt x="757" y="278"/>
                  </a:lnTo>
                  <a:lnTo>
                    <a:pt x="757" y="177"/>
                  </a:lnTo>
                  <a:lnTo>
                    <a:pt x="707" y="102"/>
                  </a:lnTo>
                  <a:lnTo>
                    <a:pt x="631" y="2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5"/>
            <p:cNvSpPr/>
            <p:nvPr/>
          </p:nvSpPr>
          <p:spPr>
            <a:xfrm>
              <a:off x="7274000" y="2157100"/>
              <a:ext cx="18325" cy="17050"/>
            </a:xfrm>
            <a:custGeom>
              <a:avLst/>
              <a:gdLst/>
              <a:ahLst/>
              <a:cxnLst/>
              <a:rect l="l" t="t" r="r" b="b"/>
              <a:pathLst>
                <a:path w="733" h="682" extrusionOk="0">
                  <a:moveTo>
                    <a:pt x="202" y="1"/>
                  </a:moveTo>
                  <a:lnTo>
                    <a:pt x="127" y="26"/>
                  </a:lnTo>
                  <a:lnTo>
                    <a:pt x="51" y="102"/>
                  </a:lnTo>
                  <a:lnTo>
                    <a:pt x="0" y="177"/>
                  </a:lnTo>
                  <a:lnTo>
                    <a:pt x="0" y="278"/>
                  </a:lnTo>
                  <a:lnTo>
                    <a:pt x="26" y="354"/>
                  </a:lnTo>
                  <a:lnTo>
                    <a:pt x="101" y="430"/>
                  </a:lnTo>
                  <a:lnTo>
                    <a:pt x="354" y="632"/>
                  </a:lnTo>
                  <a:lnTo>
                    <a:pt x="429" y="682"/>
                  </a:lnTo>
                  <a:lnTo>
                    <a:pt x="530" y="682"/>
                  </a:lnTo>
                  <a:lnTo>
                    <a:pt x="631" y="657"/>
                  </a:lnTo>
                  <a:lnTo>
                    <a:pt x="707" y="581"/>
                  </a:lnTo>
                  <a:lnTo>
                    <a:pt x="732" y="480"/>
                  </a:lnTo>
                  <a:lnTo>
                    <a:pt x="732" y="404"/>
                  </a:lnTo>
                  <a:lnTo>
                    <a:pt x="707" y="304"/>
                  </a:lnTo>
                  <a:lnTo>
                    <a:pt x="656" y="228"/>
                  </a:lnTo>
                  <a:lnTo>
                    <a:pt x="379" y="51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5"/>
            <p:cNvSpPr/>
            <p:nvPr/>
          </p:nvSpPr>
          <p:spPr>
            <a:xfrm>
              <a:off x="7127025" y="1907950"/>
              <a:ext cx="155825" cy="184850"/>
            </a:xfrm>
            <a:custGeom>
              <a:avLst/>
              <a:gdLst/>
              <a:ahLst/>
              <a:cxnLst/>
              <a:rect l="l" t="t" r="r" b="b"/>
              <a:pathLst>
                <a:path w="6233" h="7394" extrusionOk="0">
                  <a:moveTo>
                    <a:pt x="3079" y="0"/>
                  </a:moveTo>
                  <a:lnTo>
                    <a:pt x="2751" y="25"/>
                  </a:lnTo>
                  <a:lnTo>
                    <a:pt x="2448" y="76"/>
                  </a:lnTo>
                  <a:lnTo>
                    <a:pt x="2170" y="126"/>
                  </a:lnTo>
                  <a:lnTo>
                    <a:pt x="1893" y="227"/>
                  </a:lnTo>
                  <a:lnTo>
                    <a:pt x="1640" y="353"/>
                  </a:lnTo>
                  <a:lnTo>
                    <a:pt x="1413" y="480"/>
                  </a:lnTo>
                  <a:lnTo>
                    <a:pt x="1211" y="631"/>
                  </a:lnTo>
                  <a:lnTo>
                    <a:pt x="1010" y="808"/>
                  </a:lnTo>
                  <a:lnTo>
                    <a:pt x="808" y="984"/>
                  </a:lnTo>
                  <a:lnTo>
                    <a:pt x="656" y="1186"/>
                  </a:lnTo>
                  <a:lnTo>
                    <a:pt x="505" y="1413"/>
                  </a:lnTo>
                  <a:lnTo>
                    <a:pt x="379" y="1615"/>
                  </a:lnTo>
                  <a:lnTo>
                    <a:pt x="253" y="1867"/>
                  </a:lnTo>
                  <a:lnTo>
                    <a:pt x="177" y="2094"/>
                  </a:lnTo>
                  <a:lnTo>
                    <a:pt x="101" y="2347"/>
                  </a:lnTo>
                  <a:lnTo>
                    <a:pt x="51" y="2599"/>
                  </a:lnTo>
                  <a:lnTo>
                    <a:pt x="0" y="2851"/>
                  </a:lnTo>
                  <a:lnTo>
                    <a:pt x="0" y="3104"/>
                  </a:lnTo>
                  <a:lnTo>
                    <a:pt x="0" y="3356"/>
                  </a:lnTo>
                  <a:lnTo>
                    <a:pt x="26" y="3608"/>
                  </a:lnTo>
                  <a:lnTo>
                    <a:pt x="76" y="3861"/>
                  </a:lnTo>
                  <a:lnTo>
                    <a:pt x="152" y="4113"/>
                  </a:lnTo>
                  <a:lnTo>
                    <a:pt x="227" y="4365"/>
                  </a:lnTo>
                  <a:lnTo>
                    <a:pt x="354" y="4592"/>
                  </a:lnTo>
                  <a:lnTo>
                    <a:pt x="480" y="4819"/>
                  </a:lnTo>
                  <a:lnTo>
                    <a:pt x="631" y="5047"/>
                  </a:lnTo>
                  <a:lnTo>
                    <a:pt x="808" y="5248"/>
                  </a:lnTo>
                  <a:lnTo>
                    <a:pt x="1010" y="5425"/>
                  </a:lnTo>
                  <a:lnTo>
                    <a:pt x="1237" y="5602"/>
                  </a:lnTo>
                  <a:lnTo>
                    <a:pt x="1464" y="5778"/>
                  </a:lnTo>
                  <a:lnTo>
                    <a:pt x="1741" y="5930"/>
                  </a:lnTo>
                  <a:lnTo>
                    <a:pt x="2044" y="6056"/>
                  </a:lnTo>
                  <a:lnTo>
                    <a:pt x="2221" y="6132"/>
                  </a:lnTo>
                  <a:lnTo>
                    <a:pt x="2347" y="6258"/>
                  </a:lnTo>
                  <a:lnTo>
                    <a:pt x="2473" y="6409"/>
                  </a:lnTo>
                  <a:lnTo>
                    <a:pt x="2574" y="6560"/>
                  </a:lnTo>
                  <a:lnTo>
                    <a:pt x="2826" y="7216"/>
                  </a:lnTo>
                  <a:lnTo>
                    <a:pt x="2877" y="7292"/>
                  </a:lnTo>
                  <a:lnTo>
                    <a:pt x="2927" y="7343"/>
                  </a:lnTo>
                  <a:lnTo>
                    <a:pt x="3028" y="7393"/>
                  </a:lnTo>
                  <a:lnTo>
                    <a:pt x="3205" y="7393"/>
                  </a:lnTo>
                  <a:lnTo>
                    <a:pt x="3280" y="7343"/>
                  </a:lnTo>
                  <a:lnTo>
                    <a:pt x="3356" y="7292"/>
                  </a:lnTo>
                  <a:lnTo>
                    <a:pt x="3407" y="7216"/>
                  </a:lnTo>
                  <a:lnTo>
                    <a:pt x="3659" y="6560"/>
                  </a:lnTo>
                  <a:lnTo>
                    <a:pt x="3735" y="6409"/>
                  </a:lnTo>
                  <a:lnTo>
                    <a:pt x="3861" y="6258"/>
                  </a:lnTo>
                  <a:lnTo>
                    <a:pt x="4012" y="6132"/>
                  </a:lnTo>
                  <a:lnTo>
                    <a:pt x="4189" y="6056"/>
                  </a:lnTo>
                  <a:lnTo>
                    <a:pt x="4416" y="5955"/>
                  </a:lnTo>
                  <a:lnTo>
                    <a:pt x="4643" y="5829"/>
                  </a:lnTo>
                  <a:lnTo>
                    <a:pt x="4845" y="5703"/>
                  </a:lnTo>
                  <a:lnTo>
                    <a:pt x="5047" y="5576"/>
                  </a:lnTo>
                  <a:lnTo>
                    <a:pt x="5223" y="5425"/>
                  </a:lnTo>
                  <a:lnTo>
                    <a:pt x="5400" y="5248"/>
                  </a:lnTo>
                  <a:lnTo>
                    <a:pt x="5551" y="5072"/>
                  </a:lnTo>
                  <a:lnTo>
                    <a:pt x="5678" y="4870"/>
                  </a:lnTo>
                  <a:lnTo>
                    <a:pt x="5804" y="4668"/>
                  </a:lnTo>
                  <a:lnTo>
                    <a:pt x="5930" y="4466"/>
                  </a:lnTo>
                  <a:lnTo>
                    <a:pt x="6031" y="4239"/>
                  </a:lnTo>
                  <a:lnTo>
                    <a:pt x="6106" y="4012"/>
                  </a:lnTo>
                  <a:lnTo>
                    <a:pt x="6157" y="3785"/>
                  </a:lnTo>
                  <a:lnTo>
                    <a:pt x="6207" y="3533"/>
                  </a:lnTo>
                  <a:lnTo>
                    <a:pt x="6233" y="3306"/>
                  </a:lnTo>
                  <a:lnTo>
                    <a:pt x="6233" y="3053"/>
                  </a:lnTo>
                  <a:lnTo>
                    <a:pt x="6182" y="2650"/>
                  </a:lnTo>
                  <a:lnTo>
                    <a:pt x="6106" y="2271"/>
                  </a:lnTo>
                  <a:lnTo>
                    <a:pt x="5980" y="1893"/>
                  </a:lnTo>
                  <a:lnTo>
                    <a:pt x="5804" y="1539"/>
                  </a:lnTo>
                  <a:lnTo>
                    <a:pt x="5753" y="1464"/>
                  </a:lnTo>
                  <a:lnTo>
                    <a:pt x="5652" y="1438"/>
                  </a:lnTo>
                  <a:lnTo>
                    <a:pt x="5577" y="1438"/>
                  </a:lnTo>
                  <a:lnTo>
                    <a:pt x="5476" y="1464"/>
                  </a:lnTo>
                  <a:lnTo>
                    <a:pt x="5400" y="1514"/>
                  </a:lnTo>
                  <a:lnTo>
                    <a:pt x="5375" y="1615"/>
                  </a:lnTo>
                  <a:lnTo>
                    <a:pt x="5350" y="1691"/>
                  </a:lnTo>
                  <a:lnTo>
                    <a:pt x="5400" y="1792"/>
                  </a:lnTo>
                  <a:lnTo>
                    <a:pt x="5526" y="2094"/>
                  </a:lnTo>
                  <a:lnTo>
                    <a:pt x="5652" y="2397"/>
                  </a:lnTo>
                  <a:lnTo>
                    <a:pt x="5703" y="2725"/>
                  </a:lnTo>
                  <a:lnTo>
                    <a:pt x="5753" y="3053"/>
                  </a:lnTo>
                  <a:lnTo>
                    <a:pt x="5728" y="3255"/>
                  </a:lnTo>
                  <a:lnTo>
                    <a:pt x="5728" y="3482"/>
                  </a:lnTo>
                  <a:lnTo>
                    <a:pt x="5678" y="3684"/>
                  </a:lnTo>
                  <a:lnTo>
                    <a:pt x="5627" y="3886"/>
                  </a:lnTo>
                  <a:lnTo>
                    <a:pt x="5577" y="4063"/>
                  </a:lnTo>
                  <a:lnTo>
                    <a:pt x="5476" y="4239"/>
                  </a:lnTo>
                  <a:lnTo>
                    <a:pt x="5400" y="4441"/>
                  </a:lnTo>
                  <a:lnTo>
                    <a:pt x="5274" y="4592"/>
                  </a:lnTo>
                  <a:lnTo>
                    <a:pt x="5173" y="4769"/>
                  </a:lnTo>
                  <a:lnTo>
                    <a:pt x="5021" y="4920"/>
                  </a:lnTo>
                  <a:lnTo>
                    <a:pt x="4895" y="5047"/>
                  </a:lnTo>
                  <a:lnTo>
                    <a:pt x="4744" y="5198"/>
                  </a:lnTo>
                  <a:lnTo>
                    <a:pt x="4567" y="5299"/>
                  </a:lnTo>
                  <a:lnTo>
                    <a:pt x="4391" y="5425"/>
                  </a:lnTo>
                  <a:lnTo>
                    <a:pt x="4214" y="5501"/>
                  </a:lnTo>
                  <a:lnTo>
                    <a:pt x="4012" y="5602"/>
                  </a:lnTo>
                  <a:lnTo>
                    <a:pt x="3886" y="5652"/>
                  </a:lnTo>
                  <a:lnTo>
                    <a:pt x="3760" y="5728"/>
                  </a:lnTo>
                  <a:lnTo>
                    <a:pt x="3634" y="5803"/>
                  </a:lnTo>
                  <a:lnTo>
                    <a:pt x="3508" y="5904"/>
                  </a:lnTo>
                  <a:lnTo>
                    <a:pt x="3432" y="6005"/>
                  </a:lnTo>
                  <a:lnTo>
                    <a:pt x="3331" y="6132"/>
                  </a:lnTo>
                  <a:lnTo>
                    <a:pt x="3255" y="6258"/>
                  </a:lnTo>
                  <a:lnTo>
                    <a:pt x="3205" y="6384"/>
                  </a:lnTo>
                  <a:lnTo>
                    <a:pt x="3104" y="6611"/>
                  </a:lnTo>
                  <a:lnTo>
                    <a:pt x="3028" y="6384"/>
                  </a:lnTo>
                  <a:lnTo>
                    <a:pt x="2952" y="6258"/>
                  </a:lnTo>
                  <a:lnTo>
                    <a:pt x="2877" y="6132"/>
                  </a:lnTo>
                  <a:lnTo>
                    <a:pt x="2801" y="6005"/>
                  </a:lnTo>
                  <a:lnTo>
                    <a:pt x="2700" y="5904"/>
                  </a:lnTo>
                  <a:lnTo>
                    <a:pt x="2599" y="5803"/>
                  </a:lnTo>
                  <a:lnTo>
                    <a:pt x="2473" y="5728"/>
                  </a:lnTo>
                  <a:lnTo>
                    <a:pt x="2347" y="5652"/>
                  </a:lnTo>
                  <a:lnTo>
                    <a:pt x="2196" y="5602"/>
                  </a:lnTo>
                  <a:lnTo>
                    <a:pt x="1968" y="5475"/>
                  </a:lnTo>
                  <a:lnTo>
                    <a:pt x="1741" y="5349"/>
                  </a:lnTo>
                  <a:lnTo>
                    <a:pt x="1514" y="5223"/>
                  </a:lnTo>
                  <a:lnTo>
                    <a:pt x="1338" y="5072"/>
                  </a:lnTo>
                  <a:lnTo>
                    <a:pt x="1161" y="4920"/>
                  </a:lnTo>
                  <a:lnTo>
                    <a:pt x="1010" y="4744"/>
                  </a:lnTo>
                  <a:lnTo>
                    <a:pt x="883" y="4542"/>
                  </a:lnTo>
                  <a:lnTo>
                    <a:pt x="783" y="4365"/>
                  </a:lnTo>
                  <a:lnTo>
                    <a:pt x="682" y="4163"/>
                  </a:lnTo>
                  <a:lnTo>
                    <a:pt x="606" y="3962"/>
                  </a:lnTo>
                  <a:lnTo>
                    <a:pt x="555" y="3734"/>
                  </a:lnTo>
                  <a:lnTo>
                    <a:pt x="505" y="3533"/>
                  </a:lnTo>
                  <a:lnTo>
                    <a:pt x="480" y="3331"/>
                  </a:lnTo>
                  <a:lnTo>
                    <a:pt x="480" y="3104"/>
                  </a:lnTo>
                  <a:lnTo>
                    <a:pt x="505" y="2877"/>
                  </a:lnTo>
                  <a:lnTo>
                    <a:pt x="530" y="2675"/>
                  </a:lnTo>
                  <a:lnTo>
                    <a:pt x="555" y="2473"/>
                  </a:lnTo>
                  <a:lnTo>
                    <a:pt x="631" y="2246"/>
                  </a:lnTo>
                  <a:lnTo>
                    <a:pt x="707" y="2044"/>
                  </a:lnTo>
                  <a:lnTo>
                    <a:pt x="808" y="1867"/>
                  </a:lnTo>
                  <a:lnTo>
                    <a:pt x="909" y="1665"/>
                  </a:lnTo>
                  <a:lnTo>
                    <a:pt x="1035" y="1489"/>
                  </a:lnTo>
                  <a:lnTo>
                    <a:pt x="1161" y="1312"/>
                  </a:lnTo>
                  <a:lnTo>
                    <a:pt x="1338" y="1161"/>
                  </a:lnTo>
                  <a:lnTo>
                    <a:pt x="1489" y="1035"/>
                  </a:lnTo>
                  <a:lnTo>
                    <a:pt x="1691" y="883"/>
                  </a:lnTo>
                  <a:lnTo>
                    <a:pt x="1868" y="782"/>
                  </a:lnTo>
                  <a:lnTo>
                    <a:pt x="2095" y="681"/>
                  </a:lnTo>
                  <a:lnTo>
                    <a:pt x="2322" y="606"/>
                  </a:lnTo>
                  <a:lnTo>
                    <a:pt x="2549" y="530"/>
                  </a:lnTo>
                  <a:lnTo>
                    <a:pt x="2801" y="505"/>
                  </a:lnTo>
                  <a:lnTo>
                    <a:pt x="3079" y="480"/>
                  </a:lnTo>
                  <a:lnTo>
                    <a:pt x="3306" y="480"/>
                  </a:lnTo>
                  <a:lnTo>
                    <a:pt x="3533" y="505"/>
                  </a:lnTo>
                  <a:lnTo>
                    <a:pt x="3735" y="555"/>
                  </a:lnTo>
                  <a:lnTo>
                    <a:pt x="3937" y="606"/>
                  </a:lnTo>
                  <a:lnTo>
                    <a:pt x="4138" y="681"/>
                  </a:lnTo>
                  <a:lnTo>
                    <a:pt x="4340" y="782"/>
                  </a:lnTo>
                  <a:lnTo>
                    <a:pt x="4542" y="909"/>
                  </a:lnTo>
                  <a:lnTo>
                    <a:pt x="4719" y="1035"/>
                  </a:lnTo>
                  <a:lnTo>
                    <a:pt x="4794" y="1060"/>
                  </a:lnTo>
                  <a:lnTo>
                    <a:pt x="4895" y="1085"/>
                  </a:lnTo>
                  <a:lnTo>
                    <a:pt x="4996" y="1035"/>
                  </a:lnTo>
                  <a:lnTo>
                    <a:pt x="5047" y="984"/>
                  </a:lnTo>
                  <a:lnTo>
                    <a:pt x="5097" y="883"/>
                  </a:lnTo>
                  <a:lnTo>
                    <a:pt x="5097" y="808"/>
                  </a:lnTo>
                  <a:lnTo>
                    <a:pt x="5072" y="707"/>
                  </a:lnTo>
                  <a:lnTo>
                    <a:pt x="5021" y="631"/>
                  </a:lnTo>
                  <a:lnTo>
                    <a:pt x="4794" y="480"/>
                  </a:lnTo>
                  <a:lnTo>
                    <a:pt x="4567" y="353"/>
                  </a:lnTo>
                  <a:lnTo>
                    <a:pt x="4340" y="253"/>
                  </a:lnTo>
                  <a:lnTo>
                    <a:pt x="4113" y="152"/>
                  </a:lnTo>
                  <a:lnTo>
                    <a:pt x="3861" y="76"/>
                  </a:lnTo>
                  <a:lnTo>
                    <a:pt x="3609" y="25"/>
                  </a:lnTo>
                  <a:lnTo>
                    <a:pt x="333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7176850" y="1952100"/>
              <a:ext cx="69425" cy="68150"/>
            </a:xfrm>
            <a:custGeom>
              <a:avLst/>
              <a:gdLst/>
              <a:ahLst/>
              <a:cxnLst/>
              <a:rect l="l" t="t" r="r" b="b"/>
              <a:pathLst>
                <a:path w="2777" h="2726" extrusionOk="0">
                  <a:moveTo>
                    <a:pt x="1742" y="0"/>
                  </a:moveTo>
                  <a:lnTo>
                    <a:pt x="1641" y="26"/>
                  </a:lnTo>
                  <a:lnTo>
                    <a:pt x="1565" y="101"/>
                  </a:lnTo>
                  <a:lnTo>
                    <a:pt x="1515" y="177"/>
                  </a:lnTo>
                  <a:lnTo>
                    <a:pt x="1515" y="278"/>
                  </a:lnTo>
                  <a:lnTo>
                    <a:pt x="1540" y="354"/>
                  </a:lnTo>
                  <a:lnTo>
                    <a:pt x="1590" y="429"/>
                  </a:lnTo>
                  <a:lnTo>
                    <a:pt x="1893" y="707"/>
                  </a:lnTo>
                  <a:lnTo>
                    <a:pt x="808" y="707"/>
                  </a:lnTo>
                  <a:lnTo>
                    <a:pt x="631" y="783"/>
                  </a:lnTo>
                  <a:lnTo>
                    <a:pt x="455" y="858"/>
                  </a:lnTo>
                  <a:lnTo>
                    <a:pt x="303" y="984"/>
                  </a:lnTo>
                  <a:lnTo>
                    <a:pt x="177" y="1136"/>
                  </a:lnTo>
                  <a:lnTo>
                    <a:pt x="76" y="1312"/>
                  </a:lnTo>
                  <a:lnTo>
                    <a:pt x="26" y="1514"/>
                  </a:lnTo>
                  <a:lnTo>
                    <a:pt x="1" y="1716"/>
                  </a:lnTo>
                  <a:lnTo>
                    <a:pt x="1" y="2473"/>
                  </a:lnTo>
                  <a:lnTo>
                    <a:pt x="26" y="2599"/>
                  </a:lnTo>
                  <a:lnTo>
                    <a:pt x="76" y="2675"/>
                  </a:lnTo>
                  <a:lnTo>
                    <a:pt x="152" y="2700"/>
                  </a:lnTo>
                  <a:lnTo>
                    <a:pt x="253" y="2725"/>
                  </a:lnTo>
                  <a:lnTo>
                    <a:pt x="329" y="2700"/>
                  </a:lnTo>
                  <a:lnTo>
                    <a:pt x="404" y="2675"/>
                  </a:lnTo>
                  <a:lnTo>
                    <a:pt x="455" y="2599"/>
                  </a:lnTo>
                  <a:lnTo>
                    <a:pt x="480" y="2473"/>
                  </a:lnTo>
                  <a:lnTo>
                    <a:pt x="480" y="1716"/>
                  </a:lnTo>
                  <a:lnTo>
                    <a:pt x="505" y="1615"/>
                  </a:lnTo>
                  <a:lnTo>
                    <a:pt x="531" y="1514"/>
                  </a:lnTo>
                  <a:lnTo>
                    <a:pt x="581" y="1413"/>
                  </a:lnTo>
                  <a:lnTo>
                    <a:pt x="657" y="1338"/>
                  </a:lnTo>
                  <a:lnTo>
                    <a:pt x="732" y="1262"/>
                  </a:lnTo>
                  <a:lnTo>
                    <a:pt x="808" y="1237"/>
                  </a:lnTo>
                  <a:lnTo>
                    <a:pt x="909" y="1186"/>
                  </a:lnTo>
                  <a:lnTo>
                    <a:pt x="1893" y="1186"/>
                  </a:lnTo>
                  <a:lnTo>
                    <a:pt x="1590" y="1439"/>
                  </a:lnTo>
                  <a:lnTo>
                    <a:pt x="1540" y="1514"/>
                  </a:lnTo>
                  <a:lnTo>
                    <a:pt x="1515" y="1615"/>
                  </a:lnTo>
                  <a:lnTo>
                    <a:pt x="1515" y="1716"/>
                  </a:lnTo>
                  <a:lnTo>
                    <a:pt x="1565" y="1792"/>
                  </a:lnTo>
                  <a:lnTo>
                    <a:pt x="1641" y="1842"/>
                  </a:lnTo>
                  <a:lnTo>
                    <a:pt x="1742" y="1868"/>
                  </a:lnTo>
                  <a:lnTo>
                    <a:pt x="1817" y="1868"/>
                  </a:lnTo>
                  <a:lnTo>
                    <a:pt x="1918" y="1817"/>
                  </a:lnTo>
                  <a:lnTo>
                    <a:pt x="2700" y="1111"/>
                  </a:lnTo>
                  <a:lnTo>
                    <a:pt x="2776" y="1035"/>
                  </a:lnTo>
                  <a:lnTo>
                    <a:pt x="2776" y="934"/>
                  </a:lnTo>
                  <a:lnTo>
                    <a:pt x="2776" y="833"/>
                  </a:lnTo>
                  <a:lnTo>
                    <a:pt x="2700" y="757"/>
                  </a:lnTo>
                  <a:lnTo>
                    <a:pt x="1918" y="76"/>
                  </a:lnTo>
                  <a:lnTo>
                    <a:pt x="1817" y="26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chemeClr val="bg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GRAM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16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6"/>
          <p:cNvSpPr txBox="1">
            <a:spLocks noGrp="1"/>
          </p:cNvSpPr>
          <p:nvPr>
            <p:ph type="title" idx="4"/>
          </p:nvPr>
        </p:nvSpPr>
        <p:spPr>
          <a:xfrm>
            <a:off x="720000" y="1507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r>
              <a:rPr lang="en" dirty="0">
                <a:solidFill>
                  <a:schemeClr val="dk2"/>
                </a:solidFill>
              </a:rPr>
              <a:t>R</a:t>
            </a:r>
            <a:r>
              <a:rPr lang="en" dirty="0">
                <a:solidFill>
                  <a:schemeClr val="bg1"/>
                </a:solidFill>
              </a:rPr>
              <a:t>D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387" name="Google Shape;2387;p46"/>
          <p:cNvGrpSpPr/>
          <p:nvPr/>
        </p:nvGrpSpPr>
        <p:grpSpPr>
          <a:xfrm rot="7371504">
            <a:off x="4202476" y="4950827"/>
            <a:ext cx="623723" cy="642685"/>
            <a:chOff x="12566704" y="-3325924"/>
            <a:chExt cx="1110269" cy="1144023"/>
          </a:xfrm>
        </p:grpSpPr>
        <p:sp>
          <p:nvSpPr>
            <p:cNvPr id="2388" name="Google Shape;2388;p4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noFill/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830A505-DBE4-6CFE-49B4-A1CFAD19370E}"/>
              </a:ext>
            </a:extLst>
          </p:cNvPr>
          <p:cNvSpPr/>
          <p:nvPr/>
        </p:nvSpPr>
        <p:spPr>
          <a:xfrm>
            <a:off x="2988000" y="921600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ADMIN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016F33-EC86-C103-A34F-4972F8A9282C}"/>
              </a:ext>
            </a:extLst>
          </p:cNvPr>
          <p:cNvSpPr/>
          <p:nvPr/>
        </p:nvSpPr>
        <p:spPr>
          <a:xfrm>
            <a:off x="2988000" y="1866000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STAFF</a:t>
            </a:r>
          </a:p>
        </p:txBody>
      </p:sp>
      <p:sp>
        <p:nvSpPr>
          <p:cNvPr id="77" name="TextBox 71">
            <a:extLst>
              <a:ext uri="{FF2B5EF4-FFF2-40B4-BE49-F238E27FC236}">
                <a16:creationId xmlns:a16="http://schemas.microsoft.com/office/drawing/2014/main" id="{574CDFC4-C939-0E06-46A2-FBA52C2DB613}"/>
              </a:ext>
            </a:extLst>
          </p:cNvPr>
          <p:cNvSpPr txBox="1"/>
          <p:nvPr/>
        </p:nvSpPr>
        <p:spPr>
          <a:xfrm>
            <a:off x="3892200" y="856966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E3589FA-4714-57A9-823E-382E0EC6D42A}"/>
              </a:ext>
            </a:extLst>
          </p:cNvPr>
          <p:cNvSpPr/>
          <p:nvPr/>
        </p:nvSpPr>
        <p:spPr>
          <a:xfrm>
            <a:off x="1369200" y="2810486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61D6C25-8690-5536-E03B-3AA5C658EE96}"/>
              </a:ext>
            </a:extLst>
          </p:cNvPr>
          <p:cNvSpPr/>
          <p:nvPr/>
        </p:nvSpPr>
        <p:spPr>
          <a:xfrm>
            <a:off x="1369200" y="1866000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HOA DON</a:t>
            </a:r>
          </a:p>
        </p:txBody>
      </p:sp>
      <p:sp>
        <p:nvSpPr>
          <p:cNvPr id="80" name="TextBox 71">
            <a:extLst>
              <a:ext uri="{FF2B5EF4-FFF2-40B4-BE49-F238E27FC236}">
                <a16:creationId xmlns:a16="http://schemas.microsoft.com/office/drawing/2014/main" id="{1F9B4F3F-3129-D147-D2EA-66A94E26965F}"/>
              </a:ext>
            </a:extLst>
          </p:cNvPr>
          <p:cNvSpPr txBox="1"/>
          <p:nvPr/>
        </p:nvSpPr>
        <p:spPr>
          <a:xfrm>
            <a:off x="2422800" y="2830950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Multiple - One</a:t>
            </a:r>
          </a:p>
        </p:txBody>
      </p:sp>
      <p:sp>
        <p:nvSpPr>
          <p:cNvPr id="81" name="TextBox 71">
            <a:extLst>
              <a:ext uri="{FF2B5EF4-FFF2-40B4-BE49-F238E27FC236}">
                <a16:creationId xmlns:a16="http://schemas.microsoft.com/office/drawing/2014/main" id="{C1F000AD-DC63-EF89-6A28-8FFE1CFE2129}"/>
              </a:ext>
            </a:extLst>
          </p:cNvPr>
          <p:cNvSpPr txBox="1"/>
          <p:nvPr/>
        </p:nvSpPr>
        <p:spPr>
          <a:xfrm>
            <a:off x="1299727" y="2369285"/>
            <a:ext cx="59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Multiple - Multiple</a:t>
            </a:r>
          </a:p>
        </p:txBody>
      </p:sp>
      <p:sp>
        <p:nvSpPr>
          <p:cNvPr id="82" name="TextBox 71">
            <a:extLst>
              <a:ext uri="{FF2B5EF4-FFF2-40B4-BE49-F238E27FC236}">
                <a16:creationId xmlns:a16="http://schemas.microsoft.com/office/drawing/2014/main" id="{02ABA072-34E6-1785-9931-6638E1083720}"/>
              </a:ext>
            </a:extLst>
          </p:cNvPr>
          <p:cNvSpPr txBox="1"/>
          <p:nvPr/>
        </p:nvSpPr>
        <p:spPr>
          <a:xfrm>
            <a:off x="2233928" y="1640674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Multiple - One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C7442B8-B472-EB8A-275A-555D32CD12E8}"/>
              </a:ext>
            </a:extLst>
          </p:cNvPr>
          <p:cNvSpPr/>
          <p:nvPr/>
        </p:nvSpPr>
        <p:spPr>
          <a:xfrm>
            <a:off x="4758472" y="923544"/>
            <a:ext cx="11604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SUPPLIER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BEF0EEA-75C4-0A7A-27C7-287F0D9A4AF9}"/>
              </a:ext>
            </a:extLst>
          </p:cNvPr>
          <p:cNvSpPr/>
          <p:nvPr/>
        </p:nvSpPr>
        <p:spPr>
          <a:xfrm>
            <a:off x="6752752" y="1873422"/>
            <a:ext cx="1096095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B93899C-F675-6376-242B-CC78E08F1887}"/>
              </a:ext>
            </a:extLst>
          </p:cNvPr>
          <p:cNvSpPr/>
          <p:nvPr/>
        </p:nvSpPr>
        <p:spPr>
          <a:xfrm>
            <a:off x="6839999" y="2710072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04A0D0-2F19-8303-F6DC-50CB72ABA8D9}"/>
              </a:ext>
            </a:extLst>
          </p:cNvPr>
          <p:cNvSpPr/>
          <p:nvPr/>
        </p:nvSpPr>
        <p:spPr>
          <a:xfrm>
            <a:off x="4881968" y="1873422"/>
            <a:ext cx="913200" cy="445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PHIEU NHAP</a:t>
            </a:r>
          </a:p>
        </p:txBody>
      </p:sp>
      <p:sp>
        <p:nvSpPr>
          <p:cNvPr id="87" name="TextBox 71">
            <a:extLst>
              <a:ext uri="{FF2B5EF4-FFF2-40B4-BE49-F238E27FC236}">
                <a16:creationId xmlns:a16="http://schemas.microsoft.com/office/drawing/2014/main" id="{F9691AD3-7655-8CC0-1EA0-308953A16B1F}"/>
              </a:ext>
            </a:extLst>
          </p:cNvPr>
          <p:cNvSpPr txBox="1"/>
          <p:nvPr/>
        </p:nvSpPr>
        <p:spPr>
          <a:xfrm>
            <a:off x="5886480" y="1804700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sp>
        <p:nvSpPr>
          <p:cNvPr id="19" name="TextBox 71">
            <a:extLst>
              <a:ext uri="{FF2B5EF4-FFF2-40B4-BE49-F238E27FC236}">
                <a16:creationId xmlns:a16="http://schemas.microsoft.com/office/drawing/2014/main" id="{D2EB32AD-C630-FC91-6883-4EDC08D12F03}"/>
              </a:ext>
            </a:extLst>
          </p:cNvPr>
          <p:cNvSpPr txBox="1"/>
          <p:nvPr/>
        </p:nvSpPr>
        <p:spPr>
          <a:xfrm>
            <a:off x="3459393" y="1376567"/>
            <a:ext cx="666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r>
              <a:rPr lang="en-US" sz="800" dirty="0">
                <a:solidFill>
                  <a:schemeClr val="bg1"/>
                </a:solidFill>
              </a:rPr>
              <a:t> - </a:t>
            </a:r>
          </a:p>
          <a:p>
            <a:r>
              <a:rPr lang="en-US" sz="800" dirty="0">
                <a:solidFill>
                  <a:schemeClr val="bg1"/>
                </a:solidFill>
              </a:rPr>
              <a:t>Multiple</a:t>
            </a:r>
          </a:p>
        </p:txBody>
      </p:sp>
      <p:sp>
        <p:nvSpPr>
          <p:cNvPr id="20" name="TextBox 71">
            <a:extLst>
              <a:ext uri="{FF2B5EF4-FFF2-40B4-BE49-F238E27FC236}">
                <a16:creationId xmlns:a16="http://schemas.microsoft.com/office/drawing/2014/main" id="{C7CF8BB4-5F96-7C14-07C5-D3C4D1B1D706}"/>
              </a:ext>
            </a:extLst>
          </p:cNvPr>
          <p:cNvSpPr txBox="1"/>
          <p:nvPr/>
        </p:nvSpPr>
        <p:spPr>
          <a:xfrm>
            <a:off x="3992088" y="1771434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sp>
        <p:nvSpPr>
          <p:cNvPr id="21" name="TextBox 71">
            <a:extLst>
              <a:ext uri="{FF2B5EF4-FFF2-40B4-BE49-F238E27FC236}">
                <a16:creationId xmlns:a16="http://schemas.microsoft.com/office/drawing/2014/main" id="{546B2EEE-9D7D-460D-489F-2B3870F9DD27}"/>
              </a:ext>
            </a:extLst>
          </p:cNvPr>
          <p:cNvSpPr txBox="1"/>
          <p:nvPr/>
        </p:nvSpPr>
        <p:spPr>
          <a:xfrm>
            <a:off x="7300799" y="2293204"/>
            <a:ext cx="398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One</a:t>
            </a:r>
          </a:p>
        </p:txBody>
      </p:sp>
      <p:sp>
        <p:nvSpPr>
          <p:cNvPr id="22" name="TextBox 71">
            <a:extLst>
              <a:ext uri="{FF2B5EF4-FFF2-40B4-BE49-F238E27FC236}">
                <a16:creationId xmlns:a16="http://schemas.microsoft.com/office/drawing/2014/main" id="{813FD2EC-80BB-64A0-3D54-AD6AEA5694BE}"/>
              </a:ext>
            </a:extLst>
          </p:cNvPr>
          <p:cNvSpPr txBox="1"/>
          <p:nvPr/>
        </p:nvSpPr>
        <p:spPr>
          <a:xfrm>
            <a:off x="5327976" y="1396250"/>
            <a:ext cx="69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</a:t>
            </a:r>
          </a:p>
          <a:p>
            <a:r>
              <a:rPr lang="en-US" sz="800" dirty="0">
                <a:solidFill>
                  <a:schemeClr val="bg1"/>
                </a:solidFill>
              </a:rPr>
              <a:t>-</a:t>
            </a:r>
          </a:p>
          <a:p>
            <a:r>
              <a:rPr lang="en-US" sz="800" dirty="0">
                <a:solidFill>
                  <a:schemeClr val="bg1"/>
                </a:solidFill>
              </a:rPr>
              <a:t> Multiple</a:t>
            </a:r>
          </a:p>
        </p:txBody>
      </p:sp>
      <p:sp>
        <p:nvSpPr>
          <p:cNvPr id="23" name="TextBox 71">
            <a:extLst>
              <a:ext uri="{FF2B5EF4-FFF2-40B4-BE49-F238E27FC236}">
                <a16:creationId xmlns:a16="http://schemas.microsoft.com/office/drawing/2014/main" id="{C9F8F503-1D0E-056C-F2BD-97667AA6C301}"/>
              </a:ext>
            </a:extLst>
          </p:cNvPr>
          <p:cNvSpPr txBox="1"/>
          <p:nvPr/>
        </p:nvSpPr>
        <p:spPr>
          <a:xfrm>
            <a:off x="6176700" y="934756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16F406D-4145-8A7A-B26B-36B05687C55B}"/>
              </a:ext>
            </a:extLst>
          </p:cNvPr>
          <p:cNvCxnSpPr>
            <a:cxnSpLocks/>
            <a:stCxn id="83" idx="3"/>
            <a:endCxn id="84" idx="0"/>
          </p:cNvCxnSpPr>
          <p:nvPr/>
        </p:nvCxnSpPr>
        <p:spPr>
          <a:xfrm>
            <a:off x="5918872" y="1152144"/>
            <a:ext cx="1381928" cy="72127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0211E5-C298-8ABE-B506-3FBB6CAE2832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 flipH="1">
            <a:off x="7300799" y="2330622"/>
            <a:ext cx="1" cy="3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5293DF-5A28-3F81-8340-D208A2FE8CE3}"/>
              </a:ext>
            </a:extLst>
          </p:cNvPr>
          <p:cNvCxnSpPr>
            <a:stCxn id="86" idx="3"/>
            <a:endCxn id="84" idx="1"/>
          </p:cNvCxnSpPr>
          <p:nvPr/>
        </p:nvCxnSpPr>
        <p:spPr>
          <a:xfrm>
            <a:off x="5795168" y="2096022"/>
            <a:ext cx="957584" cy="6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7EB56E-6181-B87C-6C84-CA05EC889F13}"/>
              </a:ext>
            </a:extLst>
          </p:cNvPr>
          <p:cNvCxnSpPr>
            <a:stCxn id="10" idx="3"/>
            <a:endCxn id="83" idx="1"/>
          </p:cNvCxnSpPr>
          <p:nvPr/>
        </p:nvCxnSpPr>
        <p:spPr>
          <a:xfrm>
            <a:off x="3909600" y="1150200"/>
            <a:ext cx="848872" cy="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EFF8FFA-6F64-0FFD-3EDF-A887D181D740}"/>
              </a:ext>
            </a:extLst>
          </p:cNvPr>
          <p:cNvCxnSpPr>
            <a:stCxn id="76" idx="3"/>
            <a:endCxn id="86" idx="1"/>
          </p:cNvCxnSpPr>
          <p:nvPr/>
        </p:nvCxnSpPr>
        <p:spPr>
          <a:xfrm>
            <a:off x="3909600" y="2094600"/>
            <a:ext cx="972368" cy="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42F0527-A19E-5304-97CC-62CB712AF6D7}"/>
              </a:ext>
            </a:extLst>
          </p:cNvPr>
          <p:cNvCxnSpPr>
            <a:stCxn id="83" idx="2"/>
            <a:endCxn id="86" idx="0"/>
          </p:cNvCxnSpPr>
          <p:nvPr/>
        </p:nvCxnSpPr>
        <p:spPr>
          <a:xfrm flipH="1">
            <a:off x="5338568" y="1380744"/>
            <a:ext cx="104" cy="49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0E4809-F162-C2EE-092E-E0BE76AC5840}"/>
              </a:ext>
            </a:extLst>
          </p:cNvPr>
          <p:cNvCxnSpPr>
            <a:stCxn id="10" idx="2"/>
            <a:endCxn id="76" idx="0"/>
          </p:cNvCxnSpPr>
          <p:nvPr/>
        </p:nvCxnSpPr>
        <p:spPr>
          <a:xfrm>
            <a:off x="3448800" y="1378800"/>
            <a:ext cx="0" cy="48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161F6EC-D1EF-7337-1B3E-5D92AEB3B3D1}"/>
              </a:ext>
            </a:extLst>
          </p:cNvPr>
          <p:cNvCxnSpPr>
            <a:cxnSpLocks/>
            <a:stCxn id="76" idx="1"/>
            <a:endCxn id="79" idx="3"/>
          </p:cNvCxnSpPr>
          <p:nvPr/>
        </p:nvCxnSpPr>
        <p:spPr>
          <a:xfrm flipH="1">
            <a:off x="2290800" y="2094600"/>
            <a:ext cx="69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24C124-3F03-5A33-9D3F-C439D8794305}"/>
              </a:ext>
            </a:extLst>
          </p:cNvPr>
          <p:cNvCxnSpPr>
            <a:stCxn id="79" idx="2"/>
            <a:endCxn id="78" idx="0"/>
          </p:cNvCxnSpPr>
          <p:nvPr/>
        </p:nvCxnSpPr>
        <p:spPr>
          <a:xfrm>
            <a:off x="1830000" y="2323200"/>
            <a:ext cx="0" cy="487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5" name="Connector: Elbow 2304">
            <a:extLst>
              <a:ext uri="{FF2B5EF4-FFF2-40B4-BE49-F238E27FC236}">
                <a16:creationId xmlns:a16="http://schemas.microsoft.com/office/drawing/2014/main" id="{DB0DCBFB-CDEA-331B-F5B1-4D305F75131C}"/>
              </a:ext>
            </a:extLst>
          </p:cNvPr>
          <p:cNvCxnSpPr>
            <a:stCxn id="76" idx="2"/>
            <a:endCxn id="78" idx="3"/>
          </p:cNvCxnSpPr>
          <p:nvPr/>
        </p:nvCxnSpPr>
        <p:spPr>
          <a:xfrm rot="5400000">
            <a:off x="2511857" y="2102143"/>
            <a:ext cx="715886" cy="1158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5AA45E7-C28B-172C-1EF7-F570F1994AE7}"/>
              </a:ext>
            </a:extLst>
          </p:cNvPr>
          <p:cNvSpPr/>
          <p:nvPr/>
        </p:nvSpPr>
        <p:spPr>
          <a:xfrm>
            <a:off x="4179176" y="2811078"/>
            <a:ext cx="1350424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DISCOUNT CODE</a:t>
            </a:r>
          </a:p>
        </p:txBody>
      </p:sp>
      <p:cxnSp>
        <p:nvCxnSpPr>
          <p:cNvPr id="2309" name="Connector: Elbow 2308">
            <a:extLst>
              <a:ext uri="{FF2B5EF4-FFF2-40B4-BE49-F238E27FC236}">
                <a16:creationId xmlns:a16="http://schemas.microsoft.com/office/drawing/2014/main" id="{E51E2843-5136-A277-C048-9662E8517532}"/>
              </a:ext>
            </a:extLst>
          </p:cNvPr>
          <p:cNvCxnSpPr>
            <a:cxnSpLocks/>
            <a:stCxn id="76" idx="2"/>
            <a:endCxn id="88" idx="1"/>
          </p:cNvCxnSpPr>
          <p:nvPr/>
        </p:nvCxnSpPr>
        <p:spPr>
          <a:xfrm rot="16200000" flipH="1">
            <a:off x="3455749" y="2316251"/>
            <a:ext cx="716478" cy="7303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71">
            <a:extLst>
              <a:ext uri="{FF2B5EF4-FFF2-40B4-BE49-F238E27FC236}">
                <a16:creationId xmlns:a16="http://schemas.microsoft.com/office/drawing/2014/main" id="{1BB3B61F-5172-E45E-028D-EBC2D3900875}"/>
              </a:ext>
            </a:extLst>
          </p:cNvPr>
          <p:cNvSpPr txBox="1"/>
          <p:nvPr/>
        </p:nvSpPr>
        <p:spPr>
          <a:xfrm>
            <a:off x="2929180" y="3287557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cxnSp>
        <p:nvCxnSpPr>
          <p:cNvPr id="2313" name="Connector: Elbow 2312">
            <a:extLst>
              <a:ext uri="{FF2B5EF4-FFF2-40B4-BE49-F238E27FC236}">
                <a16:creationId xmlns:a16="http://schemas.microsoft.com/office/drawing/2014/main" id="{E7D1FE98-BE64-51F1-DE12-CC02C5BCF76C}"/>
              </a:ext>
            </a:extLst>
          </p:cNvPr>
          <p:cNvCxnSpPr>
            <a:stCxn id="78" idx="2"/>
            <a:endCxn id="88" idx="2"/>
          </p:cNvCxnSpPr>
          <p:nvPr/>
        </p:nvCxnSpPr>
        <p:spPr>
          <a:xfrm rot="16200000" flipH="1">
            <a:off x="3341898" y="1755788"/>
            <a:ext cx="592" cy="3024388"/>
          </a:xfrm>
          <a:prstGeom prst="bentConnector3">
            <a:avLst>
              <a:gd name="adj1" fmla="val 387148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71">
            <a:extLst>
              <a:ext uri="{FF2B5EF4-FFF2-40B4-BE49-F238E27FC236}">
                <a16:creationId xmlns:a16="http://schemas.microsoft.com/office/drawing/2014/main" id="{63705935-3EDE-35E0-5A8E-9D0010C2D8AD}"/>
              </a:ext>
            </a:extLst>
          </p:cNvPr>
          <p:cNvSpPr txBox="1"/>
          <p:nvPr/>
        </p:nvSpPr>
        <p:spPr>
          <a:xfrm>
            <a:off x="3459064" y="2830950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  <p:cxnSp>
        <p:nvCxnSpPr>
          <p:cNvPr id="2319" name="Connector: Elbow 2318">
            <a:extLst>
              <a:ext uri="{FF2B5EF4-FFF2-40B4-BE49-F238E27FC236}">
                <a16:creationId xmlns:a16="http://schemas.microsoft.com/office/drawing/2014/main" id="{AAC4FB5D-8C86-EEFA-33D8-881852190881}"/>
              </a:ext>
            </a:extLst>
          </p:cNvPr>
          <p:cNvCxnSpPr>
            <a:stCxn id="79" idx="1"/>
            <a:endCxn id="84" idx="3"/>
          </p:cNvCxnSpPr>
          <p:nvPr/>
        </p:nvCxnSpPr>
        <p:spPr>
          <a:xfrm rot="10800000" flipH="1" flipV="1">
            <a:off x="1369199" y="2094600"/>
            <a:ext cx="6479647" cy="7422"/>
          </a:xfrm>
          <a:prstGeom prst="bentConnector5">
            <a:avLst>
              <a:gd name="adj1" fmla="val -3528"/>
              <a:gd name="adj2" fmla="val 24012692"/>
              <a:gd name="adj3" fmla="val 1035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71">
            <a:extLst>
              <a:ext uri="{FF2B5EF4-FFF2-40B4-BE49-F238E27FC236}">
                <a16:creationId xmlns:a16="http://schemas.microsoft.com/office/drawing/2014/main" id="{C3F9D2B3-01BE-B755-5280-F8061FFF855B}"/>
              </a:ext>
            </a:extLst>
          </p:cNvPr>
          <p:cNvSpPr txBox="1"/>
          <p:nvPr/>
        </p:nvSpPr>
        <p:spPr>
          <a:xfrm>
            <a:off x="4425224" y="3663596"/>
            <a:ext cx="866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800" dirty="0">
                <a:solidFill>
                  <a:schemeClr val="bg1"/>
                </a:solidFill>
              </a:rPr>
              <a:t>One - Multiple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47"/>
          <p:cNvSpPr txBox="1">
            <a:spLocks noGrp="1"/>
          </p:cNvSpPr>
          <p:nvPr>
            <p:ph type="title"/>
          </p:nvPr>
        </p:nvSpPr>
        <p:spPr>
          <a:xfrm>
            <a:off x="690672" y="80856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CHART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405" name="Google Shape;2405;p47"/>
          <p:cNvGrpSpPr/>
          <p:nvPr/>
        </p:nvGrpSpPr>
        <p:grpSpPr>
          <a:xfrm>
            <a:off x="8464802" y="2334451"/>
            <a:ext cx="565641" cy="2195900"/>
            <a:chOff x="15577650" y="-5591451"/>
            <a:chExt cx="1434545" cy="5569109"/>
          </a:xfrm>
        </p:grpSpPr>
        <p:sp>
          <p:nvSpPr>
            <p:cNvPr id="2406" name="Google Shape;2406;p47"/>
            <p:cNvSpPr/>
            <p:nvPr/>
          </p:nvSpPr>
          <p:spPr>
            <a:xfrm>
              <a:off x="15661691" y="-5584613"/>
              <a:ext cx="1344657" cy="3787694"/>
            </a:xfrm>
            <a:custGeom>
              <a:avLst/>
              <a:gdLst/>
              <a:ahLst/>
              <a:cxnLst/>
              <a:rect l="l" t="t" r="r" b="b"/>
              <a:pathLst>
                <a:path w="27136" h="76438" extrusionOk="0">
                  <a:moveTo>
                    <a:pt x="9939" y="1"/>
                  </a:moveTo>
                  <a:lnTo>
                    <a:pt x="9584" y="60"/>
                  </a:lnTo>
                  <a:lnTo>
                    <a:pt x="9229" y="139"/>
                  </a:lnTo>
                  <a:lnTo>
                    <a:pt x="8894" y="257"/>
                  </a:lnTo>
                  <a:lnTo>
                    <a:pt x="8579" y="415"/>
                  </a:lnTo>
                  <a:lnTo>
                    <a:pt x="8263" y="593"/>
                  </a:lnTo>
                  <a:lnTo>
                    <a:pt x="7967" y="809"/>
                  </a:lnTo>
                  <a:lnTo>
                    <a:pt x="7691" y="1046"/>
                  </a:lnTo>
                  <a:lnTo>
                    <a:pt x="7455" y="1322"/>
                  </a:lnTo>
                  <a:lnTo>
                    <a:pt x="7218" y="1598"/>
                  </a:lnTo>
                  <a:lnTo>
                    <a:pt x="7021" y="1894"/>
                  </a:lnTo>
                  <a:lnTo>
                    <a:pt x="6843" y="2210"/>
                  </a:lnTo>
                  <a:lnTo>
                    <a:pt x="6705" y="2545"/>
                  </a:lnTo>
                  <a:lnTo>
                    <a:pt x="6587" y="2900"/>
                  </a:lnTo>
                  <a:lnTo>
                    <a:pt x="6528" y="3235"/>
                  </a:lnTo>
                  <a:lnTo>
                    <a:pt x="6488" y="3610"/>
                  </a:lnTo>
                  <a:lnTo>
                    <a:pt x="6488" y="3965"/>
                  </a:lnTo>
                  <a:lnTo>
                    <a:pt x="6311" y="3472"/>
                  </a:lnTo>
                  <a:lnTo>
                    <a:pt x="6094" y="2998"/>
                  </a:lnTo>
                  <a:lnTo>
                    <a:pt x="5975" y="2762"/>
                  </a:lnTo>
                  <a:lnTo>
                    <a:pt x="5837" y="2525"/>
                  </a:lnTo>
                  <a:lnTo>
                    <a:pt x="5699" y="2308"/>
                  </a:lnTo>
                  <a:lnTo>
                    <a:pt x="5542" y="2091"/>
                  </a:lnTo>
                  <a:lnTo>
                    <a:pt x="5384" y="1914"/>
                  </a:lnTo>
                  <a:lnTo>
                    <a:pt x="5206" y="1736"/>
                  </a:lnTo>
                  <a:lnTo>
                    <a:pt x="5029" y="1598"/>
                  </a:lnTo>
                  <a:lnTo>
                    <a:pt x="4832" y="1460"/>
                  </a:lnTo>
                  <a:lnTo>
                    <a:pt x="4615" y="1362"/>
                  </a:lnTo>
                  <a:lnTo>
                    <a:pt x="4398" y="1302"/>
                  </a:lnTo>
                  <a:lnTo>
                    <a:pt x="4161" y="1263"/>
                  </a:lnTo>
                  <a:lnTo>
                    <a:pt x="3925" y="1263"/>
                  </a:lnTo>
                  <a:lnTo>
                    <a:pt x="3708" y="1302"/>
                  </a:lnTo>
                  <a:lnTo>
                    <a:pt x="3530" y="1362"/>
                  </a:lnTo>
                  <a:lnTo>
                    <a:pt x="3333" y="1440"/>
                  </a:lnTo>
                  <a:lnTo>
                    <a:pt x="3175" y="1539"/>
                  </a:lnTo>
                  <a:lnTo>
                    <a:pt x="3017" y="1657"/>
                  </a:lnTo>
                  <a:lnTo>
                    <a:pt x="2860" y="1795"/>
                  </a:lnTo>
                  <a:lnTo>
                    <a:pt x="2722" y="1933"/>
                  </a:lnTo>
                  <a:lnTo>
                    <a:pt x="2584" y="2091"/>
                  </a:lnTo>
                  <a:lnTo>
                    <a:pt x="2465" y="2269"/>
                  </a:lnTo>
                  <a:lnTo>
                    <a:pt x="2347" y="2466"/>
                  </a:lnTo>
                  <a:lnTo>
                    <a:pt x="2150" y="2841"/>
                  </a:lnTo>
                  <a:lnTo>
                    <a:pt x="1972" y="3255"/>
                  </a:lnTo>
                  <a:lnTo>
                    <a:pt x="1834" y="3669"/>
                  </a:lnTo>
                  <a:lnTo>
                    <a:pt x="1578" y="4477"/>
                  </a:lnTo>
                  <a:lnTo>
                    <a:pt x="1321" y="5325"/>
                  </a:lnTo>
                  <a:lnTo>
                    <a:pt x="1085" y="6213"/>
                  </a:lnTo>
                  <a:lnTo>
                    <a:pt x="868" y="7100"/>
                  </a:lnTo>
                  <a:lnTo>
                    <a:pt x="671" y="8027"/>
                  </a:lnTo>
                  <a:lnTo>
                    <a:pt x="493" y="8954"/>
                  </a:lnTo>
                  <a:lnTo>
                    <a:pt x="335" y="9901"/>
                  </a:lnTo>
                  <a:lnTo>
                    <a:pt x="197" y="10847"/>
                  </a:lnTo>
                  <a:lnTo>
                    <a:pt x="99" y="11794"/>
                  </a:lnTo>
                  <a:lnTo>
                    <a:pt x="40" y="12740"/>
                  </a:lnTo>
                  <a:lnTo>
                    <a:pt x="0" y="13667"/>
                  </a:lnTo>
                  <a:lnTo>
                    <a:pt x="20" y="14614"/>
                  </a:lnTo>
                  <a:lnTo>
                    <a:pt x="59" y="15521"/>
                  </a:lnTo>
                  <a:lnTo>
                    <a:pt x="158" y="16428"/>
                  </a:lnTo>
                  <a:lnTo>
                    <a:pt x="217" y="16862"/>
                  </a:lnTo>
                  <a:lnTo>
                    <a:pt x="296" y="17296"/>
                  </a:lnTo>
                  <a:lnTo>
                    <a:pt x="375" y="17730"/>
                  </a:lnTo>
                  <a:lnTo>
                    <a:pt x="473" y="18144"/>
                  </a:lnTo>
                  <a:lnTo>
                    <a:pt x="671" y="18873"/>
                  </a:lnTo>
                  <a:lnTo>
                    <a:pt x="927" y="19583"/>
                  </a:lnTo>
                  <a:lnTo>
                    <a:pt x="1203" y="20274"/>
                  </a:lnTo>
                  <a:lnTo>
                    <a:pt x="1519" y="20964"/>
                  </a:lnTo>
                  <a:lnTo>
                    <a:pt x="1893" y="21615"/>
                  </a:lnTo>
                  <a:lnTo>
                    <a:pt x="2288" y="22246"/>
                  </a:lnTo>
                  <a:lnTo>
                    <a:pt x="2702" y="22877"/>
                  </a:lnTo>
                  <a:lnTo>
                    <a:pt x="3175" y="23468"/>
                  </a:lnTo>
                  <a:lnTo>
                    <a:pt x="3451" y="23784"/>
                  </a:lnTo>
                  <a:lnTo>
                    <a:pt x="3925" y="24277"/>
                  </a:lnTo>
                  <a:lnTo>
                    <a:pt x="4516" y="24888"/>
                  </a:lnTo>
                  <a:lnTo>
                    <a:pt x="5187" y="25539"/>
                  </a:lnTo>
                  <a:lnTo>
                    <a:pt x="5522" y="25835"/>
                  </a:lnTo>
                  <a:lnTo>
                    <a:pt x="5857" y="26111"/>
                  </a:lnTo>
                  <a:lnTo>
                    <a:pt x="6192" y="26367"/>
                  </a:lnTo>
                  <a:lnTo>
                    <a:pt x="6508" y="26584"/>
                  </a:lnTo>
                  <a:lnTo>
                    <a:pt x="6784" y="26762"/>
                  </a:lnTo>
                  <a:lnTo>
                    <a:pt x="7040" y="26860"/>
                  </a:lnTo>
                  <a:lnTo>
                    <a:pt x="7159" y="26900"/>
                  </a:lnTo>
                  <a:lnTo>
                    <a:pt x="7257" y="26919"/>
                  </a:lnTo>
                  <a:lnTo>
                    <a:pt x="7356" y="26900"/>
                  </a:lnTo>
                  <a:lnTo>
                    <a:pt x="7435" y="26880"/>
                  </a:lnTo>
                  <a:lnTo>
                    <a:pt x="7435" y="26880"/>
                  </a:lnTo>
                  <a:lnTo>
                    <a:pt x="7040" y="27097"/>
                  </a:lnTo>
                  <a:lnTo>
                    <a:pt x="6626" y="27314"/>
                  </a:lnTo>
                  <a:lnTo>
                    <a:pt x="6252" y="27570"/>
                  </a:lnTo>
                  <a:lnTo>
                    <a:pt x="5857" y="27827"/>
                  </a:lnTo>
                  <a:lnTo>
                    <a:pt x="5502" y="28083"/>
                  </a:lnTo>
                  <a:lnTo>
                    <a:pt x="5128" y="28359"/>
                  </a:lnTo>
                  <a:lnTo>
                    <a:pt x="4792" y="28655"/>
                  </a:lnTo>
                  <a:lnTo>
                    <a:pt x="4437" y="28951"/>
                  </a:lnTo>
                  <a:lnTo>
                    <a:pt x="4102" y="29266"/>
                  </a:lnTo>
                  <a:lnTo>
                    <a:pt x="3787" y="29601"/>
                  </a:lnTo>
                  <a:lnTo>
                    <a:pt x="3491" y="29937"/>
                  </a:lnTo>
                  <a:lnTo>
                    <a:pt x="3195" y="30272"/>
                  </a:lnTo>
                  <a:lnTo>
                    <a:pt x="2899" y="30627"/>
                  </a:lnTo>
                  <a:lnTo>
                    <a:pt x="2623" y="31002"/>
                  </a:lnTo>
                  <a:lnTo>
                    <a:pt x="2367" y="31376"/>
                  </a:lnTo>
                  <a:lnTo>
                    <a:pt x="2110" y="31751"/>
                  </a:lnTo>
                  <a:lnTo>
                    <a:pt x="1874" y="32145"/>
                  </a:lnTo>
                  <a:lnTo>
                    <a:pt x="1657" y="32559"/>
                  </a:lnTo>
                  <a:lnTo>
                    <a:pt x="1440" y="32954"/>
                  </a:lnTo>
                  <a:lnTo>
                    <a:pt x="1243" y="33388"/>
                  </a:lnTo>
                  <a:lnTo>
                    <a:pt x="1065" y="33802"/>
                  </a:lnTo>
                  <a:lnTo>
                    <a:pt x="907" y="34236"/>
                  </a:lnTo>
                  <a:lnTo>
                    <a:pt x="750" y="34670"/>
                  </a:lnTo>
                  <a:lnTo>
                    <a:pt x="612" y="35123"/>
                  </a:lnTo>
                  <a:lnTo>
                    <a:pt x="473" y="35577"/>
                  </a:lnTo>
                  <a:lnTo>
                    <a:pt x="375" y="36030"/>
                  </a:lnTo>
                  <a:lnTo>
                    <a:pt x="276" y="36504"/>
                  </a:lnTo>
                  <a:lnTo>
                    <a:pt x="197" y="36977"/>
                  </a:lnTo>
                  <a:lnTo>
                    <a:pt x="138" y="37450"/>
                  </a:lnTo>
                  <a:lnTo>
                    <a:pt x="99" y="37923"/>
                  </a:lnTo>
                  <a:lnTo>
                    <a:pt x="79" y="38416"/>
                  </a:lnTo>
                  <a:lnTo>
                    <a:pt x="59" y="38909"/>
                  </a:lnTo>
                  <a:lnTo>
                    <a:pt x="79" y="39383"/>
                  </a:lnTo>
                  <a:lnTo>
                    <a:pt x="99" y="39876"/>
                  </a:lnTo>
                  <a:lnTo>
                    <a:pt x="138" y="40349"/>
                  </a:lnTo>
                  <a:lnTo>
                    <a:pt x="197" y="40822"/>
                  </a:lnTo>
                  <a:lnTo>
                    <a:pt x="276" y="41296"/>
                  </a:lnTo>
                  <a:lnTo>
                    <a:pt x="375" y="41769"/>
                  </a:lnTo>
                  <a:lnTo>
                    <a:pt x="473" y="42222"/>
                  </a:lnTo>
                  <a:lnTo>
                    <a:pt x="612" y="42676"/>
                  </a:lnTo>
                  <a:lnTo>
                    <a:pt x="750" y="43130"/>
                  </a:lnTo>
                  <a:lnTo>
                    <a:pt x="907" y="43563"/>
                  </a:lnTo>
                  <a:lnTo>
                    <a:pt x="1065" y="43997"/>
                  </a:lnTo>
                  <a:lnTo>
                    <a:pt x="1243" y="44431"/>
                  </a:lnTo>
                  <a:lnTo>
                    <a:pt x="1440" y="44845"/>
                  </a:lnTo>
                  <a:lnTo>
                    <a:pt x="1657" y="45240"/>
                  </a:lnTo>
                  <a:lnTo>
                    <a:pt x="1874" y="45654"/>
                  </a:lnTo>
                  <a:lnTo>
                    <a:pt x="2110" y="46048"/>
                  </a:lnTo>
                  <a:lnTo>
                    <a:pt x="2367" y="46423"/>
                  </a:lnTo>
                  <a:lnTo>
                    <a:pt x="2623" y="46798"/>
                  </a:lnTo>
                  <a:lnTo>
                    <a:pt x="2899" y="47172"/>
                  </a:lnTo>
                  <a:lnTo>
                    <a:pt x="3195" y="47527"/>
                  </a:lnTo>
                  <a:lnTo>
                    <a:pt x="3491" y="47863"/>
                  </a:lnTo>
                  <a:lnTo>
                    <a:pt x="3787" y="48198"/>
                  </a:lnTo>
                  <a:lnTo>
                    <a:pt x="4102" y="48533"/>
                  </a:lnTo>
                  <a:lnTo>
                    <a:pt x="4437" y="48849"/>
                  </a:lnTo>
                  <a:lnTo>
                    <a:pt x="4792" y="49144"/>
                  </a:lnTo>
                  <a:lnTo>
                    <a:pt x="5128" y="49440"/>
                  </a:lnTo>
                  <a:lnTo>
                    <a:pt x="5502" y="49716"/>
                  </a:lnTo>
                  <a:lnTo>
                    <a:pt x="5857" y="49973"/>
                  </a:lnTo>
                  <a:lnTo>
                    <a:pt x="6252" y="50229"/>
                  </a:lnTo>
                  <a:lnTo>
                    <a:pt x="6626" y="50485"/>
                  </a:lnTo>
                  <a:lnTo>
                    <a:pt x="7040" y="50702"/>
                  </a:lnTo>
                  <a:lnTo>
                    <a:pt x="7435" y="50919"/>
                  </a:lnTo>
                  <a:lnTo>
                    <a:pt x="7040" y="51136"/>
                  </a:lnTo>
                  <a:lnTo>
                    <a:pt x="6626" y="51373"/>
                  </a:lnTo>
                  <a:lnTo>
                    <a:pt x="6252" y="51609"/>
                  </a:lnTo>
                  <a:lnTo>
                    <a:pt x="5857" y="51866"/>
                  </a:lnTo>
                  <a:lnTo>
                    <a:pt x="5502" y="52142"/>
                  </a:lnTo>
                  <a:lnTo>
                    <a:pt x="5128" y="52418"/>
                  </a:lnTo>
                  <a:lnTo>
                    <a:pt x="4792" y="52694"/>
                  </a:lnTo>
                  <a:lnTo>
                    <a:pt x="4437" y="53010"/>
                  </a:lnTo>
                  <a:lnTo>
                    <a:pt x="4102" y="53325"/>
                  </a:lnTo>
                  <a:lnTo>
                    <a:pt x="3787" y="53641"/>
                  </a:lnTo>
                  <a:lnTo>
                    <a:pt x="3491" y="53976"/>
                  </a:lnTo>
                  <a:lnTo>
                    <a:pt x="3195" y="54331"/>
                  </a:lnTo>
                  <a:lnTo>
                    <a:pt x="2899" y="54686"/>
                  </a:lnTo>
                  <a:lnTo>
                    <a:pt x="2623" y="55041"/>
                  </a:lnTo>
                  <a:lnTo>
                    <a:pt x="2367" y="55415"/>
                  </a:lnTo>
                  <a:lnTo>
                    <a:pt x="2110" y="55810"/>
                  </a:lnTo>
                  <a:lnTo>
                    <a:pt x="1874" y="56204"/>
                  </a:lnTo>
                  <a:lnTo>
                    <a:pt x="1657" y="56599"/>
                  </a:lnTo>
                  <a:lnTo>
                    <a:pt x="1440" y="57013"/>
                  </a:lnTo>
                  <a:lnTo>
                    <a:pt x="1243" y="57427"/>
                  </a:lnTo>
                  <a:lnTo>
                    <a:pt x="1065" y="57841"/>
                  </a:lnTo>
                  <a:lnTo>
                    <a:pt x="907" y="58275"/>
                  </a:lnTo>
                  <a:lnTo>
                    <a:pt x="750" y="58729"/>
                  </a:lnTo>
                  <a:lnTo>
                    <a:pt x="612" y="59162"/>
                  </a:lnTo>
                  <a:lnTo>
                    <a:pt x="473" y="59616"/>
                  </a:lnTo>
                  <a:lnTo>
                    <a:pt x="375" y="60089"/>
                  </a:lnTo>
                  <a:lnTo>
                    <a:pt x="276" y="60543"/>
                  </a:lnTo>
                  <a:lnTo>
                    <a:pt x="197" y="61016"/>
                  </a:lnTo>
                  <a:lnTo>
                    <a:pt x="138" y="61489"/>
                  </a:lnTo>
                  <a:lnTo>
                    <a:pt x="99" y="61963"/>
                  </a:lnTo>
                  <a:lnTo>
                    <a:pt x="79" y="62456"/>
                  </a:lnTo>
                  <a:lnTo>
                    <a:pt x="59" y="62949"/>
                  </a:lnTo>
                  <a:lnTo>
                    <a:pt x="79" y="63639"/>
                  </a:lnTo>
                  <a:lnTo>
                    <a:pt x="138" y="64329"/>
                  </a:lnTo>
                  <a:lnTo>
                    <a:pt x="217" y="65000"/>
                  </a:lnTo>
                  <a:lnTo>
                    <a:pt x="335" y="65670"/>
                  </a:lnTo>
                  <a:lnTo>
                    <a:pt x="493" y="66321"/>
                  </a:lnTo>
                  <a:lnTo>
                    <a:pt x="671" y="66952"/>
                  </a:lnTo>
                  <a:lnTo>
                    <a:pt x="888" y="67583"/>
                  </a:lnTo>
                  <a:lnTo>
                    <a:pt x="1124" y="68194"/>
                  </a:lnTo>
                  <a:lnTo>
                    <a:pt x="1400" y="68806"/>
                  </a:lnTo>
                  <a:lnTo>
                    <a:pt x="1696" y="69378"/>
                  </a:lnTo>
                  <a:lnTo>
                    <a:pt x="2031" y="69949"/>
                  </a:lnTo>
                  <a:lnTo>
                    <a:pt x="2367" y="70502"/>
                  </a:lnTo>
                  <a:lnTo>
                    <a:pt x="2741" y="71014"/>
                  </a:lnTo>
                  <a:lnTo>
                    <a:pt x="3155" y="71527"/>
                  </a:lnTo>
                  <a:lnTo>
                    <a:pt x="3570" y="72020"/>
                  </a:lnTo>
                  <a:lnTo>
                    <a:pt x="4023" y="72493"/>
                  </a:lnTo>
                  <a:lnTo>
                    <a:pt x="4496" y="72927"/>
                  </a:lnTo>
                  <a:lnTo>
                    <a:pt x="4989" y="73361"/>
                  </a:lnTo>
                  <a:lnTo>
                    <a:pt x="5482" y="73756"/>
                  </a:lnTo>
                  <a:lnTo>
                    <a:pt x="6015" y="74130"/>
                  </a:lnTo>
                  <a:lnTo>
                    <a:pt x="6567" y="74485"/>
                  </a:lnTo>
                  <a:lnTo>
                    <a:pt x="7139" y="74820"/>
                  </a:lnTo>
                  <a:lnTo>
                    <a:pt x="7711" y="75116"/>
                  </a:lnTo>
                  <a:lnTo>
                    <a:pt x="8303" y="75373"/>
                  </a:lnTo>
                  <a:lnTo>
                    <a:pt x="8934" y="75629"/>
                  </a:lnTo>
                  <a:lnTo>
                    <a:pt x="9545" y="75826"/>
                  </a:lnTo>
                  <a:lnTo>
                    <a:pt x="10196" y="76023"/>
                  </a:lnTo>
                  <a:lnTo>
                    <a:pt x="10846" y="76161"/>
                  </a:lnTo>
                  <a:lnTo>
                    <a:pt x="11517" y="76280"/>
                  </a:lnTo>
                  <a:lnTo>
                    <a:pt x="12187" y="76378"/>
                  </a:lnTo>
                  <a:lnTo>
                    <a:pt x="12878" y="76418"/>
                  </a:lnTo>
                  <a:lnTo>
                    <a:pt x="13568" y="76438"/>
                  </a:lnTo>
                  <a:lnTo>
                    <a:pt x="14258" y="76418"/>
                  </a:lnTo>
                  <a:lnTo>
                    <a:pt x="14948" y="76378"/>
                  </a:lnTo>
                  <a:lnTo>
                    <a:pt x="15619" y="76280"/>
                  </a:lnTo>
                  <a:lnTo>
                    <a:pt x="16289" y="76161"/>
                  </a:lnTo>
                  <a:lnTo>
                    <a:pt x="16940" y="76023"/>
                  </a:lnTo>
                  <a:lnTo>
                    <a:pt x="17571" y="75826"/>
                  </a:lnTo>
                  <a:lnTo>
                    <a:pt x="18202" y="75629"/>
                  </a:lnTo>
                  <a:lnTo>
                    <a:pt x="18813" y="75373"/>
                  </a:lnTo>
                  <a:lnTo>
                    <a:pt x="19405" y="75116"/>
                  </a:lnTo>
                  <a:lnTo>
                    <a:pt x="19997" y="74820"/>
                  </a:lnTo>
                  <a:lnTo>
                    <a:pt x="20569" y="74485"/>
                  </a:lnTo>
                  <a:lnTo>
                    <a:pt x="21101" y="74130"/>
                  </a:lnTo>
                  <a:lnTo>
                    <a:pt x="21634" y="73756"/>
                  </a:lnTo>
                  <a:lnTo>
                    <a:pt x="22146" y="73361"/>
                  </a:lnTo>
                  <a:lnTo>
                    <a:pt x="22639" y="72927"/>
                  </a:lnTo>
                  <a:lnTo>
                    <a:pt x="23113" y="72493"/>
                  </a:lnTo>
                  <a:lnTo>
                    <a:pt x="23546" y="72020"/>
                  </a:lnTo>
                  <a:lnTo>
                    <a:pt x="23980" y="71527"/>
                  </a:lnTo>
                  <a:lnTo>
                    <a:pt x="24375" y="71014"/>
                  </a:lnTo>
                  <a:lnTo>
                    <a:pt x="24749" y="70502"/>
                  </a:lnTo>
                  <a:lnTo>
                    <a:pt x="25104" y="69949"/>
                  </a:lnTo>
                  <a:lnTo>
                    <a:pt x="25440" y="69378"/>
                  </a:lnTo>
                  <a:lnTo>
                    <a:pt x="25735" y="68806"/>
                  </a:lnTo>
                  <a:lnTo>
                    <a:pt x="25992" y="68194"/>
                  </a:lnTo>
                  <a:lnTo>
                    <a:pt x="26248" y="67583"/>
                  </a:lnTo>
                  <a:lnTo>
                    <a:pt x="26445" y="66952"/>
                  </a:lnTo>
                  <a:lnTo>
                    <a:pt x="26643" y="66321"/>
                  </a:lnTo>
                  <a:lnTo>
                    <a:pt x="26781" y="65670"/>
                  </a:lnTo>
                  <a:lnTo>
                    <a:pt x="26899" y="65000"/>
                  </a:lnTo>
                  <a:lnTo>
                    <a:pt x="26997" y="64329"/>
                  </a:lnTo>
                  <a:lnTo>
                    <a:pt x="27037" y="63639"/>
                  </a:lnTo>
                  <a:lnTo>
                    <a:pt x="27057" y="62949"/>
                  </a:lnTo>
                  <a:lnTo>
                    <a:pt x="27057" y="62456"/>
                  </a:lnTo>
                  <a:lnTo>
                    <a:pt x="27017" y="61963"/>
                  </a:lnTo>
                  <a:lnTo>
                    <a:pt x="26978" y="61489"/>
                  </a:lnTo>
                  <a:lnTo>
                    <a:pt x="26919" y="61016"/>
                  </a:lnTo>
                  <a:lnTo>
                    <a:pt x="26840" y="60543"/>
                  </a:lnTo>
                  <a:lnTo>
                    <a:pt x="26761" y="60089"/>
                  </a:lnTo>
                  <a:lnTo>
                    <a:pt x="26643" y="59616"/>
                  </a:lnTo>
                  <a:lnTo>
                    <a:pt x="26524" y="59162"/>
                  </a:lnTo>
                  <a:lnTo>
                    <a:pt x="26386" y="58729"/>
                  </a:lnTo>
                  <a:lnTo>
                    <a:pt x="26228" y="58275"/>
                  </a:lnTo>
                  <a:lnTo>
                    <a:pt x="26071" y="57841"/>
                  </a:lnTo>
                  <a:lnTo>
                    <a:pt x="25873" y="57427"/>
                  </a:lnTo>
                  <a:lnTo>
                    <a:pt x="25676" y="57013"/>
                  </a:lnTo>
                  <a:lnTo>
                    <a:pt x="25479" y="56599"/>
                  </a:lnTo>
                  <a:lnTo>
                    <a:pt x="25242" y="56204"/>
                  </a:lnTo>
                  <a:lnTo>
                    <a:pt x="25006" y="55810"/>
                  </a:lnTo>
                  <a:lnTo>
                    <a:pt x="24769" y="55415"/>
                  </a:lnTo>
                  <a:lnTo>
                    <a:pt x="24493" y="55041"/>
                  </a:lnTo>
                  <a:lnTo>
                    <a:pt x="24237" y="54686"/>
                  </a:lnTo>
                  <a:lnTo>
                    <a:pt x="23941" y="54331"/>
                  </a:lnTo>
                  <a:lnTo>
                    <a:pt x="23645" y="53976"/>
                  </a:lnTo>
                  <a:lnTo>
                    <a:pt x="23329" y="53641"/>
                  </a:lnTo>
                  <a:lnTo>
                    <a:pt x="23014" y="53325"/>
                  </a:lnTo>
                  <a:lnTo>
                    <a:pt x="22679" y="53010"/>
                  </a:lnTo>
                  <a:lnTo>
                    <a:pt x="22343" y="52694"/>
                  </a:lnTo>
                  <a:lnTo>
                    <a:pt x="21988" y="52418"/>
                  </a:lnTo>
                  <a:lnTo>
                    <a:pt x="21634" y="52142"/>
                  </a:lnTo>
                  <a:lnTo>
                    <a:pt x="21259" y="51866"/>
                  </a:lnTo>
                  <a:lnTo>
                    <a:pt x="20884" y="51609"/>
                  </a:lnTo>
                  <a:lnTo>
                    <a:pt x="20490" y="51373"/>
                  </a:lnTo>
                  <a:lnTo>
                    <a:pt x="20095" y="51136"/>
                  </a:lnTo>
                  <a:lnTo>
                    <a:pt x="19681" y="50919"/>
                  </a:lnTo>
                  <a:lnTo>
                    <a:pt x="20095" y="50702"/>
                  </a:lnTo>
                  <a:lnTo>
                    <a:pt x="20490" y="50485"/>
                  </a:lnTo>
                  <a:lnTo>
                    <a:pt x="20884" y="50229"/>
                  </a:lnTo>
                  <a:lnTo>
                    <a:pt x="21259" y="49973"/>
                  </a:lnTo>
                  <a:lnTo>
                    <a:pt x="21634" y="49716"/>
                  </a:lnTo>
                  <a:lnTo>
                    <a:pt x="21988" y="49440"/>
                  </a:lnTo>
                  <a:lnTo>
                    <a:pt x="22343" y="49144"/>
                  </a:lnTo>
                  <a:lnTo>
                    <a:pt x="22679" y="48849"/>
                  </a:lnTo>
                  <a:lnTo>
                    <a:pt x="23014" y="48533"/>
                  </a:lnTo>
                  <a:lnTo>
                    <a:pt x="23329" y="48198"/>
                  </a:lnTo>
                  <a:lnTo>
                    <a:pt x="23645" y="47863"/>
                  </a:lnTo>
                  <a:lnTo>
                    <a:pt x="23941" y="47527"/>
                  </a:lnTo>
                  <a:lnTo>
                    <a:pt x="24237" y="47172"/>
                  </a:lnTo>
                  <a:lnTo>
                    <a:pt x="24493" y="46798"/>
                  </a:lnTo>
                  <a:lnTo>
                    <a:pt x="24769" y="46423"/>
                  </a:lnTo>
                  <a:lnTo>
                    <a:pt x="25006" y="46048"/>
                  </a:lnTo>
                  <a:lnTo>
                    <a:pt x="25242" y="45654"/>
                  </a:lnTo>
                  <a:lnTo>
                    <a:pt x="25479" y="45240"/>
                  </a:lnTo>
                  <a:lnTo>
                    <a:pt x="25676" y="44845"/>
                  </a:lnTo>
                  <a:lnTo>
                    <a:pt x="25873" y="44431"/>
                  </a:lnTo>
                  <a:lnTo>
                    <a:pt x="26071" y="43997"/>
                  </a:lnTo>
                  <a:lnTo>
                    <a:pt x="26228" y="43563"/>
                  </a:lnTo>
                  <a:lnTo>
                    <a:pt x="26386" y="43130"/>
                  </a:lnTo>
                  <a:lnTo>
                    <a:pt x="26524" y="42676"/>
                  </a:lnTo>
                  <a:lnTo>
                    <a:pt x="26643" y="42222"/>
                  </a:lnTo>
                  <a:lnTo>
                    <a:pt x="26761" y="41769"/>
                  </a:lnTo>
                  <a:lnTo>
                    <a:pt x="26840" y="41296"/>
                  </a:lnTo>
                  <a:lnTo>
                    <a:pt x="26919" y="40822"/>
                  </a:lnTo>
                  <a:lnTo>
                    <a:pt x="26978" y="40349"/>
                  </a:lnTo>
                  <a:lnTo>
                    <a:pt x="27017" y="39876"/>
                  </a:lnTo>
                  <a:lnTo>
                    <a:pt x="27057" y="39383"/>
                  </a:lnTo>
                  <a:lnTo>
                    <a:pt x="27057" y="38909"/>
                  </a:lnTo>
                  <a:lnTo>
                    <a:pt x="27057" y="38416"/>
                  </a:lnTo>
                  <a:lnTo>
                    <a:pt x="27017" y="37923"/>
                  </a:lnTo>
                  <a:lnTo>
                    <a:pt x="26978" y="37450"/>
                  </a:lnTo>
                  <a:lnTo>
                    <a:pt x="26919" y="36977"/>
                  </a:lnTo>
                  <a:lnTo>
                    <a:pt x="26840" y="36504"/>
                  </a:lnTo>
                  <a:lnTo>
                    <a:pt x="26761" y="36030"/>
                  </a:lnTo>
                  <a:lnTo>
                    <a:pt x="26643" y="35577"/>
                  </a:lnTo>
                  <a:lnTo>
                    <a:pt x="26524" y="35123"/>
                  </a:lnTo>
                  <a:lnTo>
                    <a:pt x="26386" y="34670"/>
                  </a:lnTo>
                  <a:lnTo>
                    <a:pt x="26228" y="34236"/>
                  </a:lnTo>
                  <a:lnTo>
                    <a:pt x="26071" y="33802"/>
                  </a:lnTo>
                  <a:lnTo>
                    <a:pt x="25873" y="33388"/>
                  </a:lnTo>
                  <a:lnTo>
                    <a:pt x="25676" y="32954"/>
                  </a:lnTo>
                  <a:lnTo>
                    <a:pt x="25479" y="32559"/>
                  </a:lnTo>
                  <a:lnTo>
                    <a:pt x="25242" y="32145"/>
                  </a:lnTo>
                  <a:lnTo>
                    <a:pt x="25006" y="31751"/>
                  </a:lnTo>
                  <a:lnTo>
                    <a:pt x="24769" y="31376"/>
                  </a:lnTo>
                  <a:lnTo>
                    <a:pt x="24493" y="31002"/>
                  </a:lnTo>
                  <a:lnTo>
                    <a:pt x="24237" y="30627"/>
                  </a:lnTo>
                  <a:lnTo>
                    <a:pt x="23941" y="30272"/>
                  </a:lnTo>
                  <a:lnTo>
                    <a:pt x="23645" y="29937"/>
                  </a:lnTo>
                  <a:lnTo>
                    <a:pt x="23329" y="29601"/>
                  </a:lnTo>
                  <a:lnTo>
                    <a:pt x="23014" y="29266"/>
                  </a:lnTo>
                  <a:lnTo>
                    <a:pt x="22679" y="28951"/>
                  </a:lnTo>
                  <a:lnTo>
                    <a:pt x="22343" y="28655"/>
                  </a:lnTo>
                  <a:lnTo>
                    <a:pt x="21988" y="28359"/>
                  </a:lnTo>
                  <a:lnTo>
                    <a:pt x="21634" y="28083"/>
                  </a:lnTo>
                  <a:lnTo>
                    <a:pt x="21259" y="27827"/>
                  </a:lnTo>
                  <a:lnTo>
                    <a:pt x="20884" y="27570"/>
                  </a:lnTo>
                  <a:lnTo>
                    <a:pt x="20490" y="27314"/>
                  </a:lnTo>
                  <a:lnTo>
                    <a:pt x="20095" y="27097"/>
                  </a:lnTo>
                  <a:lnTo>
                    <a:pt x="19681" y="26880"/>
                  </a:lnTo>
                  <a:lnTo>
                    <a:pt x="19760" y="26900"/>
                  </a:lnTo>
                  <a:lnTo>
                    <a:pt x="19938" y="26900"/>
                  </a:lnTo>
                  <a:lnTo>
                    <a:pt x="20036" y="26860"/>
                  </a:lnTo>
                  <a:lnTo>
                    <a:pt x="20253" y="26781"/>
                  </a:lnTo>
                  <a:lnTo>
                    <a:pt x="20509" y="26624"/>
                  </a:lnTo>
                  <a:lnTo>
                    <a:pt x="20805" y="26446"/>
                  </a:lnTo>
                  <a:lnTo>
                    <a:pt x="21101" y="26209"/>
                  </a:lnTo>
                  <a:lnTo>
                    <a:pt x="21397" y="25973"/>
                  </a:lnTo>
                  <a:lnTo>
                    <a:pt x="21712" y="25716"/>
                  </a:lnTo>
                  <a:lnTo>
                    <a:pt x="22324" y="25164"/>
                  </a:lnTo>
                  <a:lnTo>
                    <a:pt x="22856" y="24632"/>
                  </a:lnTo>
                  <a:lnTo>
                    <a:pt x="23290" y="24198"/>
                  </a:lnTo>
                  <a:lnTo>
                    <a:pt x="23546" y="23922"/>
                  </a:lnTo>
                  <a:lnTo>
                    <a:pt x="23961" y="23468"/>
                  </a:lnTo>
                  <a:lnTo>
                    <a:pt x="24335" y="22975"/>
                  </a:lnTo>
                  <a:lnTo>
                    <a:pt x="24690" y="22482"/>
                  </a:lnTo>
                  <a:lnTo>
                    <a:pt x="25025" y="21970"/>
                  </a:lnTo>
                  <a:lnTo>
                    <a:pt x="25341" y="21437"/>
                  </a:lnTo>
                  <a:lnTo>
                    <a:pt x="25637" y="20905"/>
                  </a:lnTo>
                  <a:lnTo>
                    <a:pt x="25893" y="20352"/>
                  </a:lnTo>
                  <a:lnTo>
                    <a:pt x="26130" y="19781"/>
                  </a:lnTo>
                  <a:lnTo>
                    <a:pt x="26268" y="19445"/>
                  </a:lnTo>
                  <a:lnTo>
                    <a:pt x="26386" y="19090"/>
                  </a:lnTo>
                  <a:lnTo>
                    <a:pt x="26583" y="18380"/>
                  </a:lnTo>
                  <a:lnTo>
                    <a:pt x="26741" y="17651"/>
                  </a:lnTo>
                  <a:lnTo>
                    <a:pt x="26879" y="16901"/>
                  </a:lnTo>
                  <a:lnTo>
                    <a:pt x="26978" y="16152"/>
                  </a:lnTo>
                  <a:lnTo>
                    <a:pt x="27057" y="15403"/>
                  </a:lnTo>
                  <a:lnTo>
                    <a:pt x="27096" y="14633"/>
                  </a:lnTo>
                  <a:lnTo>
                    <a:pt x="27116" y="13864"/>
                  </a:lnTo>
                  <a:lnTo>
                    <a:pt x="27136" y="13095"/>
                  </a:lnTo>
                  <a:lnTo>
                    <a:pt x="27116" y="12326"/>
                  </a:lnTo>
                  <a:lnTo>
                    <a:pt x="27076" y="10788"/>
                  </a:lnTo>
                  <a:lnTo>
                    <a:pt x="27017" y="9270"/>
                  </a:lnTo>
                  <a:lnTo>
                    <a:pt x="26978" y="7790"/>
                  </a:lnTo>
                  <a:lnTo>
                    <a:pt x="26938" y="7376"/>
                  </a:lnTo>
                  <a:lnTo>
                    <a:pt x="26859" y="6943"/>
                  </a:lnTo>
                  <a:lnTo>
                    <a:pt x="26761" y="6489"/>
                  </a:lnTo>
                  <a:lnTo>
                    <a:pt x="26623" y="6055"/>
                  </a:lnTo>
                  <a:lnTo>
                    <a:pt x="26465" y="5621"/>
                  </a:lnTo>
                  <a:lnTo>
                    <a:pt x="26288" y="5187"/>
                  </a:lnTo>
                  <a:lnTo>
                    <a:pt x="26110" y="4793"/>
                  </a:lnTo>
                  <a:lnTo>
                    <a:pt x="25913" y="4418"/>
                  </a:lnTo>
                  <a:lnTo>
                    <a:pt x="25795" y="4221"/>
                  </a:lnTo>
                  <a:lnTo>
                    <a:pt x="25676" y="4024"/>
                  </a:lnTo>
                  <a:lnTo>
                    <a:pt x="25538" y="3846"/>
                  </a:lnTo>
                  <a:lnTo>
                    <a:pt x="25380" y="3689"/>
                  </a:lnTo>
                  <a:lnTo>
                    <a:pt x="25223" y="3531"/>
                  </a:lnTo>
                  <a:lnTo>
                    <a:pt x="25065" y="3373"/>
                  </a:lnTo>
                  <a:lnTo>
                    <a:pt x="24868" y="3235"/>
                  </a:lnTo>
                  <a:lnTo>
                    <a:pt x="24690" y="3117"/>
                  </a:lnTo>
                  <a:lnTo>
                    <a:pt x="24493" y="3018"/>
                  </a:lnTo>
                  <a:lnTo>
                    <a:pt x="24296" y="2920"/>
                  </a:lnTo>
                  <a:lnTo>
                    <a:pt x="24079" y="2860"/>
                  </a:lnTo>
                  <a:lnTo>
                    <a:pt x="23882" y="2801"/>
                  </a:lnTo>
                  <a:lnTo>
                    <a:pt x="23665" y="2781"/>
                  </a:lnTo>
                  <a:lnTo>
                    <a:pt x="23448" y="2762"/>
                  </a:lnTo>
                  <a:lnTo>
                    <a:pt x="23231" y="2781"/>
                  </a:lnTo>
                  <a:lnTo>
                    <a:pt x="23014" y="2821"/>
                  </a:lnTo>
                  <a:lnTo>
                    <a:pt x="22817" y="2860"/>
                  </a:lnTo>
                  <a:lnTo>
                    <a:pt x="22620" y="2939"/>
                  </a:lnTo>
                  <a:lnTo>
                    <a:pt x="22442" y="3038"/>
                  </a:lnTo>
                  <a:lnTo>
                    <a:pt x="22265" y="3136"/>
                  </a:lnTo>
                  <a:lnTo>
                    <a:pt x="22107" y="3255"/>
                  </a:lnTo>
                  <a:lnTo>
                    <a:pt x="21949" y="3373"/>
                  </a:lnTo>
                  <a:lnTo>
                    <a:pt x="21791" y="3531"/>
                  </a:lnTo>
                  <a:lnTo>
                    <a:pt x="21634" y="3669"/>
                  </a:lnTo>
                  <a:lnTo>
                    <a:pt x="21377" y="4004"/>
                  </a:lnTo>
                  <a:lnTo>
                    <a:pt x="21121" y="4339"/>
                  </a:lnTo>
                  <a:lnTo>
                    <a:pt x="20884" y="4714"/>
                  </a:lnTo>
                  <a:lnTo>
                    <a:pt x="20667" y="5069"/>
                  </a:lnTo>
                  <a:lnTo>
                    <a:pt x="20509" y="4221"/>
                  </a:lnTo>
                  <a:lnTo>
                    <a:pt x="20431" y="3807"/>
                  </a:lnTo>
                  <a:lnTo>
                    <a:pt x="20312" y="3393"/>
                  </a:lnTo>
                  <a:lnTo>
                    <a:pt x="20194" y="2979"/>
                  </a:lnTo>
                  <a:lnTo>
                    <a:pt x="20036" y="2584"/>
                  </a:lnTo>
                  <a:lnTo>
                    <a:pt x="19859" y="2210"/>
                  </a:lnTo>
                  <a:lnTo>
                    <a:pt x="19661" y="1835"/>
                  </a:lnTo>
                  <a:lnTo>
                    <a:pt x="19543" y="1657"/>
                  </a:lnTo>
                  <a:lnTo>
                    <a:pt x="19405" y="1480"/>
                  </a:lnTo>
                  <a:lnTo>
                    <a:pt x="19267" y="1322"/>
                  </a:lnTo>
                  <a:lnTo>
                    <a:pt x="19109" y="1164"/>
                  </a:lnTo>
                  <a:lnTo>
                    <a:pt x="18952" y="1007"/>
                  </a:lnTo>
                  <a:lnTo>
                    <a:pt x="18794" y="888"/>
                  </a:lnTo>
                  <a:lnTo>
                    <a:pt x="18616" y="750"/>
                  </a:lnTo>
                  <a:lnTo>
                    <a:pt x="18439" y="652"/>
                  </a:lnTo>
                  <a:lnTo>
                    <a:pt x="18242" y="533"/>
                  </a:lnTo>
                  <a:lnTo>
                    <a:pt x="18044" y="454"/>
                  </a:lnTo>
                  <a:lnTo>
                    <a:pt x="17847" y="395"/>
                  </a:lnTo>
                  <a:lnTo>
                    <a:pt x="17650" y="336"/>
                  </a:lnTo>
                  <a:lnTo>
                    <a:pt x="17453" y="297"/>
                  </a:lnTo>
                  <a:lnTo>
                    <a:pt x="17236" y="277"/>
                  </a:lnTo>
                  <a:lnTo>
                    <a:pt x="17019" y="277"/>
                  </a:lnTo>
                  <a:lnTo>
                    <a:pt x="16822" y="316"/>
                  </a:lnTo>
                  <a:lnTo>
                    <a:pt x="16546" y="356"/>
                  </a:lnTo>
                  <a:lnTo>
                    <a:pt x="16309" y="454"/>
                  </a:lnTo>
                  <a:lnTo>
                    <a:pt x="16072" y="553"/>
                  </a:lnTo>
                  <a:lnTo>
                    <a:pt x="15836" y="691"/>
                  </a:lnTo>
                  <a:lnTo>
                    <a:pt x="15639" y="849"/>
                  </a:lnTo>
                  <a:lnTo>
                    <a:pt x="15441" y="1026"/>
                  </a:lnTo>
                  <a:lnTo>
                    <a:pt x="15244" y="1224"/>
                  </a:lnTo>
                  <a:lnTo>
                    <a:pt x="15067" y="1440"/>
                  </a:lnTo>
                  <a:lnTo>
                    <a:pt x="14909" y="1657"/>
                  </a:lnTo>
                  <a:lnTo>
                    <a:pt x="14751" y="1894"/>
                  </a:lnTo>
                  <a:lnTo>
                    <a:pt x="14455" y="2387"/>
                  </a:lnTo>
                  <a:lnTo>
                    <a:pt x="14199" y="2880"/>
                  </a:lnTo>
                  <a:lnTo>
                    <a:pt x="13962" y="3393"/>
                  </a:lnTo>
                  <a:lnTo>
                    <a:pt x="13923" y="3038"/>
                  </a:lnTo>
                  <a:lnTo>
                    <a:pt x="13824" y="2683"/>
                  </a:lnTo>
                  <a:lnTo>
                    <a:pt x="13686" y="2348"/>
                  </a:lnTo>
                  <a:lnTo>
                    <a:pt x="13528" y="2032"/>
                  </a:lnTo>
                  <a:lnTo>
                    <a:pt x="13351" y="1717"/>
                  </a:lnTo>
                  <a:lnTo>
                    <a:pt x="13134" y="1440"/>
                  </a:lnTo>
                  <a:lnTo>
                    <a:pt x="12878" y="1164"/>
                  </a:lnTo>
                  <a:lnTo>
                    <a:pt x="12621" y="928"/>
                  </a:lnTo>
                  <a:lnTo>
                    <a:pt x="12325" y="691"/>
                  </a:lnTo>
                  <a:lnTo>
                    <a:pt x="12030" y="514"/>
                  </a:lnTo>
                  <a:lnTo>
                    <a:pt x="11694" y="336"/>
                  </a:lnTo>
                  <a:lnTo>
                    <a:pt x="11359" y="198"/>
                  </a:lnTo>
                  <a:lnTo>
                    <a:pt x="11024" y="99"/>
                  </a:lnTo>
                  <a:lnTo>
                    <a:pt x="10669" y="40"/>
                  </a:lnTo>
                  <a:lnTo>
                    <a:pt x="1031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7"/>
            <p:cNvSpPr/>
            <p:nvPr/>
          </p:nvSpPr>
          <p:spPr>
            <a:xfrm>
              <a:off x="15655795" y="-5591451"/>
              <a:ext cx="1356401" cy="3801370"/>
            </a:xfrm>
            <a:custGeom>
              <a:avLst/>
              <a:gdLst/>
              <a:ahLst/>
              <a:cxnLst/>
              <a:rect l="l" t="t" r="r" b="b"/>
              <a:pathLst>
                <a:path w="27373" h="76714" extrusionOk="0">
                  <a:moveTo>
                    <a:pt x="10413" y="257"/>
                  </a:moveTo>
                  <a:lnTo>
                    <a:pt x="10768" y="297"/>
                  </a:lnTo>
                  <a:lnTo>
                    <a:pt x="11103" y="356"/>
                  </a:lnTo>
                  <a:lnTo>
                    <a:pt x="11439" y="454"/>
                  </a:lnTo>
                  <a:lnTo>
                    <a:pt x="11754" y="592"/>
                  </a:lnTo>
                  <a:lnTo>
                    <a:pt x="12070" y="750"/>
                  </a:lnTo>
                  <a:lnTo>
                    <a:pt x="12366" y="947"/>
                  </a:lnTo>
                  <a:lnTo>
                    <a:pt x="12642" y="1164"/>
                  </a:lnTo>
                  <a:lnTo>
                    <a:pt x="12898" y="1401"/>
                  </a:lnTo>
                  <a:lnTo>
                    <a:pt x="13135" y="1657"/>
                  </a:lnTo>
                  <a:lnTo>
                    <a:pt x="13352" y="1933"/>
                  </a:lnTo>
                  <a:lnTo>
                    <a:pt x="13529" y="2229"/>
                  </a:lnTo>
                  <a:lnTo>
                    <a:pt x="13687" y="2545"/>
                  </a:lnTo>
                  <a:lnTo>
                    <a:pt x="13825" y="2860"/>
                  </a:lnTo>
                  <a:lnTo>
                    <a:pt x="13904" y="3196"/>
                  </a:lnTo>
                  <a:lnTo>
                    <a:pt x="13963" y="3551"/>
                  </a:lnTo>
                  <a:lnTo>
                    <a:pt x="14002" y="4044"/>
                  </a:lnTo>
                  <a:lnTo>
                    <a:pt x="14200" y="3590"/>
                  </a:lnTo>
                  <a:lnTo>
                    <a:pt x="14436" y="3077"/>
                  </a:lnTo>
                  <a:lnTo>
                    <a:pt x="14693" y="2565"/>
                  </a:lnTo>
                  <a:lnTo>
                    <a:pt x="14988" y="2091"/>
                  </a:lnTo>
                  <a:lnTo>
                    <a:pt x="15146" y="1855"/>
                  </a:lnTo>
                  <a:lnTo>
                    <a:pt x="15304" y="1638"/>
                  </a:lnTo>
                  <a:lnTo>
                    <a:pt x="15462" y="1440"/>
                  </a:lnTo>
                  <a:lnTo>
                    <a:pt x="15659" y="1263"/>
                  </a:lnTo>
                  <a:lnTo>
                    <a:pt x="15836" y="1085"/>
                  </a:lnTo>
                  <a:lnTo>
                    <a:pt x="16034" y="947"/>
                  </a:lnTo>
                  <a:lnTo>
                    <a:pt x="16251" y="809"/>
                  </a:lnTo>
                  <a:lnTo>
                    <a:pt x="16467" y="711"/>
                  </a:lnTo>
                  <a:lnTo>
                    <a:pt x="16704" y="632"/>
                  </a:lnTo>
                  <a:lnTo>
                    <a:pt x="16960" y="573"/>
                  </a:lnTo>
                  <a:lnTo>
                    <a:pt x="17158" y="553"/>
                  </a:lnTo>
                  <a:lnTo>
                    <a:pt x="17375" y="553"/>
                  </a:lnTo>
                  <a:lnTo>
                    <a:pt x="17572" y="573"/>
                  </a:lnTo>
                  <a:lnTo>
                    <a:pt x="17769" y="612"/>
                  </a:lnTo>
                  <a:lnTo>
                    <a:pt x="17966" y="671"/>
                  </a:lnTo>
                  <a:lnTo>
                    <a:pt x="18163" y="731"/>
                  </a:lnTo>
                  <a:lnTo>
                    <a:pt x="18341" y="829"/>
                  </a:lnTo>
                  <a:lnTo>
                    <a:pt x="18538" y="928"/>
                  </a:lnTo>
                  <a:lnTo>
                    <a:pt x="18696" y="1026"/>
                  </a:lnTo>
                  <a:lnTo>
                    <a:pt x="18873" y="1145"/>
                  </a:lnTo>
                  <a:lnTo>
                    <a:pt x="19031" y="1283"/>
                  </a:lnTo>
                  <a:lnTo>
                    <a:pt x="19169" y="1421"/>
                  </a:lnTo>
                  <a:lnTo>
                    <a:pt x="19445" y="1717"/>
                  </a:lnTo>
                  <a:lnTo>
                    <a:pt x="19662" y="2032"/>
                  </a:lnTo>
                  <a:lnTo>
                    <a:pt x="19879" y="2407"/>
                  </a:lnTo>
                  <a:lnTo>
                    <a:pt x="20057" y="2801"/>
                  </a:lnTo>
                  <a:lnTo>
                    <a:pt x="20195" y="3196"/>
                  </a:lnTo>
                  <a:lnTo>
                    <a:pt x="20313" y="3610"/>
                  </a:lnTo>
                  <a:lnTo>
                    <a:pt x="20431" y="4004"/>
                  </a:lnTo>
                  <a:lnTo>
                    <a:pt x="20510" y="4418"/>
                  </a:lnTo>
                  <a:lnTo>
                    <a:pt x="20668" y="5227"/>
                  </a:lnTo>
                  <a:lnTo>
                    <a:pt x="20727" y="5582"/>
                  </a:lnTo>
                  <a:lnTo>
                    <a:pt x="20905" y="5266"/>
                  </a:lnTo>
                  <a:lnTo>
                    <a:pt x="21121" y="4911"/>
                  </a:lnTo>
                  <a:lnTo>
                    <a:pt x="21358" y="4556"/>
                  </a:lnTo>
                  <a:lnTo>
                    <a:pt x="21595" y="4201"/>
                  </a:lnTo>
                  <a:lnTo>
                    <a:pt x="21871" y="3886"/>
                  </a:lnTo>
                  <a:lnTo>
                    <a:pt x="22147" y="3610"/>
                  </a:lnTo>
                  <a:lnTo>
                    <a:pt x="22305" y="3491"/>
                  </a:lnTo>
                  <a:lnTo>
                    <a:pt x="22462" y="3373"/>
                  </a:lnTo>
                  <a:lnTo>
                    <a:pt x="22620" y="3274"/>
                  </a:lnTo>
                  <a:lnTo>
                    <a:pt x="22798" y="3196"/>
                  </a:lnTo>
                  <a:lnTo>
                    <a:pt x="22975" y="3136"/>
                  </a:lnTo>
                  <a:lnTo>
                    <a:pt x="23153" y="3077"/>
                  </a:lnTo>
                  <a:lnTo>
                    <a:pt x="23370" y="3038"/>
                  </a:lnTo>
                  <a:lnTo>
                    <a:pt x="23784" y="3038"/>
                  </a:lnTo>
                  <a:lnTo>
                    <a:pt x="24001" y="3077"/>
                  </a:lnTo>
                  <a:lnTo>
                    <a:pt x="24198" y="3117"/>
                  </a:lnTo>
                  <a:lnTo>
                    <a:pt x="24395" y="3196"/>
                  </a:lnTo>
                  <a:lnTo>
                    <a:pt x="24592" y="3294"/>
                  </a:lnTo>
                  <a:lnTo>
                    <a:pt x="24770" y="3393"/>
                  </a:lnTo>
                  <a:lnTo>
                    <a:pt x="24947" y="3511"/>
                  </a:lnTo>
                  <a:lnTo>
                    <a:pt x="25125" y="3629"/>
                  </a:lnTo>
                  <a:lnTo>
                    <a:pt x="25282" y="3787"/>
                  </a:lnTo>
                  <a:lnTo>
                    <a:pt x="25440" y="3925"/>
                  </a:lnTo>
                  <a:lnTo>
                    <a:pt x="25578" y="4083"/>
                  </a:lnTo>
                  <a:lnTo>
                    <a:pt x="25697" y="4260"/>
                  </a:lnTo>
                  <a:lnTo>
                    <a:pt x="25815" y="4438"/>
                  </a:lnTo>
                  <a:lnTo>
                    <a:pt x="25914" y="4615"/>
                  </a:lnTo>
                  <a:lnTo>
                    <a:pt x="26111" y="4970"/>
                  </a:lnTo>
                  <a:lnTo>
                    <a:pt x="26288" y="5365"/>
                  </a:lnTo>
                  <a:lnTo>
                    <a:pt x="26466" y="5779"/>
                  </a:lnTo>
                  <a:lnTo>
                    <a:pt x="26623" y="6213"/>
                  </a:lnTo>
                  <a:lnTo>
                    <a:pt x="26742" y="6647"/>
                  </a:lnTo>
                  <a:lnTo>
                    <a:pt x="26860" y="7100"/>
                  </a:lnTo>
                  <a:lnTo>
                    <a:pt x="26919" y="7514"/>
                  </a:lnTo>
                  <a:lnTo>
                    <a:pt x="26959" y="7928"/>
                  </a:lnTo>
                  <a:lnTo>
                    <a:pt x="26998" y="8974"/>
                  </a:lnTo>
                  <a:lnTo>
                    <a:pt x="27038" y="10019"/>
                  </a:lnTo>
                  <a:lnTo>
                    <a:pt x="27077" y="11281"/>
                  </a:lnTo>
                  <a:lnTo>
                    <a:pt x="27116" y="12563"/>
                  </a:lnTo>
                  <a:lnTo>
                    <a:pt x="27116" y="13825"/>
                  </a:lnTo>
                  <a:lnTo>
                    <a:pt x="27097" y="14456"/>
                  </a:lnTo>
                  <a:lnTo>
                    <a:pt x="27077" y="15087"/>
                  </a:lnTo>
                  <a:lnTo>
                    <a:pt x="27038" y="15698"/>
                  </a:lnTo>
                  <a:lnTo>
                    <a:pt x="26959" y="16329"/>
                  </a:lnTo>
                  <a:lnTo>
                    <a:pt x="26880" y="16941"/>
                  </a:lnTo>
                  <a:lnTo>
                    <a:pt x="26781" y="17532"/>
                  </a:lnTo>
                  <a:lnTo>
                    <a:pt x="26663" y="18144"/>
                  </a:lnTo>
                  <a:lnTo>
                    <a:pt x="26505" y="18735"/>
                  </a:lnTo>
                  <a:lnTo>
                    <a:pt x="26328" y="19307"/>
                  </a:lnTo>
                  <a:lnTo>
                    <a:pt x="26130" y="19879"/>
                  </a:lnTo>
                  <a:lnTo>
                    <a:pt x="25894" y="20431"/>
                  </a:lnTo>
                  <a:lnTo>
                    <a:pt x="25637" y="20983"/>
                  </a:lnTo>
                  <a:lnTo>
                    <a:pt x="25342" y="21516"/>
                  </a:lnTo>
                  <a:lnTo>
                    <a:pt x="25046" y="22048"/>
                  </a:lnTo>
                  <a:lnTo>
                    <a:pt x="24711" y="22541"/>
                  </a:lnTo>
                  <a:lnTo>
                    <a:pt x="24356" y="23034"/>
                  </a:lnTo>
                  <a:lnTo>
                    <a:pt x="23981" y="23508"/>
                  </a:lnTo>
                  <a:lnTo>
                    <a:pt x="23567" y="23981"/>
                  </a:lnTo>
                  <a:lnTo>
                    <a:pt x="23133" y="24435"/>
                  </a:lnTo>
                  <a:lnTo>
                    <a:pt x="22620" y="24947"/>
                  </a:lnTo>
                  <a:lnTo>
                    <a:pt x="22068" y="25460"/>
                  </a:lnTo>
                  <a:lnTo>
                    <a:pt x="21496" y="25953"/>
                  </a:lnTo>
                  <a:lnTo>
                    <a:pt x="20964" y="26387"/>
                  </a:lnTo>
                  <a:lnTo>
                    <a:pt x="20727" y="26564"/>
                  </a:lnTo>
                  <a:lnTo>
                    <a:pt x="20490" y="26702"/>
                  </a:lnTo>
                  <a:lnTo>
                    <a:pt x="20293" y="26821"/>
                  </a:lnTo>
                  <a:lnTo>
                    <a:pt x="20116" y="26900"/>
                  </a:lnTo>
                  <a:lnTo>
                    <a:pt x="19978" y="26919"/>
                  </a:lnTo>
                  <a:lnTo>
                    <a:pt x="19919" y="26919"/>
                  </a:lnTo>
                  <a:lnTo>
                    <a:pt x="19859" y="26900"/>
                  </a:lnTo>
                  <a:lnTo>
                    <a:pt x="19741" y="27136"/>
                  </a:lnTo>
                  <a:lnTo>
                    <a:pt x="20175" y="27353"/>
                  </a:lnTo>
                  <a:lnTo>
                    <a:pt x="20569" y="27590"/>
                  </a:lnTo>
                  <a:lnTo>
                    <a:pt x="20964" y="27826"/>
                  </a:lnTo>
                  <a:lnTo>
                    <a:pt x="21358" y="28103"/>
                  </a:lnTo>
                  <a:lnTo>
                    <a:pt x="21733" y="28359"/>
                  </a:lnTo>
                  <a:lnTo>
                    <a:pt x="22088" y="28655"/>
                  </a:lnTo>
                  <a:lnTo>
                    <a:pt x="22443" y="28951"/>
                  </a:lnTo>
                  <a:lnTo>
                    <a:pt x="22798" y="29246"/>
                  </a:lnTo>
                  <a:lnTo>
                    <a:pt x="23113" y="29562"/>
                  </a:lnTo>
                  <a:lnTo>
                    <a:pt x="23429" y="29897"/>
                  </a:lnTo>
                  <a:lnTo>
                    <a:pt x="23744" y="30232"/>
                  </a:lnTo>
                  <a:lnTo>
                    <a:pt x="24040" y="30568"/>
                  </a:lnTo>
                  <a:lnTo>
                    <a:pt x="24316" y="30942"/>
                  </a:lnTo>
                  <a:lnTo>
                    <a:pt x="24592" y="31297"/>
                  </a:lnTo>
                  <a:lnTo>
                    <a:pt x="24849" y="31672"/>
                  </a:lnTo>
                  <a:lnTo>
                    <a:pt x="25085" y="32047"/>
                  </a:lnTo>
                  <a:lnTo>
                    <a:pt x="25322" y="32441"/>
                  </a:lnTo>
                  <a:lnTo>
                    <a:pt x="25539" y="32835"/>
                  </a:lnTo>
                  <a:lnTo>
                    <a:pt x="25736" y="33250"/>
                  </a:lnTo>
                  <a:lnTo>
                    <a:pt x="25933" y="33664"/>
                  </a:lnTo>
                  <a:lnTo>
                    <a:pt x="26111" y="34078"/>
                  </a:lnTo>
                  <a:lnTo>
                    <a:pt x="26268" y="34512"/>
                  </a:lnTo>
                  <a:lnTo>
                    <a:pt x="26407" y="34926"/>
                  </a:lnTo>
                  <a:lnTo>
                    <a:pt x="26545" y="35379"/>
                  </a:lnTo>
                  <a:lnTo>
                    <a:pt x="26663" y="35813"/>
                  </a:lnTo>
                  <a:lnTo>
                    <a:pt x="26762" y="36267"/>
                  </a:lnTo>
                  <a:lnTo>
                    <a:pt x="26840" y="36720"/>
                  </a:lnTo>
                  <a:lnTo>
                    <a:pt x="26919" y="37174"/>
                  </a:lnTo>
                  <a:lnTo>
                    <a:pt x="26978" y="37628"/>
                  </a:lnTo>
                  <a:lnTo>
                    <a:pt x="27018" y="38101"/>
                  </a:lnTo>
                  <a:lnTo>
                    <a:pt x="27038" y="38574"/>
                  </a:lnTo>
                  <a:lnTo>
                    <a:pt x="27057" y="39047"/>
                  </a:lnTo>
                  <a:lnTo>
                    <a:pt x="27038" y="39501"/>
                  </a:lnTo>
                  <a:lnTo>
                    <a:pt x="27018" y="39974"/>
                  </a:lnTo>
                  <a:lnTo>
                    <a:pt x="26978" y="40448"/>
                  </a:lnTo>
                  <a:lnTo>
                    <a:pt x="26919" y="40901"/>
                  </a:lnTo>
                  <a:lnTo>
                    <a:pt x="26840" y="41355"/>
                  </a:lnTo>
                  <a:lnTo>
                    <a:pt x="26762" y="41808"/>
                  </a:lnTo>
                  <a:lnTo>
                    <a:pt x="26663" y="42262"/>
                  </a:lnTo>
                  <a:lnTo>
                    <a:pt x="26545" y="42696"/>
                  </a:lnTo>
                  <a:lnTo>
                    <a:pt x="26407" y="43149"/>
                  </a:lnTo>
                  <a:lnTo>
                    <a:pt x="26268" y="43583"/>
                  </a:lnTo>
                  <a:lnTo>
                    <a:pt x="26111" y="43997"/>
                  </a:lnTo>
                  <a:lnTo>
                    <a:pt x="25933" y="44411"/>
                  </a:lnTo>
                  <a:lnTo>
                    <a:pt x="25736" y="44826"/>
                  </a:lnTo>
                  <a:lnTo>
                    <a:pt x="25539" y="45240"/>
                  </a:lnTo>
                  <a:lnTo>
                    <a:pt x="25322" y="45634"/>
                  </a:lnTo>
                  <a:lnTo>
                    <a:pt x="25085" y="46028"/>
                  </a:lnTo>
                  <a:lnTo>
                    <a:pt x="24849" y="46403"/>
                  </a:lnTo>
                  <a:lnTo>
                    <a:pt x="24592" y="46778"/>
                  </a:lnTo>
                  <a:lnTo>
                    <a:pt x="24316" y="47153"/>
                  </a:lnTo>
                  <a:lnTo>
                    <a:pt x="24040" y="47508"/>
                  </a:lnTo>
                  <a:lnTo>
                    <a:pt x="23744" y="47843"/>
                  </a:lnTo>
                  <a:lnTo>
                    <a:pt x="23429" y="48178"/>
                  </a:lnTo>
                  <a:lnTo>
                    <a:pt x="23113" y="48513"/>
                  </a:lnTo>
                  <a:lnTo>
                    <a:pt x="22798" y="48829"/>
                  </a:lnTo>
                  <a:lnTo>
                    <a:pt x="22443" y="49125"/>
                  </a:lnTo>
                  <a:lnTo>
                    <a:pt x="22088" y="49420"/>
                  </a:lnTo>
                  <a:lnTo>
                    <a:pt x="21733" y="49716"/>
                  </a:lnTo>
                  <a:lnTo>
                    <a:pt x="21358" y="49973"/>
                  </a:lnTo>
                  <a:lnTo>
                    <a:pt x="20964" y="50249"/>
                  </a:lnTo>
                  <a:lnTo>
                    <a:pt x="20569" y="50485"/>
                  </a:lnTo>
                  <a:lnTo>
                    <a:pt x="20175" y="50722"/>
                  </a:lnTo>
                  <a:lnTo>
                    <a:pt x="19741" y="50939"/>
                  </a:lnTo>
                  <a:lnTo>
                    <a:pt x="19524" y="51057"/>
                  </a:lnTo>
                  <a:lnTo>
                    <a:pt x="19741" y="51176"/>
                  </a:lnTo>
                  <a:lnTo>
                    <a:pt x="20175" y="51392"/>
                  </a:lnTo>
                  <a:lnTo>
                    <a:pt x="20569" y="51629"/>
                  </a:lnTo>
                  <a:lnTo>
                    <a:pt x="20964" y="51885"/>
                  </a:lnTo>
                  <a:lnTo>
                    <a:pt x="21358" y="52142"/>
                  </a:lnTo>
                  <a:lnTo>
                    <a:pt x="21733" y="52418"/>
                  </a:lnTo>
                  <a:lnTo>
                    <a:pt x="22088" y="52694"/>
                  </a:lnTo>
                  <a:lnTo>
                    <a:pt x="22443" y="52990"/>
                  </a:lnTo>
                  <a:lnTo>
                    <a:pt x="22798" y="53305"/>
                  </a:lnTo>
                  <a:lnTo>
                    <a:pt x="23113" y="53621"/>
                  </a:lnTo>
                  <a:lnTo>
                    <a:pt x="23429" y="53936"/>
                  </a:lnTo>
                  <a:lnTo>
                    <a:pt x="23744" y="54272"/>
                  </a:lnTo>
                  <a:lnTo>
                    <a:pt x="24040" y="54627"/>
                  </a:lnTo>
                  <a:lnTo>
                    <a:pt x="24316" y="54982"/>
                  </a:lnTo>
                  <a:lnTo>
                    <a:pt x="24592" y="55337"/>
                  </a:lnTo>
                  <a:lnTo>
                    <a:pt x="24849" y="55711"/>
                  </a:lnTo>
                  <a:lnTo>
                    <a:pt x="25085" y="56106"/>
                  </a:lnTo>
                  <a:lnTo>
                    <a:pt x="25322" y="56500"/>
                  </a:lnTo>
                  <a:lnTo>
                    <a:pt x="25539" y="56894"/>
                  </a:lnTo>
                  <a:lnTo>
                    <a:pt x="25736" y="57289"/>
                  </a:lnTo>
                  <a:lnTo>
                    <a:pt x="25933" y="57703"/>
                  </a:lnTo>
                  <a:lnTo>
                    <a:pt x="26111" y="58117"/>
                  </a:lnTo>
                  <a:lnTo>
                    <a:pt x="26268" y="58551"/>
                  </a:lnTo>
                  <a:lnTo>
                    <a:pt x="26407" y="58985"/>
                  </a:lnTo>
                  <a:lnTo>
                    <a:pt x="26545" y="59419"/>
                  </a:lnTo>
                  <a:lnTo>
                    <a:pt x="26663" y="59853"/>
                  </a:lnTo>
                  <a:lnTo>
                    <a:pt x="26762" y="60306"/>
                  </a:lnTo>
                  <a:lnTo>
                    <a:pt x="26840" y="60760"/>
                  </a:lnTo>
                  <a:lnTo>
                    <a:pt x="26919" y="61213"/>
                  </a:lnTo>
                  <a:lnTo>
                    <a:pt x="26978" y="61687"/>
                  </a:lnTo>
                  <a:lnTo>
                    <a:pt x="27018" y="62140"/>
                  </a:lnTo>
                  <a:lnTo>
                    <a:pt x="27038" y="62613"/>
                  </a:lnTo>
                  <a:lnTo>
                    <a:pt x="27057" y="63087"/>
                  </a:lnTo>
                  <a:lnTo>
                    <a:pt x="27038" y="63777"/>
                  </a:lnTo>
                  <a:lnTo>
                    <a:pt x="26978" y="64447"/>
                  </a:lnTo>
                  <a:lnTo>
                    <a:pt x="26900" y="65118"/>
                  </a:lnTo>
                  <a:lnTo>
                    <a:pt x="26781" y="65769"/>
                  </a:lnTo>
                  <a:lnTo>
                    <a:pt x="26623" y="66419"/>
                  </a:lnTo>
                  <a:lnTo>
                    <a:pt x="26446" y="67051"/>
                  </a:lnTo>
                  <a:lnTo>
                    <a:pt x="26229" y="67682"/>
                  </a:lnTo>
                  <a:lnTo>
                    <a:pt x="25992" y="68273"/>
                  </a:lnTo>
                  <a:lnTo>
                    <a:pt x="25736" y="68885"/>
                  </a:lnTo>
                  <a:lnTo>
                    <a:pt x="25440" y="69456"/>
                  </a:lnTo>
                  <a:lnTo>
                    <a:pt x="25105" y="70009"/>
                  </a:lnTo>
                  <a:lnTo>
                    <a:pt x="24770" y="70561"/>
                  </a:lnTo>
                  <a:lnTo>
                    <a:pt x="24395" y="71074"/>
                  </a:lnTo>
                  <a:lnTo>
                    <a:pt x="24001" y="71586"/>
                  </a:lnTo>
                  <a:lnTo>
                    <a:pt x="23567" y="72060"/>
                  </a:lnTo>
                  <a:lnTo>
                    <a:pt x="23133" y="72533"/>
                  </a:lnTo>
                  <a:lnTo>
                    <a:pt x="22660" y="72967"/>
                  </a:lnTo>
                  <a:lnTo>
                    <a:pt x="22186" y="73401"/>
                  </a:lnTo>
                  <a:lnTo>
                    <a:pt x="21674" y="73795"/>
                  </a:lnTo>
                  <a:lnTo>
                    <a:pt x="21141" y="74170"/>
                  </a:lnTo>
                  <a:lnTo>
                    <a:pt x="20609" y="74505"/>
                  </a:lnTo>
                  <a:lnTo>
                    <a:pt x="20057" y="74840"/>
                  </a:lnTo>
                  <a:lnTo>
                    <a:pt x="19465" y="75136"/>
                  </a:lnTo>
                  <a:lnTo>
                    <a:pt x="18873" y="75392"/>
                  </a:lnTo>
                  <a:lnTo>
                    <a:pt x="18282" y="75629"/>
                  </a:lnTo>
                  <a:lnTo>
                    <a:pt x="17651" y="75846"/>
                  </a:lnTo>
                  <a:lnTo>
                    <a:pt x="17020" y="76023"/>
                  </a:lnTo>
                  <a:lnTo>
                    <a:pt x="16369" y="76181"/>
                  </a:lnTo>
                  <a:lnTo>
                    <a:pt x="15718" y="76299"/>
                  </a:lnTo>
                  <a:lnTo>
                    <a:pt x="15048" y="76378"/>
                  </a:lnTo>
                  <a:lnTo>
                    <a:pt x="14377" y="76437"/>
                  </a:lnTo>
                  <a:lnTo>
                    <a:pt x="13687" y="76457"/>
                  </a:lnTo>
                  <a:lnTo>
                    <a:pt x="12997" y="76437"/>
                  </a:lnTo>
                  <a:lnTo>
                    <a:pt x="12326" y="76378"/>
                  </a:lnTo>
                  <a:lnTo>
                    <a:pt x="11656" y="76299"/>
                  </a:lnTo>
                  <a:lnTo>
                    <a:pt x="10985" y="76181"/>
                  </a:lnTo>
                  <a:lnTo>
                    <a:pt x="10354" y="76023"/>
                  </a:lnTo>
                  <a:lnTo>
                    <a:pt x="9703" y="75846"/>
                  </a:lnTo>
                  <a:lnTo>
                    <a:pt x="9092" y="75629"/>
                  </a:lnTo>
                  <a:lnTo>
                    <a:pt x="8481" y="75392"/>
                  </a:lnTo>
                  <a:lnTo>
                    <a:pt x="7889" y="75136"/>
                  </a:lnTo>
                  <a:lnTo>
                    <a:pt x="7317" y="74840"/>
                  </a:lnTo>
                  <a:lnTo>
                    <a:pt x="6765" y="74505"/>
                  </a:lnTo>
                  <a:lnTo>
                    <a:pt x="6213" y="74170"/>
                  </a:lnTo>
                  <a:lnTo>
                    <a:pt x="5700" y="73795"/>
                  </a:lnTo>
                  <a:lnTo>
                    <a:pt x="5187" y="73401"/>
                  </a:lnTo>
                  <a:lnTo>
                    <a:pt x="4694" y="72967"/>
                  </a:lnTo>
                  <a:lnTo>
                    <a:pt x="4241" y="72533"/>
                  </a:lnTo>
                  <a:lnTo>
                    <a:pt x="3787" y="72060"/>
                  </a:lnTo>
                  <a:lnTo>
                    <a:pt x="3373" y="71586"/>
                  </a:lnTo>
                  <a:lnTo>
                    <a:pt x="2979" y="71074"/>
                  </a:lnTo>
                  <a:lnTo>
                    <a:pt x="2604" y="70561"/>
                  </a:lnTo>
                  <a:lnTo>
                    <a:pt x="2249" y="70009"/>
                  </a:lnTo>
                  <a:lnTo>
                    <a:pt x="1933" y="69456"/>
                  </a:lnTo>
                  <a:lnTo>
                    <a:pt x="1638" y="68885"/>
                  </a:lnTo>
                  <a:lnTo>
                    <a:pt x="1362" y="68273"/>
                  </a:lnTo>
                  <a:lnTo>
                    <a:pt x="1125" y="67682"/>
                  </a:lnTo>
                  <a:lnTo>
                    <a:pt x="928" y="67051"/>
                  </a:lnTo>
                  <a:lnTo>
                    <a:pt x="731" y="66419"/>
                  </a:lnTo>
                  <a:lnTo>
                    <a:pt x="592" y="65769"/>
                  </a:lnTo>
                  <a:lnTo>
                    <a:pt x="474" y="65118"/>
                  </a:lnTo>
                  <a:lnTo>
                    <a:pt x="395" y="64447"/>
                  </a:lnTo>
                  <a:lnTo>
                    <a:pt x="336" y="63777"/>
                  </a:lnTo>
                  <a:lnTo>
                    <a:pt x="316" y="63087"/>
                  </a:lnTo>
                  <a:lnTo>
                    <a:pt x="316" y="62613"/>
                  </a:lnTo>
                  <a:lnTo>
                    <a:pt x="356" y="62140"/>
                  </a:lnTo>
                  <a:lnTo>
                    <a:pt x="395" y="61687"/>
                  </a:lnTo>
                  <a:lnTo>
                    <a:pt x="454" y="61213"/>
                  </a:lnTo>
                  <a:lnTo>
                    <a:pt x="514" y="60760"/>
                  </a:lnTo>
                  <a:lnTo>
                    <a:pt x="612" y="60306"/>
                  </a:lnTo>
                  <a:lnTo>
                    <a:pt x="711" y="59853"/>
                  </a:lnTo>
                  <a:lnTo>
                    <a:pt x="829" y="59419"/>
                  </a:lnTo>
                  <a:lnTo>
                    <a:pt x="947" y="58985"/>
                  </a:lnTo>
                  <a:lnTo>
                    <a:pt x="1105" y="58551"/>
                  </a:lnTo>
                  <a:lnTo>
                    <a:pt x="1263" y="58117"/>
                  </a:lnTo>
                  <a:lnTo>
                    <a:pt x="1440" y="57703"/>
                  </a:lnTo>
                  <a:lnTo>
                    <a:pt x="1638" y="57289"/>
                  </a:lnTo>
                  <a:lnTo>
                    <a:pt x="1835" y="56894"/>
                  </a:lnTo>
                  <a:lnTo>
                    <a:pt x="2052" y="56500"/>
                  </a:lnTo>
                  <a:lnTo>
                    <a:pt x="2288" y="56106"/>
                  </a:lnTo>
                  <a:lnTo>
                    <a:pt x="2525" y="55711"/>
                  </a:lnTo>
                  <a:lnTo>
                    <a:pt x="2781" y="55337"/>
                  </a:lnTo>
                  <a:lnTo>
                    <a:pt x="3038" y="54982"/>
                  </a:lnTo>
                  <a:lnTo>
                    <a:pt x="3334" y="54627"/>
                  </a:lnTo>
                  <a:lnTo>
                    <a:pt x="3629" y="54272"/>
                  </a:lnTo>
                  <a:lnTo>
                    <a:pt x="3925" y="53936"/>
                  </a:lnTo>
                  <a:lnTo>
                    <a:pt x="4241" y="53621"/>
                  </a:lnTo>
                  <a:lnTo>
                    <a:pt x="4576" y="53305"/>
                  </a:lnTo>
                  <a:lnTo>
                    <a:pt x="4911" y="52990"/>
                  </a:lnTo>
                  <a:lnTo>
                    <a:pt x="5266" y="52694"/>
                  </a:lnTo>
                  <a:lnTo>
                    <a:pt x="5641" y="52418"/>
                  </a:lnTo>
                  <a:lnTo>
                    <a:pt x="6016" y="52142"/>
                  </a:lnTo>
                  <a:lnTo>
                    <a:pt x="6390" y="51885"/>
                  </a:lnTo>
                  <a:lnTo>
                    <a:pt x="6785" y="51629"/>
                  </a:lnTo>
                  <a:lnTo>
                    <a:pt x="7199" y="51392"/>
                  </a:lnTo>
                  <a:lnTo>
                    <a:pt x="7613" y="51176"/>
                  </a:lnTo>
                  <a:lnTo>
                    <a:pt x="7850" y="51057"/>
                  </a:lnTo>
                  <a:lnTo>
                    <a:pt x="7613" y="50939"/>
                  </a:lnTo>
                  <a:lnTo>
                    <a:pt x="7199" y="50722"/>
                  </a:lnTo>
                  <a:lnTo>
                    <a:pt x="6785" y="50485"/>
                  </a:lnTo>
                  <a:lnTo>
                    <a:pt x="6390" y="50249"/>
                  </a:lnTo>
                  <a:lnTo>
                    <a:pt x="6016" y="49973"/>
                  </a:lnTo>
                  <a:lnTo>
                    <a:pt x="5641" y="49716"/>
                  </a:lnTo>
                  <a:lnTo>
                    <a:pt x="5266" y="49420"/>
                  </a:lnTo>
                  <a:lnTo>
                    <a:pt x="4911" y="49125"/>
                  </a:lnTo>
                  <a:lnTo>
                    <a:pt x="4576" y="48829"/>
                  </a:lnTo>
                  <a:lnTo>
                    <a:pt x="4241" y="48513"/>
                  </a:lnTo>
                  <a:lnTo>
                    <a:pt x="3925" y="48178"/>
                  </a:lnTo>
                  <a:lnTo>
                    <a:pt x="3629" y="47843"/>
                  </a:lnTo>
                  <a:lnTo>
                    <a:pt x="3334" y="47508"/>
                  </a:lnTo>
                  <a:lnTo>
                    <a:pt x="3038" y="47153"/>
                  </a:lnTo>
                  <a:lnTo>
                    <a:pt x="2781" y="46778"/>
                  </a:lnTo>
                  <a:lnTo>
                    <a:pt x="2525" y="46403"/>
                  </a:lnTo>
                  <a:lnTo>
                    <a:pt x="2288" y="46028"/>
                  </a:lnTo>
                  <a:lnTo>
                    <a:pt x="2052" y="45634"/>
                  </a:lnTo>
                  <a:lnTo>
                    <a:pt x="1835" y="45240"/>
                  </a:lnTo>
                  <a:lnTo>
                    <a:pt x="1638" y="44826"/>
                  </a:lnTo>
                  <a:lnTo>
                    <a:pt x="1440" y="44411"/>
                  </a:lnTo>
                  <a:lnTo>
                    <a:pt x="1263" y="43997"/>
                  </a:lnTo>
                  <a:lnTo>
                    <a:pt x="1105" y="43583"/>
                  </a:lnTo>
                  <a:lnTo>
                    <a:pt x="947" y="43149"/>
                  </a:lnTo>
                  <a:lnTo>
                    <a:pt x="829" y="42696"/>
                  </a:lnTo>
                  <a:lnTo>
                    <a:pt x="711" y="42262"/>
                  </a:lnTo>
                  <a:lnTo>
                    <a:pt x="612" y="41808"/>
                  </a:lnTo>
                  <a:lnTo>
                    <a:pt x="514" y="41355"/>
                  </a:lnTo>
                  <a:lnTo>
                    <a:pt x="454" y="40901"/>
                  </a:lnTo>
                  <a:lnTo>
                    <a:pt x="395" y="40448"/>
                  </a:lnTo>
                  <a:lnTo>
                    <a:pt x="356" y="39974"/>
                  </a:lnTo>
                  <a:lnTo>
                    <a:pt x="316" y="39501"/>
                  </a:lnTo>
                  <a:lnTo>
                    <a:pt x="316" y="39047"/>
                  </a:lnTo>
                  <a:lnTo>
                    <a:pt x="316" y="38574"/>
                  </a:lnTo>
                  <a:lnTo>
                    <a:pt x="356" y="38101"/>
                  </a:lnTo>
                  <a:lnTo>
                    <a:pt x="395" y="37628"/>
                  </a:lnTo>
                  <a:lnTo>
                    <a:pt x="454" y="37174"/>
                  </a:lnTo>
                  <a:lnTo>
                    <a:pt x="514" y="36720"/>
                  </a:lnTo>
                  <a:lnTo>
                    <a:pt x="612" y="36267"/>
                  </a:lnTo>
                  <a:lnTo>
                    <a:pt x="711" y="35813"/>
                  </a:lnTo>
                  <a:lnTo>
                    <a:pt x="829" y="35379"/>
                  </a:lnTo>
                  <a:lnTo>
                    <a:pt x="947" y="34926"/>
                  </a:lnTo>
                  <a:lnTo>
                    <a:pt x="1105" y="34512"/>
                  </a:lnTo>
                  <a:lnTo>
                    <a:pt x="1263" y="34078"/>
                  </a:lnTo>
                  <a:lnTo>
                    <a:pt x="1440" y="33664"/>
                  </a:lnTo>
                  <a:lnTo>
                    <a:pt x="1638" y="33250"/>
                  </a:lnTo>
                  <a:lnTo>
                    <a:pt x="1835" y="32835"/>
                  </a:lnTo>
                  <a:lnTo>
                    <a:pt x="2052" y="32441"/>
                  </a:lnTo>
                  <a:lnTo>
                    <a:pt x="2288" y="32047"/>
                  </a:lnTo>
                  <a:lnTo>
                    <a:pt x="2525" y="31672"/>
                  </a:lnTo>
                  <a:lnTo>
                    <a:pt x="2781" y="31297"/>
                  </a:lnTo>
                  <a:lnTo>
                    <a:pt x="3038" y="30942"/>
                  </a:lnTo>
                  <a:lnTo>
                    <a:pt x="3334" y="30568"/>
                  </a:lnTo>
                  <a:lnTo>
                    <a:pt x="3629" y="30232"/>
                  </a:lnTo>
                  <a:lnTo>
                    <a:pt x="3925" y="29897"/>
                  </a:lnTo>
                  <a:lnTo>
                    <a:pt x="4241" y="29562"/>
                  </a:lnTo>
                  <a:lnTo>
                    <a:pt x="4576" y="29246"/>
                  </a:lnTo>
                  <a:lnTo>
                    <a:pt x="4911" y="28951"/>
                  </a:lnTo>
                  <a:lnTo>
                    <a:pt x="5266" y="28655"/>
                  </a:lnTo>
                  <a:lnTo>
                    <a:pt x="5641" y="28359"/>
                  </a:lnTo>
                  <a:lnTo>
                    <a:pt x="6016" y="28103"/>
                  </a:lnTo>
                  <a:lnTo>
                    <a:pt x="6390" y="27826"/>
                  </a:lnTo>
                  <a:lnTo>
                    <a:pt x="6785" y="27590"/>
                  </a:lnTo>
                  <a:lnTo>
                    <a:pt x="7199" y="27353"/>
                  </a:lnTo>
                  <a:lnTo>
                    <a:pt x="7613" y="27136"/>
                  </a:lnTo>
                  <a:lnTo>
                    <a:pt x="7495" y="26900"/>
                  </a:lnTo>
                  <a:lnTo>
                    <a:pt x="7435" y="26919"/>
                  </a:lnTo>
                  <a:lnTo>
                    <a:pt x="7278" y="26919"/>
                  </a:lnTo>
                  <a:lnTo>
                    <a:pt x="7199" y="26880"/>
                  </a:lnTo>
                  <a:lnTo>
                    <a:pt x="6982" y="26801"/>
                  </a:lnTo>
                  <a:lnTo>
                    <a:pt x="6745" y="26663"/>
                  </a:lnTo>
                  <a:lnTo>
                    <a:pt x="6469" y="26466"/>
                  </a:lnTo>
                  <a:lnTo>
                    <a:pt x="6173" y="26249"/>
                  </a:lnTo>
                  <a:lnTo>
                    <a:pt x="5878" y="26012"/>
                  </a:lnTo>
                  <a:lnTo>
                    <a:pt x="5562" y="25736"/>
                  </a:lnTo>
                  <a:lnTo>
                    <a:pt x="4951" y="25164"/>
                  </a:lnTo>
                  <a:lnTo>
                    <a:pt x="4339" y="24553"/>
                  </a:lnTo>
                  <a:lnTo>
                    <a:pt x="3807" y="24001"/>
                  </a:lnTo>
                  <a:lnTo>
                    <a:pt x="3393" y="23527"/>
                  </a:lnTo>
                  <a:lnTo>
                    <a:pt x="2939" y="22936"/>
                  </a:lnTo>
                  <a:lnTo>
                    <a:pt x="2505" y="22324"/>
                  </a:lnTo>
                  <a:lnTo>
                    <a:pt x="2111" y="21693"/>
                  </a:lnTo>
                  <a:lnTo>
                    <a:pt x="1756" y="21023"/>
                  </a:lnTo>
                  <a:lnTo>
                    <a:pt x="1440" y="20352"/>
                  </a:lnTo>
                  <a:lnTo>
                    <a:pt x="1164" y="19662"/>
                  </a:lnTo>
                  <a:lnTo>
                    <a:pt x="928" y="18972"/>
                  </a:lnTo>
                  <a:lnTo>
                    <a:pt x="711" y="18262"/>
                  </a:lnTo>
                  <a:lnTo>
                    <a:pt x="612" y="17749"/>
                  </a:lnTo>
                  <a:lnTo>
                    <a:pt x="514" y="17256"/>
                  </a:lnTo>
                  <a:lnTo>
                    <a:pt x="435" y="16744"/>
                  </a:lnTo>
                  <a:lnTo>
                    <a:pt x="356" y="16231"/>
                  </a:lnTo>
                  <a:lnTo>
                    <a:pt x="316" y="15718"/>
                  </a:lnTo>
                  <a:lnTo>
                    <a:pt x="277" y="15186"/>
                  </a:lnTo>
                  <a:lnTo>
                    <a:pt x="257" y="14673"/>
                  </a:lnTo>
                  <a:lnTo>
                    <a:pt x="257" y="14140"/>
                  </a:lnTo>
                  <a:lnTo>
                    <a:pt x="257" y="13628"/>
                  </a:lnTo>
                  <a:lnTo>
                    <a:pt x="277" y="13095"/>
                  </a:lnTo>
                  <a:lnTo>
                    <a:pt x="336" y="12070"/>
                  </a:lnTo>
                  <a:lnTo>
                    <a:pt x="454" y="11044"/>
                  </a:lnTo>
                  <a:lnTo>
                    <a:pt x="592" y="10039"/>
                  </a:lnTo>
                  <a:lnTo>
                    <a:pt x="750" y="9072"/>
                  </a:lnTo>
                  <a:lnTo>
                    <a:pt x="928" y="8145"/>
                  </a:lnTo>
                  <a:lnTo>
                    <a:pt x="1125" y="7258"/>
                  </a:lnTo>
                  <a:lnTo>
                    <a:pt x="1322" y="6449"/>
                  </a:lnTo>
                  <a:lnTo>
                    <a:pt x="1519" y="5680"/>
                  </a:lnTo>
                  <a:lnTo>
                    <a:pt x="1717" y="4990"/>
                  </a:lnTo>
                  <a:lnTo>
                    <a:pt x="2072" y="3846"/>
                  </a:lnTo>
                  <a:lnTo>
                    <a:pt x="2249" y="3334"/>
                  </a:lnTo>
                  <a:lnTo>
                    <a:pt x="2466" y="2880"/>
                  </a:lnTo>
                  <a:lnTo>
                    <a:pt x="2683" y="2486"/>
                  </a:lnTo>
                  <a:lnTo>
                    <a:pt x="2801" y="2328"/>
                  </a:lnTo>
                  <a:lnTo>
                    <a:pt x="2920" y="2170"/>
                  </a:lnTo>
                  <a:lnTo>
                    <a:pt x="3058" y="2032"/>
                  </a:lnTo>
                  <a:lnTo>
                    <a:pt x="3176" y="1914"/>
                  </a:lnTo>
                  <a:lnTo>
                    <a:pt x="3314" y="1815"/>
                  </a:lnTo>
                  <a:lnTo>
                    <a:pt x="3452" y="1717"/>
                  </a:lnTo>
                  <a:lnTo>
                    <a:pt x="3590" y="1657"/>
                  </a:lnTo>
                  <a:lnTo>
                    <a:pt x="3748" y="1598"/>
                  </a:lnTo>
                  <a:lnTo>
                    <a:pt x="3886" y="1559"/>
                  </a:lnTo>
                  <a:lnTo>
                    <a:pt x="4044" y="1539"/>
                  </a:lnTo>
                  <a:lnTo>
                    <a:pt x="4280" y="1539"/>
                  </a:lnTo>
                  <a:lnTo>
                    <a:pt x="4497" y="1559"/>
                  </a:lnTo>
                  <a:lnTo>
                    <a:pt x="4694" y="1638"/>
                  </a:lnTo>
                  <a:lnTo>
                    <a:pt x="4892" y="1717"/>
                  </a:lnTo>
                  <a:lnTo>
                    <a:pt x="5089" y="1835"/>
                  </a:lnTo>
                  <a:lnTo>
                    <a:pt x="5266" y="1993"/>
                  </a:lnTo>
                  <a:lnTo>
                    <a:pt x="5424" y="2150"/>
                  </a:lnTo>
                  <a:lnTo>
                    <a:pt x="5582" y="2328"/>
                  </a:lnTo>
                  <a:lnTo>
                    <a:pt x="5720" y="2525"/>
                  </a:lnTo>
                  <a:lnTo>
                    <a:pt x="5858" y="2742"/>
                  </a:lnTo>
                  <a:lnTo>
                    <a:pt x="5976" y="2959"/>
                  </a:lnTo>
                  <a:lnTo>
                    <a:pt x="6094" y="3196"/>
                  </a:lnTo>
                  <a:lnTo>
                    <a:pt x="6311" y="3669"/>
                  </a:lnTo>
                  <a:lnTo>
                    <a:pt x="6469" y="4142"/>
                  </a:lnTo>
                  <a:lnTo>
                    <a:pt x="6785" y="5069"/>
                  </a:lnTo>
                  <a:lnTo>
                    <a:pt x="6726" y="4103"/>
                  </a:lnTo>
                  <a:lnTo>
                    <a:pt x="6726" y="3748"/>
                  </a:lnTo>
                  <a:lnTo>
                    <a:pt x="6765" y="3393"/>
                  </a:lnTo>
                  <a:lnTo>
                    <a:pt x="6844" y="3058"/>
                  </a:lnTo>
                  <a:lnTo>
                    <a:pt x="6942" y="2742"/>
                  </a:lnTo>
                  <a:lnTo>
                    <a:pt x="7081" y="2407"/>
                  </a:lnTo>
                  <a:lnTo>
                    <a:pt x="7258" y="2111"/>
                  </a:lnTo>
                  <a:lnTo>
                    <a:pt x="7455" y="1815"/>
                  </a:lnTo>
                  <a:lnTo>
                    <a:pt x="7672" y="1539"/>
                  </a:lnTo>
                  <a:lnTo>
                    <a:pt x="7909" y="1283"/>
                  </a:lnTo>
                  <a:lnTo>
                    <a:pt x="8165" y="1046"/>
                  </a:lnTo>
                  <a:lnTo>
                    <a:pt x="8461" y="849"/>
                  </a:lnTo>
                  <a:lnTo>
                    <a:pt x="8757" y="671"/>
                  </a:lnTo>
                  <a:lnTo>
                    <a:pt x="9072" y="514"/>
                  </a:lnTo>
                  <a:lnTo>
                    <a:pt x="9388" y="395"/>
                  </a:lnTo>
                  <a:lnTo>
                    <a:pt x="9723" y="316"/>
                  </a:lnTo>
                  <a:lnTo>
                    <a:pt x="10078" y="277"/>
                  </a:lnTo>
                  <a:lnTo>
                    <a:pt x="10413" y="257"/>
                  </a:lnTo>
                  <a:close/>
                  <a:moveTo>
                    <a:pt x="10413" y="1"/>
                  </a:moveTo>
                  <a:lnTo>
                    <a:pt x="10058" y="21"/>
                  </a:lnTo>
                  <a:lnTo>
                    <a:pt x="9723" y="60"/>
                  </a:lnTo>
                  <a:lnTo>
                    <a:pt x="9388" y="139"/>
                  </a:lnTo>
                  <a:lnTo>
                    <a:pt x="9072" y="237"/>
                  </a:lnTo>
                  <a:lnTo>
                    <a:pt x="8776" y="356"/>
                  </a:lnTo>
                  <a:lnTo>
                    <a:pt x="8481" y="514"/>
                  </a:lnTo>
                  <a:lnTo>
                    <a:pt x="8205" y="691"/>
                  </a:lnTo>
                  <a:lnTo>
                    <a:pt x="7928" y="908"/>
                  </a:lnTo>
                  <a:lnTo>
                    <a:pt x="7692" y="1125"/>
                  </a:lnTo>
                  <a:lnTo>
                    <a:pt x="7455" y="1362"/>
                  </a:lnTo>
                  <a:lnTo>
                    <a:pt x="7238" y="1618"/>
                  </a:lnTo>
                  <a:lnTo>
                    <a:pt x="7061" y="1894"/>
                  </a:lnTo>
                  <a:lnTo>
                    <a:pt x="6903" y="2190"/>
                  </a:lnTo>
                  <a:lnTo>
                    <a:pt x="6745" y="2486"/>
                  </a:lnTo>
                  <a:lnTo>
                    <a:pt x="6647" y="2801"/>
                  </a:lnTo>
                  <a:lnTo>
                    <a:pt x="6548" y="3117"/>
                  </a:lnTo>
                  <a:lnTo>
                    <a:pt x="6489" y="3452"/>
                  </a:lnTo>
                  <a:lnTo>
                    <a:pt x="6292" y="3018"/>
                  </a:lnTo>
                  <a:lnTo>
                    <a:pt x="6075" y="2604"/>
                  </a:lnTo>
                  <a:lnTo>
                    <a:pt x="5956" y="2407"/>
                  </a:lnTo>
                  <a:lnTo>
                    <a:pt x="5818" y="2229"/>
                  </a:lnTo>
                  <a:lnTo>
                    <a:pt x="5680" y="2052"/>
                  </a:lnTo>
                  <a:lnTo>
                    <a:pt x="5542" y="1894"/>
                  </a:lnTo>
                  <a:lnTo>
                    <a:pt x="5385" y="1756"/>
                  </a:lnTo>
                  <a:lnTo>
                    <a:pt x="5207" y="1618"/>
                  </a:lnTo>
                  <a:lnTo>
                    <a:pt x="5049" y="1500"/>
                  </a:lnTo>
                  <a:lnTo>
                    <a:pt x="4852" y="1421"/>
                  </a:lnTo>
                  <a:lnTo>
                    <a:pt x="4655" y="1342"/>
                  </a:lnTo>
                  <a:lnTo>
                    <a:pt x="4458" y="1302"/>
                  </a:lnTo>
                  <a:lnTo>
                    <a:pt x="4241" y="1283"/>
                  </a:lnTo>
                  <a:lnTo>
                    <a:pt x="4024" y="1283"/>
                  </a:lnTo>
                  <a:lnTo>
                    <a:pt x="3846" y="1302"/>
                  </a:lnTo>
                  <a:lnTo>
                    <a:pt x="3689" y="1342"/>
                  </a:lnTo>
                  <a:lnTo>
                    <a:pt x="3511" y="1401"/>
                  </a:lnTo>
                  <a:lnTo>
                    <a:pt x="3353" y="1480"/>
                  </a:lnTo>
                  <a:lnTo>
                    <a:pt x="3196" y="1578"/>
                  </a:lnTo>
                  <a:lnTo>
                    <a:pt x="3058" y="1697"/>
                  </a:lnTo>
                  <a:lnTo>
                    <a:pt x="2900" y="1815"/>
                  </a:lnTo>
                  <a:lnTo>
                    <a:pt x="2762" y="1973"/>
                  </a:lnTo>
                  <a:lnTo>
                    <a:pt x="2624" y="2131"/>
                  </a:lnTo>
                  <a:lnTo>
                    <a:pt x="2505" y="2308"/>
                  </a:lnTo>
                  <a:lnTo>
                    <a:pt x="2367" y="2505"/>
                  </a:lnTo>
                  <a:lnTo>
                    <a:pt x="2249" y="2722"/>
                  </a:lnTo>
                  <a:lnTo>
                    <a:pt x="2131" y="2959"/>
                  </a:lnTo>
                  <a:lnTo>
                    <a:pt x="2032" y="3196"/>
                  </a:lnTo>
                  <a:lnTo>
                    <a:pt x="1835" y="3748"/>
                  </a:lnTo>
                  <a:lnTo>
                    <a:pt x="1460" y="4911"/>
                  </a:lnTo>
                  <a:lnTo>
                    <a:pt x="1263" y="5621"/>
                  </a:lnTo>
                  <a:lnTo>
                    <a:pt x="1066" y="6390"/>
                  </a:lnTo>
                  <a:lnTo>
                    <a:pt x="869" y="7219"/>
                  </a:lnTo>
                  <a:lnTo>
                    <a:pt x="671" y="8106"/>
                  </a:lnTo>
                  <a:lnTo>
                    <a:pt x="494" y="9033"/>
                  </a:lnTo>
                  <a:lnTo>
                    <a:pt x="316" y="10019"/>
                  </a:lnTo>
                  <a:lnTo>
                    <a:pt x="198" y="11025"/>
                  </a:lnTo>
                  <a:lnTo>
                    <a:pt x="80" y="12050"/>
                  </a:lnTo>
                  <a:lnTo>
                    <a:pt x="21" y="13115"/>
                  </a:lnTo>
                  <a:lnTo>
                    <a:pt x="1" y="13628"/>
                  </a:lnTo>
                  <a:lnTo>
                    <a:pt x="1" y="14160"/>
                  </a:lnTo>
                  <a:lnTo>
                    <a:pt x="1" y="14693"/>
                  </a:lnTo>
                  <a:lnTo>
                    <a:pt x="21" y="15225"/>
                  </a:lnTo>
                  <a:lnTo>
                    <a:pt x="60" y="15738"/>
                  </a:lnTo>
                  <a:lnTo>
                    <a:pt x="99" y="16270"/>
                  </a:lnTo>
                  <a:lnTo>
                    <a:pt x="178" y="16783"/>
                  </a:lnTo>
                  <a:lnTo>
                    <a:pt x="257" y="17296"/>
                  </a:lnTo>
                  <a:lnTo>
                    <a:pt x="356" y="17808"/>
                  </a:lnTo>
                  <a:lnTo>
                    <a:pt x="474" y="18321"/>
                  </a:lnTo>
                  <a:lnTo>
                    <a:pt x="671" y="19051"/>
                  </a:lnTo>
                  <a:lnTo>
                    <a:pt x="928" y="19761"/>
                  </a:lnTo>
                  <a:lnTo>
                    <a:pt x="1204" y="20451"/>
                  </a:lnTo>
                  <a:lnTo>
                    <a:pt x="1519" y="21141"/>
                  </a:lnTo>
                  <a:lnTo>
                    <a:pt x="1894" y="21812"/>
                  </a:lnTo>
                  <a:lnTo>
                    <a:pt x="2288" y="22462"/>
                  </a:lnTo>
                  <a:lnTo>
                    <a:pt x="2722" y="23094"/>
                  </a:lnTo>
                  <a:lnTo>
                    <a:pt x="3196" y="23685"/>
                  </a:lnTo>
                  <a:lnTo>
                    <a:pt x="3629" y="24178"/>
                  </a:lnTo>
                  <a:lnTo>
                    <a:pt x="4083" y="24671"/>
                  </a:lnTo>
                  <a:lnTo>
                    <a:pt x="4655" y="25243"/>
                  </a:lnTo>
                  <a:lnTo>
                    <a:pt x="5286" y="25835"/>
                  </a:lnTo>
                  <a:lnTo>
                    <a:pt x="5601" y="26111"/>
                  </a:lnTo>
                  <a:lnTo>
                    <a:pt x="5937" y="26387"/>
                  </a:lnTo>
                  <a:lnTo>
                    <a:pt x="6252" y="26624"/>
                  </a:lnTo>
                  <a:lnTo>
                    <a:pt x="6548" y="26840"/>
                  </a:lnTo>
                  <a:lnTo>
                    <a:pt x="6824" y="26998"/>
                  </a:lnTo>
                  <a:lnTo>
                    <a:pt x="7100" y="27117"/>
                  </a:lnTo>
                  <a:lnTo>
                    <a:pt x="6686" y="27353"/>
                  </a:lnTo>
                  <a:lnTo>
                    <a:pt x="6292" y="27590"/>
                  </a:lnTo>
                  <a:lnTo>
                    <a:pt x="5917" y="27846"/>
                  </a:lnTo>
                  <a:lnTo>
                    <a:pt x="5542" y="28103"/>
                  </a:lnTo>
                  <a:lnTo>
                    <a:pt x="5187" y="28398"/>
                  </a:lnTo>
                  <a:lnTo>
                    <a:pt x="4832" y="28674"/>
                  </a:lnTo>
                  <a:lnTo>
                    <a:pt x="4497" y="28970"/>
                  </a:lnTo>
                  <a:lnTo>
                    <a:pt x="4162" y="29286"/>
                  </a:lnTo>
                  <a:lnTo>
                    <a:pt x="3846" y="29601"/>
                  </a:lnTo>
                  <a:lnTo>
                    <a:pt x="3531" y="29937"/>
                  </a:lnTo>
                  <a:lnTo>
                    <a:pt x="3235" y="30272"/>
                  </a:lnTo>
                  <a:lnTo>
                    <a:pt x="2959" y="30627"/>
                  </a:lnTo>
                  <a:lnTo>
                    <a:pt x="2683" y="30982"/>
                  </a:lnTo>
                  <a:lnTo>
                    <a:pt x="2426" y="31356"/>
                  </a:lnTo>
                  <a:lnTo>
                    <a:pt x="2170" y="31731"/>
                  </a:lnTo>
                  <a:lnTo>
                    <a:pt x="1953" y="32106"/>
                  </a:lnTo>
                  <a:lnTo>
                    <a:pt x="1717" y="32500"/>
                  </a:lnTo>
                  <a:lnTo>
                    <a:pt x="1519" y="32895"/>
                  </a:lnTo>
                  <a:lnTo>
                    <a:pt x="1322" y="33289"/>
                  </a:lnTo>
                  <a:lnTo>
                    <a:pt x="1145" y="33703"/>
                  </a:lnTo>
                  <a:lnTo>
                    <a:pt x="967" y="34117"/>
                  </a:lnTo>
                  <a:lnTo>
                    <a:pt x="809" y="34551"/>
                  </a:lnTo>
                  <a:lnTo>
                    <a:pt x="671" y="34965"/>
                  </a:lnTo>
                  <a:lnTo>
                    <a:pt x="553" y="35399"/>
                  </a:lnTo>
                  <a:lnTo>
                    <a:pt x="435" y="35853"/>
                  </a:lnTo>
                  <a:lnTo>
                    <a:pt x="336" y="36287"/>
                  </a:lnTo>
                  <a:lnTo>
                    <a:pt x="257" y="36740"/>
                  </a:lnTo>
                  <a:lnTo>
                    <a:pt x="178" y="37194"/>
                  </a:lnTo>
                  <a:lnTo>
                    <a:pt x="119" y="37647"/>
                  </a:lnTo>
                  <a:lnTo>
                    <a:pt x="99" y="38101"/>
                  </a:lnTo>
                  <a:lnTo>
                    <a:pt x="60" y="38574"/>
                  </a:lnTo>
                  <a:lnTo>
                    <a:pt x="60" y="39047"/>
                  </a:lnTo>
                  <a:lnTo>
                    <a:pt x="60" y="39521"/>
                  </a:lnTo>
                  <a:lnTo>
                    <a:pt x="99" y="39974"/>
                  </a:lnTo>
                  <a:lnTo>
                    <a:pt x="139" y="40448"/>
                  </a:lnTo>
                  <a:lnTo>
                    <a:pt x="178" y="40901"/>
                  </a:lnTo>
                  <a:lnTo>
                    <a:pt x="257" y="41374"/>
                  </a:lnTo>
                  <a:lnTo>
                    <a:pt x="336" y="41828"/>
                  </a:lnTo>
                  <a:lnTo>
                    <a:pt x="435" y="42282"/>
                  </a:lnTo>
                  <a:lnTo>
                    <a:pt x="553" y="42715"/>
                  </a:lnTo>
                  <a:lnTo>
                    <a:pt x="691" y="43149"/>
                  </a:lnTo>
                  <a:lnTo>
                    <a:pt x="829" y="43583"/>
                  </a:lnTo>
                  <a:lnTo>
                    <a:pt x="987" y="44017"/>
                  </a:lnTo>
                  <a:lnTo>
                    <a:pt x="1164" y="44431"/>
                  </a:lnTo>
                  <a:lnTo>
                    <a:pt x="1362" y="44845"/>
                  </a:lnTo>
                  <a:lnTo>
                    <a:pt x="1559" y="45259"/>
                  </a:lnTo>
                  <a:lnTo>
                    <a:pt x="1776" y="45654"/>
                  </a:lnTo>
                  <a:lnTo>
                    <a:pt x="1993" y="46048"/>
                  </a:lnTo>
                  <a:lnTo>
                    <a:pt x="2229" y="46443"/>
                  </a:lnTo>
                  <a:lnTo>
                    <a:pt x="2486" y="46817"/>
                  </a:lnTo>
                  <a:lnTo>
                    <a:pt x="2762" y="47192"/>
                  </a:lnTo>
                  <a:lnTo>
                    <a:pt x="3038" y="47547"/>
                  </a:lnTo>
                  <a:lnTo>
                    <a:pt x="3334" y="47902"/>
                  </a:lnTo>
                  <a:lnTo>
                    <a:pt x="3629" y="48237"/>
                  </a:lnTo>
                  <a:lnTo>
                    <a:pt x="3945" y="48572"/>
                  </a:lnTo>
                  <a:lnTo>
                    <a:pt x="4260" y="48888"/>
                  </a:lnTo>
                  <a:lnTo>
                    <a:pt x="4615" y="49203"/>
                  </a:lnTo>
                  <a:lnTo>
                    <a:pt x="4951" y="49499"/>
                  </a:lnTo>
                  <a:lnTo>
                    <a:pt x="5325" y="49795"/>
                  </a:lnTo>
                  <a:lnTo>
                    <a:pt x="5680" y="50071"/>
                  </a:lnTo>
                  <a:lnTo>
                    <a:pt x="6075" y="50328"/>
                  </a:lnTo>
                  <a:lnTo>
                    <a:pt x="6469" y="50584"/>
                  </a:lnTo>
                  <a:lnTo>
                    <a:pt x="6864" y="50840"/>
                  </a:lnTo>
                  <a:lnTo>
                    <a:pt x="7278" y="51057"/>
                  </a:lnTo>
                  <a:lnTo>
                    <a:pt x="6864" y="51294"/>
                  </a:lnTo>
                  <a:lnTo>
                    <a:pt x="6469" y="51531"/>
                  </a:lnTo>
                  <a:lnTo>
                    <a:pt x="6075" y="51787"/>
                  </a:lnTo>
                  <a:lnTo>
                    <a:pt x="5680" y="52063"/>
                  </a:lnTo>
                  <a:lnTo>
                    <a:pt x="5325" y="52339"/>
                  </a:lnTo>
                  <a:lnTo>
                    <a:pt x="4951" y="52615"/>
                  </a:lnTo>
                  <a:lnTo>
                    <a:pt x="4615" y="52931"/>
                  </a:lnTo>
                  <a:lnTo>
                    <a:pt x="4260" y="53226"/>
                  </a:lnTo>
                  <a:lnTo>
                    <a:pt x="3945" y="53562"/>
                  </a:lnTo>
                  <a:lnTo>
                    <a:pt x="3629" y="53877"/>
                  </a:lnTo>
                  <a:lnTo>
                    <a:pt x="3334" y="54232"/>
                  </a:lnTo>
                  <a:lnTo>
                    <a:pt x="3038" y="54567"/>
                  </a:lnTo>
                  <a:lnTo>
                    <a:pt x="2762" y="54942"/>
                  </a:lnTo>
                  <a:lnTo>
                    <a:pt x="2486" y="55297"/>
                  </a:lnTo>
                  <a:lnTo>
                    <a:pt x="2229" y="55692"/>
                  </a:lnTo>
                  <a:lnTo>
                    <a:pt x="1993" y="56066"/>
                  </a:lnTo>
                  <a:lnTo>
                    <a:pt x="1776" y="56461"/>
                  </a:lnTo>
                  <a:lnTo>
                    <a:pt x="1559" y="56855"/>
                  </a:lnTo>
                  <a:lnTo>
                    <a:pt x="1362" y="57269"/>
                  </a:lnTo>
                  <a:lnTo>
                    <a:pt x="1164" y="57683"/>
                  </a:lnTo>
                  <a:lnTo>
                    <a:pt x="987" y="58097"/>
                  </a:lnTo>
                  <a:lnTo>
                    <a:pt x="829" y="58531"/>
                  </a:lnTo>
                  <a:lnTo>
                    <a:pt x="691" y="58965"/>
                  </a:lnTo>
                  <a:lnTo>
                    <a:pt x="553" y="59399"/>
                  </a:lnTo>
                  <a:lnTo>
                    <a:pt x="435" y="59853"/>
                  </a:lnTo>
                  <a:lnTo>
                    <a:pt x="336" y="60306"/>
                  </a:lnTo>
                  <a:lnTo>
                    <a:pt x="257" y="60760"/>
                  </a:lnTo>
                  <a:lnTo>
                    <a:pt x="178" y="61213"/>
                  </a:lnTo>
                  <a:lnTo>
                    <a:pt x="139" y="61667"/>
                  </a:lnTo>
                  <a:lnTo>
                    <a:pt x="99" y="62140"/>
                  </a:lnTo>
                  <a:lnTo>
                    <a:pt x="60" y="62613"/>
                  </a:lnTo>
                  <a:lnTo>
                    <a:pt x="60" y="63087"/>
                  </a:lnTo>
                  <a:lnTo>
                    <a:pt x="80" y="63777"/>
                  </a:lnTo>
                  <a:lnTo>
                    <a:pt x="139" y="64467"/>
                  </a:lnTo>
                  <a:lnTo>
                    <a:pt x="218" y="65157"/>
                  </a:lnTo>
                  <a:lnTo>
                    <a:pt x="336" y="65828"/>
                  </a:lnTo>
                  <a:lnTo>
                    <a:pt x="494" y="66479"/>
                  </a:lnTo>
                  <a:lnTo>
                    <a:pt x="671" y="67129"/>
                  </a:lnTo>
                  <a:lnTo>
                    <a:pt x="888" y="67760"/>
                  </a:lnTo>
                  <a:lnTo>
                    <a:pt x="1125" y="68392"/>
                  </a:lnTo>
                  <a:lnTo>
                    <a:pt x="1401" y="68983"/>
                  </a:lnTo>
                  <a:lnTo>
                    <a:pt x="1697" y="69575"/>
                  </a:lnTo>
                  <a:lnTo>
                    <a:pt x="2032" y="70147"/>
                  </a:lnTo>
                  <a:lnTo>
                    <a:pt x="2387" y="70699"/>
                  </a:lnTo>
                  <a:lnTo>
                    <a:pt x="2762" y="71231"/>
                  </a:lnTo>
                  <a:lnTo>
                    <a:pt x="3176" y="71744"/>
                  </a:lnTo>
                  <a:lnTo>
                    <a:pt x="3610" y="72237"/>
                  </a:lnTo>
                  <a:lnTo>
                    <a:pt x="4063" y="72710"/>
                  </a:lnTo>
                  <a:lnTo>
                    <a:pt x="4537" y="73164"/>
                  </a:lnTo>
                  <a:lnTo>
                    <a:pt x="5030" y="73598"/>
                  </a:lnTo>
                  <a:lnTo>
                    <a:pt x="5542" y="73992"/>
                  </a:lnTo>
                  <a:lnTo>
                    <a:pt x="6075" y="74387"/>
                  </a:lnTo>
                  <a:lnTo>
                    <a:pt x="6627" y="74742"/>
                  </a:lnTo>
                  <a:lnTo>
                    <a:pt x="7199" y="75057"/>
                  </a:lnTo>
                  <a:lnTo>
                    <a:pt x="7790" y="75373"/>
                  </a:lnTo>
                  <a:lnTo>
                    <a:pt x="8382" y="75629"/>
                  </a:lnTo>
                  <a:lnTo>
                    <a:pt x="9013" y="75885"/>
                  </a:lnTo>
                  <a:lnTo>
                    <a:pt x="9644" y="76102"/>
                  </a:lnTo>
                  <a:lnTo>
                    <a:pt x="10275" y="76280"/>
                  </a:lnTo>
                  <a:lnTo>
                    <a:pt x="10946" y="76437"/>
                  </a:lnTo>
                  <a:lnTo>
                    <a:pt x="11616" y="76556"/>
                  </a:lnTo>
                  <a:lnTo>
                    <a:pt x="12287" y="76635"/>
                  </a:lnTo>
                  <a:lnTo>
                    <a:pt x="12977" y="76694"/>
                  </a:lnTo>
                  <a:lnTo>
                    <a:pt x="13687" y="76714"/>
                  </a:lnTo>
                  <a:lnTo>
                    <a:pt x="14377" y="76694"/>
                  </a:lnTo>
                  <a:lnTo>
                    <a:pt x="15067" y="76635"/>
                  </a:lnTo>
                  <a:lnTo>
                    <a:pt x="15758" y="76556"/>
                  </a:lnTo>
                  <a:lnTo>
                    <a:pt x="16428" y="76437"/>
                  </a:lnTo>
                  <a:lnTo>
                    <a:pt x="17079" y="76280"/>
                  </a:lnTo>
                  <a:lnTo>
                    <a:pt x="17730" y="76102"/>
                  </a:lnTo>
                  <a:lnTo>
                    <a:pt x="18361" y="75885"/>
                  </a:lnTo>
                  <a:lnTo>
                    <a:pt x="18972" y="75629"/>
                  </a:lnTo>
                  <a:lnTo>
                    <a:pt x="19583" y="75373"/>
                  </a:lnTo>
                  <a:lnTo>
                    <a:pt x="20175" y="75057"/>
                  </a:lnTo>
                  <a:lnTo>
                    <a:pt x="20747" y="74742"/>
                  </a:lnTo>
                  <a:lnTo>
                    <a:pt x="21299" y="74387"/>
                  </a:lnTo>
                  <a:lnTo>
                    <a:pt x="21831" y="73992"/>
                  </a:lnTo>
                  <a:lnTo>
                    <a:pt x="22344" y="73598"/>
                  </a:lnTo>
                  <a:lnTo>
                    <a:pt x="22837" y="73164"/>
                  </a:lnTo>
                  <a:lnTo>
                    <a:pt x="23310" y="72710"/>
                  </a:lnTo>
                  <a:lnTo>
                    <a:pt x="23764" y="72237"/>
                  </a:lnTo>
                  <a:lnTo>
                    <a:pt x="24198" y="71744"/>
                  </a:lnTo>
                  <a:lnTo>
                    <a:pt x="24592" y="71231"/>
                  </a:lnTo>
                  <a:lnTo>
                    <a:pt x="24987" y="70699"/>
                  </a:lnTo>
                  <a:lnTo>
                    <a:pt x="25342" y="70147"/>
                  </a:lnTo>
                  <a:lnTo>
                    <a:pt x="25657" y="69575"/>
                  </a:lnTo>
                  <a:lnTo>
                    <a:pt x="25953" y="68983"/>
                  </a:lnTo>
                  <a:lnTo>
                    <a:pt x="26229" y="68392"/>
                  </a:lnTo>
                  <a:lnTo>
                    <a:pt x="26485" y="67760"/>
                  </a:lnTo>
                  <a:lnTo>
                    <a:pt x="26702" y="67129"/>
                  </a:lnTo>
                  <a:lnTo>
                    <a:pt x="26880" y="66479"/>
                  </a:lnTo>
                  <a:lnTo>
                    <a:pt x="27038" y="65828"/>
                  </a:lnTo>
                  <a:lnTo>
                    <a:pt x="27156" y="65157"/>
                  </a:lnTo>
                  <a:lnTo>
                    <a:pt x="27235" y="64467"/>
                  </a:lnTo>
                  <a:lnTo>
                    <a:pt x="27294" y="63777"/>
                  </a:lnTo>
                  <a:lnTo>
                    <a:pt x="27314" y="63087"/>
                  </a:lnTo>
                  <a:lnTo>
                    <a:pt x="27294" y="62613"/>
                  </a:lnTo>
                  <a:lnTo>
                    <a:pt x="27274" y="62140"/>
                  </a:lnTo>
                  <a:lnTo>
                    <a:pt x="27235" y="61667"/>
                  </a:lnTo>
                  <a:lnTo>
                    <a:pt x="27176" y="61213"/>
                  </a:lnTo>
                  <a:lnTo>
                    <a:pt x="27116" y="60760"/>
                  </a:lnTo>
                  <a:lnTo>
                    <a:pt x="27018" y="60306"/>
                  </a:lnTo>
                  <a:lnTo>
                    <a:pt x="26919" y="59853"/>
                  </a:lnTo>
                  <a:lnTo>
                    <a:pt x="26801" y="59399"/>
                  </a:lnTo>
                  <a:lnTo>
                    <a:pt x="26683" y="58965"/>
                  </a:lnTo>
                  <a:lnTo>
                    <a:pt x="26525" y="58531"/>
                  </a:lnTo>
                  <a:lnTo>
                    <a:pt x="26367" y="58097"/>
                  </a:lnTo>
                  <a:lnTo>
                    <a:pt x="26190" y="57683"/>
                  </a:lnTo>
                  <a:lnTo>
                    <a:pt x="26012" y="57269"/>
                  </a:lnTo>
                  <a:lnTo>
                    <a:pt x="25815" y="56855"/>
                  </a:lnTo>
                  <a:lnTo>
                    <a:pt x="25598" y="56461"/>
                  </a:lnTo>
                  <a:lnTo>
                    <a:pt x="25361" y="56066"/>
                  </a:lnTo>
                  <a:lnTo>
                    <a:pt x="25125" y="55692"/>
                  </a:lnTo>
                  <a:lnTo>
                    <a:pt x="24868" y="55297"/>
                  </a:lnTo>
                  <a:lnTo>
                    <a:pt x="24612" y="54942"/>
                  </a:lnTo>
                  <a:lnTo>
                    <a:pt x="24336" y="54567"/>
                  </a:lnTo>
                  <a:lnTo>
                    <a:pt x="24040" y="54232"/>
                  </a:lnTo>
                  <a:lnTo>
                    <a:pt x="23744" y="53877"/>
                  </a:lnTo>
                  <a:lnTo>
                    <a:pt x="23429" y="53562"/>
                  </a:lnTo>
                  <a:lnTo>
                    <a:pt x="23094" y="53226"/>
                  </a:lnTo>
                  <a:lnTo>
                    <a:pt x="22758" y="52931"/>
                  </a:lnTo>
                  <a:lnTo>
                    <a:pt x="22403" y="52615"/>
                  </a:lnTo>
                  <a:lnTo>
                    <a:pt x="22048" y="52339"/>
                  </a:lnTo>
                  <a:lnTo>
                    <a:pt x="21674" y="52063"/>
                  </a:lnTo>
                  <a:lnTo>
                    <a:pt x="21299" y="51787"/>
                  </a:lnTo>
                  <a:lnTo>
                    <a:pt x="20905" y="51531"/>
                  </a:lnTo>
                  <a:lnTo>
                    <a:pt x="20510" y="51294"/>
                  </a:lnTo>
                  <a:lnTo>
                    <a:pt x="20096" y="51057"/>
                  </a:lnTo>
                  <a:lnTo>
                    <a:pt x="20510" y="50840"/>
                  </a:lnTo>
                  <a:lnTo>
                    <a:pt x="20905" y="50584"/>
                  </a:lnTo>
                  <a:lnTo>
                    <a:pt x="21299" y="50328"/>
                  </a:lnTo>
                  <a:lnTo>
                    <a:pt x="21674" y="50071"/>
                  </a:lnTo>
                  <a:lnTo>
                    <a:pt x="22048" y="49795"/>
                  </a:lnTo>
                  <a:lnTo>
                    <a:pt x="22403" y="49499"/>
                  </a:lnTo>
                  <a:lnTo>
                    <a:pt x="22758" y="49203"/>
                  </a:lnTo>
                  <a:lnTo>
                    <a:pt x="23094" y="48888"/>
                  </a:lnTo>
                  <a:lnTo>
                    <a:pt x="23429" y="48572"/>
                  </a:lnTo>
                  <a:lnTo>
                    <a:pt x="23744" y="48237"/>
                  </a:lnTo>
                  <a:lnTo>
                    <a:pt x="24040" y="47902"/>
                  </a:lnTo>
                  <a:lnTo>
                    <a:pt x="24336" y="47547"/>
                  </a:lnTo>
                  <a:lnTo>
                    <a:pt x="24612" y="47192"/>
                  </a:lnTo>
                  <a:lnTo>
                    <a:pt x="24868" y="46817"/>
                  </a:lnTo>
                  <a:lnTo>
                    <a:pt x="25125" y="46443"/>
                  </a:lnTo>
                  <a:lnTo>
                    <a:pt x="25361" y="46048"/>
                  </a:lnTo>
                  <a:lnTo>
                    <a:pt x="25598" y="45654"/>
                  </a:lnTo>
                  <a:lnTo>
                    <a:pt x="25815" y="45259"/>
                  </a:lnTo>
                  <a:lnTo>
                    <a:pt x="26012" y="44845"/>
                  </a:lnTo>
                  <a:lnTo>
                    <a:pt x="26190" y="44431"/>
                  </a:lnTo>
                  <a:lnTo>
                    <a:pt x="26367" y="44017"/>
                  </a:lnTo>
                  <a:lnTo>
                    <a:pt x="26525" y="43583"/>
                  </a:lnTo>
                  <a:lnTo>
                    <a:pt x="26683" y="43149"/>
                  </a:lnTo>
                  <a:lnTo>
                    <a:pt x="26801" y="42715"/>
                  </a:lnTo>
                  <a:lnTo>
                    <a:pt x="26919" y="42282"/>
                  </a:lnTo>
                  <a:lnTo>
                    <a:pt x="27018" y="41828"/>
                  </a:lnTo>
                  <a:lnTo>
                    <a:pt x="27116" y="41374"/>
                  </a:lnTo>
                  <a:lnTo>
                    <a:pt x="27176" y="40901"/>
                  </a:lnTo>
                  <a:lnTo>
                    <a:pt x="27235" y="40448"/>
                  </a:lnTo>
                  <a:lnTo>
                    <a:pt x="27274" y="39974"/>
                  </a:lnTo>
                  <a:lnTo>
                    <a:pt x="27294" y="39521"/>
                  </a:lnTo>
                  <a:lnTo>
                    <a:pt x="27314" y="39047"/>
                  </a:lnTo>
                  <a:lnTo>
                    <a:pt x="27294" y="38574"/>
                  </a:lnTo>
                  <a:lnTo>
                    <a:pt x="27274" y="38101"/>
                  </a:lnTo>
                  <a:lnTo>
                    <a:pt x="27235" y="37647"/>
                  </a:lnTo>
                  <a:lnTo>
                    <a:pt x="27176" y="37194"/>
                  </a:lnTo>
                  <a:lnTo>
                    <a:pt x="27116" y="36740"/>
                  </a:lnTo>
                  <a:lnTo>
                    <a:pt x="27038" y="36287"/>
                  </a:lnTo>
                  <a:lnTo>
                    <a:pt x="26939" y="35833"/>
                  </a:lnTo>
                  <a:lnTo>
                    <a:pt x="26821" y="35399"/>
                  </a:lnTo>
                  <a:lnTo>
                    <a:pt x="26683" y="34965"/>
                  </a:lnTo>
                  <a:lnTo>
                    <a:pt x="26545" y="34531"/>
                  </a:lnTo>
                  <a:lnTo>
                    <a:pt x="26387" y="34117"/>
                  </a:lnTo>
                  <a:lnTo>
                    <a:pt x="26229" y="33703"/>
                  </a:lnTo>
                  <a:lnTo>
                    <a:pt x="26032" y="33289"/>
                  </a:lnTo>
                  <a:lnTo>
                    <a:pt x="25854" y="32875"/>
                  </a:lnTo>
                  <a:lnTo>
                    <a:pt x="25637" y="32481"/>
                  </a:lnTo>
                  <a:lnTo>
                    <a:pt x="25421" y="32086"/>
                  </a:lnTo>
                  <a:lnTo>
                    <a:pt x="25184" y="31711"/>
                  </a:lnTo>
                  <a:lnTo>
                    <a:pt x="24928" y="31337"/>
                  </a:lnTo>
                  <a:lnTo>
                    <a:pt x="24671" y="30962"/>
                  </a:lnTo>
                  <a:lnTo>
                    <a:pt x="24395" y="30607"/>
                  </a:lnTo>
                  <a:lnTo>
                    <a:pt x="24119" y="30272"/>
                  </a:lnTo>
                  <a:lnTo>
                    <a:pt x="23823" y="29917"/>
                  </a:lnTo>
                  <a:lnTo>
                    <a:pt x="23508" y="29601"/>
                  </a:lnTo>
                  <a:lnTo>
                    <a:pt x="23192" y="29266"/>
                  </a:lnTo>
                  <a:lnTo>
                    <a:pt x="22857" y="28970"/>
                  </a:lnTo>
                  <a:lnTo>
                    <a:pt x="22522" y="28674"/>
                  </a:lnTo>
                  <a:lnTo>
                    <a:pt x="22167" y="28379"/>
                  </a:lnTo>
                  <a:lnTo>
                    <a:pt x="21812" y="28103"/>
                  </a:lnTo>
                  <a:lnTo>
                    <a:pt x="21437" y="27826"/>
                  </a:lnTo>
                  <a:lnTo>
                    <a:pt x="21043" y="27570"/>
                  </a:lnTo>
                  <a:lnTo>
                    <a:pt x="20648" y="27333"/>
                  </a:lnTo>
                  <a:lnTo>
                    <a:pt x="20254" y="27097"/>
                  </a:lnTo>
                  <a:lnTo>
                    <a:pt x="20490" y="26998"/>
                  </a:lnTo>
                  <a:lnTo>
                    <a:pt x="20747" y="26840"/>
                  </a:lnTo>
                  <a:lnTo>
                    <a:pt x="21023" y="26663"/>
                  </a:lnTo>
                  <a:lnTo>
                    <a:pt x="21299" y="26466"/>
                  </a:lnTo>
                  <a:lnTo>
                    <a:pt x="21871" y="25973"/>
                  </a:lnTo>
                  <a:lnTo>
                    <a:pt x="22443" y="25460"/>
                  </a:lnTo>
                  <a:lnTo>
                    <a:pt x="22955" y="24987"/>
                  </a:lnTo>
                  <a:lnTo>
                    <a:pt x="23370" y="24553"/>
                  </a:lnTo>
                  <a:lnTo>
                    <a:pt x="23764" y="24158"/>
                  </a:lnTo>
                  <a:lnTo>
                    <a:pt x="24178" y="23685"/>
                  </a:lnTo>
                  <a:lnTo>
                    <a:pt x="24553" y="23192"/>
                  </a:lnTo>
                  <a:lnTo>
                    <a:pt x="24928" y="22699"/>
                  </a:lnTo>
                  <a:lnTo>
                    <a:pt x="25263" y="22167"/>
                  </a:lnTo>
                  <a:lnTo>
                    <a:pt x="25578" y="21654"/>
                  </a:lnTo>
                  <a:lnTo>
                    <a:pt x="25854" y="21102"/>
                  </a:lnTo>
                  <a:lnTo>
                    <a:pt x="26130" y="20550"/>
                  </a:lnTo>
                  <a:lnTo>
                    <a:pt x="26367" y="19978"/>
                  </a:lnTo>
                  <a:lnTo>
                    <a:pt x="26584" y="19386"/>
                  </a:lnTo>
                  <a:lnTo>
                    <a:pt x="26762" y="18794"/>
                  </a:lnTo>
                  <a:lnTo>
                    <a:pt x="26919" y="18203"/>
                  </a:lnTo>
                  <a:lnTo>
                    <a:pt x="27038" y="17592"/>
                  </a:lnTo>
                  <a:lnTo>
                    <a:pt x="27136" y="16980"/>
                  </a:lnTo>
                  <a:lnTo>
                    <a:pt x="27215" y="16369"/>
                  </a:lnTo>
                  <a:lnTo>
                    <a:pt x="27294" y="15738"/>
                  </a:lnTo>
                  <a:lnTo>
                    <a:pt x="27333" y="15107"/>
                  </a:lnTo>
                  <a:lnTo>
                    <a:pt x="27353" y="14476"/>
                  </a:lnTo>
                  <a:lnTo>
                    <a:pt x="27373" y="13845"/>
                  </a:lnTo>
                  <a:lnTo>
                    <a:pt x="27373" y="12563"/>
                  </a:lnTo>
                  <a:lnTo>
                    <a:pt x="27333" y="11281"/>
                  </a:lnTo>
                  <a:lnTo>
                    <a:pt x="27294" y="9999"/>
                  </a:lnTo>
                  <a:lnTo>
                    <a:pt x="27255" y="8954"/>
                  </a:lnTo>
                  <a:lnTo>
                    <a:pt x="27215" y="7928"/>
                  </a:lnTo>
                  <a:lnTo>
                    <a:pt x="27195" y="7495"/>
                  </a:lnTo>
                  <a:lnTo>
                    <a:pt x="27116" y="7061"/>
                  </a:lnTo>
                  <a:lnTo>
                    <a:pt x="26998" y="6587"/>
                  </a:lnTo>
                  <a:lnTo>
                    <a:pt x="26860" y="6134"/>
                  </a:lnTo>
                  <a:lnTo>
                    <a:pt x="26702" y="5700"/>
                  </a:lnTo>
                  <a:lnTo>
                    <a:pt x="26525" y="5266"/>
                  </a:lnTo>
                  <a:lnTo>
                    <a:pt x="26347" y="4852"/>
                  </a:lnTo>
                  <a:lnTo>
                    <a:pt x="26150" y="4477"/>
                  </a:lnTo>
                  <a:lnTo>
                    <a:pt x="26032" y="4300"/>
                  </a:lnTo>
                  <a:lnTo>
                    <a:pt x="25914" y="4103"/>
                  </a:lnTo>
                  <a:lnTo>
                    <a:pt x="25775" y="3925"/>
                  </a:lnTo>
                  <a:lnTo>
                    <a:pt x="25618" y="3748"/>
                  </a:lnTo>
                  <a:lnTo>
                    <a:pt x="25440" y="3590"/>
                  </a:lnTo>
                  <a:lnTo>
                    <a:pt x="25282" y="3432"/>
                  </a:lnTo>
                  <a:lnTo>
                    <a:pt x="25085" y="3294"/>
                  </a:lnTo>
                  <a:lnTo>
                    <a:pt x="24888" y="3156"/>
                  </a:lnTo>
                  <a:lnTo>
                    <a:pt x="24691" y="3038"/>
                  </a:lnTo>
                  <a:lnTo>
                    <a:pt x="24474" y="2959"/>
                  </a:lnTo>
                  <a:lnTo>
                    <a:pt x="24257" y="2880"/>
                  </a:lnTo>
                  <a:lnTo>
                    <a:pt x="24040" y="2821"/>
                  </a:lnTo>
                  <a:lnTo>
                    <a:pt x="23803" y="2781"/>
                  </a:lnTo>
                  <a:lnTo>
                    <a:pt x="23567" y="2762"/>
                  </a:lnTo>
                  <a:lnTo>
                    <a:pt x="23330" y="2781"/>
                  </a:lnTo>
                  <a:lnTo>
                    <a:pt x="23094" y="2821"/>
                  </a:lnTo>
                  <a:lnTo>
                    <a:pt x="22916" y="2880"/>
                  </a:lnTo>
                  <a:lnTo>
                    <a:pt x="22739" y="2939"/>
                  </a:lnTo>
                  <a:lnTo>
                    <a:pt x="22561" y="3018"/>
                  </a:lnTo>
                  <a:lnTo>
                    <a:pt x="22403" y="3097"/>
                  </a:lnTo>
                  <a:lnTo>
                    <a:pt x="22246" y="3215"/>
                  </a:lnTo>
                  <a:lnTo>
                    <a:pt x="22088" y="3314"/>
                  </a:lnTo>
                  <a:lnTo>
                    <a:pt x="21812" y="3570"/>
                  </a:lnTo>
                  <a:lnTo>
                    <a:pt x="21555" y="3866"/>
                  </a:lnTo>
                  <a:lnTo>
                    <a:pt x="21299" y="4162"/>
                  </a:lnTo>
                  <a:lnTo>
                    <a:pt x="21062" y="4497"/>
                  </a:lnTo>
                  <a:lnTo>
                    <a:pt x="20845" y="4852"/>
                  </a:lnTo>
                  <a:lnTo>
                    <a:pt x="20707" y="4103"/>
                  </a:lnTo>
                  <a:lnTo>
                    <a:pt x="20609" y="3728"/>
                  </a:lnTo>
                  <a:lnTo>
                    <a:pt x="20510" y="3334"/>
                  </a:lnTo>
                  <a:lnTo>
                    <a:pt x="20392" y="2959"/>
                  </a:lnTo>
                  <a:lnTo>
                    <a:pt x="20254" y="2604"/>
                  </a:lnTo>
                  <a:lnTo>
                    <a:pt x="20076" y="2249"/>
                  </a:lnTo>
                  <a:lnTo>
                    <a:pt x="19879" y="1894"/>
                  </a:lnTo>
                  <a:lnTo>
                    <a:pt x="19761" y="1736"/>
                  </a:lnTo>
                  <a:lnTo>
                    <a:pt x="19642" y="1559"/>
                  </a:lnTo>
                  <a:lnTo>
                    <a:pt x="19504" y="1401"/>
                  </a:lnTo>
                  <a:lnTo>
                    <a:pt x="19347" y="1243"/>
                  </a:lnTo>
                  <a:lnTo>
                    <a:pt x="19189" y="1085"/>
                  </a:lnTo>
                  <a:lnTo>
                    <a:pt x="19011" y="947"/>
                  </a:lnTo>
                  <a:lnTo>
                    <a:pt x="18834" y="809"/>
                  </a:lnTo>
                  <a:lnTo>
                    <a:pt x="18637" y="691"/>
                  </a:lnTo>
                  <a:lnTo>
                    <a:pt x="18439" y="573"/>
                  </a:lnTo>
                  <a:lnTo>
                    <a:pt x="18242" y="494"/>
                  </a:lnTo>
                  <a:lnTo>
                    <a:pt x="18025" y="415"/>
                  </a:lnTo>
                  <a:lnTo>
                    <a:pt x="17828" y="356"/>
                  </a:lnTo>
                  <a:lnTo>
                    <a:pt x="17592" y="316"/>
                  </a:lnTo>
                  <a:lnTo>
                    <a:pt x="17375" y="297"/>
                  </a:lnTo>
                  <a:lnTo>
                    <a:pt x="17138" y="297"/>
                  </a:lnTo>
                  <a:lnTo>
                    <a:pt x="16921" y="316"/>
                  </a:lnTo>
                  <a:lnTo>
                    <a:pt x="16665" y="376"/>
                  </a:lnTo>
                  <a:lnTo>
                    <a:pt x="16428" y="435"/>
                  </a:lnTo>
                  <a:lnTo>
                    <a:pt x="16211" y="533"/>
                  </a:lnTo>
                  <a:lnTo>
                    <a:pt x="15994" y="652"/>
                  </a:lnTo>
                  <a:lnTo>
                    <a:pt x="15797" y="790"/>
                  </a:lnTo>
                  <a:lnTo>
                    <a:pt x="15619" y="947"/>
                  </a:lnTo>
                  <a:lnTo>
                    <a:pt x="15422" y="1105"/>
                  </a:lnTo>
                  <a:lnTo>
                    <a:pt x="15264" y="1302"/>
                  </a:lnTo>
                  <a:lnTo>
                    <a:pt x="15087" y="1480"/>
                  </a:lnTo>
                  <a:lnTo>
                    <a:pt x="14929" y="1697"/>
                  </a:lnTo>
                  <a:lnTo>
                    <a:pt x="14653" y="2131"/>
                  </a:lnTo>
                  <a:lnTo>
                    <a:pt x="14377" y="2604"/>
                  </a:lnTo>
                  <a:lnTo>
                    <a:pt x="14140" y="3097"/>
                  </a:lnTo>
                  <a:lnTo>
                    <a:pt x="14062" y="2762"/>
                  </a:lnTo>
                  <a:lnTo>
                    <a:pt x="13924" y="2426"/>
                  </a:lnTo>
                  <a:lnTo>
                    <a:pt x="13785" y="2111"/>
                  </a:lnTo>
                  <a:lnTo>
                    <a:pt x="13608" y="1815"/>
                  </a:lnTo>
                  <a:lnTo>
                    <a:pt x="13391" y="1539"/>
                  </a:lnTo>
                  <a:lnTo>
                    <a:pt x="13174" y="1283"/>
                  </a:lnTo>
                  <a:lnTo>
                    <a:pt x="12918" y="1046"/>
                  </a:lnTo>
                  <a:lnTo>
                    <a:pt x="12661" y="809"/>
                  </a:lnTo>
                  <a:lnTo>
                    <a:pt x="12366" y="612"/>
                  </a:lnTo>
                  <a:lnTo>
                    <a:pt x="12070" y="454"/>
                  </a:lnTo>
                  <a:lnTo>
                    <a:pt x="11754" y="297"/>
                  </a:lnTo>
                  <a:lnTo>
                    <a:pt x="11419" y="178"/>
                  </a:lnTo>
                  <a:lnTo>
                    <a:pt x="11103" y="99"/>
                  </a:lnTo>
                  <a:lnTo>
                    <a:pt x="10749" y="40"/>
                  </a:lnTo>
                  <a:lnTo>
                    <a:pt x="104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7"/>
            <p:cNvSpPr/>
            <p:nvPr/>
          </p:nvSpPr>
          <p:spPr>
            <a:xfrm>
              <a:off x="16637879" y="-2665663"/>
              <a:ext cx="273678" cy="656719"/>
            </a:xfrm>
            <a:custGeom>
              <a:avLst/>
              <a:gdLst/>
              <a:ahLst/>
              <a:cxnLst/>
              <a:rect l="l" t="t" r="r" b="b"/>
              <a:pathLst>
                <a:path w="5523" h="13253" extrusionOk="0">
                  <a:moveTo>
                    <a:pt x="5089" y="0"/>
                  </a:moveTo>
                  <a:lnTo>
                    <a:pt x="4852" y="59"/>
                  </a:lnTo>
                  <a:lnTo>
                    <a:pt x="4970" y="513"/>
                  </a:lnTo>
                  <a:lnTo>
                    <a:pt x="5069" y="966"/>
                  </a:lnTo>
                  <a:lnTo>
                    <a:pt x="5128" y="1420"/>
                  </a:lnTo>
                  <a:lnTo>
                    <a:pt x="5187" y="1873"/>
                  </a:lnTo>
                  <a:lnTo>
                    <a:pt x="5227" y="2327"/>
                  </a:lnTo>
                  <a:lnTo>
                    <a:pt x="5247" y="2781"/>
                  </a:lnTo>
                  <a:lnTo>
                    <a:pt x="5247" y="3254"/>
                  </a:lnTo>
                  <a:lnTo>
                    <a:pt x="5247" y="3707"/>
                  </a:lnTo>
                  <a:lnTo>
                    <a:pt x="5207" y="4161"/>
                  </a:lnTo>
                  <a:lnTo>
                    <a:pt x="5148" y="4634"/>
                  </a:lnTo>
                  <a:lnTo>
                    <a:pt x="5089" y="5088"/>
                  </a:lnTo>
                  <a:lnTo>
                    <a:pt x="4990" y="5541"/>
                  </a:lnTo>
                  <a:lnTo>
                    <a:pt x="4892" y="5995"/>
                  </a:lnTo>
                  <a:lnTo>
                    <a:pt x="4773" y="6429"/>
                  </a:lnTo>
                  <a:lnTo>
                    <a:pt x="4635" y="6882"/>
                  </a:lnTo>
                  <a:lnTo>
                    <a:pt x="4477" y="7316"/>
                  </a:lnTo>
                  <a:lnTo>
                    <a:pt x="4300" y="7750"/>
                  </a:lnTo>
                  <a:lnTo>
                    <a:pt x="4122" y="8164"/>
                  </a:lnTo>
                  <a:lnTo>
                    <a:pt x="3925" y="8598"/>
                  </a:lnTo>
                  <a:lnTo>
                    <a:pt x="3708" y="8993"/>
                  </a:lnTo>
                  <a:lnTo>
                    <a:pt x="3472" y="9407"/>
                  </a:lnTo>
                  <a:lnTo>
                    <a:pt x="3215" y="9801"/>
                  </a:lnTo>
                  <a:lnTo>
                    <a:pt x="2959" y="10176"/>
                  </a:lnTo>
                  <a:lnTo>
                    <a:pt x="2683" y="10550"/>
                  </a:lnTo>
                  <a:lnTo>
                    <a:pt x="2387" y="10905"/>
                  </a:lnTo>
                  <a:lnTo>
                    <a:pt x="2091" y="11241"/>
                  </a:lnTo>
                  <a:lnTo>
                    <a:pt x="1776" y="11576"/>
                  </a:lnTo>
                  <a:lnTo>
                    <a:pt x="1441" y="11891"/>
                  </a:lnTo>
                  <a:lnTo>
                    <a:pt x="1105" y="12207"/>
                  </a:lnTo>
                  <a:lnTo>
                    <a:pt x="750" y="12503"/>
                  </a:lnTo>
                  <a:lnTo>
                    <a:pt x="376" y="12779"/>
                  </a:lnTo>
                  <a:lnTo>
                    <a:pt x="1" y="13035"/>
                  </a:lnTo>
                  <a:lnTo>
                    <a:pt x="139" y="13252"/>
                  </a:lnTo>
                  <a:lnTo>
                    <a:pt x="533" y="12976"/>
                  </a:lnTo>
                  <a:lnTo>
                    <a:pt x="908" y="12700"/>
                  </a:lnTo>
                  <a:lnTo>
                    <a:pt x="1263" y="12404"/>
                  </a:lnTo>
                  <a:lnTo>
                    <a:pt x="1618" y="12089"/>
                  </a:lnTo>
                  <a:lnTo>
                    <a:pt x="1953" y="11773"/>
                  </a:lnTo>
                  <a:lnTo>
                    <a:pt x="2269" y="11418"/>
                  </a:lnTo>
                  <a:lnTo>
                    <a:pt x="2584" y="11063"/>
                  </a:lnTo>
                  <a:lnTo>
                    <a:pt x="2880" y="10708"/>
                  </a:lnTo>
                  <a:lnTo>
                    <a:pt x="3156" y="10334"/>
                  </a:lnTo>
                  <a:lnTo>
                    <a:pt x="3432" y="9939"/>
                  </a:lnTo>
                  <a:lnTo>
                    <a:pt x="3689" y="9545"/>
                  </a:lnTo>
                  <a:lnTo>
                    <a:pt x="3925" y="9131"/>
                  </a:lnTo>
                  <a:lnTo>
                    <a:pt x="4142" y="8716"/>
                  </a:lnTo>
                  <a:lnTo>
                    <a:pt x="4359" y="8283"/>
                  </a:lnTo>
                  <a:lnTo>
                    <a:pt x="4537" y="7849"/>
                  </a:lnTo>
                  <a:lnTo>
                    <a:pt x="4714" y="7415"/>
                  </a:lnTo>
                  <a:lnTo>
                    <a:pt x="4872" y="6961"/>
                  </a:lnTo>
                  <a:lnTo>
                    <a:pt x="5010" y="6508"/>
                  </a:lnTo>
                  <a:lnTo>
                    <a:pt x="5148" y="6054"/>
                  </a:lnTo>
                  <a:lnTo>
                    <a:pt x="5247" y="5581"/>
                  </a:lnTo>
                  <a:lnTo>
                    <a:pt x="5345" y="5127"/>
                  </a:lnTo>
                  <a:lnTo>
                    <a:pt x="5404" y="4654"/>
                  </a:lnTo>
                  <a:lnTo>
                    <a:pt x="5463" y="4181"/>
                  </a:lnTo>
                  <a:lnTo>
                    <a:pt x="5503" y="3727"/>
                  </a:lnTo>
                  <a:lnTo>
                    <a:pt x="5523" y="3254"/>
                  </a:lnTo>
                  <a:lnTo>
                    <a:pt x="5503" y="2781"/>
                  </a:lnTo>
                  <a:lnTo>
                    <a:pt x="5483" y="2307"/>
                  </a:lnTo>
                  <a:lnTo>
                    <a:pt x="5444" y="1834"/>
                  </a:lnTo>
                  <a:lnTo>
                    <a:pt x="5385" y="1380"/>
                  </a:lnTo>
                  <a:lnTo>
                    <a:pt x="5306" y="907"/>
                  </a:lnTo>
                  <a:lnTo>
                    <a:pt x="5207" y="454"/>
                  </a:lnTo>
                  <a:lnTo>
                    <a:pt x="5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7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extrusionOk="0">
                  <a:moveTo>
                    <a:pt x="0" y="1"/>
                  </a:moveTo>
                  <a:lnTo>
                    <a:pt x="1676" y="297"/>
                  </a:ln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9A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7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fill="none" extrusionOk="0">
                  <a:moveTo>
                    <a:pt x="1676" y="297"/>
                  </a:move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7"/>
            <p:cNvSpPr/>
            <p:nvPr/>
          </p:nvSpPr>
          <p:spPr>
            <a:xfrm>
              <a:off x="16556811" y="-3077099"/>
              <a:ext cx="85032" cy="27403"/>
            </a:xfrm>
            <a:custGeom>
              <a:avLst/>
              <a:gdLst/>
              <a:ahLst/>
              <a:cxnLst/>
              <a:rect l="l" t="t" r="r" b="b"/>
              <a:pathLst>
                <a:path w="1716" h="553" extrusionOk="0">
                  <a:moveTo>
                    <a:pt x="0" y="1"/>
                  </a:moveTo>
                  <a:lnTo>
                    <a:pt x="0" y="257"/>
                  </a:lnTo>
                  <a:lnTo>
                    <a:pt x="414" y="296"/>
                  </a:lnTo>
                  <a:lnTo>
                    <a:pt x="828" y="356"/>
                  </a:lnTo>
                  <a:lnTo>
                    <a:pt x="1243" y="435"/>
                  </a:lnTo>
                  <a:lnTo>
                    <a:pt x="1637" y="553"/>
                  </a:lnTo>
                  <a:lnTo>
                    <a:pt x="1716" y="296"/>
                  </a:lnTo>
                  <a:lnTo>
                    <a:pt x="1302" y="178"/>
                  </a:lnTo>
                  <a:lnTo>
                    <a:pt x="868" y="99"/>
                  </a:lnTo>
                  <a:lnTo>
                    <a:pt x="43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7"/>
            <p:cNvSpPr/>
            <p:nvPr/>
          </p:nvSpPr>
          <p:spPr>
            <a:xfrm>
              <a:off x="16034972" y="-4296640"/>
              <a:ext cx="244343" cy="54756"/>
            </a:xfrm>
            <a:custGeom>
              <a:avLst/>
              <a:gdLst/>
              <a:ahLst/>
              <a:cxnLst/>
              <a:rect l="l" t="t" r="r" b="b"/>
              <a:pathLst>
                <a:path w="4931" h="1105" extrusionOk="0">
                  <a:moveTo>
                    <a:pt x="3668" y="1"/>
                  </a:moveTo>
                  <a:lnTo>
                    <a:pt x="3353" y="20"/>
                  </a:lnTo>
                  <a:lnTo>
                    <a:pt x="3037" y="20"/>
                  </a:lnTo>
                  <a:lnTo>
                    <a:pt x="2722" y="60"/>
                  </a:lnTo>
                  <a:lnTo>
                    <a:pt x="2406" y="99"/>
                  </a:lnTo>
                  <a:lnTo>
                    <a:pt x="2091" y="158"/>
                  </a:lnTo>
                  <a:lnTo>
                    <a:pt x="1775" y="217"/>
                  </a:lnTo>
                  <a:lnTo>
                    <a:pt x="1479" y="296"/>
                  </a:lnTo>
                  <a:lnTo>
                    <a:pt x="1164" y="395"/>
                  </a:lnTo>
                  <a:lnTo>
                    <a:pt x="868" y="494"/>
                  </a:lnTo>
                  <a:lnTo>
                    <a:pt x="572" y="612"/>
                  </a:lnTo>
                  <a:lnTo>
                    <a:pt x="276" y="730"/>
                  </a:lnTo>
                  <a:lnTo>
                    <a:pt x="0" y="868"/>
                  </a:lnTo>
                  <a:lnTo>
                    <a:pt x="119" y="1105"/>
                  </a:lnTo>
                  <a:lnTo>
                    <a:pt x="395" y="967"/>
                  </a:lnTo>
                  <a:lnTo>
                    <a:pt x="671" y="848"/>
                  </a:lnTo>
                  <a:lnTo>
                    <a:pt x="947" y="730"/>
                  </a:lnTo>
                  <a:lnTo>
                    <a:pt x="1243" y="632"/>
                  </a:lnTo>
                  <a:lnTo>
                    <a:pt x="1539" y="553"/>
                  </a:lnTo>
                  <a:lnTo>
                    <a:pt x="1834" y="474"/>
                  </a:lnTo>
                  <a:lnTo>
                    <a:pt x="2150" y="415"/>
                  </a:lnTo>
                  <a:lnTo>
                    <a:pt x="2446" y="355"/>
                  </a:lnTo>
                  <a:lnTo>
                    <a:pt x="2742" y="316"/>
                  </a:lnTo>
                  <a:lnTo>
                    <a:pt x="3057" y="277"/>
                  </a:lnTo>
                  <a:lnTo>
                    <a:pt x="3353" y="277"/>
                  </a:lnTo>
                  <a:lnTo>
                    <a:pt x="3668" y="257"/>
                  </a:lnTo>
                  <a:lnTo>
                    <a:pt x="3984" y="277"/>
                  </a:lnTo>
                  <a:lnTo>
                    <a:pt x="4280" y="296"/>
                  </a:lnTo>
                  <a:lnTo>
                    <a:pt x="4595" y="336"/>
                  </a:lnTo>
                  <a:lnTo>
                    <a:pt x="4891" y="375"/>
                  </a:lnTo>
                  <a:lnTo>
                    <a:pt x="4931" y="119"/>
                  </a:lnTo>
                  <a:lnTo>
                    <a:pt x="4615" y="79"/>
                  </a:lnTo>
                  <a:lnTo>
                    <a:pt x="4299" y="40"/>
                  </a:lnTo>
                  <a:lnTo>
                    <a:pt x="3984" y="20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7"/>
            <p:cNvSpPr/>
            <p:nvPr/>
          </p:nvSpPr>
          <p:spPr>
            <a:xfrm>
              <a:off x="16761017" y="-4732456"/>
              <a:ext cx="96776" cy="189588"/>
            </a:xfrm>
            <a:custGeom>
              <a:avLst/>
              <a:gdLst/>
              <a:ahLst/>
              <a:cxnLst/>
              <a:rect l="l" t="t" r="r" b="b"/>
              <a:pathLst>
                <a:path w="1953" h="3826" extrusionOk="0">
                  <a:moveTo>
                    <a:pt x="1697" y="0"/>
                  </a:moveTo>
                  <a:lnTo>
                    <a:pt x="1697" y="257"/>
                  </a:lnTo>
                  <a:lnTo>
                    <a:pt x="1657" y="513"/>
                  </a:lnTo>
                  <a:lnTo>
                    <a:pt x="1618" y="769"/>
                  </a:lnTo>
                  <a:lnTo>
                    <a:pt x="1578" y="1026"/>
                  </a:lnTo>
                  <a:lnTo>
                    <a:pt x="1499" y="1262"/>
                  </a:lnTo>
                  <a:lnTo>
                    <a:pt x="1421" y="1519"/>
                  </a:lnTo>
                  <a:lnTo>
                    <a:pt x="1342" y="1755"/>
                  </a:lnTo>
                  <a:lnTo>
                    <a:pt x="1243" y="1992"/>
                  </a:lnTo>
                  <a:lnTo>
                    <a:pt x="1125" y="2229"/>
                  </a:lnTo>
                  <a:lnTo>
                    <a:pt x="987" y="2446"/>
                  </a:lnTo>
                  <a:lnTo>
                    <a:pt x="849" y="2682"/>
                  </a:lnTo>
                  <a:lnTo>
                    <a:pt x="711" y="2879"/>
                  </a:lnTo>
                  <a:lnTo>
                    <a:pt x="553" y="3096"/>
                  </a:lnTo>
                  <a:lnTo>
                    <a:pt x="375" y="3274"/>
                  </a:lnTo>
                  <a:lnTo>
                    <a:pt x="198" y="3471"/>
                  </a:lnTo>
                  <a:lnTo>
                    <a:pt x="1" y="3648"/>
                  </a:lnTo>
                  <a:lnTo>
                    <a:pt x="178" y="3826"/>
                  </a:lnTo>
                  <a:lnTo>
                    <a:pt x="375" y="3648"/>
                  </a:lnTo>
                  <a:lnTo>
                    <a:pt x="553" y="3451"/>
                  </a:lnTo>
                  <a:lnTo>
                    <a:pt x="750" y="3254"/>
                  </a:lnTo>
                  <a:lnTo>
                    <a:pt x="908" y="3037"/>
                  </a:lnTo>
                  <a:lnTo>
                    <a:pt x="1066" y="2820"/>
                  </a:lnTo>
                  <a:lnTo>
                    <a:pt x="1223" y="2584"/>
                  </a:lnTo>
                  <a:lnTo>
                    <a:pt x="1342" y="2347"/>
                  </a:lnTo>
                  <a:lnTo>
                    <a:pt x="1480" y="2110"/>
                  </a:lnTo>
                  <a:lnTo>
                    <a:pt x="1578" y="1854"/>
                  </a:lnTo>
                  <a:lnTo>
                    <a:pt x="1677" y="1598"/>
                  </a:lnTo>
                  <a:lnTo>
                    <a:pt x="1756" y="1341"/>
                  </a:lnTo>
                  <a:lnTo>
                    <a:pt x="1835" y="1085"/>
                  </a:lnTo>
                  <a:lnTo>
                    <a:pt x="1874" y="809"/>
                  </a:lnTo>
                  <a:lnTo>
                    <a:pt x="1914" y="552"/>
                  </a:lnTo>
                  <a:lnTo>
                    <a:pt x="1953" y="2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7"/>
            <p:cNvSpPr/>
            <p:nvPr/>
          </p:nvSpPr>
          <p:spPr>
            <a:xfrm>
              <a:off x="15873727" y="-2122367"/>
              <a:ext cx="142711" cy="134931"/>
            </a:xfrm>
            <a:custGeom>
              <a:avLst/>
              <a:gdLst/>
              <a:ahLst/>
              <a:cxnLst/>
              <a:rect l="l" t="t" r="r" b="b"/>
              <a:pathLst>
                <a:path w="2880" h="2723" extrusionOk="0">
                  <a:moveTo>
                    <a:pt x="217" y="1"/>
                  </a:moveTo>
                  <a:lnTo>
                    <a:pt x="1" y="158"/>
                  </a:lnTo>
                  <a:lnTo>
                    <a:pt x="277" y="533"/>
                  </a:lnTo>
                  <a:lnTo>
                    <a:pt x="592" y="908"/>
                  </a:lnTo>
                  <a:lnTo>
                    <a:pt x="908" y="1263"/>
                  </a:lnTo>
                  <a:lnTo>
                    <a:pt x="1243" y="1578"/>
                  </a:lnTo>
                  <a:lnTo>
                    <a:pt x="1598" y="1894"/>
                  </a:lnTo>
                  <a:lnTo>
                    <a:pt x="1973" y="2190"/>
                  </a:lnTo>
                  <a:lnTo>
                    <a:pt x="2347" y="2466"/>
                  </a:lnTo>
                  <a:lnTo>
                    <a:pt x="2761" y="2722"/>
                  </a:lnTo>
                  <a:lnTo>
                    <a:pt x="2880" y="2505"/>
                  </a:lnTo>
                  <a:lnTo>
                    <a:pt x="2505" y="2268"/>
                  </a:lnTo>
                  <a:lnTo>
                    <a:pt x="2130" y="1992"/>
                  </a:lnTo>
                  <a:lnTo>
                    <a:pt x="1756" y="1697"/>
                  </a:lnTo>
                  <a:lnTo>
                    <a:pt x="1420" y="1401"/>
                  </a:lnTo>
                  <a:lnTo>
                    <a:pt x="1085" y="1066"/>
                  </a:lnTo>
                  <a:lnTo>
                    <a:pt x="770" y="730"/>
                  </a:lnTo>
                  <a:lnTo>
                    <a:pt x="494" y="37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7"/>
            <p:cNvSpPr/>
            <p:nvPr/>
          </p:nvSpPr>
          <p:spPr>
            <a:xfrm>
              <a:off x="16851897" y="-3908692"/>
              <a:ext cx="70414" cy="323528"/>
            </a:xfrm>
            <a:custGeom>
              <a:avLst/>
              <a:gdLst/>
              <a:ahLst/>
              <a:cxnLst/>
              <a:rect l="l" t="t" r="r" b="b"/>
              <a:pathLst>
                <a:path w="1421" h="6529" extrusionOk="0">
                  <a:moveTo>
                    <a:pt x="218" y="1"/>
                  </a:moveTo>
                  <a:lnTo>
                    <a:pt x="1" y="119"/>
                  </a:lnTo>
                  <a:lnTo>
                    <a:pt x="178" y="474"/>
                  </a:lnTo>
                  <a:lnTo>
                    <a:pt x="356" y="849"/>
                  </a:lnTo>
                  <a:lnTo>
                    <a:pt x="513" y="1223"/>
                  </a:lnTo>
                  <a:lnTo>
                    <a:pt x="651" y="1618"/>
                  </a:lnTo>
                  <a:lnTo>
                    <a:pt x="790" y="2012"/>
                  </a:lnTo>
                  <a:lnTo>
                    <a:pt x="888" y="2406"/>
                  </a:lnTo>
                  <a:lnTo>
                    <a:pt x="987" y="2801"/>
                  </a:lnTo>
                  <a:lnTo>
                    <a:pt x="1046" y="3215"/>
                  </a:lnTo>
                  <a:lnTo>
                    <a:pt x="1105" y="3609"/>
                  </a:lnTo>
                  <a:lnTo>
                    <a:pt x="1144" y="4024"/>
                  </a:lnTo>
                  <a:lnTo>
                    <a:pt x="1164" y="4438"/>
                  </a:lnTo>
                  <a:lnTo>
                    <a:pt x="1144" y="4852"/>
                  </a:lnTo>
                  <a:lnTo>
                    <a:pt x="1125" y="5246"/>
                  </a:lnTo>
                  <a:lnTo>
                    <a:pt x="1085" y="5660"/>
                  </a:lnTo>
                  <a:lnTo>
                    <a:pt x="1046" y="6074"/>
                  </a:lnTo>
                  <a:lnTo>
                    <a:pt x="967" y="6469"/>
                  </a:lnTo>
                  <a:lnTo>
                    <a:pt x="1204" y="6528"/>
                  </a:lnTo>
                  <a:lnTo>
                    <a:pt x="1283" y="6114"/>
                  </a:lnTo>
                  <a:lnTo>
                    <a:pt x="1342" y="5700"/>
                  </a:lnTo>
                  <a:lnTo>
                    <a:pt x="1401" y="5266"/>
                  </a:lnTo>
                  <a:lnTo>
                    <a:pt x="1421" y="4852"/>
                  </a:lnTo>
                  <a:lnTo>
                    <a:pt x="1421" y="4438"/>
                  </a:lnTo>
                  <a:lnTo>
                    <a:pt x="1401" y="4004"/>
                  </a:lnTo>
                  <a:lnTo>
                    <a:pt x="1361" y="3590"/>
                  </a:lnTo>
                  <a:lnTo>
                    <a:pt x="1302" y="3176"/>
                  </a:lnTo>
                  <a:lnTo>
                    <a:pt x="1243" y="2742"/>
                  </a:lnTo>
                  <a:lnTo>
                    <a:pt x="1144" y="2347"/>
                  </a:lnTo>
                  <a:lnTo>
                    <a:pt x="1026" y="1933"/>
                  </a:lnTo>
                  <a:lnTo>
                    <a:pt x="908" y="1519"/>
                  </a:lnTo>
                  <a:lnTo>
                    <a:pt x="750" y="1125"/>
                  </a:lnTo>
                  <a:lnTo>
                    <a:pt x="592" y="750"/>
                  </a:lnTo>
                  <a:lnTo>
                    <a:pt x="415" y="35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7"/>
            <p:cNvSpPr/>
            <p:nvPr/>
          </p:nvSpPr>
          <p:spPr>
            <a:xfrm>
              <a:off x="16831382" y="-3472876"/>
              <a:ext cx="50890" cy="125170"/>
            </a:xfrm>
            <a:custGeom>
              <a:avLst/>
              <a:gdLst/>
              <a:ahLst/>
              <a:cxnLst/>
              <a:rect l="l" t="t" r="r" b="b"/>
              <a:pathLst>
                <a:path w="1027" h="2526" extrusionOk="0">
                  <a:moveTo>
                    <a:pt x="770" y="1"/>
                  </a:moveTo>
                  <a:lnTo>
                    <a:pt x="710" y="316"/>
                  </a:lnTo>
                  <a:lnTo>
                    <a:pt x="651" y="612"/>
                  </a:lnTo>
                  <a:lnTo>
                    <a:pt x="572" y="928"/>
                  </a:lnTo>
                  <a:lnTo>
                    <a:pt x="474" y="1243"/>
                  </a:lnTo>
                  <a:lnTo>
                    <a:pt x="375" y="1539"/>
                  </a:lnTo>
                  <a:lnTo>
                    <a:pt x="257" y="1835"/>
                  </a:lnTo>
                  <a:lnTo>
                    <a:pt x="139" y="2131"/>
                  </a:lnTo>
                  <a:lnTo>
                    <a:pt x="1" y="2407"/>
                  </a:lnTo>
                  <a:lnTo>
                    <a:pt x="217" y="2525"/>
                  </a:lnTo>
                  <a:lnTo>
                    <a:pt x="375" y="2229"/>
                  </a:lnTo>
                  <a:lnTo>
                    <a:pt x="494" y="1933"/>
                  </a:lnTo>
                  <a:lnTo>
                    <a:pt x="612" y="1618"/>
                  </a:lnTo>
                  <a:lnTo>
                    <a:pt x="730" y="1322"/>
                  </a:lnTo>
                  <a:lnTo>
                    <a:pt x="829" y="1007"/>
                  </a:lnTo>
                  <a:lnTo>
                    <a:pt x="908" y="671"/>
                  </a:lnTo>
                  <a:lnTo>
                    <a:pt x="967" y="356"/>
                  </a:lnTo>
                  <a:lnTo>
                    <a:pt x="1026" y="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7"/>
            <p:cNvSpPr/>
            <p:nvPr/>
          </p:nvSpPr>
          <p:spPr>
            <a:xfrm>
              <a:off x="16453196" y="-4280040"/>
              <a:ext cx="64567" cy="27403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80" y="1"/>
                  </a:moveTo>
                  <a:lnTo>
                    <a:pt x="1" y="257"/>
                  </a:lnTo>
                  <a:lnTo>
                    <a:pt x="1243" y="553"/>
                  </a:lnTo>
                  <a:lnTo>
                    <a:pt x="1302" y="3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7"/>
            <p:cNvSpPr/>
            <p:nvPr/>
          </p:nvSpPr>
          <p:spPr>
            <a:xfrm>
              <a:off x="15793601" y="-5041268"/>
              <a:ext cx="45985" cy="242411"/>
            </a:xfrm>
            <a:custGeom>
              <a:avLst/>
              <a:gdLst/>
              <a:ahLst/>
              <a:cxnLst/>
              <a:rect l="l" t="t" r="r" b="b"/>
              <a:pathLst>
                <a:path w="928" h="4892" extrusionOk="0">
                  <a:moveTo>
                    <a:pt x="691" y="0"/>
                  </a:moveTo>
                  <a:lnTo>
                    <a:pt x="553" y="277"/>
                  </a:lnTo>
                  <a:lnTo>
                    <a:pt x="434" y="572"/>
                  </a:lnTo>
                  <a:lnTo>
                    <a:pt x="316" y="868"/>
                  </a:lnTo>
                  <a:lnTo>
                    <a:pt x="217" y="1164"/>
                  </a:lnTo>
                  <a:lnTo>
                    <a:pt x="139" y="1480"/>
                  </a:lnTo>
                  <a:lnTo>
                    <a:pt x="79" y="1775"/>
                  </a:lnTo>
                  <a:lnTo>
                    <a:pt x="40" y="2091"/>
                  </a:lnTo>
                  <a:lnTo>
                    <a:pt x="0" y="2406"/>
                  </a:lnTo>
                  <a:lnTo>
                    <a:pt x="0" y="2722"/>
                  </a:lnTo>
                  <a:lnTo>
                    <a:pt x="0" y="3037"/>
                  </a:lnTo>
                  <a:lnTo>
                    <a:pt x="0" y="3353"/>
                  </a:lnTo>
                  <a:lnTo>
                    <a:pt x="40" y="3668"/>
                  </a:lnTo>
                  <a:lnTo>
                    <a:pt x="99" y="3984"/>
                  </a:lnTo>
                  <a:lnTo>
                    <a:pt x="158" y="4300"/>
                  </a:lnTo>
                  <a:lnTo>
                    <a:pt x="237" y="4595"/>
                  </a:lnTo>
                  <a:lnTo>
                    <a:pt x="336" y="4891"/>
                  </a:lnTo>
                  <a:lnTo>
                    <a:pt x="572" y="4812"/>
                  </a:lnTo>
                  <a:lnTo>
                    <a:pt x="493" y="4516"/>
                  </a:lnTo>
                  <a:lnTo>
                    <a:pt x="415" y="4240"/>
                  </a:lnTo>
                  <a:lnTo>
                    <a:pt x="336" y="3945"/>
                  </a:lnTo>
                  <a:lnTo>
                    <a:pt x="296" y="3629"/>
                  </a:lnTo>
                  <a:lnTo>
                    <a:pt x="257" y="3333"/>
                  </a:lnTo>
                  <a:lnTo>
                    <a:pt x="257" y="3037"/>
                  </a:lnTo>
                  <a:lnTo>
                    <a:pt x="257" y="2722"/>
                  </a:lnTo>
                  <a:lnTo>
                    <a:pt x="257" y="2426"/>
                  </a:lnTo>
                  <a:lnTo>
                    <a:pt x="296" y="2130"/>
                  </a:lnTo>
                  <a:lnTo>
                    <a:pt x="336" y="1834"/>
                  </a:lnTo>
                  <a:lnTo>
                    <a:pt x="395" y="1539"/>
                  </a:lnTo>
                  <a:lnTo>
                    <a:pt x="474" y="1243"/>
                  </a:lnTo>
                  <a:lnTo>
                    <a:pt x="572" y="947"/>
                  </a:lnTo>
                  <a:lnTo>
                    <a:pt x="671" y="671"/>
                  </a:lnTo>
                  <a:lnTo>
                    <a:pt x="789" y="395"/>
                  </a:lnTo>
                  <a:lnTo>
                    <a:pt x="927" y="11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7"/>
            <p:cNvSpPr/>
            <p:nvPr/>
          </p:nvSpPr>
          <p:spPr>
            <a:xfrm>
              <a:off x="15832698" y="-2885578"/>
              <a:ext cx="181808" cy="239487"/>
            </a:xfrm>
            <a:custGeom>
              <a:avLst/>
              <a:gdLst/>
              <a:ahLst/>
              <a:cxnLst/>
              <a:rect l="l" t="t" r="r" b="b"/>
              <a:pathLst>
                <a:path w="3669" h="4833" extrusionOk="0">
                  <a:moveTo>
                    <a:pt x="3530" y="1"/>
                  </a:moveTo>
                  <a:lnTo>
                    <a:pt x="3215" y="198"/>
                  </a:lnTo>
                  <a:lnTo>
                    <a:pt x="2899" y="415"/>
                  </a:lnTo>
                  <a:lnTo>
                    <a:pt x="2603" y="652"/>
                  </a:lnTo>
                  <a:lnTo>
                    <a:pt x="2308" y="908"/>
                  </a:lnTo>
                  <a:lnTo>
                    <a:pt x="2031" y="1164"/>
                  </a:lnTo>
                  <a:lnTo>
                    <a:pt x="1775" y="1441"/>
                  </a:lnTo>
                  <a:lnTo>
                    <a:pt x="1519" y="1736"/>
                  </a:lnTo>
                  <a:lnTo>
                    <a:pt x="1282" y="2032"/>
                  </a:lnTo>
                  <a:lnTo>
                    <a:pt x="1065" y="2348"/>
                  </a:lnTo>
                  <a:lnTo>
                    <a:pt x="868" y="2663"/>
                  </a:lnTo>
                  <a:lnTo>
                    <a:pt x="671" y="2998"/>
                  </a:lnTo>
                  <a:lnTo>
                    <a:pt x="513" y="3334"/>
                  </a:lnTo>
                  <a:lnTo>
                    <a:pt x="355" y="3689"/>
                  </a:lnTo>
                  <a:lnTo>
                    <a:pt x="217" y="4044"/>
                  </a:lnTo>
                  <a:lnTo>
                    <a:pt x="99" y="4399"/>
                  </a:lnTo>
                  <a:lnTo>
                    <a:pt x="0" y="4773"/>
                  </a:lnTo>
                  <a:lnTo>
                    <a:pt x="257" y="4832"/>
                  </a:lnTo>
                  <a:lnTo>
                    <a:pt x="355" y="4477"/>
                  </a:lnTo>
                  <a:lnTo>
                    <a:pt x="454" y="4122"/>
                  </a:lnTo>
                  <a:lnTo>
                    <a:pt x="592" y="3787"/>
                  </a:lnTo>
                  <a:lnTo>
                    <a:pt x="750" y="3452"/>
                  </a:lnTo>
                  <a:lnTo>
                    <a:pt x="907" y="3117"/>
                  </a:lnTo>
                  <a:lnTo>
                    <a:pt x="1085" y="2801"/>
                  </a:lnTo>
                  <a:lnTo>
                    <a:pt x="1282" y="2486"/>
                  </a:lnTo>
                  <a:lnTo>
                    <a:pt x="1499" y="2190"/>
                  </a:lnTo>
                  <a:lnTo>
                    <a:pt x="1716" y="1894"/>
                  </a:lnTo>
                  <a:lnTo>
                    <a:pt x="1972" y="1618"/>
                  </a:lnTo>
                  <a:lnTo>
                    <a:pt x="2229" y="1342"/>
                  </a:lnTo>
                  <a:lnTo>
                    <a:pt x="2485" y="1086"/>
                  </a:lnTo>
                  <a:lnTo>
                    <a:pt x="2761" y="849"/>
                  </a:lnTo>
                  <a:lnTo>
                    <a:pt x="3057" y="632"/>
                  </a:lnTo>
                  <a:lnTo>
                    <a:pt x="3353" y="415"/>
                  </a:lnTo>
                  <a:lnTo>
                    <a:pt x="3668" y="23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7"/>
            <p:cNvSpPr/>
            <p:nvPr/>
          </p:nvSpPr>
          <p:spPr>
            <a:xfrm>
              <a:off x="15577650" y="-4956235"/>
              <a:ext cx="1126725" cy="4933893"/>
            </a:xfrm>
            <a:custGeom>
              <a:avLst/>
              <a:gdLst/>
              <a:ahLst/>
              <a:cxnLst/>
              <a:rect l="l" t="t" r="r" b="b"/>
              <a:pathLst>
                <a:path w="22738" h="99569" extrusionOk="0">
                  <a:moveTo>
                    <a:pt x="15323" y="0"/>
                  </a:moveTo>
                  <a:lnTo>
                    <a:pt x="15165" y="20"/>
                  </a:lnTo>
                  <a:lnTo>
                    <a:pt x="15007" y="40"/>
                  </a:lnTo>
                  <a:lnTo>
                    <a:pt x="14850" y="59"/>
                  </a:lnTo>
                  <a:lnTo>
                    <a:pt x="14712" y="99"/>
                  </a:lnTo>
                  <a:lnTo>
                    <a:pt x="14554" y="158"/>
                  </a:lnTo>
                  <a:lnTo>
                    <a:pt x="14416" y="237"/>
                  </a:lnTo>
                  <a:lnTo>
                    <a:pt x="14298" y="316"/>
                  </a:lnTo>
                  <a:lnTo>
                    <a:pt x="14179" y="414"/>
                  </a:lnTo>
                  <a:lnTo>
                    <a:pt x="14061" y="533"/>
                  </a:lnTo>
                  <a:lnTo>
                    <a:pt x="13982" y="651"/>
                  </a:lnTo>
                  <a:lnTo>
                    <a:pt x="13883" y="789"/>
                  </a:lnTo>
                  <a:lnTo>
                    <a:pt x="13824" y="927"/>
                  </a:lnTo>
                  <a:lnTo>
                    <a:pt x="13765" y="1105"/>
                  </a:lnTo>
                  <a:lnTo>
                    <a:pt x="13745" y="1282"/>
                  </a:lnTo>
                  <a:lnTo>
                    <a:pt x="13726" y="1459"/>
                  </a:lnTo>
                  <a:lnTo>
                    <a:pt x="13726" y="1657"/>
                  </a:lnTo>
                  <a:lnTo>
                    <a:pt x="14199" y="7908"/>
                  </a:lnTo>
                  <a:lnTo>
                    <a:pt x="14416" y="11063"/>
                  </a:lnTo>
                  <a:lnTo>
                    <a:pt x="14633" y="14219"/>
                  </a:lnTo>
                  <a:lnTo>
                    <a:pt x="14810" y="17374"/>
                  </a:lnTo>
                  <a:lnTo>
                    <a:pt x="14988" y="20549"/>
                  </a:lnTo>
                  <a:lnTo>
                    <a:pt x="15146" y="23744"/>
                  </a:lnTo>
                  <a:lnTo>
                    <a:pt x="15244" y="26919"/>
                  </a:lnTo>
                  <a:lnTo>
                    <a:pt x="14613" y="26741"/>
                  </a:lnTo>
                  <a:lnTo>
                    <a:pt x="13982" y="26544"/>
                  </a:lnTo>
                  <a:lnTo>
                    <a:pt x="13351" y="26327"/>
                  </a:lnTo>
                  <a:lnTo>
                    <a:pt x="12740" y="26110"/>
                  </a:lnTo>
                  <a:lnTo>
                    <a:pt x="12109" y="25873"/>
                  </a:lnTo>
                  <a:lnTo>
                    <a:pt x="11497" y="25617"/>
                  </a:lnTo>
                  <a:lnTo>
                    <a:pt x="10886" y="25361"/>
                  </a:lnTo>
                  <a:lnTo>
                    <a:pt x="10294" y="25085"/>
                  </a:lnTo>
                  <a:lnTo>
                    <a:pt x="10097" y="25006"/>
                  </a:lnTo>
                  <a:lnTo>
                    <a:pt x="9920" y="24966"/>
                  </a:lnTo>
                  <a:lnTo>
                    <a:pt x="9742" y="24927"/>
                  </a:lnTo>
                  <a:lnTo>
                    <a:pt x="9545" y="24907"/>
                  </a:lnTo>
                  <a:lnTo>
                    <a:pt x="9387" y="24907"/>
                  </a:lnTo>
                  <a:lnTo>
                    <a:pt x="9210" y="24947"/>
                  </a:lnTo>
                  <a:lnTo>
                    <a:pt x="9052" y="24966"/>
                  </a:lnTo>
                  <a:lnTo>
                    <a:pt x="8894" y="25025"/>
                  </a:lnTo>
                  <a:lnTo>
                    <a:pt x="8736" y="25104"/>
                  </a:lnTo>
                  <a:lnTo>
                    <a:pt x="8598" y="25183"/>
                  </a:lnTo>
                  <a:lnTo>
                    <a:pt x="8460" y="25262"/>
                  </a:lnTo>
                  <a:lnTo>
                    <a:pt x="8322" y="25380"/>
                  </a:lnTo>
                  <a:lnTo>
                    <a:pt x="8204" y="25479"/>
                  </a:lnTo>
                  <a:lnTo>
                    <a:pt x="8105" y="25617"/>
                  </a:lnTo>
                  <a:lnTo>
                    <a:pt x="8007" y="25735"/>
                  </a:lnTo>
                  <a:lnTo>
                    <a:pt x="7908" y="25873"/>
                  </a:lnTo>
                  <a:lnTo>
                    <a:pt x="7829" y="26012"/>
                  </a:lnTo>
                  <a:lnTo>
                    <a:pt x="7770" y="26169"/>
                  </a:lnTo>
                  <a:lnTo>
                    <a:pt x="7711" y="26307"/>
                  </a:lnTo>
                  <a:lnTo>
                    <a:pt x="7691" y="26465"/>
                  </a:lnTo>
                  <a:lnTo>
                    <a:pt x="7652" y="26623"/>
                  </a:lnTo>
                  <a:lnTo>
                    <a:pt x="7652" y="26781"/>
                  </a:lnTo>
                  <a:lnTo>
                    <a:pt x="7652" y="26919"/>
                  </a:lnTo>
                  <a:lnTo>
                    <a:pt x="7691" y="27076"/>
                  </a:lnTo>
                  <a:lnTo>
                    <a:pt x="7731" y="27214"/>
                  </a:lnTo>
                  <a:lnTo>
                    <a:pt x="7790" y="27372"/>
                  </a:lnTo>
                  <a:lnTo>
                    <a:pt x="7869" y="27510"/>
                  </a:lnTo>
                  <a:lnTo>
                    <a:pt x="7967" y="27629"/>
                  </a:lnTo>
                  <a:lnTo>
                    <a:pt x="8066" y="27767"/>
                  </a:lnTo>
                  <a:lnTo>
                    <a:pt x="8204" y="27865"/>
                  </a:lnTo>
                  <a:lnTo>
                    <a:pt x="8362" y="27984"/>
                  </a:lnTo>
                  <a:lnTo>
                    <a:pt x="8539" y="28062"/>
                  </a:lnTo>
                  <a:lnTo>
                    <a:pt x="9367" y="28457"/>
                  </a:lnTo>
                  <a:lnTo>
                    <a:pt x="10196" y="28812"/>
                  </a:lnTo>
                  <a:lnTo>
                    <a:pt x="11044" y="29147"/>
                  </a:lnTo>
                  <a:lnTo>
                    <a:pt x="11892" y="29463"/>
                  </a:lnTo>
                  <a:lnTo>
                    <a:pt x="12740" y="29758"/>
                  </a:lnTo>
                  <a:lnTo>
                    <a:pt x="13607" y="30034"/>
                  </a:lnTo>
                  <a:lnTo>
                    <a:pt x="14475" y="30291"/>
                  </a:lnTo>
                  <a:lnTo>
                    <a:pt x="15343" y="30527"/>
                  </a:lnTo>
                  <a:lnTo>
                    <a:pt x="15382" y="32716"/>
                  </a:lnTo>
                  <a:lnTo>
                    <a:pt x="15382" y="34886"/>
                  </a:lnTo>
                  <a:lnTo>
                    <a:pt x="15382" y="37075"/>
                  </a:lnTo>
                  <a:lnTo>
                    <a:pt x="15343" y="39244"/>
                  </a:lnTo>
                  <a:lnTo>
                    <a:pt x="15303" y="41413"/>
                  </a:lnTo>
                  <a:lnTo>
                    <a:pt x="15224" y="43582"/>
                  </a:lnTo>
                  <a:lnTo>
                    <a:pt x="15106" y="45752"/>
                  </a:lnTo>
                  <a:lnTo>
                    <a:pt x="14988" y="47921"/>
                  </a:lnTo>
                  <a:lnTo>
                    <a:pt x="14830" y="50071"/>
                  </a:lnTo>
                  <a:lnTo>
                    <a:pt x="14633" y="52240"/>
                  </a:lnTo>
                  <a:lnTo>
                    <a:pt x="14416" y="54389"/>
                  </a:lnTo>
                  <a:lnTo>
                    <a:pt x="14160" y="56519"/>
                  </a:lnTo>
                  <a:lnTo>
                    <a:pt x="13883" y="58649"/>
                  </a:lnTo>
                  <a:lnTo>
                    <a:pt x="13548" y="60779"/>
                  </a:lnTo>
                  <a:lnTo>
                    <a:pt x="13193" y="62909"/>
                  </a:lnTo>
                  <a:lnTo>
                    <a:pt x="12799" y="64999"/>
                  </a:lnTo>
                  <a:lnTo>
                    <a:pt x="12365" y="67109"/>
                  </a:lnTo>
                  <a:lnTo>
                    <a:pt x="11892" y="69199"/>
                  </a:lnTo>
                  <a:lnTo>
                    <a:pt x="11379" y="71270"/>
                  </a:lnTo>
                  <a:lnTo>
                    <a:pt x="10827" y="73341"/>
                  </a:lnTo>
                  <a:lnTo>
                    <a:pt x="10215" y="75392"/>
                  </a:lnTo>
                  <a:lnTo>
                    <a:pt x="9900" y="76417"/>
                  </a:lnTo>
                  <a:lnTo>
                    <a:pt x="9565" y="77443"/>
                  </a:lnTo>
                  <a:lnTo>
                    <a:pt x="9229" y="78448"/>
                  </a:lnTo>
                  <a:lnTo>
                    <a:pt x="8874" y="79474"/>
                  </a:lnTo>
                  <a:lnTo>
                    <a:pt x="8500" y="80480"/>
                  </a:lnTo>
                  <a:lnTo>
                    <a:pt x="8125" y="81485"/>
                  </a:lnTo>
                  <a:lnTo>
                    <a:pt x="7731" y="82491"/>
                  </a:lnTo>
                  <a:lnTo>
                    <a:pt x="7336" y="83477"/>
                  </a:lnTo>
                  <a:lnTo>
                    <a:pt x="6922" y="84483"/>
                  </a:lnTo>
                  <a:lnTo>
                    <a:pt x="6488" y="85469"/>
                  </a:lnTo>
                  <a:lnTo>
                    <a:pt x="6054" y="86455"/>
                  </a:lnTo>
                  <a:lnTo>
                    <a:pt x="5601" y="87441"/>
                  </a:lnTo>
                  <a:lnTo>
                    <a:pt x="5128" y="88407"/>
                  </a:lnTo>
                  <a:lnTo>
                    <a:pt x="4654" y="89393"/>
                  </a:lnTo>
                  <a:lnTo>
                    <a:pt x="4142" y="90359"/>
                  </a:lnTo>
                  <a:lnTo>
                    <a:pt x="3649" y="91326"/>
                  </a:lnTo>
                  <a:lnTo>
                    <a:pt x="3116" y="92292"/>
                  </a:lnTo>
                  <a:lnTo>
                    <a:pt x="2584" y="93239"/>
                  </a:lnTo>
                  <a:lnTo>
                    <a:pt x="2031" y="94205"/>
                  </a:lnTo>
                  <a:lnTo>
                    <a:pt x="1460" y="95152"/>
                  </a:lnTo>
                  <a:lnTo>
                    <a:pt x="888" y="96098"/>
                  </a:lnTo>
                  <a:lnTo>
                    <a:pt x="276" y="97025"/>
                  </a:lnTo>
                  <a:lnTo>
                    <a:pt x="178" y="97203"/>
                  </a:lnTo>
                  <a:lnTo>
                    <a:pt x="99" y="97380"/>
                  </a:lnTo>
                  <a:lnTo>
                    <a:pt x="59" y="97557"/>
                  </a:lnTo>
                  <a:lnTo>
                    <a:pt x="20" y="97715"/>
                  </a:lnTo>
                  <a:lnTo>
                    <a:pt x="0" y="97873"/>
                  </a:lnTo>
                  <a:lnTo>
                    <a:pt x="0" y="98050"/>
                  </a:lnTo>
                  <a:lnTo>
                    <a:pt x="40" y="98208"/>
                  </a:lnTo>
                  <a:lnTo>
                    <a:pt x="79" y="98346"/>
                  </a:lnTo>
                  <a:lnTo>
                    <a:pt x="138" y="98504"/>
                  </a:lnTo>
                  <a:lnTo>
                    <a:pt x="197" y="98642"/>
                  </a:lnTo>
                  <a:lnTo>
                    <a:pt x="276" y="98760"/>
                  </a:lnTo>
                  <a:lnTo>
                    <a:pt x="375" y="98898"/>
                  </a:lnTo>
                  <a:lnTo>
                    <a:pt x="493" y="99017"/>
                  </a:lnTo>
                  <a:lnTo>
                    <a:pt x="612" y="99115"/>
                  </a:lnTo>
                  <a:lnTo>
                    <a:pt x="730" y="99214"/>
                  </a:lnTo>
                  <a:lnTo>
                    <a:pt x="868" y="99293"/>
                  </a:lnTo>
                  <a:lnTo>
                    <a:pt x="1026" y="99372"/>
                  </a:lnTo>
                  <a:lnTo>
                    <a:pt x="1164" y="99451"/>
                  </a:lnTo>
                  <a:lnTo>
                    <a:pt x="1322" y="99490"/>
                  </a:lnTo>
                  <a:lnTo>
                    <a:pt x="1479" y="99530"/>
                  </a:lnTo>
                  <a:lnTo>
                    <a:pt x="1637" y="99549"/>
                  </a:lnTo>
                  <a:lnTo>
                    <a:pt x="1795" y="99569"/>
                  </a:lnTo>
                  <a:lnTo>
                    <a:pt x="1953" y="99569"/>
                  </a:lnTo>
                  <a:lnTo>
                    <a:pt x="2130" y="99549"/>
                  </a:lnTo>
                  <a:lnTo>
                    <a:pt x="2288" y="99510"/>
                  </a:lnTo>
                  <a:lnTo>
                    <a:pt x="2446" y="99470"/>
                  </a:lnTo>
                  <a:lnTo>
                    <a:pt x="2603" y="99391"/>
                  </a:lnTo>
                  <a:lnTo>
                    <a:pt x="2741" y="99313"/>
                  </a:lnTo>
                  <a:lnTo>
                    <a:pt x="2879" y="99194"/>
                  </a:lnTo>
                  <a:lnTo>
                    <a:pt x="3017" y="99076"/>
                  </a:lnTo>
                  <a:lnTo>
                    <a:pt x="3156" y="98938"/>
                  </a:lnTo>
                  <a:lnTo>
                    <a:pt x="3274" y="98780"/>
                  </a:lnTo>
                  <a:lnTo>
                    <a:pt x="4082" y="97498"/>
                  </a:lnTo>
                  <a:lnTo>
                    <a:pt x="4851" y="96216"/>
                  </a:lnTo>
                  <a:lnTo>
                    <a:pt x="5601" y="94915"/>
                  </a:lnTo>
                  <a:lnTo>
                    <a:pt x="6331" y="93613"/>
                  </a:lnTo>
                  <a:lnTo>
                    <a:pt x="7040" y="92312"/>
                  </a:lnTo>
                  <a:lnTo>
                    <a:pt x="7711" y="90991"/>
                  </a:lnTo>
                  <a:lnTo>
                    <a:pt x="8362" y="89669"/>
                  </a:lnTo>
                  <a:lnTo>
                    <a:pt x="8993" y="88328"/>
                  </a:lnTo>
                  <a:lnTo>
                    <a:pt x="9604" y="86987"/>
                  </a:lnTo>
                  <a:lnTo>
                    <a:pt x="10176" y="85646"/>
                  </a:lnTo>
                  <a:lnTo>
                    <a:pt x="10748" y="84286"/>
                  </a:lnTo>
                  <a:lnTo>
                    <a:pt x="11280" y="82925"/>
                  </a:lnTo>
                  <a:lnTo>
                    <a:pt x="11793" y="81564"/>
                  </a:lnTo>
                  <a:lnTo>
                    <a:pt x="12286" y="80184"/>
                  </a:lnTo>
                  <a:lnTo>
                    <a:pt x="12759" y="78803"/>
                  </a:lnTo>
                  <a:lnTo>
                    <a:pt x="13213" y="77423"/>
                  </a:lnTo>
                  <a:lnTo>
                    <a:pt x="13627" y="76023"/>
                  </a:lnTo>
                  <a:lnTo>
                    <a:pt x="14041" y="74623"/>
                  </a:lnTo>
                  <a:lnTo>
                    <a:pt x="14436" y="73222"/>
                  </a:lnTo>
                  <a:lnTo>
                    <a:pt x="14791" y="71822"/>
                  </a:lnTo>
                  <a:lnTo>
                    <a:pt x="15146" y="70402"/>
                  </a:lnTo>
                  <a:lnTo>
                    <a:pt x="15481" y="68982"/>
                  </a:lnTo>
                  <a:lnTo>
                    <a:pt x="15796" y="67563"/>
                  </a:lnTo>
                  <a:lnTo>
                    <a:pt x="16092" y="66143"/>
                  </a:lnTo>
                  <a:lnTo>
                    <a:pt x="16368" y="64703"/>
                  </a:lnTo>
                  <a:lnTo>
                    <a:pt x="16625" y="63264"/>
                  </a:lnTo>
                  <a:lnTo>
                    <a:pt x="16861" y="61844"/>
                  </a:lnTo>
                  <a:lnTo>
                    <a:pt x="17098" y="60384"/>
                  </a:lnTo>
                  <a:lnTo>
                    <a:pt x="17295" y="58945"/>
                  </a:lnTo>
                  <a:lnTo>
                    <a:pt x="17492" y="57485"/>
                  </a:lnTo>
                  <a:lnTo>
                    <a:pt x="17670" y="56046"/>
                  </a:lnTo>
                  <a:lnTo>
                    <a:pt x="17847" y="54587"/>
                  </a:lnTo>
                  <a:lnTo>
                    <a:pt x="18833" y="54034"/>
                  </a:lnTo>
                  <a:lnTo>
                    <a:pt x="19819" y="53462"/>
                  </a:lnTo>
                  <a:lnTo>
                    <a:pt x="20786" y="52871"/>
                  </a:lnTo>
                  <a:lnTo>
                    <a:pt x="21752" y="52259"/>
                  </a:lnTo>
                  <a:lnTo>
                    <a:pt x="21890" y="52141"/>
                  </a:lnTo>
                  <a:lnTo>
                    <a:pt x="22028" y="52043"/>
                  </a:lnTo>
                  <a:lnTo>
                    <a:pt x="22127" y="51905"/>
                  </a:lnTo>
                  <a:lnTo>
                    <a:pt x="22245" y="51786"/>
                  </a:lnTo>
                  <a:lnTo>
                    <a:pt x="22343" y="51648"/>
                  </a:lnTo>
                  <a:lnTo>
                    <a:pt x="22422" y="51490"/>
                  </a:lnTo>
                  <a:lnTo>
                    <a:pt x="22482" y="51352"/>
                  </a:lnTo>
                  <a:lnTo>
                    <a:pt x="22541" y="51195"/>
                  </a:lnTo>
                  <a:lnTo>
                    <a:pt x="22580" y="51037"/>
                  </a:lnTo>
                  <a:lnTo>
                    <a:pt x="22600" y="50859"/>
                  </a:lnTo>
                  <a:lnTo>
                    <a:pt x="22600" y="50702"/>
                  </a:lnTo>
                  <a:lnTo>
                    <a:pt x="22580" y="50544"/>
                  </a:lnTo>
                  <a:lnTo>
                    <a:pt x="22560" y="50366"/>
                  </a:lnTo>
                  <a:lnTo>
                    <a:pt x="22521" y="50209"/>
                  </a:lnTo>
                  <a:lnTo>
                    <a:pt x="22442" y="50051"/>
                  </a:lnTo>
                  <a:lnTo>
                    <a:pt x="22363" y="49893"/>
                  </a:lnTo>
                  <a:lnTo>
                    <a:pt x="22284" y="49755"/>
                  </a:lnTo>
                  <a:lnTo>
                    <a:pt x="22166" y="49617"/>
                  </a:lnTo>
                  <a:lnTo>
                    <a:pt x="22048" y="49499"/>
                  </a:lnTo>
                  <a:lnTo>
                    <a:pt x="21929" y="49400"/>
                  </a:lnTo>
                  <a:lnTo>
                    <a:pt x="21772" y="49301"/>
                  </a:lnTo>
                  <a:lnTo>
                    <a:pt x="21634" y="49223"/>
                  </a:lnTo>
                  <a:lnTo>
                    <a:pt x="21476" y="49144"/>
                  </a:lnTo>
                  <a:lnTo>
                    <a:pt x="21318" y="49104"/>
                  </a:lnTo>
                  <a:lnTo>
                    <a:pt x="21141" y="49065"/>
                  </a:lnTo>
                  <a:lnTo>
                    <a:pt x="20983" y="49025"/>
                  </a:lnTo>
                  <a:lnTo>
                    <a:pt x="20805" y="49025"/>
                  </a:lnTo>
                  <a:lnTo>
                    <a:pt x="20648" y="49045"/>
                  </a:lnTo>
                  <a:lnTo>
                    <a:pt x="20470" y="49065"/>
                  </a:lnTo>
                  <a:lnTo>
                    <a:pt x="20312" y="49124"/>
                  </a:lnTo>
                  <a:lnTo>
                    <a:pt x="20155" y="49183"/>
                  </a:lnTo>
                  <a:lnTo>
                    <a:pt x="20016" y="49262"/>
                  </a:lnTo>
                  <a:lnTo>
                    <a:pt x="19129" y="49834"/>
                  </a:lnTo>
                  <a:lnTo>
                    <a:pt x="18242" y="50386"/>
                  </a:lnTo>
                  <a:lnTo>
                    <a:pt x="18419" y="47822"/>
                  </a:lnTo>
                  <a:lnTo>
                    <a:pt x="18577" y="45239"/>
                  </a:lnTo>
                  <a:lnTo>
                    <a:pt x="18675" y="42675"/>
                  </a:lnTo>
                  <a:lnTo>
                    <a:pt x="18754" y="40092"/>
                  </a:lnTo>
                  <a:lnTo>
                    <a:pt x="18794" y="37489"/>
                  </a:lnTo>
                  <a:lnTo>
                    <a:pt x="18814" y="34905"/>
                  </a:lnTo>
                  <a:lnTo>
                    <a:pt x="18794" y="32322"/>
                  </a:lnTo>
                  <a:lnTo>
                    <a:pt x="18754" y="29719"/>
                  </a:lnTo>
                  <a:lnTo>
                    <a:pt x="18695" y="27136"/>
                  </a:lnTo>
                  <a:lnTo>
                    <a:pt x="18597" y="24552"/>
                  </a:lnTo>
                  <a:lnTo>
                    <a:pt x="18498" y="21969"/>
                  </a:lnTo>
                  <a:lnTo>
                    <a:pt x="18360" y="19385"/>
                  </a:lnTo>
                  <a:lnTo>
                    <a:pt x="18222" y="16802"/>
                  </a:lnTo>
                  <a:lnTo>
                    <a:pt x="18064" y="14238"/>
                  </a:lnTo>
                  <a:lnTo>
                    <a:pt x="17729" y="9111"/>
                  </a:lnTo>
                  <a:lnTo>
                    <a:pt x="18321" y="8736"/>
                  </a:lnTo>
                  <a:lnTo>
                    <a:pt x="18892" y="8342"/>
                  </a:lnTo>
                  <a:lnTo>
                    <a:pt x="19464" y="7928"/>
                  </a:lnTo>
                  <a:lnTo>
                    <a:pt x="20036" y="7514"/>
                  </a:lnTo>
                  <a:lnTo>
                    <a:pt x="21160" y="6666"/>
                  </a:lnTo>
                  <a:lnTo>
                    <a:pt x="22245" y="5778"/>
                  </a:lnTo>
                  <a:lnTo>
                    <a:pt x="22363" y="5660"/>
                  </a:lnTo>
                  <a:lnTo>
                    <a:pt x="22462" y="5522"/>
                  </a:lnTo>
                  <a:lnTo>
                    <a:pt x="22560" y="5384"/>
                  </a:lnTo>
                  <a:lnTo>
                    <a:pt x="22620" y="5226"/>
                  </a:lnTo>
                  <a:lnTo>
                    <a:pt x="22679" y="5068"/>
                  </a:lnTo>
                  <a:lnTo>
                    <a:pt x="22718" y="4891"/>
                  </a:lnTo>
                  <a:lnTo>
                    <a:pt x="22738" y="4733"/>
                  </a:lnTo>
                  <a:lnTo>
                    <a:pt x="22738" y="4556"/>
                  </a:lnTo>
                  <a:lnTo>
                    <a:pt x="22718" y="4378"/>
                  </a:lnTo>
                  <a:lnTo>
                    <a:pt x="22698" y="4220"/>
                  </a:lnTo>
                  <a:lnTo>
                    <a:pt x="22659" y="4043"/>
                  </a:lnTo>
                  <a:lnTo>
                    <a:pt x="22600" y="3885"/>
                  </a:lnTo>
                  <a:lnTo>
                    <a:pt x="22521" y="3727"/>
                  </a:lnTo>
                  <a:lnTo>
                    <a:pt x="22442" y="3589"/>
                  </a:lnTo>
                  <a:lnTo>
                    <a:pt x="22343" y="3451"/>
                  </a:lnTo>
                  <a:lnTo>
                    <a:pt x="22245" y="3333"/>
                  </a:lnTo>
                  <a:lnTo>
                    <a:pt x="22107" y="3215"/>
                  </a:lnTo>
                  <a:lnTo>
                    <a:pt x="21969" y="3096"/>
                  </a:lnTo>
                  <a:lnTo>
                    <a:pt x="21811" y="3017"/>
                  </a:lnTo>
                  <a:lnTo>
                    <a:pt x="21653" y="2958"/>
                  </a:lnTo>
                  <a:lnTo>
                    <a:pt x="21496" y="2899"/>
                  </a:lnTo>
                  <a:lnTo>
                    <a:pt x="21338" y="2860"/>
                  </a:lnTo>
                  <a:lnTo>
                    <a:pt x="21180" y="2840"/>
                  </a:lnTo>
                  <a:lnTo>
                    <a:pt x="21022" y="2840"/>
                  </a:lnTo>
                  <a:lnTo>
                    <a:pt x="20864" y="2860"/>
                  </a:lnTo>
                  <a:lnTo>
                    <a:pt x="20687" y="2879"/>
                  </a:lnTo>
                  <a:lnTo>
                    <a:pt x="20529" y="2919"/>
                  </a:lnTo>
                  <a:lnTo>
                    <a:pt x="20371" y="2978"/>
                  </a:lnTo>
                  <a:lnTo>
                    <a:pt x="20233" y="3037"/>
                  </a:lnTo>
                  <a:lnTo>
                    <a:pt x="20076" y="3136"/>
                  </a:lnTo>
                  <a:lnTo>
                    <a:pt x="19938" y="3215"/>
                  </a:lnTo>
                  <a:lnTo>
                    <a:pt x="19800" y="3333"/>
                  </a:lnTo>
                  <a:lnTo>
                    <a:pt x="19228" y="3806"/>
                  </a:lnTo>
                  <a:lnTo>
                    <a:pt x="18636" y="4260"/>
                  </a:lnTo>
                  <a:lnTo>
                    <a:pt x="18044" y="4713"/>
                  </a:lnTo>
                  <a:lnTo>
                    <a:pt x="17453" y="5147"/>
                  </a:lnTo>
                  <a:lnTo>
                    <a:pt x="17177" y="1657"/>
                  </a:lnTo>
                  <a:lnTo>
                    <a:pt x="17157" y="1459"/>
                  </a:lnTo>
                  <a:lnTo>
                    <a:pt x="17118" y="1282"/>
                  </a:lnTo>
                  <a:lnTo>
                    <a:pt x="17058" y="1105"/>
                  </a:lnTo>
                  <a:lnTo>
                    <a:pt x="16980" y="947"/>
                  </a:lnTo>
                  <a:lnTo>
                    <a:pt x="16901" y="789"/>
                  </a:lnTo>
                  <a:lnTo>
                    <a:pt x="16782" y="651"/>
                  </a:lnTo>
                  <a:lnTo>
                    <a:pt x="16684" y="533"/>
                  </a:lnTo>
                  <a:lnTo>
                    <a:pt x="16546" y="414"/>
                  </a:lnTo>
                  <a:lnTo>
                    <a:pt x="16408" y="335"/>
                  </a:lnTo>
                  <a:lnTo>
                    <a:pt x="16270" y="237"/>
                  </a:lnTo>
                  <a:lnTo>
                    <a:pt x="16132" y="178"/>
                  </a:lnTo>
                  <a:lnTo>
                    <a:pt x="15974" y="118"/>
                  </a:lnTo>
                  <a:lnTo>
                    <a:pt x="15816" y="59"/>
                  </a:lnTo>
                  <a:lnTo>
                    <a:pt x="15658" y="40"/>
                  </a:lnTo>
                  <a:lnTo>
                    <a:pt x="15501" y="20"/>
                  </a:lnTo>
                  <a:lnTo>
                    <a:pt x="153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1" name="Google Shape;2421;p47"/>
          <p:cNvGrpSpPr/>
          <p:nvPr/>
        </p:nvGrpSpPr>
        <p:grpSpPr>
          <a:xfrm>
            <a:off x="159190" y="4181894"/>
            <a:ext cx="844976" cy="835062"/>
            <a:chOff x="7680850" y="262225"/>
            <a:chExt cx="1193300" cy="1179300"/>
          </a:xfrm>
        </p:grpSpPr>
        <p:sp>
          <p:nvSpPr>
            <p:cNvPr id="2422" name="Google Shape;2422;p47"/>
            <p:cNvSpPr/>
            <p:nvPr/>
          </p:nvSpPr>
          <p:spPr>
            <a:xfrm>
              <a:off x="7680850" y="262225"/>
              <a:ext cx="1193300" cy="1179300"/>
            </a:xfrm>
            <a:custGeom>
              <a:avLst/>
              <a:gdLst/>
              <a:ahLst/>
              <a:cxnLst/>
              <a:rect l="l" t="t" r="r" b="b"/>
              <a:pathLst>
                <a:path w="47732" h="47172" extrusionOk="0">
                  <a:moveTo>
                    <a:pt x="10055" y="1"/>
                  </a:moveTo>
                  <a:lnTo>
                    <a:pt x="9675" y="41"/>
                  </a:lnTo>
                  <a:lnTo>
                    <a:pt x="9295" y="81"/>
                  </a:lnTo>
                  <a:lnTo>
                    <a:pt x="8915" y="121"/>
                  </a:lnTo>
                  <a:lnTo>
                    <a:pt x="8535" y="181"/>
                  </a:lnTo>
                  <a:lnTo>
                    <a:pt x="8156" y="261"/>
                  </a:lnTo>
                  <a:lnTo>
                    <a:pt x="7776" y="361"/>
                  </a:lnTo>
                  <a:lnTo>
                    <a:pt x="7396" y="461"/>
                  </a:lnTo>
                  <a:lnTo>
                    <a:pt x="7036" y="580"/>
                  </a:lnTo>
                  <a:lnTo>
                    <a:pt x="6677" y="720"/>
                  </a:lnTo>
                  <a:lnTo>
                    <a:pt x="6317" y="860"/>
                  </a:lnTo>
                  <a:lnTo>
                    <a:pt x="5977" y="1000"/>
                  </a:lnTo>
                  <a:lnTo>
                    <a:pt x="5637" y="1160"/>
                  </a:lnTo>
                  <a:lnTo>
                    <a:pt x="5317" y="1340"/>
                  </a:lnTo>
                  <a:lnTo>
                    <a:pt x="4978" y="1520"/>
                  </a:lnTo>
                  <a:lnTo>
                    <a:pt x="4658" y="1720"/>
                  </a:lnTo>
                  <a:lnTo>
                    <a:pt x="4358" y="1940"/>
                  </a:lnTo>
                  <a:lnTo>
                    <a:pt x="4058" y="2159"/>
                  </a:lnTo>
                  <a:lnTo>
                    <a:pt x="3758" y="2379"/>
                  </a:lnTo>
                  <a:lnTo>
                    <a:pt x="3459" y="2619"/>
                  </a:lnTo>
                  <a:lnTo>
                    <a:pt x="3179" y="2879"/>
                  </a:lnTo>
                  <a:lnTo>
                    <a:pt x="2919" y="3139"/>
                  </a:lnTo>
                  <a:lnTo>
                    <a:pt x="2659" y="3399"/>
                  </a:lnTo>
                  <a:lnTo>
                    <a:pt x="2399" y="3679"/>
                  </a:lnTo>
                  <a:lnTo>
                    <a:pt x="2159" y="3978"/>
                  </a:lnTo>
                  <a:lnTo>
                    <a:pt x="1940" y="4278"/>
                  </a:lnTo>
                  <a:lnTo>
                    <a:pt x="1680" y="4638"/>
                  </a:lnTo>
                  <a:lnTo>
                    <a:pt x="1440" y="5018"/>
                  </a:lnTo>
                  <a:lnTo>
                    <a:pt x="1220" y="5377"/>
                  </a:lnTo>
                  <a:lnTo>
                    <a:pt x="1040" y="5737"/>
                  </a:lnTo>
                  <a:lnTo>
                    <a:pt x="860" y="6097"/>
                  </a:lnTo>
                  <a:lnTo>
                    <a:pt x="700" y="6457"/>
                  </a:lnTo>
                  <a:lnTo>
                    <a:pt x="560" y="6837"/>
                  </a:lnTo>
                  <a:lnTo>
                    <a:pt x="440" y="7216"/>
                  </a:lnTo>
                  <a:lnTo>
                    <a:pt x="341" y="7596"/>
                  </a:lnTo>
                  <a:lnTo>
                    <a:pt x="261" y="7976"/>
                  </a:lnTo>
                  <a:lnTo>
                    <a:pt x="181" y="8356"/>
                  </a:lnTo>
                  <a:lnTo>
                    <a:pt x="121" y="8755"/>
                  </a:lnTo>
                  <a:lnTo>
                    <a:pt x="81" y="9175"/>
                  </a:lnTo>
                  <a:lnTo>
                    <a:pt x="41" y="9595"/>
                  </a:lnTo>
                  <a:lnTo>
                    <a:pt x="1" y="10474"/>
                  </a:lnTo>
                  <a:lnTo>
                    <a:pt x="1" y="11194"/>
                  </a:lnTo>
                  <a:lnTo>
                    <a:pt x="21" y="11913"/>
                  </a:lnTo>
                  <a:lnTo>
                    <a:pt x="61" y="12613"/>
                  </a:lnTo>
                  <a:lnTo>
                    <a:pt x="121" y="13333"/>
                  </a:lnTo>
                  <a:lnTo>
                    <a:pt x="201" y="14032"/>
                  </a:lnTo>
                  <a:lnTo>
                    <a:pt x="281" y="14732"/>
                  </a:lnTo>
                  <a:lnTo>
                    <a:pt x="381" y="15431"/>
                  </a:lnTo>
                  <a:lnTo>
                    <a:pt x="520" y="16131"/>
                  </a:lnTo>
                  <a:lnTo>
                    <a:pt x="640" y="16830"/>
                  </a:lnTo>
                  <a:lnTo>
                    <a:pt x="800" y="17530"/>
                  </a:lnTo>
                  <a:lnTo>
                    <a:pt x="960" y="18230"/>
                  </a:lnTo>
                  <a:lnTo>
                    <a:pt x="1160" y="18909"/>
                  </a:lnTo>
                  <a:lnTo>
                    <a:pt x="1340" y="19589"/>
                  </a:lnTo>
                  <a:lnTo>
                    <a:pt x="1560" y="20288"/>
                  </a:lnTo>
                  <a:lnTo>
                    <a:pt x="1760" y="20968"/>
                  </a:lnTo>
                  <a:lnTo>
                    <a:pt x="2000" y="21647"/>
                  </a:lnTo>
                  <a:lnTo>
                    <a:pt x="2499" y="22987"/>
                  </a:lnTo>
                  <a:lnTo>
                    <a:pt x="3019" y="24326"/>
                  </a:lnTo>
                  <a:lnTo>
                    <a:pt x="3599" y="25645"/>
                  </a:lnTo>
                  <a:lnTo>
                    <a:pt x="4198" y="26964"/>
                  </a:lnTo>
                  <a:lnTo>
                    <a:pt x="4818" y="28263"/>
                  </a:lnTo>
                  <a:lnTo>
                    <a:pt x="5477" y="29562"/>
                  </a:lnTo>
                  <a:lnTo>
                    <a:pt x="6137" y="30842"/>
                  </a:lnTo>
                  <a:lnTo>
                    <a:pt x="6837" y="32101"/>
                  </a:lnTo>
                  <a:lnTo>
                    <a:pt x="7496" y="33300"/>
                  </a:lnTo>
                  <a:lnTo>
                    <a:pt x="8176" y="34479"/>
                  </a:lnTo>
                  <a:lnTo>
                    <a:pt x="8895" y="35659"/>
                  </a:lnTo>
                  <a:lnTo>
                    <a:pt x="9635" y="36818"/>
                  </a:lnTo>
                  <a:lnTo>
                    <a:pt x="10394" y="37957"/>
                  </a:lnTo>
                  <a:lnTo>
                    <a:pt x="10794" y="38517"/>
                  </a:lnTo>
                  <a:lnTo>
                    <a:pt x="11214" y="39057"/>
                  </a:lnTo>
                  <a:lnTo>
                    <a:pt x="11634" y="39596"/>
                  </a:lnTo>
                  <a:lnTo>
                    <a:pt x="12073" y="40116"/>
                  </a:lnTo>
                  <a:lnTo>
                    <a:pt x="12513" y="40656"/>
                  </a:lnTo>
                  <a:lnTo>
                    <a:pt x="12973" y="41155"/>
                  </a:lnTo>
                  <a:lnTo>
                    <a:pt x="13392" y="41615"/>
                  </a:lnTo>
                  <a:lnTo>
                    <a:pt x="13852" y="42075"/>
                  </a:lnTo>
                  <a:lnTo>
                    <a:pt x="14312" y="42514"/>
                  </a:lnTo>
                  <a:lnTo>
                    <a:pt x="14772" y="42974"/>
                  </a:lnTo>
                  <a:lnTo>
                    <a:pt x="15271" y="43394"/>
                  </a:lnTo>
                  <a:lnTo>
                    <a:pt x="15771" y="43814"/>
                  </a:lnTo>
                  <a:lnTo>
                    <a:pt x="16271" y="44213"/>
                  </a:lnTo>
                  <a:lnTo>
                    <a:pt x="16790" y="44613"/>
                  </a:lnTo>
                  <a:lnTo>
                    <a:pt x="17330" y="44973"/>
                  </a:lnTo>
                  <a:lnTo>
                    <a:pt x="17890" y="45333"/>
                  </a:lnTo>
                  <a:lnTo>
                    <a:pt x="18449" y="45653"/>
                  </a:lnTo>
                  <a:lnTo>
                    <a:pt x="19009" y="45952"/>
                  </a:lnTo>
                  <a:lnTo>
                    <a:pt x="19589" y="46232"/>
                  </a:lnTo>
                  <a:lnTo>
                    <a:pt x="20188" y="46472"/>
                  </a:lnTo>
                  <a:lnTo>
                    <a:pt x="20788" y="46672"/>
                  </a:lnTo>
                  <a:lnTo>
                    <a:pt x="21407" y="46852"/>
                  </a:lnTo>
                  <a:lnTo>
                    <a:pt x="21827" y="46952"/>
                  </a:lnTo>
                  <a:lnTo>
                    <a:pt x="22227" y="47032"/>
                  </a:lnTo>
                  <a:lnTo>
                    <a:pt x="22827" y="47112"/>
                  </a:lnTo>
                  <a:lnTo>
                    <a:pt x="23426" y="47152"/>
                  </a:lnTo>
                  <a:lnTo>
                    <a:pt x="24046" y="47172"/>
                  </a:lnTo>
                  <a:lnTo>
                    <a:pt x="24645" y="47172"/>
                  </a:lnTo>
                  <a:lnTo>
                    <a:pt x="25265" y="47132"/>
                  </a:lnTo>
                  <a:lnTo>
                    <a:pt x="25865" y="47052"/>
                  </a:lnTo>
                  <a:lnTo>
                    <a:pt x="26484" y="46952"/>
                  </a:lnTo>
                  <a:lnTo>
                    <a:pt x="27084" y="46832"/>
                  </a:lnTo>
                  <a:lnTo>
                    <a:pt x="27684" y="46672"/>
                  </a:lnTo>
                  <a:lnTo>
                    <a:pt x="28263" y="46512"/>
                  </a:lnTo>
                  <a:lnTo>
                    <a:pt x="28863" y="46312"/>
                  </a:lnTo>
                  <a:lnTo>
                    <a:pt x="29422" y="46092"/>
                  </a:lnTo>
                  <a:lnTo>
                    <a:pt x="29982" y="45852"/>
                  </a:lnTo>
                  <a:lnTo>
                    <a:pt x="30542" y="45593"/>
                  </a:lnTo>
                  <a:lnTo>
                    <a:pt x="31061" y="45333"/>
                  </a:lnTo>
                  <a:lnTo>
                    <a:pt x="31581" y="45033"/>
                  </a:lnTo>
                  <a:lnTo>
                    <a:pt x="32041" y="44753"/>
                  </a:lnTo>
                  <a:lnTo>
                    <a:pt x="32481" y="44453"/>
                  </a:lnTo>
                  <a:lnTo>
                    <a:pt x="32920" y="44133"/>
                  </a:lnTo>
                  <a:lnTo>
                    <a:pt x="33360" y="43814"/>
                  </a:lnTo>
                  <a:lnTo>
                    <a:pt x="33780" y="43474"/>
                  </a:lnTo>
                  <a:lnTo>
                    <a:pt x="34199" y="43114"/>
                  </a:lnTo>
                  <a:lnTo>
                    <a:pt x="34599" y="42754"/>
                  </a:lnTo>
                  <a:lnTo>
                    <a:pt x="34999" y="42375"/>
                  </a:lnTo>
                  <a:lnTo>
                    <a:pt x="35399" y="41995"/>
                  </a:lnTo>
                  <a:lnTo>
                    <a:pt x="35779" y="41595"/>
                  </a:lnTo>
                  <a:lnTo>
                    <a:pt x="36158" y="41195"/>
                  </a:lnTo>
                  <a:lnTo>
                    <a:pt x="36518" y="40776"/>
                  </a:lnTo>
                  <a:lnTo>
                    <a:pt x="37218" y="39916"/>
                  </a:lnTo>
                  <a:lnTo>
                    <a:pt x="37897" y="39037"/>
                  </a:lnTo>
                  <a:lnTo>
                    <a:pt x="38557" y="38117"/>
                  </a:lnTo>
                  <a:lnTo>
                    <a:pt x="39156" y="37198"/>
                  </a:lnTo>
                  <a:lnTo>
                    <a:pt x="39756" y="36238"/>
                  </a:lnTo>
                  <a:lnTo>
                    <a:pt x="40316" y="35279"/>
                  </a:lnTo>
                  <a:lnTo>
                    <a:pt x="40855" y="34320"/>
                  </a:lnTo>
                  <a:lnTo>
                    <a:pt x="41355" y="33340"/>
                  </a:lnTo>
                  <a:lnTo>
                    <a:pt x="41855" y="32381"/>
                  </a:lnTo>
                  <a:lnTo>
                    <a:pt x="42314" y="31421"/>
                  </a:lnTo>
                  <a:lnTo>
                    <a:pt x="42874" y="30162"/>
                  </a:lnTo>
                  <a:lnTo>
                    <a:pt x="43414" y="28903"/>
                  </a:lnTo>
                  <a:lnTo>
                    <a:pt x="43913" y="27624"/>
                  </a:lnTo>
                  <a:lnTo>
                    <a:pt x="44413" y="26344"/>
                  </a:lnTo>
                  <a:lnTo>
                    <a:pt x="44873" y="25065"/>
                  </a:lnTo>
                  <a:lnTo>
                    <a:pt x="45333" y="23766"/>
                  </a:lnTo>
                  <a:lnTo>
                    <a:pt x="45752" y="22467"/>
                  </a:lnTo>
                  <a:lnTo>
                    <a:pt x="46172" y="21148"/>
                  </a:lnTo>
                  <a:lnTo>
                    <a:pt x="46452" y="20288"/>
                  </a:lnTo>
                  <a:lnTo>
                    <a:pt x="46692" y="19429"/>
                  </a:lnTo>
                  <a:lnTo>
                    <a:pt x="46932" y="18569"/>
                  </a:lnTo>
                  <a:lnTo>
                    <a:pt x="47131" y="17710"/>
                  </a:lnTo>
                  <a:lnTo>
                    <a:pt x="47331" y="16850"/>
                  </a:lnTo>
                  <a:lnTo>
                    <a:pt x="47471" y="15991"/>
                  </a:lnTo>
                  <a:lnTo>
                    <a:pt x="47591" y="15131"/>
                  </a:lnTo>
                  <a:lnTo>
                    <a:pt x="47671" y="14272"/>
                  </a:lnTo>
                  <a:lnTo>
                    <a:pt x="47711" y="13413"/>
                  </a:lnTo>
                  <a:lnTo>
                    <a:pt x="47731" y="12993"/>
                  </a:lnTo>
                  <a:lnTo>
                    <a:pt x="47711" y="12553"/>
                  </a:lnTo>
                  <a:lnTo>
                    <a:pt x="47691" y="12133"/>
                  </a:lnTo>
                  <a:lnTo>
                    <a:pt x="47651" y="11694"/>
                  </a:lnTo>
                  <a:lnTo>
                    <a:pt x="47611" y="11274"/>
                  </a:lnTo>
                  <a:lnTo>
                    <a:pt x="47551" y="10834"/>
                  </a:lnTo>
                  <a:lnTo>
                    <a:pt x="47471" y="10394"/>
                  </a:lnTo>
                  <a:lnTo>
                    <a:pt x="47391" y="9975"/>
                  </a:lnTo>
                  <a:lnTo>
                    <a:pt x="47271" y="9535"/>
                  </a:lnTo>
                  <a:lnTo>
                    <a:pt x="47151" y="9115"/>
                  </a:lnTo>
                  <a:lnTo>
                    <a:pt x="47012" y="8675"/>
                  </a:lnTo>
                  <a:lnTo>
                    <a:pt x="46872" y="8256"/>
                  </a:lnTo>
                  <a:lnTo>
                    <a:pt x="46692" y="7816"/>
                  </a:lnTo>
                  <a:lnTo>
                    <a:pt x="46512" y="7376"/>
                  </a:lnTo>
                  <a:lnTo>
                    <a:pt x="46332" y="7036"/>
                  </a:lnTo>
                  <a:lnTo>
                    <a:pt x="46152" y="6677"/>
                  </a:lnTo>
                  <a:lnTo>
                    <a:pt x="45952" y="6337"/>
                  </a:lnTo>
                  <a:lnTo>
                    <a:pt x="45752" y="5997"/>
                  </a:lnTo>
                  <a:lnTo>
                    <a:pt x="45512" y="5677"/>
                  </a:lnTo>
                  <a:lnTo>
                    <a:pt x="45293" y="5358"/>
                  </a:lnTo>
                  <a:lnTo>
                    <a:pt x="45053" y="5058"/>
                  </a:lnTo>
                  <a:lnTo>
                    <a:pt x="44793" y="4758"/>
                  </a:lnTo>
                  <a:lnTo>
                    <a:pt x="44533" y="4458"/>
                  </a:lnTo>
                  <a:lnTo>
                    <a:pt x="44253" y="4178"/>
                  </a:lnTo>
                  <a:lnTo>
                    <a:pt x="43973" y="3898"/>
                  </a:lnTo>
                  <a:lnTo>
                    <a:pt x="43674" y="3639"/>
                  </a:lnTo>
                  <a:lnTo>
                    <a:pt x="43374" y="3379"/>
                  </a:lnTo>
                  <a:lnTo>
                    <a:pt x="43074" y="3139"/>
                  </a:lnTo>
                  <a:lnTo>
                    <a:pt x="42754" y="2919"/>
                  </a:lnTo>
                  <a:lnTo>
                    <a:pt x="42434" y="2699"/>
                  </a:lnTo>
                  <a:lnTo>
                    <a:pt x="42095" y="2479"/>
                  </a:lnTo>
                  <a:lnTo>
                    <a:pt x="41755" y="2279"/>
                  </a:lnTo>
                  <a:lnTo>
                    <a:pt x="41415" y="2080"/>
                  </a:lnTo>
                  <a:lnTo>
                    <a:pt x="41055" y="1900"/>
                  </a:lnTo>
                  <a:lnTo>
                    <a:pt x="40695" y="1740"/>
                  </a:lnTo>
                  <a:lnTo>
                    <a:pt x="40336" y="1580"/>
                  </a:lnTo>
                  <a:lnTo>
                    <a:pt x="39976" y="1440"/>
                  </a:lnTo>
                  <a:lnTo>
                    <a:pt x="39596" y="1320"/>
                  </a:lnTo>
                  <a:lnTo>
                    <a:pt x="39216" y="1200"/>
                  </a:lnTo>
                  <a:lnTo>
                    <a:pt x="38837" y="1100"/>
                  </a:lnTo>
                  <a:lnTo>
                    <a:pt x="38457" y="1000"/>
                  </a:lnTo>
                  <a:lnTo>
                    <a:pt x="38057" y="920"/>
                  </a:lnTo>
                  <a:lnTo>
                    <a:pt x="37677" y="860"/>
                  </a:lnTo>
                  <a:lnTo>
                    <a:pt x="37278" y="820"/>
                  </a:lnTo>
                  <a:lnTo>
                    <a:pt x="36878" y="780"/>
                  </a:lnTo>
                  <a:lnTo>
                    <a:pt x="36478" y="760"/>
                  </a:lnTo>
                  <a:lnTo>
                    <a:pt x="35519" y="760"/>
                  </a:lnTo>
                  <a:lnTo>
                    <a:pt x="35039" y="800"/>
                  </a:lnTo>
                  <a:lnTo>
                    <a:pt x="34599" y="860"/>
                  </a:lnTo>
                  <a:lnTo>
                    <a:pt x="34160" y="940"/>
                  </a:lnTo>
                  <a:lnTo>
                    <a:pt x="33740" y="1040"/>
                  </a:lnTo>
                  <a:lnTo>
                    <a:pt x="33320" y="1160"/>
                  </a:lnTo>
                  <a:lnTo>
                    <a:pt x="32920" y="1280"/>
                  </a:lnTo>
                  <a:lnTo>
                    <a:pt x="32541" y="1440"/>
                  </a:lnTo>
                  <a:lnTo>
                    <a:pt x="32161" y="1600"/>
                  </a:lnTo>
                  <a:lnTo>
                    <a:pt x="31781" y="1800"/>
                  </a:lnTo>
                  <a:lnTo>
                    <a:pt x="31421" y="2000"/>
                  </a:lnTo>
                  <a:lnTo>
                    <a:pt x="31081" y="2199"/>
                  </a:lnTo>
                  <a:lnTo>
                    <a:pt x="30742" y="2439"/>
                  </a:lnTo>
                  <a:lnTo>
                    <a:pt x="30422" y="2679"/>
                  </a:lnTo>
                  <a:lnTo>
                    <a:pt x="30102" y="2939"/>
                  </a:lnTo>
                  <a:lnTo>
                    <a:pt x="29782" y="3219"/>
                  </a:lnTo>
                  <a:lnTo>
                    <a:pt x="29482" y="3499"/>
                  </a:lnTo>
                  <a:lnTo>
                    <a:pt x="29183" y="3778"/>
                  </a:lnTo>
                  <a:lnTo>
                    <a:pt x="28903" y="4098"/>
                  </a:lnTo>
                  <a:lnTo>
                    <a:pt x="28343" y="4738"/>
                  </a:lnTo>
                  <a:lnTo>
                    <a:pt x="27803" y="5397"/>
                  </a:lnTo>
                  <a:lnTo>
                    <a:pt x="27284" y="6117"/>
                  </a:lnTo>
                  <a:lnTo>
                    <a:pt x="26764" y="6837"/>
                  </a:lnTo>
                  <a:lnTo>
                    <a:pt x="26284" y="7596"/>
                  </a:lnTo>
                  <a:lnTo>
                    <a:pt x="25805" y="8356"/>
                  </a:lnTo>
                  <a:lnTo>
                    <a:pt x="25245" y="9215"/>
                  </a:lnTo>
                  <a:lnTo>
                    <a:pt x="24945" y="9655"/>
                  </a:lnTo>
                  <a:lnTo>
                    <a:pt x="24645" y="10055"/>
                  </a:lnTo>
                  <a:lnTo>
                    <a:pt x="24346" y="10474"/>
                  </a:lnTo>
                  <a:lnTo>
                    <a:pt x="24006" y="10854"/>
                  </a:lnTo>
                  <a:lnTo>
                    <a:pt x="23666" y="11234"/>
                  </a:lnTo>
                  <a:lnTo>
                    <a:pt x="23306" y="11594"/>
                  </a:lnTo>
                  <a:lnTo>
                    <a:pt x="22827" y="10414"/>
                  </a:lnTo>
                  <a:lnTo>
                    <a:pt x="22327" y="9235"/>
                  </a:lnTo>
                  <a:lnTo>
                    <a:pt x="21807" y="8056"/>
                  </a:lnTo>
                  <a:lnTo>
                    <a:pt x="21527" y="7496"/>
                  </a:lnTo>
                  <a:lnTo>
                    <a:pt x="21228" y="6917"/>
                  </a:lnTo>
                  <a:lnTo>
                    <a:pt x="20928" y="6357"/>
                  </a:lnTo>
                  <a:lnTo>
                    <a:pt x="20608" y="5817"/>
                  </a:lnTo>
                  <a:lnTo>
                    <a:pt x="20268" y="5298"/>
                  </a:lnTo>
                  <a:lnTo>
                    <a:pt x="19908" y="4778"/>
                  </a:lnTo>
                  <a:lnTo>
                    <a:pt x="19529" y="4278"/>
                  </a:lnTo>
                  <a:lnTo>
                    <a:pt x="19129" y="3798"/>
                  </a:lnTo>
                  <a:lnTo>
                    <a:pt x="18689" y="3339"/>
                  </a:lnTo>
                  <a:lnTo>
                    <a:pt x="18229" y="2899"/>
                  </a:lnTo>
                  <a:lnTo>
                    <a:pt x="17950" y="2639"/>
                  </a:lnTo>
                  <a:lnTo>
                    <a:pt x="17650" y="2399"/>
                  </a:lnTo>
                  <a:lnTo>
                    <a:pt x="17330" y="2159"/>
                  </a:lnTo>
                  <a:lnTo>
                    <a:pt x="17030" y="1940"/>
                  </a:lnTo>
                  <a:lnTo>
                    <a:pt x="16690" y="1740"/>
                  </a:lnTo>
                  <a:lnTo>
                    <a:pt x="16371" y="1540"/>
                  </a:lnTo>
                  <a:lnTo>
                    <a:pt x="16031" y="1340"/>
                  </a:lnTo>
                  <a:lnTo>
                    <a:pt x="15691" y="1160"/>
                  </a:lnTo>
                  <a:lnTo>
                    <a:pt x="15331" y="1000"/>
                  </a:lnTo>
                  <a:lnTo>
                    <a:pt x="14971" y="860"/>
                  </a:lnTo>
                  <a:lnTo>
                    <a:pt x="14612" y="720"/>
                  </a:lnTo>
                  <a:lnTo>
                    <a:pt x="14252" y="580"/>
                  </a:lnTo>
                  <a:lnTo>
                    <a:pt x="13892" y="481"/>
                  </a:lnTo>
                  <a:lnTo>
                    <a:pt x="13512" y="361"/>
                  </a:lnTo>
                  <a:lnTo>
                    <a:pt x="13133" y="281"/>
                  </a:lnTo>
                  <a:lnTo>
                    <a:pt x="12753" y="201"/>
                  </a:lnTo>
                  <a:lnTo>
                    <a:pt x="12373" y="141"/>
                  </a:lnTo>
                  <a:lnTo>
                    <a:pt x="11993" y="81"/>
                  </a:lnTo>
                  <a:lnTo>
                    <a:pt x="11614" y="41"/>
                  </a:lnTo>
                  <a:lnTo>
                    <a:pt x="11214" y="21"/>
                  </a:lnTo>
                  <a:lnTo>
                    <a:pt x="1083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7"/>
            <p:cNvSpPr/>
            <p:nvPr/>
          </p:nvSpPr>
          <p:spPr>
            <a:xfrm>
              <a:off x="8078600" y="1004275"/>
              <a:ext cx="449250" cy="258375"/>
            </a:xfrm>
            <a:custGeom>
              <a:avLst/>
              <a:gdLst/>
              <a:ahLst/>
              <a:cxnLst/>
              <a:rect l="l" t="t" r="r" b="b"/>
              <a:pathLst>
                <a:path w="17970" h="10335" extrusionOk="0">
                  <a:moveTo>
                    <a:pt x="2659" y="260"/>
                  </a:moveTo>
                  <a:lnTo>
                    <a:pt x="2979" y="280"/>
                  </a:lnTo>
                  <a:lnTo>
                    <a:pt x="3299" y="320"/>
                  </a:lnTo>
                  <a:lnTo>
                    <a:pt x="3579" y="380"/>
                  </a:lnTo>
                  <a:lnTo>
                    <a:pt x="3838" y="440"/>
                  </a:lnTo>
                  <a:lnTo>
                    <a:pt x="4338" y="600"/>
                  </a:lnTo>
                  <a:lnTo>
                    <a:pt x="4838" y="780"/>
                  </a:lnTo>
                  <a:lnTo>
                    <a:pt x="5817" y="1180"/>
                  </a:lnTo>
                  <a:lnTo>
                    <a:pt x="6737" y="1539"/>
                  </a:lnTo>
                  <a:lnTo>
                    <a:pt x="7216" y="1719"/>
                  </a:lnTo>
                  <a:lnTo>
                    <a:pt x="7696" y="1879"/>
                  </a:lnTo>
                  <a:lnTo>
                    <a:pt x="8076" y="1979"/>
                  </a:lnTo>
                  <a:lnTo>
                    <a:pt x="8436" y="2059"/>
                  </a:lnTo>
                  <a:lnTo>
                    <a:pt x="8795" y="2119"/>
                  </a:lnTo>
                  <a:lnTo>
                    <a:pt x="9135" y="2139"/>
                  </a:lnTo>
                  <a:lnTo>
                    <a:pt x="9475" y="2159"/>
                  </a:lnTo>
                  <a:lnTo>
                    <a:pt x="9795" y="2139"/>
                  </a:lnTo>
                  <a:lnTo>
                    <a:pt x="10115" y="2099"/>
                  </a:lnTo>
                  <a:lnTo>
                    <a:pt x="10414" y="2059"/>
                  </a:lnTo>
                  <a:lnTo>
                    <a:pt x="10754" y="1959"/>
                  </a:lnTo>
                  <a:lnTo>
                    <a:pt x="11074" y="1839"/>
                  </a:lnTo>
                  <a:lnTo>
                    <a:pt x="11394" y="1699"/>
                  </a:lnTo>
                  <a:lnTo>
                    <a:pt x="11694" y="1519"/>
                  </a:lnTo>
                  <a:lnTo>
                    <a:pt x="12133" y="1240"/>
                  </a:lnTo>
                  <a:lnTo>
                    <a:pt x="12573" y="1020"/>
                  </a:lnTo>
                  <a:lnTo>
                    <a:pt x="12973" y="820"/>
                  </a:lnTo>
                  <a:lnTo>
                    <a:pt x="13373" y="660"/>
                  </a:lnTo>
                  <a:lnTo>
                    <a:pt x="13772" y="520"/>
                  </a:lnTo>
                  <a:lnTo>
                    <a:pt x="14132" y="420"/>
                  </a:lnTo>
                  <a:lnTo>
                    <a:pt x="14492" y="380"/>
                  </a:lnTo>
                  <a:lnTo>
                    <a:pt x="14832" y="340"/>
                  </a:lnTo>
                  <a:lnTo>
                    <a:pt x="15171" y="360"/>
                  </a:lnTo>
                  <a:lnTo>
                    <a:pt x="15491" y="400"/>
                  </a:lnTo>
                  <a:lnTo>
                    <a:pt x="15791" y="480"/>
                  </a:lnTo>
                  <a:lnTo>
                    <a:pt x="16091" y="600"/>
                  </a:lnTo>
                  <a:lnTo>
                    <a:pt x="16371" y="740"/>
                  </a:lnTo>
                  <a:lnTo>
                    <a:pt x="16651" y="940"/>
                  </a:lnTo>
                  <a:lnTo>
                    <a:pt x="16890" y="1160"/>
                  </a:lnTo>
                  <a:lnTo>
                    <a:pt x="17150" y="1400"/>
                  </a:lnTo>
                  <a:lnTo>
                    <a:pt x="17310" y="1619"/>
                  </a:lnTo>
                  <a:lnTo>
                    <a:pt x="17430" y="1859"/>
                  </a:lnTo>
                  <a:lnTo>
                    <a:pt x="17530" y="2119"/>
                  </a:lnTo>
                  <a:lnTo>
                    <a:pt x="17610" y="2379"/>
                  </a:lnTo>
                  <a:lnTo>
                    <a:pt x="17670" y="2679"/>
                  </a:lnTo>
                  <a:lnTo>
                    <a:pt x="17690" y="2959"/>
                  </a:lnTo>
                  <a:lnTo>
                    <a:pt x="17690" y="3278"/>
                  </a:lnTo>
                  <a:lnTo>
                    <a:pt x="17690" y="3578"/>
                  </a:lnTo>
                  <a:lnTo>
                    <a:pt x="17650" y="3898"/>
                  </a:lnTo>
                  <a:lnTo>
                    <a:pt x="17610" y="4198"/>
                  </a:lnTo>
                  <a:lnTo>
                    <a:pt x="17550" y="4498"/>
                  </a:lnTo>
                  <a:lnTo>
                    <a:pt x="17470" y="4797"/>
                  </a:lnTo>
                  <a:lnTo>
                    <a:pt x="17390" y="5077"/>
                  </a:lnTo>
                  <a:lnTo>
                    <a:pt x="17290" y="5337"/>
                  </a:lnTo>
                  <a:lnTo>
                    <a:pt x="17190" y="5577"/>
                  </a:lnTo>
                  <a:lnTo>
                    <a:pt x="17090" y="5817"/>
                  </a:lnTo>
                  <a:lnTo>
                    <a:pt x="16950" y="6077"/>
                  </a:lnTo>
                  <a:lnTo>
                    <a:pt x="16790" y="6316"/>
                  </a:lnTo>
                  <a:lnTo>
                    <a:pt x="16631" y="6556"/>
                  </a:lnTo>
                  <a:lnTo>
                    <a:pt x="16451" y="6796"/>
                  </a:lnTo>
                  <a:lnTo>
                    <a:pt x="16271" y="7016"/>
                  </a:lnTo>
                  <a:lnTo>
                    <a:pt x="16071" y="7216"/>
                  </a:lnTo>
                  <a:lnTo>
                    <a:pt x="15871" y="7436"/>
                  </a:lnTo>
                  <a:lnTo>
                    <a:pt x="15671" y="7636"/>
                  </a:lnTo>
                  <a:lnTo>
                    <a:pt x="15211" y="7995"/>
                  </a:lnTo>
                  <a:lnTo>
                    <a:pt x="14732" y="8335"/>
                  </a:lnTo>
                  <a:lnTo>
                    <a:pt x="14212" y="8655"/>
                  </a:lnTo>
                  <a:lnTo>
                    <a:pt x="13672" y="8935"/>
                  </a:lnTo>
                  <a:lnTo>
                    <a:pt x="13113" y="9175"/>
                  </a:lnTo>
                  <a:lnTo>
                    <a:pt x="12553" y="9395"/>
                  </a:lnTo>
                  <a:lnTo>
                    <a:pt x="11973" y="9574"/>
                  </a:lnTo>
                  <a:lnTo>
                    <a:pt x="11394" y="9734"/>
                  </a:lnTo>
                  <a:lnTo>
                    <a:pt x="10814" y="9854"/>
                  </a:lnTo>
                  <a:lnTo>
                    <a:pt x="10235" y="9954"/>
                  </a:lnTo>
                  <a:lnTo>
                    <a:pt x="9655" y="10014"/>
                  </a:lnTo>
                  <a:lnTo>
                    <a:pt x="9095" y="10054"/>
                  </a:lnTo>
                  <a:lnTo>
                    <a:pt x="8516" y="10054"/>
                  </a:lnTo>
                  <a:lnTo>
                    <a:pt x="7916" y="10014"/>
                  </a:lnTo>
                  <a:lnTo>
                    <a:pt x="7296" y="9954"/>
                  </a:lnTo>
                  <a:lnTo>
                    <a:pt x="6657" y="9834"/>
                  </a:lnTo>
                  <a:lnTo>
                    <a:pt x="6017" y="9694"/>
                  </a:lnTo>
                  <a:lnTo>
                    <a:pt x="5358" y="9515"/>
                  </a:lnTo>
                  <a:lnTo>
                    <a:pt x="4718" y="9295"/>
                  </a:lnTo>
                  <a:lnTo>
                    <a:pt x="4098" y="9035"/>
                  </a:lnTo>
                  <a:lnTo>
                    <a:pt x="3499" y="8755"/>
                  </a:lnTo>
                  <a:lnTo>
                    <a:pt x="3219" y="8595"/>
                  </a:lnTo>
                  <a:lnTo>
                    <a:pt x="2939" y="8415"/>
                  </a:lnTo>
                  <a:lnTo>
                    <a:pt x="2679" y="8235"/>
                  </a:lnTo>
                  <a:lnTo>
                    <a:pt x="2419" y="8055"/>
                  </a:lnTo>
                  <a:lnTo>
                    <a:pt x="2160" y="7856"/>
                  </a:lnTo>
                  <a:lnTo>
                    <a:pt x="1940" y="7656"/>
                  </a:lnTo>
                  <a:lnTo>
                    <a:pt x="1720" y="7436"/>
                  </a:lnTo>
                  <a:lnTo>
                    <a:pt x="1500" y="7216"/>
                  </a:lnTo>
                  <a:lnTo>
                    <a:pt x="1320" y="6976"/>
                  </a:lnTo>
                  <a:lnTo>
                    <a:pt x="1140" y="6736"/>
                  </a:lnTo>
                  <a:lnTo>
                    <a:pt x="980" y="6476"/>
                  </a:lnTo>
                  <a:lnTo>
                    <a:pt x="860" y="6217"/>
                  </a:lnTo>
                  <a:lnTo>
                    <a:pt x="740" y="5937"/>
                  </a:lnTo>
                  <a:lnTo>
                    <a:pt x="640" y="5657"/>
                  </a:lnTo>
                  <a:lnTo>
                    <a:pt x="521" y="5237"/>
                  </a:lnTo>
                  <a:lnTo>
                    <a:pt x="401" y="4797"/>
                  </a:lnTo>
                  <a:lnTo>
                    <a:pt x="321" y="4338"/>
                  </a:lnTo>
                  <a:lnTo>
                    <a:pt x="281" y="4098"/>
                  </a:lnTo>
                  <a:lnTo>
                    <a:pt x="281" y="3858"/>
                  </a:lnTo>
                  <a:lnTo>
                    <a:pt x="281" y="3518"/>
                  </a:lnTo>
                  <a:lnTo>
                    <a:pt x="321" y="3098"/>
                  </a:lnTo>
                  <a:lnTo>
                    <a:pt x="401" y="2659"/>
                  </a:lnTo>
                  <a:lnTo>
                    <a:pt x="521" y="2219"/>
                  </a:lnTo>
                  <a:lnTo>
                    <a:pt x="660" y="1779"/>
                  </a:lnTo>
                  <a:lnTo>
                    <a:pt x="840" y="1380"/>
                  </a:lnTo>
                  <a:lnTo>
                    <a:pt x="940" y="1180"/>
                  </a:lnTo>
                  <a:lnTo>
                    <a:pt x="1040" y="1020"/>
                  </a:lnTo>
                  <a:lnTo>
                    <a:pt x="1160" y="860"/>
                  </a:lnTo>
                  <a:lnTo>
                    <a:pt x="1280" y="740"/>
                  </a:lnTo>
                  <a:lnTo>
                    <a:pt x="1440" y="620"/>
                  </a:lnTo>
                  <a:lnTo>
                    <a:pt x="1580" y="500"/>
                  </a:lnTo>
                  <a:lnTo>
                    <a:pt x="1760" y="420"/>
                  </a:lnTo>
                  <a:lnTo>
                    <a:pt x="1920" y="360"/>
                  </a:lnTo>
                  <a:lnTo>
                    <a:pt x="2100" y="320"/>
                  </a:lnTo>
                  <a:lnTo>
                    <a:pt x="2299" y="280"/>
                  </a:lnTo>
                  <a:lnTo>
                    <a:pt x="2479" y="260"/>
                  </a:lnTo>
                  <a:close/>
                  <a:moveTo>
                    <a:pt x="2359" y="0"/>
                  </a:moveTo>
                  <a:lnTo>
                    <a:pt x="2160" y="40"/>
                  </a:lnTo>
                  <a:lnTo>
                    <a:pt x="1960" y="80"/>
                  </a:lnTo>
                  <a:lnTo>
                    <a:pt x="1780" y="120"/>
                  </a:lnTo>
                  <a:lnTo>
                    <a:pt x="1600" y="200"/>
                  </a:lnTo>
                  <a:lnTo>
                    <a:pt x="1420" y="300"/>
                  </a:lnTo>
                  <a:lnTo>
                    <a:pt x="1260" y="400"/>
                  </a:lnTo>
                  <a:lnTo>
                    <a:pt x="1100" y="540"/>
                  </a:lnTo>
                  <a:lnTo>
                    <a:pt x="960" y="680"/>
                  </a:lnTo>
                  <a:lnTo>
                    <a:pt x="840" y="840"/>
                  </a:lnTo>
                  <a:lnTo>
                    <a:pt x="720" y="1020"/>
                  </a:lnTo>
                  <a:lnTo>
                    <a:pt x="620" y="1220"/>
                  </a:lnTo>
                  <a:lnTo>
                    <a:pt x="521" y="1440"/>
                  </a:lnTo>
                  <a:lnTo>
                    <a:pt x="421" y="1659"/>
                  </a:lnTo>
                  <a:lnTo>
                    <a:pt x="261" y="2119"/>
                  </a:lnTo>
                  <a:lnTo>
                    <a:pt x="141" y="2599"/>
                  </a:lnTo>
                  <a:lnTo>
                    <a:pt x="61" y="3059"/>
                  </a:lnTo>
                  <a:lnTo>
                    <a:pt x="1" y="3498"/>
                  </a:lnTo>
                  <a:lnTo>
                    <a:pt x="1" y="3878"/>
                  </a:lnTo>
                  <a:lnTo>
                    <a:pt x="21" y="4118"/>
                  </a:lnTo>
                  <a:lnTo>
                    <a:pt x="41" y="4378"/>
                  </a:lnTo>
                  <a:lnTo>
                    <a:pt x="141" y="4857"/>
                  </a:lnTo>
                  <a:lnTo>
                    <a:pt x="241" y="5317"/>
                  </a:lnTo>
                  <a:lnTo>
                    <a:pt x="381" y="5737"/>
                  </a:lnTo>
                  <a:lnTo>
                    <a:pt x="481" y="6037"/>
                  </a:lnTo>
                  <a:lnTo>
                    <a:pt x="600" y="6316"/>
                  </a:lnTo>
                  <a:lnTo>
                    <a:pt x="740" y="6596"/>
                  </a:lnTo>
                  <a:lnTo>
                    <a:pt x="900" y="6856"/>
                  </a:lnTo>
                  <a:lnTo>
                    <a:pt x="1080" y="7116"/>
                  </a:lnTo>
                  <a:lnTo>
                    <a:pt x="1260" y="7356"/>
                  </a:lnTo>
                  <a:lnTo>
                    <a:pt x="1460" y="7576"/>
                  </a:lnTo>
                  <a:lnTo>
                    <a:pt x="1680" y="7796"/>
                  </a:lnTo>
                  <a:lnTo>
                    <a:pt x="1920" y="8015"/>
                  </a:lnTo>
                  <a:lnTo>
                    <a:pt x="2160" y="8215"/>
                  </a:lnTo>
                  <a:lnTo>
                    <a:pt x="2419" y="8415"/>
                  </a:lnTo>
                  <a:lnTo>
                    <a:pt x="2679" y="8595"/>
                  </a:lnTo>
                  <a:lnTo>
                    <a:pt x="2959" y="8775"/>
                  </a:lnTo>
                  <a:lnTo>
                    <a:pt x="3239" y="8935"/>
                  </a:lnTo>
                  <a:lnTo>
                    <a:pt x="3838" y="9235"/>
                  </a:lnTo>
                  <a:lnTo>
                    <a:pt x="4458" y="9495"/>
                  </a:lnTo>
                  <a:lnTo>
                    <a:pt x="5078" y="9714"/>
                  </a:lnTo>
                  <a:lnTo>
                    <a:pt x="5717" y="9914"/>
                  </a:lnTo>
                  <a:lnTo>
                    <a:pt x="6357" y="10054"/>
                  </a:lnTo>
                  <a:lnTo>
                    <a:pt x="6997" y="10174"/>
                  </a:lnTo>
                  <a:lnTo>
                    <a:pt x="7596" y="10254"/>
                  </a:lnTo>
                  <a:lnTo>
                    <a:pt x="8196" y="10314"/>
                  </a:lnTo>
                  <a:lnTo>
                    <a:pt x="8775" y="10334"/>
                  </a:lnTo>
                  <a:lnTo>
                    <a:pt x="9095" y="10314"/>
                  </a:lnTo>
                  <a:lnTo>
                    <a:pt x="9675" y="10294"/>
                  </a:lnTo>
                  <a:lnTo>
                    <a:pt x="10274" y="10214"/>
                  </a:lnTo>
                  <a:lnTo>
                    <a:pt x="10874" y="10114"/>
                  </a:lnTo>
                  <a:lnTo>
                    <a:pt x="11474" y="9994"/>
                  </a:lnTo>
                  <a:lnTo>
                    <a:pt x="12073" y="9834"/>
                  </a:lnTo>
                  <a:lnTo>
                    <a:pt x="12653" y="9634"/>
                  </a:lnTo>
                  <a:lnTo>
                    <a:pt x="13253" y="9415"/>
                  </a:lnTo>
                  <a:lnTo>
                    <a:pt x="13812" y="9155"/>
                  </a:lnTo>
                  <a:lnTo>
                    <a:pt x="14372" y="8875"/>
                  </a:lnTo>
                  <a:lnTo>
                    <a:pt x="14892" y="8555"/>
                  </a:lnTo>
                  <a:lnTo>
                    <a:pt x="15391" y="8195"/>
                  </a:lnTo>
                  <a:lnTo>
                    <a:pt x="15851" y="7816"/>
                  </a:lnTo>
                  <a:lnTo>
                    <a:pt x="16071" y="7616"/>
                  </a:lnTo>
                  <a:lnTo>
                    <a:pt x="16291" y="7396"/>
                  </a:lnTo>
                  <a:lnTo>
                    <a:pt x="16491" y="7176"/>
                  </a:lnTo>
                  <a:lnTo>
                    <a:pt x="16671" y="6936"/>
                  </a:lnTo>
                  <a:lnTo>
                    <a:pt x="16850" y="6696"/>
                  </a:lnTo>
                  <a:lnTo>
                    <a:pt x="17030" y="6456"/>
                  </a:lnTo>
                  <a:lnTo>
                    <a:pt x="17190" y="6197"/>
                  </a:lnTo>
                  <a:lnTo>
                    <a:pt x="17330" y="5937"/>
                  </a:lnTo>
                  <a:lnTo>
                    <a:pt x="17430" y="5697"/>
                  </a:lnTo>
                  <a:lnTo>
                    <a:pt x="17550" y="5417"/>
                  </a:lnTo>
                  <a:lnTo>
                    <a:pt x="17650" y="5137"/>
                  </a:lnTo>
                  <a:lnTo>
                    <a:pt x="17730" y="4837"/>
                  </a:lnTo>
                  <a:lnTo>
                    <a:pt x="17810" y="4518"/>
                  </a:lnTo>
                  <a:lnTo>
                    <a:pt x="17890" y="4198"/>
                  </a:lnTo>
                  <a:lnTo>
                    <a:pt x="17930" y="3878"/>
                  </a:lnTo>
                  <a:lnTo>
                    <a:pt x="17950" y="3558"/>
                  </a:lnTo>
                  <a:lnTo>
                    <a:pt x="17970" y="3218"/>
                  </a:lnTo>
                  <a:lnTo>
                    <a:pt x="17950" y="2899"/>
                  </a:lnTo>
                  <a:lnTo>
                    <a:pt x="17930" y="2579"/>
                  </a:lnTo>
                  <a:lnTo>
                    <a:pt x="17870" y="2279"/>
                  </a:lnTo>
                  <a:lnTo>
                    <a:pt x="17790" y="1999"/>
                  </a:lnTo>
                  <a:lnTo>
                    <a:pt x="17670" y="1719"/>
                  </a:lnTo>
                  <a:lnTo>
                    <a:pt x="17530" y="1460"/>
                  </a:lnTo>
                  <a:lnTo>
                    <a:pt x="17350" y="1240"/>
                  </a:lnTo>
                  <a:lnTo>
                    <a:pt x="17090" y="960"/>
                  </a:lnTo>
                  <a:lnTo>
                    <a:pt x="16810" y="720"/>
                  </a:lnTo>
                  <a:lnTo>
                    <a:pt x="16511" y="520"/>
                  </a:lnTo>
                  <a:lnTo>
                    <a:pt x="16211" y="360"/>
                  </a:lnTo>
                  <a:lnTo>
                    <a:pt x="15891" y="220"/>
                  </a:lnTo>
                  <a:lnTo>
                    <a:pt x="15571" y="140"/>
                  </a:lnTo>
                  <a:lnTo>
                    <a:pt x="15231" y="80"/>
                  </a:lnTo>
                  <a:lnTo>
                    <a:pt x="14872" y="60"/>
                  </a:lnTo>
                  <a:lnTo>
                    <a:pt x="14512" y="80"/>
                  </a:lnTo>
                  <a:lnTo>
                    <a:pt x="14132" y="140"/>
                  </a:lnTo>
                  <a:lnTo>
                    <a:pt x="13732" y="240"/>
                  </a:lnTo>
                  <a:lnTo>
                    <a:pt x="13333" y="380"/>
                  </a:lnTo>
                  <a:lnTo>
                    <a:pt x="12913" y="540"/>
                  </a:lnTo>
                  <a:lnTo>
                    <a:pt x="12473" y="760"/>
                  </a:lnTo>
                  <a:lnTo>
                    <a:pt x="12013" y="1000"/>
                  </a:lnTo>
                  <a:lnTo>
                    <a:pt x="11554" y="1280"/>
                  </a:lnTo>
                  <a:lnTo>
                    <a:pt x="11274" y="1460"/>
                  </a:lnTo>
                  <a:lnTo>
                    <a:pt x="10974" y="1579"/>
                  </a:lnTo>
                  <a:lnTo>
                    <a:pt x="10674" y="1699"/>
                  </a:lnTo>
                  <a:lnTo>
                    <a:pt x="10354" y="1779"/>
                  </a:lnTo>
                  <a:lnTo>
                    <a:pt x="10075" y="1839"/>
                  </a:lnTo>
                  <a:lnTo>
                    <a:pt x="9775" y="1879"/>
                  </a:lnTo>
                  <a:lnTo>
                    <a:pt x="9155" y="1879"/>
                  </a:lnTo>
                  <a:lnTo>
                    <a:pt x="8815" y="1839"/>
                  </a:lnTo>
                  <a:lnTo>
                    <a:pt x="8496" y="1799"/>
                  </a:lnTo>
                  <a:lnTo>
                    <a:pt x="8136" y="1719"/>
                  </a:lnTo>
                  <a:lnTo>
                    <a:pt x="7776" y="1619"/>
                  </a:lnTo>
                  <a:lnTo>
                    <a:pt x="7316" y="1460"/>
                  </a:lnTo>
                  <a:lnTo>
                    <a:pt x="6837" y="1300"/>
                  </a:lnTo>
                  <a:lnTo>
                    <a:pt x="5917" y="920"/>
                  </a:lnTo>
                  <a:lnTo>
                    <a:pt x="4938" y="520"/>
                  </a:lnTo>
                  <a:lnTo>
                    <a:pt x="4418" y="340"/>
                  </a:lnTo>
                  <a:lnTo>
                    <a:pt x="3918" y="180"/>
                  </a:lnTo>
                  <a:lnTo>
                    <a:pt x="3619" y="100"/>
                  </a:lnTo>
                  <a:lnTo>
                    <a:pt x="3299" y="40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7"/>
            <p:cNvSpPr/>
            <p:nvPr/>
          </p:nvSpPr>
          <p:spPr>
            <a:xfrm>
              <a:off x="8229525" y="548050"/>
              <a:ext cx="39000" cy="37500"/>
            </a:xfrm>
            <a:custGeom>
              <a:avLst/>
              <a:gdLst/>
              <a:ahLst/>
              <a:cxnLst/>
              <a:rect l="l" t="t" r="r" b="b"/>
              <a:pathLst>
                <a:path w="1560" h="1500" extrusionOk="0">
                  <a:moveTo>
                    <a:pt x="1379" y="1"/>
                  </a:moveTo>
                  <a:lnTo>
                    <a:pt x="0" y="1300"/>
                  </a:lnTo>
                  <a:lnTo>
                    <a:pt x="200" y="1500"/>
                  </a:lnTo>
                  <a:lnTo>
                    <a:pt x="1559" y="201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7"/>
            <p:cNvSpPr/>
            <p:nvPr/>
          </p:nvSpPr>
          <p:spPr>
            <a:xfrm>
              <a:off x="8241500" y="864350"/>
              <a:ext cx="72000" cy="110475"/>
            </a:xfrm>
            <a:custGeom>
              <a:avLst/>
              <a:gdLst/>
              <a:ahLst/>
              <a:cxnLst/>
              <a:rect l="l" t="t" r="r" b="b"/>
              <a:pathLst>
                <a:path w="2880" h="4419" extrusionOk="0">
                  <a:moveTo>
                    <a:pt x="2319" y="1"/>
                  </a:moveTo>
                  <a:lnTo>
                    <a:pt x="2239" y="21"/>
                  </a:lnTo>
                  <a:lnTo>
                    <a:pt x="2139" y="81"/>
                  </a:lnTo>
                  <a:lnTo>
                    <a:pt x="2040" y="141"/>
                  </a:lnTo>
                  <a:lnTo>
                    <a:pt x="1940" y="261"/>
                  </a:lnTo>
                  <a:lnTo>
                    <a:pt x="1860" y="361"/>
                  </a:lnTo>
                  <a:lnTo>
                    <a:pt x="1800" y="481"/>
                  </a:lnTo>
                  <a:lnTo>
                    <a:pt x="1720" y="780"/>
                  </a:lnTo>
                  <a:lnTo>
                    <a:pt x="1640" y="1100"/>
                  </a:lnTo>
                  <a:lnTo>
                    <a:pt x="1600" y="1240"/>
                  </a:lnTo>
                  <a:lnTo>
                    <a:pt x="1560" y="1360"/>
                  </a:lnTo>
                  <a:lnTo>
                    <a:pt x="1400" y="1660"/>
                  </a:lnTo>
                  <a:lnTo>
                    <a:pt x="1220" y="1960"/>
                  </a:lnTo>
                  <a:lnTo>
                    <a:pt x="1020" y="2220"/>
                  </a:lnTo>
                  <a:lnTo>
                    <a:pt x="800" y="2479"/>
                  </a:lnTo>
                  <a:lnTo>
                    <a:pt x="501" y="2819"/>
                  </a:lnTo>
                  <a:lnTo>
                    <a:pt x="361" y="2979"/>
                  </a:lnTo>
                  <a:lnTo>
                    <a:pt x="221" y="3159"/>
                  </a:lnTo>
                  <a:lnTo>
                    <a:pt x="121" y="3359"/>
                  </a:lnTo>
                  <a:lnTo>
                    <a:pt x="41" y="3559"/>
                  </a:lnTo>
                  <a:lnTo>
                    <a:pt x="21" y="3659"/>
                  </a:lnTo>
                  <a:lnTo>
                    <a:pt x="1" y="3779"/>
                  </a:lnTo>
                  <a:lnTo>
                    <a:pt x="1" y="3878"/>
                  </a:lnTo>
                  <a:lnTo>
                    <a:pt x="21" y="3998"/>
                  </a:lnTo>
                  <a:lnTo>
                    <a:pt x="41" y="4098"/>
                  </a:lnTo>
                  <a:lnTo>
                    <a:pt x="101" y="4178"/>
                  </a:lnTo>
                  <a:lnTo>
                    <a:pt x="161" y="4258"/>
                  </a:lnTo>
                  <a:lnTo>
                    <a:pt x="241" y="4318"/>
                  </a:lnTo>
                  <a:lnTo>
                    <a:pt x="301" y="4358"/>
                  </a:lnTo>
                  <a:lnTo>
                    <a:pt x="381" y="4378"/>
                  </a:lnTo>
                  <a:lnTo>
                    <a:pt x="520" y="4398"/>
                  </a:lnTo>
                  <a:lnTo>
                    <a:pt x="800" y="4418"/>
                  </a:lnTo>
                  <a:lnTo>
                    <a:pt x="1080" y="4398"/>
                  </a:lnTo>
                  <a:lnTo>
                    <a:pt x="1360" y="4338"/>
                  </a:lnTo>
                  <a:lnTo>
                    <a:pt x="1480" y="4298"/>
                  </a:lnTo>
                  <a:lnTo>
                    <a:pt x="1620" y="4238"/>
                  </a:lnTo>
                  <a:lnTo>
                    <a:pt x="1780" y="4138"/>
                  </a:lnTo>
                  <a:lnTo>
                    <a:pt x="1920" y="4018"/>
                  </a:lnTo>
                  <a:lnTo>
                    <a:pt x="2060" y="3878"/>
                  </a:lnTo>
                  <a:lnTo>
                    <a:pt x="2179" y="3739"/>
                  </a:lnTo>
                  <a:lnTo>
                    <a:pt x="2279" y="3559"/>
                  </a:lnTo>
                  <a:lnTo>
                    <a:pt x="2359" y="3399"/>
                  </a:lnTo>
                  <a:lnTo>
                    <a:pt x="2519" y="3019"/>
                  </a:lnTo>
                  <a:lnTo>
                    <a:pt x="2679" y="2539"/>
                  </a:lnTo>
                  <a:lnTo>
                    <a:pt x="2779" y="2040"/>
                  </a:lnTo>
                  <a:lnTo>
                    <a:pt x="2859" y="1520"/>
                  </a:lnTo>
                  <a:lnTo>
                    <a:pt x="2879" y="1020"/>
                  </a:lnTo>
                  <a:lnTo>
                    <a:pt x="2859" y="780"/>
                  </a:lnTo>
                  <a:lnTo>
                    <a:pt x="2819" y="541"/>
                  </a:lnTo>
                  <a:lnTo>
                    <a:pt x="2739" y="321"/>
                  </a:lnTo>
                  <a:lnTo>
                    <a:pt x="2679" y="241"/>
                  </a:lnTo>
                  <a:lnTo>
                    <a:pt x="2619" y="161"/>
                  </a:lnTo>
                  <a:lnTo>
                    <a:pt x="2559" y="81"/>
                  </a:lnTo>
                  <a:lnTo>
                    <a:pt x="2499" y="41"/>
                  </a:lnTo>
                  <a:lnTo>
                    <a:pt x="2419" y="21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7"/>
            <p:cNvSpPr/>
            <p:nvPr/>
          </p:nvSpPr>
          <p:spPr>
            <a:xfrm>
              <a:off x="8150075" y="1253125"/>
              <a:ext cx="281350" cy="49000"/>
            </a:xfrm>
            <a:custGeom>
              <a:avLst/>
              <a:gdLst/>
              <a:ahLst/>
              <a:cxnLst/>
              <a:rect l="l" t="t" r="r" b="b"/>
              <a:pathLst>
                <a:path w="11254" h="1960" extrusionOk="0">
                  <a:moveTo>
                    <a:pt x="100" y="0"/>
                  </a:moveTo>
                  <a:lnTo>
                    <a:pt x="0" y="240"/>
                  </a:lnTo>
                  <a:lnTo>
                    <a:pt x="620" y="500"/>
                  </a:lnTo>
                  <a:lnTo>
                    <a:pt x="2019" y="1040"/>
                  </a:lnTo>
                  <a:lnTo>
                    <a:pt x="2718" y="1279"/>
                  </a:lnTo>
                  <a:lnTo>
                    <a:pt x="3398" y="1499"/>
                  </a:lnTo>
                  <a:lnTo>
                    <a:pt x="4098" y="1699"/>
                  </a:lnTo>
                  <a:lnTo>
                    <a:pt x="4437" y="1759"/>
                  </a:lnTo>
                  <a:lnTo>
                    <a:pt x="4797" y="1839"/>
                  </a:lnTo>
                  <a:lnTo>
                    <a:pt x="5157" y="1879"/>
                  </a:lnTo>
                  <a:lnTo>
                    <a:pt x="5517" y="1919"/>
                  </a:lnTo>
                  <a:lnTo>
                    <a:pt x="5876" y="1939"/>
                  </a:lnTo>
                  <a:lnTo>
                    <a:pt x="6236" y="1959"/>
                  </a:lnTo>
                  <a:lnTo>
                    <a:pt x="6796" y="1939"/>
                  </a:lnTo>
                  <a:lnTo>
                    <a:pt x="7376" y="1879"/>
                  </a:lnTo>
                  <a:lnTo>
                    <a:pt x="7975" y="1759"/>
                  </a:lnTo>
                  <a:lnTo>
                    <a:pt x="8595" y="1619"/>
                  </a:lnTo>
                  <a:lnTo>
                    <a:pt x="9234" y="1419"/>
                  </a:lnTo>
                  <a:lnTo>
                    <a:pt x="9874" y="1160"/>
                  </a:lnTo>
                  <a:lnTo>
                    <a:pt x="10554" y="840"/>
                  </a:lnTo>
                  <a:lnTo>
                    <a:pt x="11253" y="480"/>
                  </a:lnTo>
                  <a:lnTo>
                    <a:pt x="11133" y="240"/>
                  </a:lnTo>
                  <a:lnTo>
                    <a:pt x="10733" y="460"/>
                  </a:lnTo>
                  <a:lnTo>
                    <a:pt x="10334" y="660"/>
                  </a:lnTo>
                  <a:lnTo>
                    <a:pt x="9954" y="840"/>
                  </a:lnTo>
                  <a:lnTo>
                    <a:pt x="9574" y="1000"/>
                  </a:lnTo>
                  <a:lnTo>
                    <a:pt x="9194" y="1140"/>
                  </a:lnTo>
                  <a:lnTo>
                    <a:pt x="8835" y="1259"/>
                  </a:lnTo>
                  <a:lnTo>
                    <a:pt x="8495" y="1359"/>
                  </a:lnTo>
                  <a:lnTo>
                    <a:pt x="8135" y="1459"/>
                  </a:lnTo>
                  <a:lnTo>
                    <a:pt x="7795" y="1519"/>
                  </a:lnTo>
                  <a:lnTo>
                    <a:pt x="7455" y="1579"/>
                  </a:lnTo>
                  <a:lnTo>
                    <a:pt x="7116" y="1619"/>
                  </a:lnTo>
                  <a:lnTo>
                    <a:pt x="6796" y="1659"/>
                  </a:lnTo>
                  <a:lnTo>
                    <a:pt x="6476" y="1679"/>
                  </a:lnTo>
                  <a:lnTo>
                    <a:pt x="6156" y="1679"/>
                  </a:lnTo>
                  <a:lnTo>
                    <a:pt x="5537" y="1639"/>
                  </a:lnTo>
                  <a:lnTo>
                    <a:pt x="4917" y="1559"/>
                  </a:lnTo>
                  <a:lnTo>
                    <a:pt x="4317" y="1459"/>
                  </a:lnTo>
                  <a:lnTo>
                    <a:pt x="3718" y="1319"/>
                  </a:lnTo>
                  <a:lnTo>
                    <a:pt x="3118" y="1140"/>
                  </a:lnTo>
                  <a:lnTo>
                    <a:pt x="2519" y="940"/>
                  </a:lnTo>
                  <a:lnTo>
                    <a:pt x="1939" y="720"/>
                  </a:lnTo>
                  <a:lnTo>
                    <a:pt x="720" y="24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7"/>
            <p:cNvSpPr/>
            <p:nvPr/>
          </p:nvSpPr>
          <p:spPr>
            <a:xfrm>
              <a:off x="8449375" y="1223125"/>
              <a:ext cx="42500" cy="32025"/>
            </a:xfrm>
            <a:custGeom>
              <a:avLst/>
              <a:gdLst/>
              <a:ahLst/>
              <a:cxnLst/>
              <a:rect l="l" t="t" r="r" b="b"/>
              <a:pathLst>
                <a:path w="1700" h="1281" extrusionOk="0">
                  <a:moveTo>
                    <a:pt x="1480" y="1"/>
                  </a:moveTo>
                  <a:lnTo>
                    <a:pt x="1340" y="161"/>
                  </a:lnTo>
                  <a:lnTo>
                    <a:pt x="1160" y="321"/>
                  </a:lnTo>
                  <a:lnTo>
                    <a:pt x="980" y="461"/>
                  </a:lnTo>
                  <a:lnTo>
                    <a:pt x="800" y="601"/>
                  </a:lnTo>
                  <a:lnTo>
                    <a:pt x="620" y="721"/>
                  </a:lnTo>
                  <a:lnTo>
                    <a:pt x="420" y="840"/>
                  </a:lnTo>
                  <a:lnTo>
                    <a:pt x="201" y="940"/>
                  </a:lnTo>
                  <a:lnTo>
                    <a:pt x="1" y="1040"/>
                  </a:lnTo>
                  <a:lnTo>
                    <a:pt x="101" y="1280"/>
                  </a:lnTo>
                  <a:lnTo>
                    <a:pt x="320" y="1180"/>
                  </a:lnTo>
                  <a:lnTo>
                    <a:pt x="540" y="1080"/>
                  </a:lnTo>
                  <a:lnTo>
                    <a:pt x="760" y="960"/>
                  </a:lnTo>
                  <a:lnTo>
                    <a:pt x="960" y="820"/>
                  </a:lnTo>
                  <a:lnTo>
                    <a:pt x="1160" y="681"/>
                  </a:lnTo>
                  <a:lnTo>
                    <a:pt x="1340" y="521"/>
                  </a:lnTo>
                  <a:lnTo>
                    <a:pt x="1520" y="361"/>
                  </a:lnTo>
                  <a:lnTo>
                    <a:pt x="1700" y="18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7"/>
            <p:cNvSpPr/>
            <p:nvPr/>
          </p:nvSpPr>
          <p:spPr>
            <a:xfrm>
              <a:off x="8443875" y="514075"/>
              <a:ext cx="142950" cy="346300"/>
            </a:xfrm>
            <a:custGeom>
              <a:avLst/>
              <a:gdLst/>
              <a:ahLst/>
              <a:cxnLst/>
              <a:rect l="l" t="t" r="r" b="b"/>
              <a:pathLst>
                <a:path w="5718" h="13852" extrusionOk="0">
                  <a:moveTo>
                    <a:pt x="3239" y="1"/>
                  </a:moveTo>
                  <a:lnTo>
                    <a:pt x="3019" y="41"/>
                  </a:lnTo>
                  <a:lnTo>
                    <a:pt x="2799" y="81"/>
                  </a:lnTo>
                  <a:lnTo>
                    <a:pt x="2599" y="160"/>
                  </a:lnTo>
                  <a:lnTo>
                    <a:pt x="2419" y="260"/>
                  </a:lnTo>
                  <a:lnTo>
                    <a:pt x="2239" y="380"/>
                  </a:lnTo>
                  <a:lnTo>
                    <a:pt x="2079" y="500"/>
                  </a:lnTo>
                  <a:lnTo>
                    <a:pt x="1940" y="660"/>
                  </a:lnTo>
                  <a:lnTo>
                    <a:pt x="1800" y="820"/>
                  </a:lnTo>
                  <a:lnTo>
                    <a:pt x="1680" y="980"/>
                  </a:lnTo>
                  <a:lnTo>
                    <a:pt x="1580" y="1180"/>
                  </a:lnTo>
                  <a:lnTo>
                    <a:pt x="1480" y="1360"/>
                  </a:lnTo>
                  <a:lnTo>
                    <a:pt x="1400" y="1580"/>
                  </a:lnTo>
                  <a:lnTo>
                    <a:pt x="1340" y="1779"/>
                  </a:lnTo>
                  <a:lnTo>
                    <a:pt x="1300" y="1999"/>
                  </a:lnTo>
                  <a:lnTo>
                    <a:pt x="1260" y="2219"/>
                  </a:lnTo>
                  <a:lnTo>
                    <a:pt x="21" y="11613"/>
                  </a:lnTo>
                  <a:lnTo>
                    <a:pt x="1" y="11833"/>
                  </a:lnTo>
                  <a:lnTo>
                    <a:pt x="21" y="12053"/>
                  </a:lnTo>
                  <a:lnTo>
                    <a:pt x="81" y="12273"/>
                  </a:lnTo>
                  <a:lnTo>
                    <a:pt x="141" y="12473"/>
                  </a:lnTo>
                  <a:lnTo>
                    <a:pt x="241" y="12673"/>
                  </a:lnTo>
                  <a:lnTo>
                    <a:pt x="361" y="12853"/>
                  </a:lnTo>
                  <a:lnTo>
                    <a:pt x="500" y="13013"/>
                  </a:lnTo>
                  <a:lnTo>
                    <a:pt x="660" y="13172"/>
                  </a:lnTo>
                  <a:lnTo>
                    <a:pt x="840" y="13332"/>
                  </a:lnTo>
                  <a:lnTo>
                    <a:pt x="1020" y="13452"/>
                  </a:lnTo>
                  <a:lnTo>
                    <a:pt x="1220" y="13572"/>
                  </a:lnTo>
                  <a:lnTo>
                    <a:pt x="1420" y="13652"/>
                  </a:lnTo>
                  <a:lnTo>
                    <a:pt x="1620" y="13732"/>
                  </a:lnTo>
                  <a:lnTo>
                    <a:pt x="1840" y="13792"/>
                  </a:lnTo>
                  <a:lnTo>
                    <a:pt x="2040" y="13832"/>
                  </a:lnTo>
                  <a:lnTo>
                    <a:pt x="2239" y="13852"/>
                  </a:lnTo>
                  <a:lnTo>
                    <a:pt x="2479" y="13832"/>
                  </a:lnTo>
                  <a:lnTo>
                    <a:pt x="2719" y="13792"/>
                  </a:lnTo>
                  <a:lnTo>
                    <a:pt x="2939" y="13752"/>
                  </a:lnTo>
                  <a:lnTo>
                    <a:pt x="3139" y="13672"/>
                  </a:lnTo>
                  <a:lnTo>
                    <a:pt x="3319" y="13572"/>
                  </a:lnTo>
                  <a:lnTo>
                    <a:pt x="3499" y="13452"/>
                  </a:lnTo>
                  <a:lnTo>
                    <a:pt x="3659" y="13332"/>
                  </a:lnTo>
                  <a:lnTo>
                    <a:pt x="3798" y="13172"/>
                  </a:lnTo>
                  <a:lnTo>
                    <a:pt x="3938" y="13013"/>
                  </a:lnTo>
                  <a:lnTo>
                    <a:pt x="4058" y="12853"/>
                  </a:lnTo>
                  <a:lnTo>
                    <a:pt x="4158" y="12673"/>
                  </a:lnTo>
                  <a:lnTo>
                    <a:pt x="4238" y="12473"/>
                  </a:lnTo>
                  <a:lnTo>
                    <a:pt x="4318" y="12273"/>
                  </a:lnTo>
                  <a:lnTo>
                    <a:pt x="4378" y="12053"/>
                  </a:lnTo>
                  <a:lnTo>
                    <a:pt x="4438" y="11833"/>
                  </a:lnTo>
                  <a:lnTo>
                    <a:pt x="4478" y="11613"/>
                  </a:lnTo>
                  <a:lnTo>
                    <a:pt x="5717" y="2219"/>
                  </a:lnTo>
                  <a:lnTo>
                    <a:pt x="5717" y="1999"/>
                  </a:lnTo>
                  <a:lnTo>
                    <a:pt x="5697" y="1779"/>
                  </a:lnTo>
                  <a:lnTo>
                    <a:pt x="5657" y="1560"/>
                  </a:lnTo>
                  <a:lnTo>
                    <a:pt x="5577" y="1360"/>
                  </a:lnTo>
                  <a:lnTo>
                    <a:pt x="5477" y="1180"/>
                  </a:lnTo>
                  <a:lnTo>
                    <a:pt x="5357" y="980"/>
                  </a:lnTo>
                  <a:lnTo>
                    <a:pt x="5218" y="820"/>
                  </a:lnTo>
                  <a:lnTo>
                    <a:pt x="5058" y="660"/>
                  </a:lnTo>
                  <a:lnTo>
                    <a:pt x="4898" y="520"/>
                  </a:lnTo>
                  <a:lnTo>
                    <a:pt x="4718" y="380"/>
                  </a:lnTo>
                  <a:lnTo>
                    <a:pt x="4518" y="260"/>
                  </a:lnTo>
                  <a:lnTo>
                    <a:pt x="4318" y="180"/>
                  </a:lnTo>
                  <a:lnTo>
                    <a:pt x="4118" y="101"/>
                  </a:lnTo>
                  <a:lnTo>
                    <a:pt x="3898" y="41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7"/>
            <p:cNvSpPr/>
            <p:nvPr/>
          </p:nvSpPr>
          <p:spPr>
            <a:xfrm>
              <a:off x="7978675" y="516075"/>
              <a:ext cx="118950" cy="391275"/>
            </a:xfrm>
            <a:custGeom>
              <a:avLst/>
              <a:gdLst/>
              <a:ahLst/>
              <a:cxnLst/>
              <a:rect l="l" t="t" r="r" b="b"/>
              <a:pathLst>
                <a:path w="4758" h="15651" extrusionOk="0">
                  <a:moveTo>
                    <a:pt x="2079" y="1"/>
                  </a:moveTo>
                  <a:lnTo>
                    <a:pt x="1879" y="21"/>
                  </a:lnTo>
                  <a:lnTo>
                    <a:pt x="1679" y="60"/>
                  </a:lnTo>
                  <a:lnTo>
                    <a:pt x="1479" y="120"/>
                  </a:lnTo>
                  <a:lnTo>
                    <a:pt x="1280" y="200"/>
                  </a:lnTo>
                  <a:lnTo>
                    <a:pt x="1100" y="300"/>
                  </a:lnTo>
                  <a:lnTo>
                    <a:pt x="920" y="400"/>
                  </a:lnTo>
                  <a:lnTo>
                    <a:pt x="760" y="520"/>
                  </a:lnTo>
                  <a:lnTo>
                    <a:pt x="600" y="680"/>
                  </a:lnTo>
                  <a:lnTo>
                    <a:pt x="460" y="840"/>
                  </a:lnTo>
                  <a:lnTo>
                    <a:pt x="340" y="1000"/>
                  </a:lnTo>
                  <a:lnTo>
                    <a:pt x="240" y="1200"/>
                  </a:lnTo>
                  <a:lnTo>
                    <a:pt x="140" y="1420"/>
                  </a:lnTo>
                  <a:lnTo>
                    <a:pt x="80" y="1640"/>
                  </a:lnTo>
                  <a:lnTo>
                    <a:pt x="40" y="1879"/>
                  </a:lnTo>
                  <a:lnTo>
                    <a:pt x="20" y="2139"/>
                  </a:lnTo>
                  <a:lnTo>
                    <a:pt x="0" y="3558"/>
                  </a:lnTo>
                  <a:lnTo>
                    <a:pt x="0" y="4977"/>
                  </a:lnTo>
                  <a:lnTo>
                    <a:pt x="0" y="6397"/>
                  </a:lnTo>
                  <a:lnTo>
                    <a:pt x="40" y="7816"/>
                  </a:lnTo>
                  <a:lnTo>
                    <a:pt x="80" y="9235"/>
                  </a:lnTo>
                  <a:lnTo>
                    <a:pt x="140" y="10654"/>
                  </a:lnTo>
                  <a:lnTo>
                    <a:pt x="220" y="12073"/>
                  </a:lnTo>
                  <a:lnTo>
                    <a:pt x="300" y="13492"/>
                  </a:lnTo>
                  <a:lnTo>
                    <a:pt x="340" y="13752"/>
                  </a:lnTo>
                  <a:lnTo>
                    <a:pt x="380" y="14012"/>
                  </a:lnTo>
                  <a:lnTo>
                    <a:pt x="460" y="14232"/>
                  </a:lnTo>
                  <a:lnTo>
                    <a:pt x="560" y="14432"/>
                  </a:lnTo>
                  <a:lnTo>
                    <a:pt x="680" y="14631"/>
                  </a:lnTo>
                  <a:lnTo>
                    <a:pt x="800" y="14811"/>
                  </a:lnTo>
                  <a:lnTo>
                    <a:pt x="960" y="14971"/>
                  </a:lnTo>
                  <a:lnTo>
                    <a:pt x="1120" y="15111"/>
                  </a:lnTo>
                  <a:lnTo>
                    <a:pt x="1280" y="15231"/>
                  </a:lnTo>
                  <a:lnTo>
                    <a:pt x="1459" y="15331"/>
                  </a:lnTo>
                  <a:lnTo>
                    <a:pt x="1659" y="15431"/>
                  </a:lnTo>
                  <a:lnTo>
                    <a:pt x="1859" y="15511"/>
                  </a:lnTo>
                  <a:lnTo>
                    <a:pt x="2059" y="15571"/>
                  </a:lnTo>
                  <a:lnTo>
                    <a:pt x="2259" y="15611"/>
                  </a:lnTo>
                  <a:lnTo>
                    <a:pt x="2479" y="15631"/>
                  </a:lnTo>
                  <a:lnTo>
                    <a:pt x="2679" y="15651"/>
                  </a:lnTo>
                  <a:lnTo>
                    <a:pt x="2879" y="15631"/>
                  </a:lnTo>
                  <a:lnTo>
                    <a:pt x="3098" y="15611"/>
                  </a:lnTo>
                  <a:lnTo>
                    <a:pt x="3298" y="15571"/>
                  </a:lnTo>
                  <a:lnTo>
                    <a:pt x="3478" y="15511"/>
                  </a:lnTo>
                  <a:lnTo>
                    <a:pt x="3678" y="15431"/>
                  </a:lnTo>
                  <a:lnTo>
                    <a:pt x="3858" y="15351"/>
                  </a:lnTo>
                  <a:lnTo>
                    <a:pt x="4018" y="15231"/>
                  </a:lnTo>
                  <a:lnTo>
                    <a:pt x="4178" y="15111"/>
                  </a:lnTo>
                  <a:lnTo>
                    <a:pt x="4318" y="14971"/>
                  </a:lnTo>
                  <a:lnTo>
                    <a:pt x="4438" y="14811"/>
                  </a:lnTo>
                  <a:lnTo>
                    <a:pt x="4538" y="14631"/>
                  </a:lnTo>
                  <a:lnTo>
                    <a:pt x="4637" y="14432"/>
                  </a:lnTo>
                  <a:lnTo>
                    <a:pt x="4697" y="14232"/>
                  </a:lnTo>
                  <a:lnTo>
                    <a:pt x="4737" y="14012"/>
                  </a:lnTo>
                  <a:lnTo>
                    <a:pt x="4757" y="13772"/>
                  </a:lnTo>
                  <a:lnTo>
                    <a:pt x="4757" y="13492"/>
                  </a:lnTo>
                  <a:lnTo>
                    <a:pt x="4657" y="12073"/>
                  </a:lnTo>
                  <a:lnTo>
                    <a:pt x="4597" y="10654"/>
                  </a:lnTo>
                  <a:lnTo>
                    <a:pt x="4538" y="9235"/>
                  </a:lnTo>
                  <a:lnTo>
                    <a:pt x="4478" y="7816"/>
                  </a:lnTo>
                  <a:lnTo>
                    <a:pt x="4458" y="6397"/>
                  </a:lnTo>
                  <a:lnTo>
                    <a:pt x="4458" y="4977"/>
                  </a:lnTo>
                  <a:lnTo>
                    <a:pt x="4458" y="3558"/>
                  </a:lnTo>
                  <a:lnTo>
                    <a:pt x="4478" y="2139"/>
                  </a:lnTo>
                  <a:lnTo>
                    <a:pt x="4478" y="1879"/>
                  </a:lnTo>
                  <a:lnTo>
                    <a:pt x="4438" y="1640"/>
                  </a:lnTo>
                  <a:lnTo>
                    <a:pt x="4378" y="1420"/>
                  </a:lnTo>
                  <a:lnTo>
                    <a:pt x="4298" y="1200"/>
                  </a:lnTo>
                  <a:lnTo>
                    <a:pt x="4218" y="1000"/>
                  </a:lnTo>
                  <a:lnTo>
                    <a:pt x="4098" y="840"/>
                  </a:lnTo>
                  <a:lnTo>
                    <a:pt x="3958" y="680"/>
                  </a:lnTo>
                  <a:lnTo>
                    <a:pt x="3818" y="520"/>
                  </a:lnTo>
                  <a:lnTo>
                    <a:pt x="3658" y="400"/>
                  </a:lnTo>
                  <a:lnTo>
                    <a:pt x="3478" y="300"/>
                  </a:lnTo>
                  <a:lnTo>
                    <a:pt x="3298" y="200"/>
                  </a:lnTo>
                  <a:lnTo>
                    <a:pt x="3118" y="120"/>
                  </a:lnTo>
                  <a:lnTo>
                    <a:pt x="2919" y="60"/>
                  </a:lnTo>
                  <a:lnTo>
                    <a:pt x="2719" y="21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7"/>
            <p:cNvSpPr/>
            <p:nvPr/>
          </p:nvSpPr>
          <p:spPr>
            <a:xfrm>
              <a:off x="8455375" y="754425"/>
              <a:ext cx="151925" cy="155925"/>
            </a:xfrm>
            <a:custGeom>
              <a:avLst/>
              <a:gdLst/>
              <a:ahLst/>
              <a:cxnLst/>
              <a:rect l="l" t="t" r="r" b="b"/>
              <a:pathLst>
                <a:path w="6077" h="6237" extrusionOk="0">
                  <a:moveTo>
                    <a:pt x="5817" y="1"/>
                  </a:moveTo>
                  <a:lnTo>
                    <a:pt x="5697" y="420"/>
                  </a:lnTo>
                  <a:lnTo>
                    <a:pt x="5597" y="840"/>
                  </a:lnTo>
                  <a:lnTo>
                    <a:pt x="5437" y="1700"/>
                  </a:lnTo>
                  <a:lnTo>
                    <a:pt x="5357" y="2199"/>
                  </a:lnTo>
                  <a:lnTo>
                    <a:pt x="5257" y="2679"/>
                  </a:lnTo>
                  <a:lnTo>
                    <a:pt x="5137" y="3159"/>
                  </a:lnTo>
                  <a:lnTo>
                    <a:pt x="5057" y="3399"/>
                  </a:lnTo>
                  <a:lnTo>
                    <a:pt x="4977" y="3618"/>
                  </a:lnTo>
                  <a:lnTo>
                    <a:pt x="4798" y="3978"/>
                  </a:lnTo>
                  <a:lnTo>
                    <a:pt x="4618" y="4318"/>
                  </a:lnTo>
                  <a:lnTo>
                    <a:pt x="4398" y="4618"/>
                  </a:lnTo>
                  <a:lnTo>
                    <a:pt x="4158" y="4898"/>
                  </a:lnTo>
                  <a:lnTo>
                    <a:pt x="3878" y="5157"/>
                  </a:lnTo>
                  <a:lnTo>
                    <a:pt x="3598" y="5377"/>
                  </a:lnTo>
                  <a:lnTo>
                    <a:pt x="3278" y="5577"/>
                  </a:lnTo>
                  <a:lnTo>
                    <a:pt x="2959" y="5737"/>
                  </a:lnTo>
                  <a:lnTo>
                    <a:pt x="2779" y="5797"/>
                  </a:lnTo>
                  <a:lnTo>
                    <a:pt x="2599" y="5857"/>
                  </a:lnTo>
                  <a:lnTo>
                    <a:pt x="2239" y="5937"/>
                  </a:lnTo>
                  <a:lnTo>
                    <a:pt x="1859" y="5957"/>
                  </a:lnTo>
                  <a:lnTo>
                    <a:pt x="1500" y="5957"/>
                  </a:lnTo>
                  <a:lnTo>
                    <a:pt x="1140" y="5897"/>
                  </a:lnTo>
                  <a:lnTo>
                    <a:pt x="780" y="5797"/>
                  </a:lnTo>
                  <a:lnTo>
                    <a:pt x="620" y="5717"/>
                  </a:lnTo>
                  <a:lnTo>
                    <a:pt x="460" y="5637"/>
                  </a:lnTo>
                  <a:lnTo>
                    <a:pt x="300" y="5557"/>
                  </a:lnTo>
                  <a:lnTo>
                    <a:pt x="160" y="5457"/>
                  </a:lnTo>
                  <a:lnTo>
                    <a:pt x="0" y="5677"/>
                  </a:lnTo>
                  <a:lnTo>
                    <a:pt x="180" y="5797"/>
                  </a:lnTo>
                  <a:lnTo>
                    <a:pt x="400" y="5917"/>
                  </a:lnTo>
                  <a:lnTo>
                    <a:pt x="620" y="6017"/>
                  </a:lnTo>
                  <a:lnTo>
                    <a:pt x="840" y="6097"/>
                  </a:lnTo>
                  <a:lnTo>
                    <a:pt x="1060" y="6157"/>
                  </a:lnTo>
                  <a:lnTo>
                    <a:pt x="1300" y="6197"/>
                  </a:lnTo>
                  <a:lnTo>
                    <a:pt x="1540" y="6237"/>
                  </a:lnTo>
                  <a:lnTo>
                    <a:pt x="1779" y="6237"/>
                  </a:lnTo>
                  <a:lnTo>
                    <a:pt x="2119" y="6217"/>
                  </a:lnTo>
                  <a:lnTo>
                    <a:pt x="2439" y="6177"/>
                  </a:lnTo>
                  <a:lnTo>
                    <a:pt x="2759" y="6097"/>
                  </a:lnTo>
                  <a:lnTo>
                    <a:pt x="3079" y="5977"/>
                  </a:lnTo>
                  <a:lnTo>
                    <a:pt x="3418" y="5817"/>
                  </a:lnTo>
                  <a:lnTo>
                    <a:pt x="3738" y="5617"/>
                  </a:lnTo>
                  <a:lnTo>
                    <a:pt x="4058" y="5377"/>
                  </a:lnTo>
                  <a:lnTo>
                    <a:pt x="4338" y="5097"/>
                  </a:lnTo>
                  <a:lnTo>
                    <a:pt x="4598" y="4798"/>
                  </a:lnTo>
                  <a:lnTo>
                    <a:pt x="4837" y="4458"/>
                  </a:lnTo>
                  <a:lnTo>
                    <a:pt x="5037" y="4098"/>
                  </a:lnTo>
                  <a:lnTo>
                    <a:pt x="5217" y="3718"/>
                  </a:lnTo>
                  <a:lnTo>
                    <a:pt x="5317" y="3478"/>
                  </a:lnTo>
                  <a:lnTo>
                    <a:pt x="5397" y="3239"/>
                  </a:lnTo>
                  <a:lnTo>
                    <a:pt x="5517" y="2739"/>
                  </a:lnTo>
                  <a:lnTo>
                    <a:pt x="5617" y="2239"/>
                  </a:lnTo>
                  <a:lnTo>
                    <a:pt x="5717" y="1740"/>
                  </a:lnTo>
                  <a:lnTo>
                    <a:pt x="5857" y="900"/>
                  </a:lnTo>
                  <a:lnTo>
                    <a:pt x="5957" y="480"/>
                  </a:lnTo>
                  <a:lnTo>
                    <a:pt x="6077" y="81"/>
                  </a:lnTo>
                  <a:lnTo>
                    <a:pt x="58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7"/>
            <p:cNvSpPr/>
            <p:nvPr/>
          </p:nvSpPr>
          <p:spPr>
            <a:xfrm>
              <a:off x="7921700" y="761425"/>
              <a:ext cx="108475" cy="187900"/>
            </a:xfrm>
            <a:custGeom>
              <a:avLst/>
              <a:gdLst/>
              <a:ahLst/>
              <a:cxnLst/>
              <a:rect l="l" t="t" r="r" b="b"/>
              <a:pathLst>
                <a:path w="4339" h="7516" extrusionOk="0">
                  <a:moveTo>
                    <a:pt x="261" y="0"/>
                  </a:moveTo>
                  <a:lnTo>
                    <a:pt x="1" y="40"/>
                  </a:lnTo>
                  <a:lnTo>
                    <a:pt x="540" y="3698"/>
                  </a:lnTo>
                  <a:lnTo>
                    <a:pt x="620" y="4178"/>
                  </a:lnTo>
                  <a:lnTo>
                    <a:pt x="700" y="4638"/>
                  </a:lnTo>
                  <a:lnTo>
                    <a:pt x="820" y="5117"/>
                  </a:lnTo>
                  <a:lnTo>
                    <a:pt x="880" y="5357"/>
                  </a:lnTo>
                  <a:lnTo>
                    <a:pt x="960" y="5577"/>
                  </a:lnTo>
                  <a:lnTo>
                    <a:pt x="1040" y="5777"/>
                  </a:lnTo>
                  <a:lnTo>
                    <a:pt x="1140" y="5977"/>
                  </a:lnTo>
                  <a:lnTo>
                    <a:pt x="1260" y="6177"/>
                  </a:lnTo>
                  <a:lnTo>
                    <a:pt x="1380" y="6396"/>
                  </a:lnTo>
                  <a:lnTo>
                    <a:pt x="1540" y="6596"/>
                  </a:lnTo>
                  <a:lnTo>
                    <a:pt x="1720" y="6796"/>
                  </a:lnTo>
                  <a:lnTo>
                    <a:pt x="1920" y="6976"/>
                  </a:lnTo>
                  <a:lnTo>
                    <a:pt x="2159" y="7136"/>
                  </a:lnTo>
                  <a:lnTo>
                    <a:pt x="2299" y="7236"/>
                  </a:lnTo>
                  <a:lnTo>
                    <a:pt x="2459" y="7296"/>
                  </a:lnTo>
                  <a:lnTo>
                    <a:pt x="2759" y="7416"/>
                  </a:lnTo>
                  <a:lnTo>
                    <a:pt x="3099" y="7476"/>
                  </a:lnTo>
                  <a:lnTo>
                    <a:pt x="3419" y="7516"/>
                  </a:lnTo>
                  <a:lnTo>
                    <a:pt x="3658" y="7496"/>
                  </a:lnTo>
                  <a:lnTo>
                    <a:pt x="3898" y="7456"/>
                  </a:lnTo>
                  <a:lnTo>
                    <a:pt x="4118" y="7396"/>
                  </a:lnTo>
                  <a:lnTo>
                    <a:pt x="4338" y="7316"/>
                  </a:lnTo>
                  <a:lnTo>
                    <a:pt x="4238" y="7076"/>
                  </a:lnTo>
                  <a:lnTo>
                    <a:pt x="3998" y="7156"/>
                  </a:lnTo>
                  <a:lnTo>
                    <a:pt x="3738" y="7216"/>
                  </a:lnTo>
                  <a:lnTo>
                    <a:pt x="3499" y="7236"/>
                  </a:lnTo>
                  <a:lnTo>
                    <a:pt x="3239" y="7236"/>
                  </a:lnTo>
                  <a:lnTo>
                    <a:pt x="2999" y="7196"/>
                  </a:lnTo>
                  <a:lnTo>
                    <a:pt x="2759" y="7136"/>
                  </a:lnTo>
                  <a:lnTo>
                    <a:pt x="2519" y="7036"/>
                  </a:lnTo>
                  <a:lnTo>
                    <a:pt x="2299" y="6916"/>
                  </a:lnTo>
                  <a:lnTo>
                    <a:pt x="2099" y="6776"/>
                  </a:lnTo>
                  <a:lnTo>
                    <a:pt x="1920" y="6596"/>
                  </a:lnTo>
                  <a:lnTo>
                    <a:pt x="1740" y="6416"/>
                  </a:lnTo>
                  <a:lnTo>
                    <a:pt x="1600" y="6237"/>
                  </a:lnTo>
                  <a:lnTo>
                    <a:pt x="1480" y="6037"/>
                  </a:lnTo>
                  <a:lnTo>
                    <a:pt x="1380" y="5857"/>
                  </a:lnTo>
                  <a:lnTo>
                    <a:pt x="1220" y="5497"/>
                  </a:lnTo>
                  <a:lnTo>
                    <a:pt x="1080" y="5037"/>
                  </a:lnTo>
                  <a:lnTo>
                    <a:pt x="960" y="4578"/>
                  </a:lnTo>
                  <a:lnTo>
                    <a:pt x="880" y="4118"/>
                  </a:lnTo>
                  <a:lnTo>
                    <a:pt x="820" y="3658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B3EF530C-FE7C-7B63-C329-4E6FCB68FF84}"/>
              </a:ext>
            </a:extLst>
          </p:cNvPr>
          <p:cNvSpPr/>
          <p:nvPr/>
        </p:nvSpPr>
        <p:spPr>
          <a:xfrm>
            <a:off x="4826623" y="2761960"/>
            <a:ext cx="921600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Type Management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1E39ECE-8DA8-F172-E085-9322A9857A7E}"/>
              </a:ext>
            </a:extLst>
          </p:cNvPr>
          <p:cNvSpPr/>
          <p:nvPr/>
        </p:nvSpPr>
        <p:spPr>
          <a:xfrm>
            <a:off x="3800489" y="1003865"/>
            <a:ext cx="852524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43" name="Flowchart: Data 42">
            <a:extLst>
              <a:ext uri="{FF2B5EF4-FFF2-40B4-BE49-F238E27FC236}">
                <a16:creationId xmlns:a16="http://schemas.microsoft.com/office/drawing/2014/main" id="{1BC8E9B6-3EE9-D4A4-FCCD-4DB6E79216BA}"/>
              </a:ext>
            </a:extLst>
          </p:cNvPr>
          <p:cNvSpPr/>
          <p:nvPr/>
        </p:nvSpPr>
        <p:spPr>
          <a:xfrm>
            <a:off x="3700799" y="1585263"/>
            <a:ext cx="1051903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Input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0EB19AE4-1C91-5F4B-22DF-6AFD6C126F7C}"/>
              </a:ext>
            </a:extLst>
          </p:cNvPr>
          <p:cNvSpPr/>
          <p:nvPr/>
        </p:nvSpPr>
        <p:spPr>
          <a:xfrm>
            <a:off x="3798440" y="2075328"/>
            <a:ext cx="855917" cy="397283"/>
          </a:xfrm>
          <a:prstGeom prst="diamon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Valid</a:t>
            </a:r>
          </a:p>
        </p:txBody>
      </p:sp>
      <p:sp>
        <p:nvSpPr>
          <p:cNvPr id="46" name="Google Shape;2084;p43">
            <a:extLst>
              <a:ext uri="{FF2B5EF4-FFF2-40B4-BE49-F238E27FC236}">
                <a16:creationId xmlns:a16="http://schemas.microsoft.com/office/drawing/2014/main" id="{6CBE934B-92E6-250B-28D5-63D5016D9B3B}"/>
              </a:ext>
            </a:extLst>
          </p:cNvPr>
          <p:cNvSpPr txBox="1">
            <a:spLocks/>
          </p:cNvSpPr>
          <p:nvPr/>
        </p:nvSpPr>
        <p:spPr>
          <a:xfrm>
            <a:off x="3552251" y="431165"/>
            <a:ext cx="1941082" cy="572700"/>
          </a:xfrm>
          <a:prstGeom prst="rect">
            <a:avLst/>
          </a:prstGeom>
          <a:noFill/>
          <a:ln>
            <a:noFill/>
          </a:ln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wdies"/>
              <a:buNone/>
              <a:defRPr sz="3200" b="1" i="0" u="none" strike="noStrike" cap="none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solidFill>
                  <a:srgbClr val="C00000"/>
                </a:solidFill>
              </a:rPr>
              <a:t>LOGIN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66990-98C6-7B9F-B810-ADC0E50D6FBB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4226399" y="1919595"/>
            <a:ext cx="352" cy="15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iamond 58">
            <a:extLst>
              <a:ext uri="{FF2B5EF4-FFF2-40B4-BE49-F238E27FC236}">
                <a16:creationId xmlns:a16="http://schemas.microsoft.com/office/drawing/2014/main" id="{54C2FD97-565B-320D-B780-3ACFABC2B4FA}"/>
              </a:ext>
            </a:extLst>
          </p:cNvPr>
          <p:cNvSpPr/>
          <p:nvPr/>
        </p:nvSpPr>
        <p:spPr>
          <a:xfrm>
            <a:off x="4856574" y="2075328"/>
            <a:ext cx="855917" cy="397283"/>
          </a:xfrm>
          <a:prstGeom prst="diamon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T / F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3445278-AE95-BEEF-D33F-142021F20F6A}"/>
              </a:ext>
            </a:extLst>
          </p:cNvPr>
          <p:cNvCxnSpPr>
            <a:cxnSpLocks/>
            <a:stCxn id="59" idx="0"/>
            <a:endCxn id="42" idx="6"/>
          </p:cNvCxnSpPr>
          <p:nvPr/>
        </p:nvCxnSpPr>
        <p:spPr>
          <a:xfrm rot="16200000" flipV="1">
            <a:off x="4539031" y="1329826"/>
            <a:ext cx="859485" cy="6315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16C2B9-8147-A9B6-7199-65A4E3602D52}"/>
              </a:ext>
            </a:extLst>
          </p:cNvPr>
          <p:cNvCxnSpPr>
            <a:stCxn id="44" idx="3"/>
            <a:endCxn id="59" idx="1"/>
          </p:cNvCxnSpPr>
          <p:nvPr/>
        </p:nvCxnSpPr>
        <p:spPr>
          <a:xfrm>
            <a:off x="4654357" y="2273970"/>
            <a:ext cx="20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8AA52C-66F2-E427-3706-41EC3AD5B30D}"/>
              </a:ext>
            </a:extLst>
          </p:cNvPr>
          <p:cNvCxnSpPr>
            <a:cxnSpLocks/>
            <a:stCxn id="59" idx="2"/>
            <a:endCxn id="41" idx="0"/>
          </p:cNvCxnSpPr>
          <p:nvPr/>
        </p:nvCxnSpPr>
        <p:spPr>
          <a:xfrm>
            <a:off x="5284533" y="2472611"/>
            <a:ext cx="2890" cy="289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512592B-64F4-1DD5-689E-8F89743CCDE7}"/>
              </a:ext>
            </a:extLst>
          </p:cNvPr>
          <p:cNvCxnSpPr>
            <a:stCxn id="44" idx="1"/>
            <a:endCxn id="43" idx="2"/>
          </p:cNvCxnSpPr>
          <p:nvPr/>
        </p:nvCxnSpPr>
        <p:spPr>
          <a:xfrm rot="10800000" flipH="1">
            <a:off x="3798439" y="1752430"/>
            <a:ext cx="7549" cy="521541"/>
          </a:xfrm>
          <a:prstGeom prst="bentConnector3">
            <a:avLst>
              <a:gd name="adj1" fmla="val -43216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0705E2-73D6-1D6F-182C-2654E6FB47A8}"/>
              </a:ext>
            </a:extLst>
          </p:cNvPr>
          <p:cNvCxnSpPr>
            <a:stCxn id="42" idx="4"/>
            <a:endCxn id="43" idx="1"/>
          </p:cNvCxnSpPr>
          <p:nvPr/>
        </p:nvCxnSpPr>
        <p:spPr>
          <a:xfrm>
            <a:off x="4226751" y="1427820"/>
            <a:ext cx="0" cy="157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AF24E0D-4949-DA1C-DF6A-7FA01C49E773}"/>
              </a:ext>
            </a:extLst>
          </p:cNvPr>
          <p:cNvSpPr/>
          <p:nvPr/>
        </p:nvSpPr>
        <p:spPr>
          <a:xfrm>
            <a:off x="3798438" y="3282511"/>
            <a:ext cx="976354" cy="4572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 or Hide Management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2CD601C3-D2D0-640F-0FE2-5EEF55DCACBD}"/>
              </a:ext>
            </a:extLst>
          </p:cNvPr>
          <p:cNvCxnSpPr>
            <a:cxnSpLocks/>
            <a:stCxn id="41" idx="1"/>
            <a:endCxn id="89" idx="0"/>
          </p:cNvCxnSpPr>
          <p:nvPr/>
        </p:nvCxnSpPr>
        <p:spPr>
          <a:xfrm rot="10800000" flipV="1">
            <a:off x="4286615" y="2990559"/>
            <a:ext cx="540008" cy="2919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461A8EBA-6FA2-1AC1-4CCB-9A0E1BD4037C}"/>
              </a:ext>
            </a:extLst>
          </p:cNvPr>
          <p:cNvSpPr/>
          <p:nvPr/>
        </p:nvSpPr>
        <p:spPr>
          <a:xfrm>
            <a:off x="3862133" y="3960332"/>
            <a:ext cx="852524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9888CB7-7498-90A8-D111-F682FDCAFFD1}"/>
              </a:ext>
            </a:extLst>
          </p:cNvPr>
          <p:cNvCxnSpPr>
            <a:stCxn id="89" idx="2"/>
            <a:endCxn id="95" idx="0"/>
          </p:cNvCxnSpPr>
          <p:nvPr/>
        </p:nvCxnSpPr>
        <p:spPr>
          <a:xfrm>
            <a:off x="4286615" y="3739711"/>
            <a:ext cx="1780" cy="22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r>
              <a:rPr lang="en" dirty="0">
                <a:solidFill>
                  <a:schemeClr val="lt1"/>
                </a:solidFill>
              </a:rPr>
              <a:t> </a:t>
            </a:r>
            <a:r>
              <a:rPr lang="en" dirty="0">
                <a:solidFill>
                  <a:schemeClr val="dk2"/>
                </a:solidFill>
              </a:rPr>
              <a:t>ADMIN</a:t>
            </a:r>
            <a:r>
              <a:rPr lang="en" dirty="0"/>
              <a:t> </a:t>
            </a:r>
            <a:r>
              <a:rPr lang="en" dirty="0">
                <a:solidFill>
                  <a:schemeClr val="lt1"/>
                </a:solidFill>
              </a:rPr>
              <a:t>DIAGRAM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563" name="Google Shape;2563;p48"/>
          <p:cNvGrpSpPr/>
          <p:nvPr/>
        </p:nvGrpSpPr>
        <p:grpSpPr>
          <a:xfrm>
            <a:off x="169236" y="3597771"/>
            <a:ext cx="761455" cy="1301929"/>
            <a:chOff x="3927623" y="933096"/>
            <a:chExt cx="761455" cy="1301929"/>
          </a:xfrm>
        </p:grpSpPr>
        <p:grpSp>
          <p:nvGrpSpPr>
            <p:cNvPr id="2564" name="Google Shape;2564;p48"/>
            <p:cNvGrpSpPr/>
            <p:nvPr/>
          </p:nvGrpSpPr>
          <p:grpSpPr>
            <a:xfrm>
              <a:off x="3927623" y="933096"/>
              <a:ext cx="505551" cy="1295471"/>
              <a:chOff x="3968105" y="933096"/>
              <a:chExt cx="505551" cy="1295471"/>
            </a:xfrm>
          </p:grpSpPr>
          <p:sp>
            <p:nvSpPr>
              <p:cNvPr id="2565" name="Google Shape;2565;p48"/>
              <p:cNvSpPr/>
              <p:nvPr/>
            </p:nvSpPr>
            <p:spPr>
              <a:xfrm>
                <a:off x="3968105" y="933096"/>
                <a:ext cx="486580" cy="856530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42434" extrusionOk="0">
                    <a:moveTo>
                      <a:pt x="17230" y="0"/>
                    </a:moveTo>
                    <a:lnTo>
                      <a:pt x="16910" y="60"/>
                    </a:lnTo>
                    <a:lnTo>
                      <a:pt x="16590" y="140"/>
                    </a:lnTo>
                    <a:lnTo>
                      <a:pt x="16391" y="220"/>
                    </a:lnTo>
                    <a:lnTo>
                      <a:pt x="16191" y="320"/>
                    </a:lnTo>
                    <a:lnTo>
                      <a:pt x="16011" y="420"/>
                    </a:lnTo>
                    <a:lnTo>
                      <a:pt x="15831" y="520"/>
                    </a:lnTo>
                    <a:lnTo>
                      <a:pt x="15651" y="640"/>
                    </a:lnTo>
                    <a:lnTo>
                      <a:pt x="15491" y="780"/>
                    </a:lnTo>
                    <a:lnTo>
                      <a:pt x="15191" y="1080"/>
                    </a:lnTo>
                    <a:lnTo>
                      <a:pt x="14911" y="1399"/>
                    </a:lnTo>
                    <a:lnTo>
                      <a:pt x="14672" y="1759"/>
                    </a:lnTo>
                    <a:lnTo>
                      <a:pt x="14472" y="2139"/>
                    </a:lnTo>
                    <a:lnTo>
                      <a:pt x="14292" y="2519"/>
                    </a:lnTo>
                    <a:lnTo>
                      <a:pt x="14152" y="2918"/>
                    </a:lnTo>
                    <a:lnTo>
                      <a:pt x="14052" y="3338"/>
                    </a:lnTo>
                    <a:lnTo>
                      <a:pt x="13952" y="3738"/>
                    </a:lnTo>
                    <a:lnTo>
                      <a:pt x="13892" y="4158"/>
                    </a:lnTo>
                    <a:lnTo>
                      <a:pt x="13832" y="4597"/>
                    </a:lnTo>
                    <a:lnTo>
                      <a:pt x="13812" y="5017"/>
                    </a:lnTo>
                    <a:lnTo>
                      <a:pt x="13772" y="5857"/>
                    </a:lnTo>
                    <a:lnTo>
                      <a:pt x="13752" y="6636"/>
                    </a:lnTo>
                    <a:lnTo>
                      <a:pt x="13732" y="7416"/>
                    </a:lnTo>
                    <a:lnTo>
                      <a:pt x="13752" y="8195"/>
                    </a:lnTo>
                    <a:lnTo>
                      <a:pt x="13772" y="8955"/>
                    </a:lnTo>
                    <a:lnTo>
                      <a:pt x="13852" y="10494"/>
                    </a:lnTo>
                    <a:lnTo>
                      <a:pt x="13972" y="12033"/>
                    </a:lnTo>
                    <a:lnTo>
                      <a:pt x="14132" y="13572"/>
                    </a:lnTo>
                    <a:lnTo>
                      <a:pt x="14312" y="15111"/>
                    </a:lnTo>
                    <a:lnTo>
                      <a:pt x="14532" y="16630"/>
                    </a:lnTo>
                    <a:lnTo>
                      <a:pt x="14792" y="18169"/>
                    </a:lnTo>
                    <a:lnTo>
                      <a:pt x="15071" y="19688"/>
                    </a:lnTo>
                    <a:lnTo>
                      <a:pt x="15371" y="21227"/>
                    </a:lnTo>
                    <a:lnTo>
                      <a:pt x="15671" y="22746"/>
                    </a:lnTo>
                    <a:lnTo>
                      <a:pt x="15991" y="24265"/>
                    </a:lnTo>
                    <a:lnTo>
                      <a:pt x="16650" y="27303"/>
                    </a:lnTo>
                    <a:lnTo>
                      <a:pt x="17310" y="30341"/>
                    </a:lnTo>
                    <a:lnTo>
                      <a:pt x="17350" y="30561"/>
                    </a:lnTo>
                    <a:lnTo>
                      <a:pt x="17370" y="30801"/>
                    </a:lnTo>
                    <a:lnTo>
                      <a:pt x="17370" y="31041"/>
                    </a:lnTo>
                    <a:lnTo>
                      <a:pt x="17350" y="31281"/>
                    </a:lnTo>
                    <a:lnTo>
                      <a:pt x="17290" y="31501"/>
                    </a:lnTo>
                    <a:lnTo>
                      <a:pt x="17230" y="31581"/>
                    </a:lnTo>
                    <a:lnTo>
                      <a:pt x="17190" y="31681"/>
                    </a:lnTo>
                    <a:lnTo>
                      <a:pt x="17110" y="31741"/>
                    </a:lnTo>
                    <a:lnTo>
                      <a:pt x="17030" y="31820"/>
                    </a:lnTo>
                    <a:lnTo>
                      <a:pt x="16950" y="31860"/>
                    </a:lnTo>
                    <a:lnTo>
                      <a:pt x="16850" y="31900"/>
                    </a:lnTo>
                    <a:lnTo>
                      <a:pt x="16351" y="30461"/>
                    </a:lnTo>
                    <a:lnTo>
                      <a:pt x="15871" y="29042"/>
                    </a:lnTo>
                    <a:lnTo>
                      <a:pt x="15351" y="27603"/>
                    </a:lnTo>
                    <a:lnTo>
                      <a:pt x="14831" y="26184"/>
                    </a:lnTo>
                    <a:lnTo>
                      <a:pt x="14312" y="24765"/>
                    </a:lnTo>
                    <a:lnTo>
                      <a:pt x="13772" y="23366"/>
                    </a:lnTo>
                    <a:lnTo>
                      <a:pt x="13213" y="21947"/>
                    </a:lnTo>
                    <a:lnTo>
                      <a:pt x="12653" y="20547"/>
                    </a:lnTo>
                    <a:lnTo>
                      <a:pt x="12073" y="19148"/>
                    </a:lnTo>
                    <a:lnTo>
                      <a:pt x="11474" y="17749"/>
                    </a:lnTo>
                    <a:lnTo>
                      <a:pt x="10874" y="16370"/>
                    </a:lnTo>
                    <a:lnTo>
                      <a:pt x="10274" y="14971"/>
                    </a:lnTo>
                    <a:lnTo>
                      <a:pt x="9635" y="13592"/>
                    </a:lnTo>
                    <a:lnTo>
                      <a:pt x="9015" y="12233"/>
                    </a:lnTo>
                    <a:lnTo>
                      <a:pt x="8356" y="10853"/>
                    </a:lnTo>
                    <a:lnTo>
                      <a:pt x="7696" y="9494"/>
                    </a:lnTo>
                    <a:lnTo>
                      <a:pt x="7336" y="8755"/>
                    </a:lnTo>
                    <a:lnTo>
                      <a:pt x="7136" y="8395"/>
                    </a:lnTo>
                    <a:lnTo>
                      <a:pt x="6936" y="8035"/>
                    </a:lnTo>
                    <a:lnTo>
                      <a:pt x="6717" y="7675"/>
                    </a:lnTo>
                    <a:lnTo>
                      <a:pt x="6477" y="7336"/>
                    </a:lnTo>
                    <a:lnTo>
                      <a:pt x="6217" y="7016"/>
                    </a:lnTo>
                    <a:lnTo>
                      <a:pt x="5957" y="6716"/>
                    </a:lnTo>
                    <a:lnTo>
                      <a:pt x="5657" y="6416"/>
                    </a:lnTo>
                    <a:lnTo>
                      <a:pt x="5317" y="6156"/>
                    </a:lnTo>
                    <a:lnTo>
                      <a:pt x="4978" y="5937"/>
                    </a:lnTo>
                    <a:lnTo>
                      <a:pt x="4598" y="5757"/>
                    </a:lnTo>
                    <a:lnTo>
                      <a:pt x="4218" y="5617"/>
                    </a:lnTo>
                    <a:lnTo>
                      <a:pt x="4018" y="5557"/>
                    </a:lnTo>
                    <a:lnTo>
                      <a:pt x="3818" y="5517"/>
                    </a:lnTo>
                    <a:lnTo>
                      <a:pt x="3618" y="5477"/>
                    </a:lnTo>
                    <a:lnTo>
                      <a:pt x="3419" y="5457"/>
                    </a:lnTo>
                    <a:lnTo>
                      <a:pt x="3219" y="5457"/>
                    </a:lnTo>
                    <a:lnTo>
                      <a:pt x="2999" y="5477"/>
                    </a:lnTo>
                    <a:lnTo>
                      <a:pt x="2719" y="5537"/>
                    </a:lnTo>
                    <a:lnTo>
                      <a:pt x="2439" y="5617"/>
                    </a:lnTo>
                    <a:lnTo>
                      <a:pt x="2179" y="5717"/>
                    </a:lnTo>
                    <a:lnTo>
                      <a:pt x="1920" y="5837"/>
                    </a:lnTo>
                    <a:lnTo>
                      <a:pt x="1680" y="5997"/>
                    </a:lnTo>
                    <a:lnTo>
                      <a:pt x="1460" y="6176"/>
                    </a:lnTo>
                    <a:lnTo>
                      <a:pt x="1240" y="6376"/>
                    </a:lnTo>
                    <a:lnTo>
                      <a:pt x="1040" y="6576"/>
                    </a:lnTo>
                    <a:lnTo>
                      <a:pt x="860" y="6816"/>
                    </a:lnTo>
                    <a:lnTo>
                      <a:pt x="700" y="7056"/>
                    </a:lnTo>
                    <a:lnTo>
                      <a:pt x="540" y="7316"/>
                    </a:lnTo>
                    <a:lnTo>
                      <a:pt x="420" y="7576"/>
                    </a:lnTo>
                    <a:lnTo>
                      <a:pt x="301" y="7855"/>
                    </a:lnTo>
                    <a:lnTo>
                      <a:pt x="201" y="8135"/>
                    </a:lnTo>
                    <a:lnTo>
                      <a:pt x="121" y="8435"/>
                    </a:lnTo>
                    <a:lnTo>
                      <a:pt x="81" y="8715"/>
                    </a:lnTo>
                    <a:lnTo>
                      <a:pt x="41" y="9015"/>
                    </a:lnTo>
                    <a:lnTo>
                      <a:pt x="21" y="9294"/>
                    </a:lnTo>
                    <a:lnTo>
                      <a:pt x="1" y="9594"/>
                    </a:lnTo>
                    <a:lnTo>
                      <a:pt x="1" y="9874"/>
                    </a:lnTo>
                    <a:lnTo>
                      <a:pt x="61" y="10454"/>
                    </a:lnTo>
                    <a:lnTo>
                      <a:pt x="141" y="11033"/>
                    </a:lnTo>
                    <a:lnTo>
                      <a:pt x="261" y="11613"/>
                    </a:lnTo>
                    <a:lnTo>
                      <a:pt x="400" y="12193"/>
                    </a:lnTo>
                    <a:lnTo>
                      <a:pt x="560" y="12752"/>
                    </a:lnTo>
                    <a:lnTo>
                      <a:pt x="740" y="13312"/>
                    </a:lnTo>
                    <a:lnTo>
                      <a:pt x="1340" y="15191"/>
                    </a:lnTo>
                    <a:lnTo>
                      <a:pt x="1979" y="17070"/>
                    </a:lnTo>
                    <a:lnTo>
                      <a:pt x="2659" y="18909"/>
                    </a:lnTo>
                    <a:lnTo>
                      <a:pt x="3339" y="20767"/>
                    </a:lnTo>
                    <a:lnTo>
                      <a:pt x="4058" y="22586"/>
                    </a:lnTo>
                    <a:lnTo>
                      <a:pt x="4798" y="24425"/>
                    </a:lnTo>
                    <a:lnTo>
                      <a:pt x="5557" y="26244"/>
                    </a:lnTo>
                    <a:lnTo>
                      <a:pt x="6317" y="28063"/>
                    </a:lnTo>
                    <a:lnTo>
                      <a:pt x="7096" y="29862"/>
                    </a:lnTo>
                    <a:lnTo>
                      <a:pt x="7896" y="31661"/>
                    </a:lnTo>
                    <a:lnTo>
                      <a:pt x="9515" y="35258"/>
                    </a:lnTo>
                    <a:lnTo>
                      <a:pt x="12753" y="42434"/>
                    </a:lnTo>
                    <a:lnTo>
                      <a:pt x="24106" y="34579"/>
                    </a:lnTo>
                    <a:lnTo>
                      <a:pt x="22347" y="7616"/>
                    </a:lnTo>
                    <a:lnTo>
                      <a:pt x="22287" y="6936"/>
                    </a:lnTo>
                    <a:lnTo>
                      <a:pt x="22227" y="6236"/>
                    </a:lnTo>
                    <a:lnTo>
                      <a:pt x="22147" y="5557"/>
                    </a:lnTo>
                    <a:lnTo>
                      <a:pt x="22047" y="4877"/>
                    </a:lnTo>
                    <a:lnTo>
                      <a:pt x="21907" y="4198"/>
                    </a:lnTo>
                    <a:lnTo>
                      <a:pt x="21827" y="3878"/>
                    </a:lnTo>
                    <a:lnTo>
                      <a:pt x="21707" y="3538"/>
                    </a:lnTo>
                    <a:lnTo>
                      <a:pt x="21607" y="3218"/>
                    </a:lnTo>
                    <a:lnTo>
                      <a:pt x="21467" y="2918"/>
                    </a:lnTo>
                    <a:lnTo>
                      <a:pt x="21327" y="2599"/>
                    </a:lnTo>
                    <a:lnTo>
                      <a:pt x="21168" y="2299"/>
                    </a:lnTo>
                    <a:lnTo>
                      <a:pt x="20988" y="2019"/>
                    </a:lnTo>
                    <a:lnTo>
                      <a:pt x="20768" y="1739"/>
                    </a:lnTo>
                    <a:lnTo>
                      <a:pt x="20548" y="1459"/>
                    </a:lnTo>
                    <a:lnTo>
                      <a:pt x="20308" y="1219"/>
                    </a:lnTo>
                    <a:lnTo>
                      <a:pt x="20048" y="980"/>
                    </a:lnTo>
                    <a:lnTo>
                      <a:pt x="19768" y="780"/>
                    </a:lnTo>
                    <a:lnTo>
                      <a:pt x="19489" y="580"/>
                    </a:lnTo>
                    <a:lnTo>
                      <a:pt x="19189" y="420"/>
                    </a:lnTo>
                    <a:lnTo>
                      <a:pt x="18869" y="280"/>
                    </a:lnTo>
                    <a:lnTo>
                      <a:pt x="18549" y="160"/>
                    </a:lnTo>
                    <a:lnTo>
                      <a:pt x="18229" y="80"/>
                    </a:lnTo>
                    <a:lnTo>
                      <a:pt x="17910" y="20"/>
                    </a:lnTo>
                    <a:lnTo>
                      <a:pt x="175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48"/>
              <p:cNvSpPr/>
              <p:nvPr/>
            </p:nvSpPr>
            <p:spPr>
              <a:xfrm>
                <a:off x="4037902" y="1654849"/>
                <a:ext cx="435754" cy="573718"/>
              </a:xfrm>
              <a:custGeom>
                <a:avLst/>
                <a:gdLst/>
                <a:ahLst/>
                <a:cxnLst/>
                <a:rect l="l" t="t" r="r" b="b"/>
                <a:pathLst>
                  <a:path w="21588" h="28423" extrusionOk="0">
                    <a:moveTo>
                      <a:pt x="7936" y="0"/>
                    </a:moveTo>
                    <a:lnTo>
                      <a:pt x="7616" y="20"/>
                    </a:lnTo>
                    <a:lnTo>
                      <a:pt x="7296" y="40"/>
                    </a:lnTo>
                    <a:lnTo>
                      <a:pt x="6976" y="100"/>
                    </a:lnTo>
                    <a:lnTo>
                      <a:pt x="6656" y="180"/>
                    </a:lnTo>
                    <a:lnTo>
                      <a:pt x="6357" y="300"/>
                    </a:lnTo>
                    <a:lnTo>
                      <a:pt x="6057" y="460"/>
                    </a:lnTo>
                    <a:lnTo>
                      <a:pt x="5777" y="660"/>
                    </a:lnTo>
                    <a:lnTo>
                      <a:pt x="5517" y="880"/>
                    </a:lnTo>
                    <a:lnTo>
                      <a:pt x="5257" y="1119"/>
                    </a:lnTo>
                    <a:lnTo>
                      <a:pt x="5037" y="1399"/>
                    </a:lnTo>
                    <a:lnTo>
                      <a:pt x="4818" y="1659"/>
                    </a:lnTo>
                    <a:lnTo>
                      <a:pt x="4398" y="2239"/>
                    </a:lnTo>
                    <a:lnTo>
                      <a:pt x="3538" y="3518"/>
                    </a:lnTo>
                    <a:lnTo>
                      <a:pt x="3119" y="4177"/>
                    </a:lnTo>
                    <a:lnTo>
                      <a:pt x="2719" y="4877"/>
                    </a:lnTo>
                    <a:lnTo>
                      <a:pt x="2339" y="5577"/>
                    </a:lnTo>
                    <a:lnTo>
                      <a:pt x="2179" y="5916"/>
                    </a:lnTo>
                    <a:lnTo>
                      <a:pt x="2019" y="6276"/>
                    </a:lnTo>
                    <a:lnTo>
                      <a:pt x="1879" y="6636"/>
                    </a:lnTo>
                    <a:lnTo>
                      <a:pt x="1739" y="6996"/>
                    </a:lnTo>
                    <a:lnTo>
                      <a:pt x="1640" y="7355"/>
                    </a:lnTo>
                    <a:lnTo>
                      <a:pt x="1540" y="7735"/>
                    </a:lnTo>
                    <a:lnTo>
                      <a:pt x="1460" y="8055"/>
                    </a:lnTo>
                    <a:lnTo>
                      <a:pt x="1360" y="8375"/>
                    </a:lnTo>
                    <a:lnTo>
                      <a:pt x="1120" y="9014"/>
                    </a:lnTo>
                    <a:lnTo>
                      <a:pt x="600" y="10274"/>
                    </a:lnTo>
                    <a:lnTo>
                      <a:pt x="360" y="10913"/>
                    </a:lnTo>
                    <a:lnTo>
                      <a:pt x="260" y="11233"/>
                    </a:lnTo>
                    <a:lnTo>
                      <a:pt x="160" y="11553"/>
                    </a:lnTo>
                    <a:lnTo>
                      <a:pt x="101" y="11893"/>
                    </a:lnTo>
                    <a:lnTo>
                      <a:pt x="41" y="12232"/>
                    </a:lnTo>
                    <a:lnTo>
                      <a:pt x="1" y="12572"/>
                    </a:lnTo>
                    <a:lnTo>
                      <a:pt x="1" y="12932"/>
                    </a:lnTo>
                    <a:lnTo>
                      <a:pt x="1" y="13272"/>
                    </a:lnTo>
                    <a:lnTo>
                      <a:pt x="41" y="13612"/>
                    </a:lnTo>
                    <a:lnTo>
                      <a:pt x="140" y="14291"/>
                    </a:lnTo>
                    <a:lnTo>
                      <a:pt x="260" y="14991"/>
                    </a:lnTo>
                    <a:lnTo>
                      <a:pt x="300" y="15331"/>
                    </a:lnTo>
                    <a:lnTo>
                      <a:pt x="320" y="15670"/>
                    </a:lnTo>
                    <a:lnTo>
                      <a:pt x="340" y="16290"/>
                    </a:lnTo>
                    <a:lnTo>
                      <a:pt x="320" y="16910"/>
                    </a:lnTo>
                    <a:lnTo>
                      <a:pt x="340" y="17229"/>
                    </a:lnTo>
                    <a:lnTo>
                      <a:pt x="360" y="17529"/>
                    </a:lnTo>
                    <a:lnTo>
                      <a:pt x="400" y="17829"/>
                    </a:lnTo>
                    <a:lnTo>
                      <a:pt x="460" y="18129"/>
                    </a:lnTo>
                    <a:lnTo>
                      <a:pt x="560" y="18449"/>
                    </a:lnTo>
                    <a:lnTo>
                      <a:pt x="700" y="18768"/>
                    </a:lnTo>
                    <a:lnTo>
                      <a:pt x="880" y="19068"/>
                    </a:lnTo>
                    <a:lnTo>
                      <a:pt x="1060" y="19348"/>
                    </a:lnTo>
                    <a:lnTo>
                      <a:pt x="1280" y="19628"/>
                    </a:lnTo>
                    <a:lnTo>
                      <a:pt x="1500" y="19888"/>
                    </a:lnTo>
                    <a:lnTo>
                      <a:pt x="1939" y="20407"/>
                    </a:lnTo>
                    <a:lnTo>
                      <a:pt x="5677" y="24525"/>
                    </a:lnTo>
                    <a:lnTo>
                      <a:pt x="6117" y="25005"/>
                    </a:lnTo>
                    <a:lnTo>
                      <a:pt x="6556" y="25484"/>
                    </a:lnTo>
                    <a:lnTo>
                      <a:pt x="7036" y="25944"/>
                    </a:lnTo>
                    <a:lnTo>
                      <a:pt x="7516" y="26384"/>
                    </a:lnTo>
                    <a:lnTo>
                      <a:pt x="7796" y="26604"/>
                    </a:lnTo>
                    <a:lnTo>
                      <a:pt x="8096" y="26823"/>
                    </a:lnTo>
                    <a:lnTo>
                      <a:pt x="8375" y="27003"/>
                    </a:lnTo>
                    <a:lnTo>
                      <a:pt x="8675" y="27203"/>
                    </a:lnTo>
                    <a:lnTo>
                      <a:pt x="8995" y="27363"/>
                    </a:lnTo>
                    <a:lnTo>
                      <a:pt x="9315" y="27523"/>
                    </a:lnTo>
                    <a:lnTo>
                      <a:pt x="9635" y="27683"/>
                    </a:lnTo>
                    <a:lnTo>
                      <a:pt x="9954" y="27823"/>
                    </a:lnTo>
                    <a:lnTo>
                      <a:pt x="10294" y="27943"/>
                    </a:lnTo>
                    <a:lnTo>
                      <a:pt x="10614" y="28043"/>
                    </a:lnTo>
                    <a:lnTo>
                      <a:pt x="10954" y="28143"/>
                    </a:lnTo>
                    <a:lnTo>
                      <a:pt x="11314" y="28223"/>
                    </a:lnTo>
                    <a:lnTo>
                      <a:pt x="11653" y="28302"/>
                    </a:lnTo>
                    <a:lnTo>
                      <a:pt x="11993" y="28362"/>
                    </a:lnTo>
                    <a:lnTo>
                      <a:pt x="12353" y="28402"/>
                    </a:lnTo>
                    <a:lnTo>
                      <a:pt x="12713" y="28422"/>
                    </a:lnTo>
                    <a:lnTo>
                      <a:pt x="10914" y="15870"/>
                    </a:lnTo>
                    <a:lnTo>
                      <a:pt x="11114" y="15211"/>
                    </a:lnTo>
                    <a:lnTo>
                      <a:pt x="11294" y="14551"/>
                    </a:lnTo>
                    <a:lnTo>
                      <a:pt x="11433" y="13871"/>
                    </a:lnTo>
                    <a:lnTo>
                      <a:pt x="11533" y="13192"/>
                    </a:lnTo>
                    <a:lnTo>
                      <a:pt x="11613" y="12512"/>
                    </a:lnTo>
                    <a:lnTo>
                      <a:pt x="11653" y="11833"/>
                    </a:lnTo>
                    <a:lnTo>
                      <a:pt x="11673" y="11133"/>
                    </a:lnTo>
                    <a:lnTo>
                      <a:pt x="11653" y="10454"/>
                    </a:lnTo>
                    <a:lnTo>
                      <a:pt x="11573" y="9594"/>
                    </a:lnTo>
                    <a:lnTo>
                      <a:pt x="11513" y="8954"/>
                    </a:lnTo>
                    <a:lnTo>
                      <a:pt x="11413" y="8255"/>
                    </a:lnTo>
                    <a:lnTo>
                      <a:pt x="11314" y="7575"/>
                    </a:lnTo>
                    <a:lnTo>
                      <a:pt x="11174" y="6976"/>
                    </a:lnTo>
                    <a:lnTo>
                      <a:pt x="11114" y="6736"/>
                    </a:lnTo>
                    <a:lnTo>
                      <a:pt x="11034" y="6536"/>
                    </a:lnTo>
                    <a:lnTo>
                      <a:pt x="10954" y="6376"/>
                    </a:lnTo>
                    <a:lnTo>
                      <a:pt x="10894" y="6336"/>
                    </a:lnTo>
                    <a:lnTo>
                      <a:pt x="10854" y="6296"/>
                    </a:lnTo>
                    <a:lnTo>
                      <a:pt x="11174" y="6476"/>
                    </a:lnTo>
                    <a:lnTo>
                      <a:pt x="11513" y="6636"/>
                    </a:lnTo>
                    <a:lnTo>
                      <a:pt x="11833" y="6776"/>
                    </a:lnTo>
                    <a:lnTo>
                      <a:pt x="12173" y="6896"/>
                    </a:lnTo>
                    <a:lnTo>
                      <a:pt x="12513" y="7016"/>
                    </a:lnTo>
                    <a:lnTo>
                      <a:pt x="12853" y="7116"/>
                    </a:lnTo>
                    <a:lnTo>
                      <a:pt x="13212" y="7196"/>
                    </a:lnTo>
                    <a:lnTo>
                      <a:pt x="13552" y="7256"/>
                    </a:lnTo>
                    <a:lnTo>
                      <a:pt x="13912" y="7316"/>
                    </a:lnTo>
                    <a:lnTo>
                      <a:pt x="14272" y="7355"/>
                    </a:lnTo>
                    <a:lnTo>
                      <a:pt x="14611" y="7375"/>
                    </a:lnTo>
                    <a:lnTo>
                      <a:pt x="15331" y="7375"/>
                    </a:lnTo>
                    <a:lnTo>
                      <a:pt x="15671" y="7355"/>
                    </a:lnTo>
                    <a:lnTo>
                      <a:pt x="16031" y="7316"/>
                    </a:lnTo>
                    <a:lnTo>
                      <a:pt x="16370" y="7256"/>
                    </a:lnTo>
                    <a:lnTo>
                      <a:pt x="16710" y="7196"/>
                    </a:lnTo>
                    <a:lnTo>
                      <a:pt x="17050" y="7116"/>
                    </a:lnTo>
                    <a:lnTo>
                      <a:pt x="17390" y="7016"/>
                    </a:lnTo>
                    <a:lnTo>
                      <a:pt x="17730" y="6896"/>
                    </a:lnTo>
                    <a:lnTo>
                      <a:pt x="18049" y="6776"/>
                    </a:lnTo>
                    <a:lnTo>
                      <a:pt x="18369" y="6616"/>
                    </a:lnTo>
                    <a:lnTo>
                      <a:pt x="18689" y="6476"/>
                    </a:lnTo>
                    <a:lnTo>
                      <a:pt x="19009" y="6296"/>
                    </a:lnTo>
                    <a:lnTo>
                      <a:pt x="19309" y="6116"/>
                    </a:lnTo>
                    <a:lnTo>
                      <a:pt x="19588" y="5896"/>
                    </a:lnTo>
                    <a:lnTo>
                      <a:pt x="19868" y="5697"/>
                    </a:lnTo>
                    <a:lnTo>
                      <a:pt x="20148" y="5457"/>
                    </a:lnTo>
                    <a:lnTo>
                      <a:pt x="20408" y="5197"/>
                    </a:lnTo>
                    <a:lnTo>
                      <a:pt x="20668" y="4937"/>
                    </a:lnTo>
                    <a:lnTo>
                      <a:pt x="20908" y="4657"/>
                    </a:lnTo>
                    <a:lnTo>
                      <a:pt x="21147" y="4377"/>
                    </a:lnTo>
                    <a:lnTo>
                      <a:pt x="21327" y="4117"/>
                    </a:lnTo>
                    <a:lnTo>
                      <a:pt x="21467" y="3838"/>
                    </a:lnTo>
                    <a:lnTo>
                      <a:pt x="21527" y="3698"/>
                    </a:lnTo>
                    <a:lnTo>
                      <a:pt x="21567" y="3558"/>
                    </a:lnTo>
                    <a:lnTo>
                      <a:pt x="21587" y="3398"/>
                    </a:lnTo>
                    <a:lnTo>
                      <a:pt x="21587" y="3238"/>
                    </a:lnTo>
                    <a:lnTo>
                      <a:pt x="21567" y="3098"/>
                    </a:lnTo>
                    <a:lnTo>
                      <a:pt x="21527" y="2958"/>
                    </a:lnTo>
                    <a:lnTo>
                      <a:pt x="21487" y="2838"/>
                    </a:lnTo>
                    <a:lnTo>
                      <a:pt x="21407" y="2718"/>
                    </a:lnTo>
                    <a:lnTo>
                      <a:pt x="21327" y="2598"/>
                    </a:lnTo>
                    <a:lnTo>
                      <a:pt x="21227" y="2498"/>
                    </a:lnTo>
                    <a:lnTo>
                      <a:pt x="21107" y="2399"/>
                    </a:lnTo>
                    <a:lnTo>
                      <a:pt x="20988" y="2319"/>
                    </a:lnTo>
                    <a:lnTo>
                      <a:pt x="20708" y="2159"/>
                    </a:lnTo>
                    <a:lnTo>
                      <a:pt x="20428" y="2019"/>
                    </a:lnTo>
                    <a:lnTo>
                      <a:pt x="20128" y="1919"/>
                    </a:lnTo>
                    <a:lnTo>
                      <a:pt x="19828" y="1839"/>
                    </a:lnTo>
                    <a:lnTo>
                      <a:pt x="18469" y="1499"/>
                    </a:lnTo>
                    <a:lnTo>
                      <a:pt x="17130" y="1199"/>
                    </a:lnTo>
                    <a:lnTo>
                      <a:pt x="15771" y="919"/>
                    </a:lnTo>
                    <a:lnTo>
                      <a:pt x="14412" y="680"/>
                    </a:lnTo>
                    <a:lnTo>
                      <a:pt x="13052" y="480"/>
                    </a:lnTo>
                    <a:lnTo>
                      <a:pt x="11673" y="300"/>
                    </a:lnTo>
                    <a:lnTo>
                      <a:pt x="10294" y="160"/>
                    </a:lnTo>
                    <a:lnTo>
                      <a:pt x="8915" y="40"/>
                    </a:lnTo>
                    <a:lnTo>
                      <a:pt x="82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7" name="Google Shape;2567;p48"/>
            <p:cNvSpPr/>
            <p:nvPr/>
          </p:nvSpPr>
          <p:spPr>
            <a:xfrm>
              <a:off x="3968105" y="933096"/>
              <a:ext cx="486580" cy="856530"/>
            </a:xfrm>
            <a:custGeom>
              <a:avLst/>
              <a:gdLst/>
              <a:ahLst/>
              <a:cxnLst/>
              <a:rect l="l" t="t" r="r" b="b"/>
              <a:pathLst>
                <a:path w="24106" h="42434" extrusionOk="0">
                  <a:moveTo>
                    <a:pt x="17230" y="0"/>
                  </a:moveTo>
                  <a:lnTo>
                    <a:pt x="16910" y="60"/>
                  </a:lnTo>
                  <a:lnTo>
                    <a:pt x="16590" y="140"/>
                  </a:lnTo>
                  <a:lnTo>
                    <a:pt x="16391" y="220"/>
                  </a:lnTo>
                  <a:lnTo>
                    <a:pt x="16191" y="320"/>
                  </a:lnTo>
                  <a:lnTo>
                    <a:pt x="16011" y="420"/>
                  </a:lnTo>
                  <a:lnTo>
                    <a:pt x="15831" y="520"/>
                  </a:lnTo>
                  <a:lnTo>
                    <a:pt x="15651" y="640"/>
                  </a:lnTo>
                  <a:lnTo>
                    <a:pt x="15491" y="780"/>
                  </a:lnTo>
                  <a:lnTo>
                    <a:pt x="15191" y="1080"/>
                  </a:lnTo>
                  <a:lnTo>
                    <a:pt x="14911" y="1399"/>
                  </a:lnTo>
                  <a:lnTo>
                    <a:pt x="14672" y="1759"/>
                  </a:lnTo>
                  <a:lnTo>
                    <a:pt x="14472" y="2139"/>
                  </a:lnTo>
                  <a:lnTo>
                    <a:pt x="14292" y="2519"/>
                  </a:lnTo>
                  <a:lnTo>
                    <a:pt x="14152" y="2918"/>
                  </a:lnTo>
                  <a:lnTo>
                    <a:pt x="14052" y="3338"/>
                  </a:lnTo>
                  <a:lnTo>
                    <a:pt x="13952" y="3738"/>
                  </a:lnTo>
                  <a:lnTo>
                    <a:pt x="13892" y="4158"/>
                  </a:lnTo>
                  <a:lnTo>
                    <a:pt x="13832" y="4597"/>
                  </a:lnTo>
                  <a:lnTo>
                    <a:pt x="13812" y="5017"/>
                  </a:lnTo>
                  <a:lnTo>
                    <a:pt x="13772" y="5857"/>
                  </a:lnTo>
                  <a:lnTo>
                    <a:pt x="13752" y="6636"/>
                  </a:lnTo>
                  <a:lnTo>
                    <a:pt x="13732" y="7416"/>
                  </a:lnTo>
                  <a:lnTo>
                    <a:pt x="13752" y="8195"/>
                  </a:lnTo>
                  <a:lnTo>
                    <a:pt x="13772" y="8955"/>
                  </a:lnTo>
                  <a:lnTo>
                    <a:pt x="13852" y="10494"/>
                  </a:lnTo>
                  <a:lnTo>
                    <a:pt x="13972" y="12033"/>
                  </a:lnTo>
                  <a:lnTo>
                    <a:pt x="14132" y="13572"/>
                  </a:lnTo>
                  <a:lnTo>
                    <a:pt x="14312" y="15111"/>
                  </a:lnTo>
                  <a:lnTo>
                    <a:pt x="14532" y="16630"/>
                  </a:lnTo>
                  <a:lnTo>
                    <a:pt x="14792" y="18169"/>
                  </a:lnTo>
                  <a:lnTo>
                    <a:pt x="15071" y="19688"/>
                  </a:lnTo>
                  <a:lnTo>
                    <a:pt x="15371" y="21227"/>
                  </a:lnTo>
                  <a:lnTo>
                    <a:pt x="15671" y="22746"/>
                  </a:lnTo>
                  <a:lnTo>
                    <a:pt x="15991" y="24265"/>
                  </a:lnTo>
                  <a:lnTo>
                    <a:pt x="16650" y="27303"/>
                  </a:lnTo>
                  <a:lnTo>
                    <a:pt x="17310" y="30341"/>
                  </a:lnTo>
                  <a:lnTo>
                    <a:pt x="17350" y="30561"/>
                  </a:lnTo>
                  <a:lnTo>
                    <a:pt x="17370" y="30801"/>
                  </a:lnTo>
                  <a:lnTo>
                    <a:pt x="17370" y="31041"/>
                  </a:lnTo>
                  <a:lnTo>
                    <a:pt x="17350" y="31281"/>
                  </a:lnTo>
                  <a:lnTo>
                    <a:pt x="17290" y="31501"/>
                  </a:lnTo>
                  <a:lnTo>
                    <a:pt x="17230" y="31581"/>
                  </a:lnTo>
                  <a:lnTo>
                    <a:pt x="17190" y="31681"/>
                  </a:lnTo>
                  <a:lnTo>
                    <a:pt x="17110" y="31741"/>
                  </a:lnTo>
                  <a:lnTo>
                    <a:pt x="17030" y="31820"/>
                  </a:lnTo>
                  <a:lnTo>
                    <a:pt x="16950" y="31860"/>
                  </a:lnTo>
                  <a:lnTo>
                    <a:pt x="16850" y="31900"/>
                  </a:lnTo>
                  <a:lnTo>
                    <a:pt x="16351" y="30461"/>
                  </a:lnTo>
                  <a:lnTo>
                    <a:pt x="15871" y="29042"/>
                  </a:lnTo>
                  <a:lnTo>
                    <a:pt x="15351" y="27603"/>
                  </a:lnTo>
                  <a:lnTo>
                    <a:pt x="14831" y="26184"/>
                  </a:lnTo>
                  <a:lnTo>
                    <a:pt x="14312" y="24765"/>
                  </a:lnTo>
                  <a:lnTo>
                    <a:pt x="13772" y="23366"/>
                  </a:lnTo>
                  <a:lnTo>
                    <a:pt x="13213" y="21947"/>
                  </a:lnTo>
                  <a:lnTo>
                    <a:pt x="12653" y="20547"/>
                  </a:lnTo>
                  <a:lnTo>
                    <a:pt x="12073" y="19148"/>
                  </a:lnTo>
                  <a:lnTo>
                    <a:pt x="11474" y="17749"/>
                  </a:lnTo>
                  <a:lnTo>
                    <a:pt x="10874" y="16370"/>
                  </a:lnTo>
                  <a:lnTo>
                    <a:pt x="10274" y="14971"/>
                  </a:lnTo>
                  <a:lnTo>
                    <a:pt x="9635" y="13592"/>
                  </a:lnTo>
                  <a:lnTo>
                    <a:pt x="9015" y="12233"/>
                  </a:lnTo>
                  <a:lnTo>
                    <a:pt x="8356" y="10853"/>
                  </a:lnTo>
                  <a:lnTo>
                    <a:pt x="7696" y="9494"/>
                  </a:lnTo>
                  <a:lnTo>
                    <a:pt x="7336" y="8755"/>
                  </a:lnTo>
                  <a:lnTo>
                    <a:pt x="7136" y="8395"/>
                  </a:lnTo>
                  <a:lnTo>
                    <a:pt x="6936" y="8035"/>
                  </a:lnTo>
                  <a:lnTo>
                    <a:pt x="6717" y="7675"/>
                  </a:lnTo>
                  <a:lnTo>
                    <a:pt x="6477" y="7336"/>
                  </a:lnTo>
                  <a:lnTo>
                    <a:pt x="6217" y="7016"/>
                  </a:lnTo>
                  <a:lnTo>
                    <a:pt x="5957" y="6716"/>
                  </a:lnTo>
                  <a:lnTo>
                    <a:pt x="5657" y="6416"/>
                  </a:lnTo>
                  <a:lnTo>
                    <a:pt x="5317" y="6156"/>
                  </a:lnTo>
                  <a:lnTo>
                    <a:pt x="4978" y="5937"/>
                  </a:lnTo>
                  <a:lnTo>
                    <a:pt x="4598" y="5757"/>
                  </a:lnTo>
                  <a:lnTo>
                    <a:pt x="4218" y="5617"/>
                  </a:lnTo>
                  <a:lnTo>
                    <a:pt x="4018" y="5557"/>
                  </a:lnTo>
                  <a:lnTo>
                    <a:pt x="3818" y="5517"/>
                  </a:lnTo>
                  <a:lnTo>
                    <a:pt x="3618" y="5477"/>
                  </a:lnTo>
                  <a:lnTo>
                    <a:pt x="3419" y="5457"/>
                  </a:lnTo>
                  <a:lnTo>
                    <a:pt x="3219" y="5457"/>
                  </a:lnTo>
                  <a:lnTo>
                    <a:pt x="2999" y="5477"/>
                  </a:lnTo>
                  <a:lnTo>
                    <a:pt x="2719" y="5537"/>
                  </a:lnTo>
                  <a:lnTo>
                    <a:pt x="2439" y="5617"/>
                  </a:lnTo>
                  <a:lnTo>
                    <a:pt x="2179" y="5717"/>
                  </a:lnTo>
                  <a:lnTo>
                    <a:pt x="1920" y="5837"/>
                  </a:lnTo>
                  <a:lnTo>
                    <a:pt x="1680" y="5997"/>
                  </a:lnTo>
                  <a:lnTo>
                    <a:pt x="1460" y="6176"/>
                  </a:lnTo>
                  <a:lnTo>
                    <a:pt x="1240" y="6376"/>
                  </a:lnTo>
                  <a:lnTo>
                    <a:pt x="1040" y="6576"/>
                  </a:lnTo>
                  <a:lnTo>
                    <a:pt x="860" y="6816"/>
                  </a:lnTo>
                  <a:lnTo>
                    <a:pt x="700" y="7056"/>
                  </a:lnTo>
                  <a:lnTo>
                    <a:pt x="540" y="7316"/>
                  </a:lnTo>
                  <a:lnTo>
                    <a:pt x="420" y="7576"/>
                  </a:lnTo>
                  <a:lnTo>
                    <a:pt x="301" y="7855"/>
                  </a:lnTo>
                  <a:lnTo>
                    <a:pt x="201" y="8135"/>
                  </a:lnTo>
                  <a:lnTo>
                    <a:pt x="121" y="8435"/>
                  </a:lnTo>
                  <a:lnTo>
                    <a:pt x="81" y="8715"/>
                  </a:lnTo>
                  <a:lnTo>
                    <a:pt x="41" y="9015"/>
                  </a:lnTo>
                  <a:lnTo>
                    <a:pt x="21" y="9294"/>
                  </a:lnTo>
                  <a:lnTo>
                    <a:pt x="1" y="9594"/>
                  </a:lnTo>
                  <a:lnTo>
                    <a:pt x="1" y="9874"/>
                  </a:lnTo>
                  <a:lnTo>
                    <a:pt x="61" y="10454"/>
                  </a:lnTo>
                  <a:lnTo>
                    <a:pt x="141" y="11033"/>
                  </a:lnTo>
                  <a:lnTo>
                    <a:pt x="261" y="11613"/>
                  </a:lnTo>
                  <a:lnTo>
                    <a:pt x="400" y="12193"/>
                  </a:lnTo>
                  <a:lnTo>
                    <a:pt x="560" y="12752"/>
                  </a:lnTo>
                  <a:lnTo>
                    <a:pt x="740" y="13312"/>
                  </a:lnTo>
                  <a:lnTo>
                    <a:pt x="1340" y="15191"/>
                  </a:lnTo>
                  <a:lnTo>
                    <a:pt x="1979" y="17070"/>
                  </a:lnTo>
                  <a:lnTo>
                    <a:pt x="2659" y="18909"/>
                  </a:lnTo>
                  <a:lnTo>
                    <a:pt x="3339" y="20767"/>
                  </a:lnTo>
                  <a:lnTo>
                    <a:pt x="4058" y="22586"/>
                  </a:lnTo>
                  <a:lnTo>
                    <a:pt x="4798" y="24425"/>
                  </a:lnTo>
                  <a:lnTo>
                    <a:pt x="5557" y="26244"/>
                  </a:lnTo>
                  <a:lnTo>
                    <a:pt x="6317" y="28063"/>
                  </a:lnTo>
                  <a:lnTo>
                    <a:pt x="7096" y="29862"/>
                  </a:lnTo>
                  <a:lnTo>
                    <a:pt x="7896" y="31661"/>
                  </a:lnTo>
                  <a:lnTo>
                    <a:pt x="9515" y="35258"/>
                  </a:lnTo>
                  <a:lnTo>
                    <a:pt x="12753" y="42434"/>
                  </a:lnTo>
                  <a:lnTo>
                    <a:pt x="24106" y="34579"/>
                  </a:lnTo>
                  <a:lnTo>
                    <a:pt x="22347" y="7616"/>
                  </a:lnTo>
                  <a:lnTo>
                    <a:pt x="22287" y="6936"/>
                  </a:lnTo>
                  <a:lnTo>
                    <a:pt x="22227" y="6236"/>
                  </a:lnTo>
                  <a:lnTo>
                    <a:pt x="22147" y="5557"/>
                  </a:lnTo>
                  <a:lnTo>
                    <a:pt x="22047" y="4877"/>
                  </a:lnTo>
                  <a:lnTo>
                    <a:pt x="21907" y="4198"/>
                  </a:lnTo>
                  <a:lnTo>
                    <a:pt x="21827" y="3878"/>
                  </a:lnTo>
                  <a:lnTo>
                    <a:pt x="21707" y="3538"/>
                  </a:lnTo>
                  <a:lnTo>
                    <a:pt x="21607" y="3218"/>
                  </a:lnTo>
                  <a:lnTo>
                    <a:pt x="21467" y="2918"/>
                  </a:lnTo>
                  <a:lnTo>
                    <a:pt x="21327" y="2599"/>
                  </a:lnTo>
                  <a:lnTo>
                    <a:pt x="21168" y="2299"/>
                  </a:lnTo>
                  <a:lnTo>
                    <a:pt x="20988" y="2019"/>
                  </a:lnTo>
                  <a:lnTo>
                    <a:pt x="20768" y="1739"/>
                  </a:lnTo>
                  <a:lnTo>
                    <a:pt x="20548" y="1459"/>
                  </a:lnTo>
                  <a:lnTo>
                    <a:pt x="20308" y="1219"/>
                  </a:lnTo>
                  <a:lnTo>
                    <a:pt x="20048" y="980"/>
                  </a:lnTo>
                  <a:lnTo>
                    <a:pt x="19768" y="780"/>
                  </a:lnTo>
                  <a:lnTo>
                    <a:pt x="19489" y="580"/>
                  </a:lnTo>
                  <a:lnTo>
                    <a:pt x="19189" y="420"/>
                  </a:lnTo>
                  <a:lnTo>
                    <a:pt x="18869" y="280"/>
                  </a:lnTo>
                  <a:lnTo>
                    <a:pt x="18549" y="160"/>
                  </a:lnTo>
                  <a:lnTo>
                    <a:pt x="18229" y="80"/>
                  </a:lnTo>
                  <a:lnTo>
                    <a:pt x="17910" y="2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8"/>
            <p:cNvSpPr/>
            <p:nvPr/>
          </p:nvSpPr>
          <p:spPr>
            <a:xfrm>
              <a:off x="4114966" y="1690736"/>
              <a:ext cx="572103" cy="544289"/>
            </a:xfrm>
            <a:custGeom>
              <a:avLst/>
              <a:gdLst/>
              <a:ahLst/>
              <a:cxnLst/>
              <a:rect l="l" t="t" r="r" b="b"/>
              <a:pathLst>
                <a:path w="28343" h="26965" extrusionOk="0">
                  <a:moveTo>
                    <a:pt x="21607" y="1"/>
                  </a:moveTo>
                  <a:lnTo>
                    <a:pt x="20927" y="21"/>
                  </a:lnTo>
                  <a:lnTo>
                    <a:pt x="19268" y="141"/>
                  </a:lnTo>
                  <a:lnTo>
                    <a:pt x="17629" y="321"/>
                  </a:lnTo>
                  <a:lnTo>
                    <a:pt x="15970" y="521"/>
                  </a:lnTo>
                  <a:lnTo>
                    <a:pt x="14331" y="760"/>
                  </a:lnTo>
                  <a:lnTo>
                    <a:pt x="12692" y="1040"/>
                  </a:lnTo>
                  <a:lnTo>
                    <a:pt x="11053" y="1360"/>
                  </a:lnTo>
                  <a:lnTo>
                    <a:pt x="9434" y="1720"/>
                  </a:lnTo>
                  <a:lnTo>
                    <a:pt x="7815" y="2120"/>
                  </a:lnTo>
                  <a:lnTo>
                    <a:pt x="6736" y="2399"/>
                  </a:lnTo>
                  <a:lnTo>
                    <a:pt x="6196" y="2579"/>
                  </a:lnTo>
                  <a:lnTo>
                    <a:pt x="5657" y="2759"/>
                  </a:lnTo>
                  <a:lnTo>
                    <a:pt x="5137" y="2959"/>
                  </a:lnTo>
                  <a:lnTo>
                    <a:pt x="4617" y="3159"/>
                  </a:lnTo>
                  <a:lnTo>
                    <a:pt x="4118" y="3399"/>
                  </a:lnTo>
                  <a:lnTo>
                    <a:pt x="3618" y="3659"/>
                  </a:lnTo>
                  <a:lnTo>
                    <a:pt x="3138" y="3939"/>
                  </a:lnTo>
                  <a:lnTo>
                    <a:pt x="2699" y="4238"/>
                  </a:lnTo>
                  <a:lnTo>
                    <a:pt x="2279" y="4578"/>
                  </a:lnTo>
                  <a:lnTo>
                    <a:pt x="1879" y="4918"/>
                  </a:lnTo>
                  <a:lnTo>
                    <a:pt x="1499" y="5318"/>
                  </a:lnTo>
                  <a:lnTo>
                    <a:pt x="1179" y="5717"/>
                  </a:lnTo>
                  <a:lnTo>
                    <a:pt x="1020" y="5937"/>
                  </a:lnTo>
                  <a:lnTo>
                    <a:pt x="880" y="6177"/>
                  </a:lnTo>
                  <a:lnTo>
                    <a:pt x="740" y="6417"/>
                  </a:lnTo>
                  <a:lnTo>
                    <a:pt x="620" y="6657"/>
                  </a:lnTo>
                  <a:lnTo>
                    <a:pt x="520" y="6897"/>
                  </a:lnTo>
                  <a:lnTo>
                    <a:pt x="420" y="7137"/>
                  </a:lnTo>
                  <a:lnTo>
                    <a:pt x="260" y="7656"/>
                  </a:lnTo>
                  <a:lnTo>
                    <a:pt x="140" y="8176"/>
                  </a:lnTo>
                  <a:lnTo>
                    <a:pt x="60" y="8696"/>
                  </a:lnTo>
                  <a:lnTo>
                    <a:pt x="20" y="9235"/>
                  </a:lnTo>
                  <a:lnTo>
                    <a:pt x="0" y="9755"/>
                  </a:lnTo>
                  <a:lnTo>
                    <a:pt x="20" y="10295"/>
                  </a:lnTo>
                  <a:lnTo>
                    <a:pt x="40" y="10834"/>
                  </a:lnTo>
                  <a:lnTo>
                    <a:pt x="120" y="11674"/>
                  </a:lnTo>
                  <a:lnTo>
                    <a:pt x="240" y="12493"/>
                  </a:lnTo>
                  <a:lnTo>
                    <a:pt x="400" y="13313"/>
                  </a:lnTo>
                  <a:lnTo>
                    <a:pt x="500" y="13712"/>
                  </a:lnTo>
                  <a:lnTo>
                    <a:pt x="620" y="14112"/>
                  </a:lnTo>
                  <a:lnTo>
                    <a:pt x="740" y="14512"/>
                  </a:lnTo>
                  <a:lnTo>
                    <a:pt x="880" y="14892"/>
                  </a:lnTo>
                  <a:lnTo>
                    <a:pt x="1020" y="15291"/>
                  </a:lnTo>
                  <a:lnTo>
                    <a:pt x="1179" y="15671"/>
                  </a:lnTo>
                  <a:lnTo>
                    <a:pt x="1359" y="16051"/>
                  </a:lnTo>
                  <a:lnTo>
                    <a:pt x="1539" y="16411"/>
                  </a:lnTo>
                  <a:lnTo>
                    <a:pt x="1739" y="16791"/>
                  </a:lnTo>
                  <a:lnTo>
                    <a:pt x="1939" y="17150"/>
                  </a:lnTo>
                  <a:lnTo>
                    <a:pt x="2119" y="17410"/>
                  </a:lnTo>
                  <a:lnTo>
                    <a:pt x="2299" y="17650"/>
                  </a:lnTo>
                  <a:lnTo>
                    <a:pt x="2679" y="18130"/>
                  </a:lnTo>
                  <a:lnTo>
                    <a:pt x="3098" y="18569"/>
                  </a:lnTo>
                  <a:lnTo>
                    <a:pt x="3498" y="19009"/>
                  </a:lnTo>
                  <a:lnTo>
                    <a:pt x="3918" y="19449"/>
                  </a:lnTo>
                  <a:lnTo>
                    <a:pt x="4298" y="19909"/>
                  </a:lnTo>
                  <a:lnTo>
                    <a:pt x="4477" y="20148"/>
                  </a:lnTo>
                  <a:lnTo>
                    <a:pt x="4657" y="20388"/>
                  </a:lnTo>
                  <a:lnTo>
                    <a:pt x="4817" y="20648"/>
                  </a:lnTo>
                  <a:lnTo>
                    <a:pt x="4977" y="20928"/>
                  </a:lnTo>
                  <a:lnTo>
                    <a:pt x="5257" y="21508"/>
                  </a:lnTo>
                  <a:lnTo>
                    <a:pt x="5537" y="22127"/>
                  </a:lnTo>
                  <a:lnTo>
                    <a:pt x="6076" y="23346"/>
                  </a:lnTo>
                  <a:lnTo>
                    <a:pt x="6596" y="24566"/>
                  </a:lnTo>
                  <a:lnTo>
                    <a:pt x="6876" y="25165"/>
                  </a:lnTo>
                  <a:lnTo>
                    <a:pt x="7176" y="25725"/>
                  </a:lnTo>
                  <a:lnTo>
                    <a:pt x="7376" y="26045"/>
                  </a:lnTo>
                  <a:lnTo>
                    <a:pt x="7555" y="26305"/>
                  </a:lnTo>
                  <a:lnTo>
                    <a:pt x="7735" y="26485"/>
                  </a:lnTo>
                  <a:lnTo>
                    <a:pt x="7835" y="26544"/>
                  </a:lnTo>
                  <a:lnTo>
                    <a:pt x="7935" y="26604"/>
                  </a:lnTo>
                  <a:lnTo>
                    <a:pt x="8155" y="26684"/>
                  </a:lnTo>
                  <a:lnTo>
                    <a:pt x="8415" y="26744"/>
                  </a:lnTo>
                  <a:lnTo>
                    <a:pt x="8695" y="26764"/>
                  </a:lnTo>
                  <a:lnTo>
                    <a:pt x="9035" y="26784"/>
                  </a:lnTo>
                  <a:lnTo>
                    <a:pt x="9534" y="26784"/>
                  </a:lnTo>
                  <a:lnTo>
                    <a:pt x="10014" y="26824"/>
                  </a:lnTo>
                  <a:lnTo>
                    <a:pt x="11013" y="26924"/>
                  </a:lnTo>
                  <a:lnTo>
                    <a:pt x="11513" y="26944"/>
                  </a:lnTo>
                  <a:lnTo>
                    <a:pt x="12033" y="26964"/>
                  </a:lnTo>
                  <a:lnTo>
                    <a:pt x="12552" y="26944"/>
                  </a:lnTo>
                  <a:lnTo>
                    <a:pt x="13072" y="26904"/>
                  </a:lnTo>
                  <a:lnTo>
                    <a:pt x="14111" y="26824"/>
                  </a:lnTo>
                  <a:lnTo>
                    <a:pt x="15131" y="26704"/>
                  </a:lnTo>
                  <a:lnTo>
                    <a:pt x="16110" y="26584"/>
                  </a:lnTo>
                  <a:lnTo>
                    <a:pt x="16630" y="26505"/>
                  </a:lnTo>
                  <a:lnTo>
                    <a:pt x="17150" y="26405"/>
                  </a:lnTo>
                  <a:lnTo>
                    <a:pt x="17649" y="26305"/>
                  </a:lnTo>
                  <a:lnTo>
                    <a:pt x="18169" y="26165"/>
                  </a:lnTo>
                  <a:lnTo>
                    <a:pt x="18669" y="26005"/>
                  </a:lnTo>
                  <a:lnTo>
                    <a:pt x="19148" y="25825"/>
                  </a:lnTo>
                  <a:lnTo>
                    <a:pt x="19628" y="25625"/>
                  </a:lnTo>
                  <a:lnTo>
                    <a:pt x="20088" y="25385"/>
                  </a:lnTo>
                  <a:lnTo>
                    <a:pt x="20507" y="25125"/>
                  </a:lnTo>
                  <a:lnTo>
                    <a:pt x="20927" y="24826"/>
                  </a:lnTo>
                  <a:lnTo>
                    <a:pt x="21107" y="24666"/>
                  </a:lnTo>
                  <a:lnTo>
                    <a:pt x="21307" y="24486"/>
                  </a:lnTo>
                  <a:lnTo>
                    <a:pt x="21487" y="24306"/>
                  </a:lnTo>
                  <a:lnTo>
                    <a:pt x="21647" y="24126"/>
                  </a:lnTo>
                  <a:lnTo>
                    <a:pt x="21807" y="23926"/>
                  </a:lnTo>
                  <a:lnTo>
                    <a:pt x="21947" y="23706"/>
                  </a:lnTo>
                  <a:lnTo>
                    <a:pt x="22086" y="23486"/>
                  </a:lnTo>
                  <a:lnTo>
                    <a:pt x="22226" y="23247"/>
                  </a:lnTo>
                  <a:lnTo>
                    <a:pt x="22986" y="21767"/>
                  </a:lnTo>
                  <a:lnTo>
                    <a:pt x="23705" y="20268"/>
                  </a:lnTo>
                  <a:lnTo>
                    <a:pt x="24385" y="18749"/>
                  </a:lnTo>
                  <a:lnTo>
                    <a:pt x="25045" y="17210"/>
                  </a:lnTo>
                  <a:lnTo>
                    <a:pt x="25664" y="15671"/>
                  </a:lnTo>
                  <a:lnTo>
                    <a:pt x="26264" y="14112"/>
                  </a:lnTo>
                  <a:lnTo>
                    <a:pt x="26824" y="12553"/>
                  </a:lnTo>
                  <a:lnTo>
                    <a:pt x="27343" y="10954"/>
                  </a:lnTo>
                  <a:lnTo>
                    <a:pt x="27583" y="10235"/>
                  </a:lnTo>
                  <a:lnTo>
                    <a:pt x="27783" y="9495"/>
                  </a:lnTo>
                  <a:lnTo>
                    <a:pt x="27983" y="8756"/>
                  </a:lnTo>
                  <a:lnTo>
                    <a:pt x="28143" y="8016"/>
                  </a:lnTo>
                  <a:lnTo>
                    <a:pt x="28263" y="7256"/>
                  </a:lnTo>
                  <a:lnTo>
                    <a:pt x="28303" y="6877"/>
                  </a:lnTo>
                  <a:lnTo>
                    <a:pt x="28323" y="6517"/>
                  </a:lnTo>
                  <a:lnTo>
                    <a:pt x="28343" y="6137"/>
                  </a:lnTo>
                  <a:lnTo>
                    <a:pt x="28343" y="5757"/>
                  </a:lnTo>
                  <a:lnTo>
                    <a:pt x="28323" y="5378"/>
                  </a:lnTo>
                  <a:lnTo>
                    <a:pt x="28303" y="4998"/>
                  </a:lnTo>
                  <a:lnTo>
                    <a:pt x="28243" y="4618"/>
                  </a:lnTo>
                  <a:lnTo>
                    <a:pt x="28183" y="4258"/>
                  </a:lnTo>
                  <a:lnTo>
                    <a:pt x="28103" y="3919"/>
                  </a:lnTo>
                  <a:lnTo>
                    <a:pt x="28003" y="3579"/>
                  </a:lnTo>
                  <a:lnTo>
                    <a:pt x="27883" y="3279"/>
                  </a:lnTo>
                  <a:lnTo>
                    <a:pt x="27763" y="2979"/>
                  </a:lnTo>
                  <a:lnTo>
                    <a:pt x="27623" y="2699"/>
                  </a:lnTo>
                  <a:lnTo>
                    <a:pt x="27463" y="2439"/>
                  </a:lnTo>
                  <a:lnTo>
                    <a:pt x="27303" y="2200"/>
                  </a:lnTo>
                  <a:lnTo>
                    <a:pt x="27123" y="1960"/>
                  </a:lnTo>
                  <a:lnTo>
                    <a:pt x="26943" y="1740"/>
                  </a:lnTo>
                  <a:lnTo>
                    <a:pt x="26744" y="1540"/>
                  </a:lnTo>
                  <a:lnTo>
                    <a:pt x="26524" y="1360"/>
                  </a:lnTo>
                  <a:lnTo>
                    <a:pt x="26304" y="1180"/>
                  </a:lnTo>
                  <a:lnTo>
                    <a:pt x="26064" y="1020"/>
                  </a:lnTo>
                  <a:lnTo>
                    <a:pt x="25824" y="860"/>
                  </a:lnTo>
                  <a:lnTo>
                    <a:pt x="25564" y="740"/>
                  </a:lnTo>
                  <a:lnTo>
                    <a:pt x="25304" y="601"/>
                  </a:lnTo>
                  <a:lnTo>
                    <a:pt x="25045" y="501"/>
                  </a:lnTo>
                  <a:lnTo>
                    <a:pt x="24765" y="401"/>
                  </a:lnTo>
                  <a:lnTo>
                    <a:pt x="24465" y="321"/>
                  </a:lnTo>
                  <a:lnTo>
                    <a:pt x="24185" y="241"/>
                  </a:lnTo>
                  <a:lnTo>
                    <a:pt x="23566" y="121"/>
                  </a:lnTo>
                  <a:lnTo>
                    <a:pt x="22946" y="41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8"/>
            <p:cNvSpPr/>
            <p:nvPr/>
          </p:nvSpPr>
          <p:spPr>
            <a:xfrm>
              <a:off x="4299734" y="1537840"/>
              <a:ext cx="250556" cy="332063"/>
            </a:xfrm>
            <a:custGeom>
              <a:avLst/>
              <a:gdLst/>
              <a:ahLst/>
              <a:cxnLst/>
              <a:rect l="l" t="t" r="r" b="b"/>
              <a:pathLst>
                <a:path w="12413" h="16451" extrusionOk="0">
                  <a:moveTo>
                    <a:pt x="8895" y="1"/>
                  </a:moveTo>
                  <a:lnTo>
                    <a:pt x="8635" y="41"/>
                  </a:lnTo>
                  <a:lnTo>
                    <a:pt x="8395" y="101"/>
                  </a:lnTo>
                  <a:lnTo>
                    <a:pt x="8135" y="181"/>
                  </a:lnTo>
                  <a:lnTo>
                    <a:pt x="7896" y="280"/>
                  </a:lnTo>
                  <a:lnTo>
                    <a:pt x="7656" y="400"/>
                  </a:lnTo>
                  <a:lnTo>
                    <a:pt x="7416" y="520"/>
                  </a:lnTo>
                  <a:lnTo>
                    <a:pt x="7176" y="660"/>
                  </a:lnTo>
                  <a:lnTo>
                    <a:pt x="6956" y="820"/>
                  </a:lnTo>
                  <a:lnTo>
                    <a:pt x="6736" y="1000"/>
                  </a:lnTo>
                  <a:lnTo>
                    <a:pt x="6317" y="1360"/>
                  </a:lnTo>
                  <a:lnTo>
                    <a:pt x="5937" y="1740"/>
                  </a:lnTo>
                  <a:lnTo>
                    <a:pt x="5517" y="2179"/>
                  </a:lnTo>
                  <a:lnTo>
                    <a:pt x="5117" y="2659"/>
                  </a:lnTo>
                  <a:lnTo>
                    <a:pt x="4738" y="3139"/>
                  </a:lnTo>
                  <a:lnTo>
                    <a:pt x="4378" y="3638"/>
                  </a:lnTo>
                  <a:lnTo>
                    <a:pt x="4038" y="4138"/>
                  </a:lnTo>
                  <a:lnTo>
                    <a:pt x="3698" y="4658"/>
                  </a:lnTo>
                  <a:lnTo>
                    <a:pt x="3378" y="5177"/>
                  </a:lnTo>
                  <a:lnTo>
                    <a:pt x="3079" y="5717"/>
                  </a:lnTo>
                  <a:lnTo>
                    <a:pt x="2779" y="6257"/>
                  </a:lnTo>
                  <a:lnTo>
                    <a:pt x="2499" y="6816"/>
                  </a:lnTo>
                  <a:lnTo>
                    <a:pt x="1939" y="7936"/>
                  </a:lnTo>
                  <a:lnTo>
                    <a:pt x="1420" y="9055"/>
                  </a:lnTo>
                  <a:lnTo>
                    <a:pt x="920" y="10194"/>
                  </a:lnTo>
                  <a:lnTo>
                    <a:pt x="640" y="10854"/>
                  </a:lnTo>
                  <a:lnTo>
                    <a:pt x="360" y="11514"/>
                  </a:lnTo>
                  <a:lnTo>
                    <a:pt x="260" y="11853"/>
                  </a:lnTo>
                  <a:lnTo>
                    <a:pt x="160" y="12193"/>
                  </a:lnTo>
                  <a:lnTo>
                    <a:pt x="80" y="12533"/>
                  </a:lnTo>
                  <a:lnTo>
                    <a:pt x="20" y="12893"/>
                  </a:lnTo>
                  <a:lnTo>
                    <a:pt x="0" y="13252"/>
                  </a:lnTo>
                  <a:lnTo>
                    <a:pt x="0" y="13612"/>
                  </a:lnTo>
                  <a:lnTo>
                    <a:pt x="20" y="13972"/>
                  </a:lnTo>
                  <a:lnTo>
                    <a:pt x="80" y="14312"/>
                  </a:lnTo>
                  <a:lnTo>
                    <a:pt x="180" y="14652"/>
                  </a:lnTo>
                  <a:lnTo>
                    <a:pt x="320" y="14991"/>
                  </a:lnTo>
                  <a:lnTo>
                    <a:pt x="500" y="15291"/>
                  </a:lnTo>
                  <a:lnTo>
                    <a:pt x="620" y="15431"/>
                  </a:lnTo>
                  <a:lnTo>
                    <a:pt x="720" y="15571"/>
                  </a:lnTo>
                  <a:lnTo>
                    <a:pt x="900" y="15751"/>
                  </a:lnTo>
                  <a:lnTo>
                    <a:pt x="1080" y="15891"/>
                  </a:lnTo>
                  <a:lnTo>
                    <a:pt x="1300" y="16031"/>
                  </a:lnTo>
                  <a:lnTo>
                    <a:pt x="1500" y="16151"/>
                  </a:lnTo>
                  <a:lnTo>
                    <a:pt x="1719" y="16251"/>
                  </a:lnTo>
                  <a:lnTo>
                    <a:pt x="1959" y="16311"/>
                  </a:lnTo>
                  <a:lnTo>
                    <a:pt x="2199" y="16370"/>
                  </a:lnTo>
                  <a:lnTo>
                    <a:pt x="2439" y="16410"/>
                  </a:lnTo>
                  <a:lnTo>
                    <a:pt x="2699" y="16450"/>
                  </a:lnTo>
                  <a:lnTo>
                    <a:pt x="2939" y="16450"/>
                  </a:lnTo>
                  <a:lnTo>
                    <a:pt x="3199" y="16430"/>
                  </a:lnTo>
                  <a:lnTo>
                    <a:pt x="3438" y="16410"/>
                  </a:lnTo>
                  <a:lnTo>
                    <a:pt x="3698" y="16370"/>
                  </a:lnTo>
                  <a:lnTo>
                    <a:pt x="3938" y="16311"/>
                  </a:lnTo>
                  <a:lnTo>
                    <a:pt x="4178" y="16231"/>
                  </a:lnTo>
                  <a:lnTo>
                    <a:pt x="4418" y="16151"/>
                  </a:lnTo>
                  <a:lnTo>
                    <a:pt x="4638" y="16031"/>
                  </a:lnTo>
                  <a:lnTo>
                    <a:pt x="4857" y="15931"/>
                  </a:lnTo>
                  <a:lnTo>
                    <a:pt x="5277" y="15671"/>
                  </a:lnTo>
                  <a:lnTo>
                    <a:pt x="5677" y="15371"/>
                  </a:lnTo>
                  <a:lnTo>
                    <a:pt x="6037" y="15051"/>
                  </a:lnTo>
                  <a:lnTo>
                    <a:pt x="6397" y="14692"/>
                  </a:lnTo>
                  <a:lnTo>
                    <a:pt x="6736" y="14332"/>
                  </a:lnTo>
                  <a:lnTo>
                    <a:pt x="7056" y="13952"/>
                  </a:lnTo>
                  <a:lnTo>
                    <a:pt x="7376" y="13552"/>
                  </a:lnTo>
                  <a:lnTo>
                    <a:pt x="7656" y="13152"/>
                  </a:lnTo>
                  <a:lnTo>
                    <a:pt x="7956" y="12773"/>
                  </a:lnTo>
                  <a:lnTo>
                    <a:pt x="8475" y="11953"/>
                  </a:lnTo>
                  <a:lnTo>
                    <a:pt x="8975" y="11154"/>
                  </a:lnTo>
                  <a:lnTo>
                    <a:pt x="9435" y="10314"/>
                  </a:lnTo>
                  <a:lnTo>
                    <a:pt x="9874" y="9475"/>
                  </a:lnTo>
                  <a:lnTo>
                    <a:pt x="10294" y="8615"/>
                  </a:lnTo>
                  <a:lnTo>
                    <a:pt x="11134" y="6876"/>
                  </a:lnTo>
                  <a:lnTo>
                    <a:pt x="11513" y="6137"/>
                  </a:lnTo>
                  <a:lnTo>
                    <a:pt x="11853" y="5457"/>
                  </a:lnTo>
                  <a:lnTo>
                    <a:pt x="12013" y="5117"/>
                  </a:lnTo>
                  <a:lnTo>
                    <a:pt x="12133" y="4798"/>
                  </a:lnTo>
                  <a:lnTo>
                    <a:pt x="12253" y="4458"/>
                  </a:lnTo>
                  <a:lnTo>
                    <a:pt x="12333" y="4138"/>
                  </a:lnTo>
                  <a:lnTo>
                    <a:pt x="12393" y="3818"/>
                  </a:lnTo>
                  <a:lnTo>
                    <a:pt x="12413" y="3478"/>
                  </a:lnTo>
                  <a:lnTo>
                    <a:pt x="12373" y="3139"/>
                  </a:lnTo>
                  <a:lnTo>
                    <a:pt x="12313" y="2799"/>
                  </a:lnTo>
                  <a:lnTo>
                    <a:pt x="12193" y="2439"/>
                  </a:lnTo>
                  <a:lnTo>
                    <a:pt x="12033" y="2079"/>
                  </a:lnTo>
                  <a:lnTo>
                    <a:pt x="11793" y="1700"/>
                  </a:lnTo>
                  <a:lnTo>
                    <a:pt x="11513" y="1300"/>
                  </a:lnTo>
                  <a:lnTo>
                    <a:pt x="11333" y="1080"/>
                  </a:lnTo>
                  <a:lnTo>
                    <a:pt x="11134" y="880"/>
                  </a:lnTo>
                  <a:lnTo>
                    <a:pt x="10934" y="680"/>
                  </a:lnTo>
                  <a:lnTo>
                    <a:pt x="10694" y="520"/>
                  </a:lnTo>
                  <a:lnTo>
                    <a:pt x="10454" y="360"/>
                  </a:lnTo>
                  <a:lnTo>
                    <a:pt x="10214" y="240"/>
                  </a:lnTo>
                  <a:lnTo>
                    <a:pt x="9954" y="121"/>
                  </a:lnTo>
                  <a:lnTo>
                    <a:pt x="9674" y="61"/>
                  </a:lnTo>
                  <a:lnTo>
                    <a:pt x="9415" y="21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8"/>
            <p:cNvSpPr/>
            <p:nvPr/>
          </p:nvSpPr>
          <p:spPr>
            <a:xfrm>
              <a:off x="4296101" y="1534207"/>
              <a:ext cx="257419" cy="338926"/>
            </a:xfrm>
            <a:custGeom>
              <a:avLst/>
              <a:gdLst/>
              <a:ahLst/>
              <a:cxnLst/>
              <a:rect l="l" t="t" r="r" b="b"/>
              <a:pathLst>
                <a:path w="12753" h="16791" extrusionOk="0">
                  <a:moveTo>
                    <a:pt x="9315" y="341"/>
                  </a:moveTo>
                  <a:lnTo>
                    <a:pt x="9575" y="361"/>
                  </a:lnTo>
                  <a:lnTo>
                    <a:pt x="9815" y="401"/>
                  </a:lnTo>
                  <a:lnTo>
                    <a:pt x="10054" y="460"/>
                  </a:lnTo>
                  <a:lnTo>
                    <a:pt x="10294" y="560"/>
                  </a:lnTo>
                  <a:lnTo>
                    <a:pt x="10514" y="660"/>
                  </a:lnTo>
                  <a:lnTo>
                    <a:pt x="10734" y="800"/>
                  </a:lnTo>
                  <a:lnTo>
                    <a:pt x="10954" y="960"/>
                  </a:lnTo>
                  <a:lnTo>
                    <a:pt x="11174" y="1160"/>
                  </a:lnTo>
                  <a:lnTo>
                    <a:pt x="11374" y="1360"/>
                  </a:lnTo>
                  <a:lnTo>
                    <a:pt x="11553" y="1580"/>
                  </a:lnTo>
                  <a:lnTo>
                    <a:pt x="11813" y="1920"/>
                  </a:lnTo>
                  <a:lnTo>
                    <a:pt x="11993" y="2239"/>
                  </a:lnTo>
                  <a:lnTo>
                    <a:pt x="12153" y="2559"/>
                  </a:lnTo>
                  <a:lnTo>
                    <a:pt x="12273" y="2859"/>
                  </a:lnTo>
                  <a:lnTo>
                    <a:pt x="12353" y="3139"/>
                  </a:lnTo>
                  <a:lnTo>
                    <a:pt x="12393" y="3419"/>
                  </a:lnTo>
                  <a:lnTo>
                    <a:pt x="12413" y="3698"/>
                  </a:lnTo>
                  <a:lnTo>
                    <a:pt x="12393" y="3978"/>
                  </a:lnTo>
                  <a:lnTo>
                    <a:pt x="12353" y="4258"/>
                  </a:lnTo>
                  <a:lnTo>
                    <a:pt x="12293" y="4538"/>
                  </a:lnTo>
                  <a:lnTo>
                    <a:pt x="12193" y="4818"/>
                  </a:lnTo>
                  <a:lnTo>
                    <a:pt x="12093" y="5078"/>
                  </a:lnTo>
                  <a:lnTo>
                    <a:pt x="11833" y="5657"/>
                  </a:lnTo>
                  <a:lnTo>
                    <a:pt x="11533" y="6257"/>
                  </a:lnTo>
                  <a:lnTo>
                    <a:pt x="11174" y="6996"/>
                  </a:lnTo>
                  <a:lnTo>
                    <a:pt x="10954" y="7436"/>
                  </a:lnTo>
                  <a:lnTo>
                    <a:pt x="10174" y="9055"/>
                  </a:lnTo>
                  <a:lnTo>
                    <a:pt x="9755" y="9855"/>
                  </a:lnTo>
                  <a:lnTo>
                    <a:pt x="9355" y="10634"/>
                  </a:lnTo>
                  <a:lnTo>
                    <a:pt x="8915" y="11394"/>
                  </a:lnTo>
                  <a:lnTo>
                    <a:pt x="8455" y="12153"/>
                  </a:lnTo>
                  <a:lnTo>
                    <a:pt x="7956" y="12893"/>
                  </a:lnTo>
                  <a:lnTo>
                    <a:pt x="7416" y="13632"/>
                  </a:lnTo>
                  <a:lnTo>
                    <a:pt x="7136" y="13992"/>
                  </a:lnTo>
                  <a:lnTo>
                    <a:pt x="6816" y="14352"/>
                  </a:lnTo>
                  <a:lnTo>
                    <a:pt x="6497" y="14712"/>
                  </a:lnTo>
                  <a:lnTo>
                    <a:pt x="6157" y="15051"/>
                  </a:lnTo>
                  <a:lnTo>
                    <a:pt x="5777" y="15391"/>
                  </a:lnTo>
                  <a:lnTo>
                    <a:pt x="5377" y="15691"/>
                  </a:lnTo>
                  <a:lnTo>
                    <a:pt x="5177" y="15811"/>
                  </a:lnTo>
                  <a:lnTo>
                    <a:pt x="4978" y="15951"/>
                  </a:lnTo>
                  <a:lnTo>
                    <a:pt x="4758" y="16051"/>
                  </a:lnTo>
                  <a:lnTo>
                    <a:pt x="4518" y="16171"/>
                  </a:lnTo>
                  <a:lnTo>
                    <a:pt x="4318" y="16251"/>
                  </a:lnTo>
                  <a:lnTo>
                    <a:pt x="4118" y="16311"/>
                  </a:lnTo>
                  <a:lnTo>
                    <a:pt x="3898" y="16371"/>
                  </a:lnTo>
                  <a:lnTo>
                    <a:pt x="3658" y="16411"/>
                  </a:lnTo>
                  <a:lnTo>
                    <a:pt x="3438" y="16431"/>
                  </a:lnTo>
                  <a:lnTo>
                    <a:pt x="3199" y="16451"/>
                  </a:lnTo>
                  <a:lnTo>
                    <a:pt x="2959" y="16451"/>
                  </a:lnTo>
                  <a:lnTo>
                    <a:pt x="2719" y="16431"/>
                  </a:lnTo>
                  <a:lnTo>
                    <a:pt x="2499" y="16411"/>
                  </a:lnTo>
                  <a:lnTo>
                    <a:pt x="2259" y="16351"/>
                  </a:lnTo>
                  <a:lnTo>
                    <a:pt x="2039" y="16291"/>
                  </a:lnTo>
                  <a:lnTo>
                    <a:pt x="1819" y="16211"/>
                  </a:lnTo>
                  <a:lnTo>
                    <a:pt x="1600" y="16091"/>
                  </a:lnTo>
                  <a:lnTo>
                    <a:pt x="1400" y="15971"/>
                  </a:lnTo>
                  <a:lnTo>
                    <a:pt x="1200" y="15811"/>
                  </a:lnTo>
                  <a:lnTo>
                    <a:pt x="1040" y="15631"/>
                  </a:lnTo>
                  <a:lnTo>
                    <a:pt x="840" y="15391"/>
                  </a:lnTo>
                  <a:lnTo>
                    <a:pt x="680" y="15131"/>
                  </a:lnTo>
                  <a:lnTo>
                    <a:pt x="540" y="14832"/>
                  </a:lnTo>
                  <a:lnTo>
                    <a:pt x="440" y="14512"/>
                  </a:lnTo>
                  <a:lnTo>
                    <a:pt x="380" y="14172"/>
                  </a:lnTo>
                  <a:lnTo>
                    <a:pt x="340" y="13832"/>
                  </a:lnTo>
                  <a:lnTo>
                    <a:pt x="340" y="13472"/>
                  </a:lnTo>
                  <a:lnTo>
                    <a:pt x="380" y="13093"/>
                  </a:lnTo>
                  <a:lnTo>
                    <a:pt x="420" y="12753"/>
                  </a:lnTo>
                  <a:lnTo>
                    <a:pt x="500" y="12393"/>
                  </a:lnTo>
                  <a:lnTo>
                    <a:pt x="600" y="12053"/>
                  </a:lnTo>
                  <a:lnTo>
                    <a:pt x="720" y="11713"/>
                  </a:lnTo>
                  <a:lnTo>
                    <a:pt x="980" y="11054"/>
                  </a:lnTo>
                  <a:lnTo>
                    <a:pt x="1260" y="10434"/>
                  </a:lnTo>
                  <a:lnTo>
                    <a:pt x="1700" y="9415"/>
                  </a:lnTo>
                  <a:lnTo>
                    <a:pt x="2199" y="8356"/>
                  </a:lnTo>
                  <a:lnTo>
                    <a:pt x="2739" y="7256"/>
                  </a:lnTo>
                  <a:lnTo>
                    <a:pt x="3019" y="6697"/>
                  </a:lnTo>
                  <a:lnTo>
                    <a:pt x="3319" y="6157"/>
                  </a:lnTo>
                  <a:lnTo>
                    <a:pt x="3618" y="5597"/>
                  </a:lnTo>
                  <a:lnTo>
                    <a:pt x="3938" y="5058"/>
                  </a:lnTo>
                  <a:lnTo>
                    <a:pt x="4278" y="4518"/>
                  </a:lnTo>
                  <a:lnTo>
                    <a:pt x="4638" y="3998"/>
                  </a:lnTo>
                  <a:lnTo>
                    <a:pt x="5017" y="3479"/>
                  </a:lnTo>
                  <a:lnTo>
                    <a:pt x="5397" y="2979"/>
                  </a:lnTo>
                  <a:lnTo>
                    <a:pt x="5817" y="2499"/>
                  </a:lnTo>
                  <a:lnTo>
                    <a:pt x="6237" y="2020"/>
                  </a:lnTo>
                  <a:lnTo>
                    <a:pt x="6537" y="1720"/>
                  </a:lnTo>
                  <a:lnTo>
                    <a:pt x="6876" y="1440"/>
                  </a:lnTo>
                  <a:lnTo>
                    <a:pt x="7236" y="1140"/>
                  </a:lnTo>
                  <a:lnTo>
                    <a:pt x="7616" y="900"/>
                  </a:lnTo>
                  <a:lnTo>
                    <a:pt x="7816" y="780"/>
                  </a:lnTo>
                  <a:lnTo>
                    <a:pt x="8016" y="680"/>
                  </a:lnTo>
                  <a:lnTo>
                    <a:pt x="8235" y="580"/>
                  </a:lnTo>
                  <a:lnTo>
                    <a:pt x="8435" y="500"/>
                  </a:lnTo>
                  <a:lnTo>
                    <a:pt x="8655" y="440"/>
                  </a:lnTo>
                  <a:lnTo>
                    <a:pt x="8875" y="381"/>
                  </a:lnTo>
                  <a:lnTo>
                    <a:pt x="9095" y="361"/>
                  </a:lnTo>
                  <a:lnTo>
                    <a:pt x="9315" y="341"/>
                  </a:lnTo>
                  <a:close/>
                  <a:moveTo>
                    <a:pt x="9315" y="1"/>
                  </a:moveTo>
                  <a:lnTo>
                    <a:pt x="9035" y="21"/>
                  </a:lnTo>
                  <a:lnTo>
                    <a:pt x="8755" y="61"/>
                  </a:lnTo>
                  <a:lnTo>
                    <a:pt x="8495" y="121"/>
                  </a:lnTo>
                  <a:lnTo>
                    <a:pt x="8216" y="221"/>
                  </a:lnTo>
                  <a:lnTo>
                    <a:pt x="7956" y="321"/>
                  </a:lnTo>
                  <a:lnTo>
                    <a:pt x="7716" y="440"/>
                  </a:lnTo>
                  <a:lnTo>
                    <a:pt x="7456" y="580"/>
                  </a:lnTo>
                  <a:lnTo>
                    <a:pt x="7216" y="740"/>
                  </a:lnTo>
                  <a:lnTo>
                    <a:pt x="6996" y="900"/>
                  </a:lnTo>
                  <a:lnTo>
                    <a:pt x="6776" y="1060"/>
                  </a:lnTo>
                  <a:lnTo>
                    <a:pt x="6357" y="1420"/>
                  </a:lnTo>
                  <a:lnTo>
                    <a:pt x="5997" y="1800"/>
                  </a:lnTo>
                  <a:lnTo>
                    <a:pt x="5557" y="2259"/>
                  </a:lnTo>
                  <a:lnTo>
                    <a:pt x="5137" y="2759"/>
                  </a:lnTo>
                  <a:lnTo>
                    <a:pt x="4738" y="3279"/>
                  </a:lnTo>
                  <a:lnTo>
                    <a:pt x="4358" y="3798"/>
                  </a:lnTo>
                  <a:lnTo>
                    <a:pt x="3998" y="4318"/>
                  </a:lnTo>
                  <a:lnTo>
                    <a:pt x="3658" y="4878"/>
                  </a:lnTo>
                  <a:lnTo>
                    <a:pt x="3339" y="5417"/>
                  </a:lnTo>
                  <a:lnTo>
                    <a:pt x="3019" y="5977"/>
                  </a:lnTo>
                  <a:lnTo>
                    <a:pt x="2719" y="6537"/>
                  </a:lnTo>
                  <a:lnTo>
                    <a:pt x="2439" y="7076"/>
                  </a:lnTo>
                  <a:lnTo>
                    <a:pt x="1899" y="8196"/>
                  </a:lnTo>
                  <a:lnTo>
                    <a:pt x="1400" y="9275"/>
                  </a:lnTo>
                  <a:lnTo>
                    <a:pt x="940" y="10294"/>
                  </a:lnTo>
                  <a:lnTo>
                    <a:pt x="660" y="10934"/>
                  </a:lnTo>
                  <a:lnTo>
                    <a:pt x="400" y="11614"/>
                  </a:lnTo>
                  <a:lnTo>
                    <a:pt x="280" y="11973"/>
                  </a:lnTo>
                  <a:lnTo>
                    <a:pt x="180" y="12313"/>
                  </a:lnTo>
                  <a:lnTo>
                    <a:pt x="101" y="12673"/>
                  </a:lnTo>
                  <a:lnTo>
                    <a:pt x="41" y="13053"/>
                  </a:lnTo>
                  <a:lnTo>
                    <a:pt x="1" y="13452"/>
                  </a:lnTo>
                  <a:lnTo>
                    <a:pt x="1" y="13872"/>
                  </a:lnTo>
                  <a:lnTo>
                    <a:pt x="41" y="14252"/>
                  </a:lnTo>
                  <a:lnTo>
                    <a:pt x="121" y="14612"/>
                  </a:lnTo>
                  <a:lnTo>
                    <a:pt x="240" y="14971"/>
                  </a:lnTo>
                  <a:lnTo>
                    <a:pt x="380" y="15291"/>
                  </a:lnTo>
                  <a:lnTo>
                    <a:pt x="560" y="15591"/>
                  </a:lnTo>
                  <a:lnTo>
                    <a:pt x="780" y="15871"/>
                  </a:lnTo>
                  <a:lnTo>
                    <a:pt x="1020" y="16091"/>
                  </a:lnTo>
                  <a:lnTo>
                    <a:pt x="1280" y="16291"/>
                  </a:lnTo>
                  <a:lnTo>
                    <a:pt x="1560" y="16451"/>
                  </a:lnTo>
                  <a:lnTo>
                    <a:pt x="1839" y="16590"/>
                  </a:lnTo>
                  <a:lnTo>
                    <a:pt x="2139" y="16670"/>
                  </a:lnTo>
                  <a:lnTo>
                    <a:pt x="2439" y="16750"/>
                  </a:lnTo>
                  <a:lnTo>
                    <a:pt x="2759" y="16790"/>
                  </a:lnTo>
                  <a:lnTo>
                    <a:pt x="3079" y="16790"/>
                  </a:lnTo>
                  <a:lnTo>
                    <a:pt x="3498" y="16770"/>
                  </a:lnTo>
                  <a:lnTo>
                    <a:pt x="3898" y="16710"/>
                  </a:lnTo>
                  <a:lnTo>
                    <a:pt x="4298" y="16610"/>
                  </a:lnTo>
                  <a:lnTo>
                    <a:pt x="4658" y="16471"/>
                  </a:lnTo>
                  <a:lnTo>
                    <a:pt x="4898" y="16371"/>
                  </a:lnTo>
                  <a:lnTo>
                    <a:pt x="5117" y="16251"/>
                  </a:lnTo>
                  <a:lnTo>
                    <a:pt x="5357" y="16111"/>
                  </a:lnTo>
                  <a:lnTo>
                    <a:pt x="5577" y="15971"/>
                  </a:lnTo>
                  <a:lnTo>
                    <a:pt x="5977" y="15671"/>
                  </a:lnTo>
                  <a:lnTo>
                    <a:pt x="6377" y="15331"/>
                  </a:lnTo>
                  <a:lnTo>
                    <a:pt x="6736" y="14971"/>
                  </a:lnTo>
                  <a:lnTo>
                    <a:pt x="7076" y="14592"/>
                  </a:lnTo>
                  <a:lnTo>
                    <a:pt x="7396" y="14212"/>
                  </a:lnTo>
                  <a:lnTo>
                    <a:pt x="7676" y="13832"/>
                  </a:lnTo>
                  <a:lnTo>
                    <a:pt x="8235" y="13093"/>
                  </a:lnTo>
                  <a:lnTo>
                    <a:pt x="8735" y="12353"/>
                  </a:lnTo>
                  <a:lnTo>
                    <a:pt x="9195" y="11574"/>
                  </a:lnTo>
                  <a:lnTo>
                    <a:pt x="9635" y="10814"/>
                  </a:lnTo>
                  <a:lnTo>
                    <a:pt x="10054" y="10015"/>
                  </a:lnTo>
                  <a:lnTo>
                    <a:pt x="10474" y="9215"/>
                  </a:lnTo>
                  <a:lnTo>
                    <a:pt x="11254" y="7596"/>
                  </a:lnTo>
                  <a:lnTo>
                    <a:pt x="11473" y="7136"/>
                  </a:lnTo>
                  <a:lnTo>
                    <a:pt x="11833" y="6417"/>
                  </a:lnTo>
                  <a:lnTo>
                    <a:pt x="12153" y="5797"/>
                  </a:lnTo>
                  <a:lnTo>
                    <a:pt x="12413" y="5198"/>
                  </a:lnTo>
                  <a:lnTo>
                    <a:pt x="12533" y="4898"/>
                  </a:lnTo>
                  <a:lnTo>
                    <a:pt x="12633" y="4598"/>
                  </a:lnTo>
                  <a:lnTo>
                    <a:pt x="12693" y="4298"/>
                  </a:lnTo>
                  <a:lnTo>
                    <a:pt x="12733" y="3998"/>
                  </a:lnTo>
                  <a:lnTo>
                    <a:pt x="12753" y="3698"/>
                  </a:lnTo>
                  <a:lnTo>
                    <a:pt x="12753" y="3399"/>
                  </a:lnTo>
                  <a:lnTo>
                    <a:pt x="12693" y="3079"/>
                  </a:lnTo>
                  <a:lnTo>
                    <a:pt x="12613" y="2759"/>
                  </a:lnTo>
                  <a:lnTo>
                    <a:pt x="12493" y="2439"/>
                  </a:lnTo>
                  <a:lnTo>
                    <a:pt x="12313" y="2099"/>
                  </a:lnTo>
                  <a:lnTo>
                    <a:pt x="12093" y="1740"/>
                  </a:lnTo>
                  <a:lnTo>
                    <a:pt x="11833" y="1380"/>
                  </a:lnTo>
                  <a:lnTo>
                    <a:pt x="11613" y="1120"/>
                  </a:lnTo>
                  <a:lnTo>
                    <a:pt x="11394" y="900"/>
                  </a:lnTo>
                  <a:lnTo>
                    <a:pt x="11174" y="700"/>
                  </a:lnTo>
                  <a:lnTo>
                    <a:pt x="10914" y="520"/>
                  </a:lnTo>
                  <a:lnTo>
                    <a:pt x="10674" y="361"/>
                  </a:lnTo>
                  <a:lnTo>
                    <a:pt x="10414" y="241"/>
                  </a:lnTo>
                  <a:lnTo>
                    <a:pt x="10154" y="141"/>
                  </a:lnTo>
                  <a:lnTo>
                    <a:pt x="9894" y="61"/>
                  </a:lnTo>
                  <a:lnTo>
                    <a:pt x="9595" y="21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8"/>
            <p:cNvSpPr/>
            <p:nvPr/>
          </p:nvSpPr>
          <p:spPr>
            <a:xfrm>
              <a:off x="4413493" y="1615711"/>
              <a:ext cx="275586" cy="336888"/>
            </a:xfrm>
            <a:custGeom>
              <a:avLst/>
              <a:gdLst/>
              <a:ahLst/>
              <a:cxnLst/>
              <a:rect l="l" t="t" r="r" b="b"/>
              <a:pathLst>
                <a:path w="13653" h="16690" extrusionOk="0">
                  <a:moveTo>
                    <a:pt x="9235" y="0"/>
                  </a:moveTo>
                  <a:lnTo>
                    <a:pt x="8915" y="20"/>
                  </a:lnTo>
                  <a:lnTo>
                    <a:pt x="8596" y="60"/>
                  </a:lnTo>
                  <a:lnTo>
                    <a:pt x="8296" y="120"/>
                  </a:lnTo>
                  <a:lnTo>
                    <a:pt x="8016" y="220"/>
                  </a:lnTo>
                  <a:lnTo>
                    <a:pt x="7736" y="340"/>
                  </a:lnTo>
                  <a:lnTo>
                    <a:pt x="7496" y="460"/>
                  </a:lnTo>
                  <a:lnTo>
                    <a:pt x="7276" y="580"/>
                  </a:lnTo>
                  <a:lnTo>
                    <a:pt x="7077" y="740"/>
                  </a:lnTo>
                  <a:lnTo>
                    <a:pt x="6877" y="880"/>
                  </a:lnTo>
                  <a:lnTo>
                    <a:pt x="6477" y="1219"/>
                  </a:lnTo>
                  <a:lnTo>
                    <a:pt x="6117" y="1599"/>
                  </a:lnTo>
                  <a:lnTo>
                    <a:pt x="5777" y="1999"/>
                  </a:lnTo>
                  <a:lnTo>
                    <a:pt x="5458" y="2419"/>
                  </a:lnTo>
                  <a:lnTo>
                    <a:pt x="5158" y="2838"/>
                  </a:lnTo>
                  <a:lnTo>
                    <a:pt x="4858" y="3278"/>
                  </a:lnTo>
                  <a:lnTo>
                    <a:pt x="4158" y="4318"/>
                  </a:lnTo>
                  <a:lnTo>
                    <a:pt x="3499" y="5357"/>
                  </a:lnTo>
                  <a:lnTo>
                    <a:pt x="2859" y="6436"/>
                  </a:lnTo>
                  <a:lnTo>
                    <a:pt x="2260" y="7516"/>
                  </a:lnTo>
                  <a:lnTo>
                    <a:pt x="1960" y="8075"/>
                  </a:lnTo>
                  <a:lnTo>
                    <a:pt x="1700" y="8635"/>
                  </a:lnTo>
                  <a:lnTo>
                    <a:pt x="1440" y="9195"/>
                  </a:lnTo>
                  <a:lnTo>
                    <a:pt x="1180" y="9774"/>
                  </a:lnTo>
                  <a:lnTo>
                    <a:pt x="940" y="10334"/>
                  </a:lnTo>
                  <a:lnTo>
                    <a:pt x="721" y="10913"/>
                  </a:lnTo>
                  <a:lnTo>
                    <a:pt x="521" y="11513"/>
                  </a:lnTo>
                  <a:lnTo>
                    <a:pt x="341" y="12093"/>
                  </a:lnTo>
                  <a:lnTo>
                    <a:pt x="181" y="12712"/>
                  </a:lnTo>
                  <a:lnTo>
                    <a:pt x="101" y="13012"/>
                  </a:lnTo>
                  <a:lnTo>
                    <a:pt x="61" y="13332"/>
                  </a:lnTo>
                  <a:lnTo>
                    <a:pt x="21" y="13632"/>
                  </a:lnTo>
                  <a:lnTo>
                    <a:pt x="1" y="13952"/>
                  </a:lnTo>
                  <a:lnTo>
                    <a:pt x="1" y="14251"/>
                  </a:lnTo>
                  <a:lnTo>
                    <a:pt x="41" y="14571"/>
                  </a:lnTo>
                  <a:lnTo>
                    <a:pt x="101" y="14871"/>
                  </a:lnTo>
                  <a:lnTo>
                    <a:pt x="181" y="15191"/>
                  </a:lnTo>
                  <a:lnTo>
                    <a:pt x="321" y="15471"/>
                  </a:lnTo>
                  <a:lnTo>
                    <a:pt x="481" y="15750"/>
                  </a:lnTo>
                  <a:lnTo>
                    <a:pt x="661" y="15990"/>
                  </a:lnTo>
                  <a:lnTo>
                    <a:pt x="880" y="16210"/>
                  </a:lnTo>
                  <a:lnTo>
                    <a:pt x="1000" y="16310"/>
                  </a:lnTo>
                  <a:lnTo>
                    <a:pt x="1120" y="16390"/>
                  </a:lnTo>
                  <a:lnTo>
                    <a:pt x="1260" y="16470"/>
                  </a:lnTo>
                  <a:lnTo>
                    <a:pt x="1400" y="16550"/>
                  </a:lnTo>
                  <a:lnTo>
                    <a:pt x="1560" y="16590"/>
                  </a:lnTo>
                  <a:lnTo>
                    <a:pt x="1720" y="16650"/>
                  </a:lnTo>
                  <a:lnTo>
                    <a:pt x="2040" y="16690"/>
                  </a:lnTo>
                  <a:lnTo>
                    <a:pt x="2380" y="16690"/>
                  </a:lnTo>
                  <a:lnTo>
                    <a:pt x="2699" y="16670"/>
                  </a:lnTo>
                  <a:lnTo>
                    <a:pt x="3019" y="16610"/>
                  </a:lnTo>
                  <a:lnTo>
                    <a:pt x="3339" y="16550"/>
                  </a:lnTo>
                  <a:lnTo>
                    <a:pt x="3639" y="16450"/>
                  </a:lnTo>
                  <a:lnTo>
                    <a:pt x="3919" y="16310"/>
                  </a:lnTo>
                  <a:lnTo>
                    <a:pt x="4198" y="16170"/>
                  </a:lnTo>
                  <a:lnTo>
                    <a:pt x="4478" y="16030"/>
                  </a:lnTo>
                  <a:lnTo>
                    <a:pt x="4758" y="15850"/>
                  </a:lnTo>
                  <a:lnTo>
                    <a:pt x="5018" y="15651"/>
                  </a:lnTo>
                  <a:lnTo>
                    <a:pt x="5278" y="15451"/>
                  </a:lnTo>
                  <a:lnTo>
                    <a:pt x="5518" y="15251"/>
                  </a:lnTo>
                  <a:lnTo>
                    <a:pt x="5997" y="14791"/>
                  </a:lnTo>
                  <a:lnTo>
                    <a:pt x="6437" y="14311"/>
                  </a:lnTo>
                  <a:lnTo>
                    <a:pt x="6857" y="13812"/>
                  </a:lnTo>
                  <a:lnTo>
                    <a:pt x="7556" y="12952"/>
                  </a:lnTo>
                  <a:lnTo>
                    <a:pt x="8196" y="12073"/>
                  </a:lnTo>
                  <a:lnTo>
                    <a:pt x="8796" y="11173"/>
                  </a:lnTo>
                  <a:lnTo>
                    <a:pt x="9355" y="10254"/>
                  </a:lnTo>
                  <a:lnTo>
                    <a:pt x="13613" y="8975"/>
                  </a:lnTo>
                  <a:lnTo>
                    <a:pt x="13633" y="8595"/>
                  </a:lnTo>
                  <a:lnTo>
                    <a:pt x="13653" y="8235"/>
                  </a:lnTo>
                  <a:lnTo>
                    <a:pt x="13633" y="7855"/>
                  </a:lnTo>
                  <a:lnTo>
                    <a:pt x="13613" y="7496"/>
                  </a:lnTo>
                  <a:lnTo>
                    <a:pt x="13553" y="6756"/>
                  </a:lnTo>
                  <a:lnTo>
                    <a:pt x="13453" y="6017"/>
                  </a:lnTo>
                  <a:lnTo>
                    <a:pt x="13313" y="5297"/>
                  </a:lnTo>
                  <a:lnTo>
                    <a:pt x="13173" y="4557"/>
                  </a:lnTo>
                  <a:lnTo>
                    <a:pt x="12813" y="3118"/>
                  </a:lnTo>
                  <a:lnTo>
                    <a:pt x="12753" y="2838"/>
                  </a:lnTo>
                  <a:lnTo>
                    <a:pt x="12653" y="2479"/>
                  </a:lnTo>
                  <a:lnTo>
                    <a:pt x="12553" y="2139"/>
                  </a:lnTo>
                  <a:lnTo>
                    <a:pt x="12413" y="1799"/>
                  </a:lnTo>
                  <a:lnTo>
                    <a:pt x="12253" y="1479"/>
                  </a:lnTo>
                  <a:lnTo>
                    <a:pt x="12093" y="1219"/>
                  </a:lnTo>
                  <a:lnTo>
                    <a:pt x="11894" y="980"/>
                  </a:lnTo>
                  <a:lnTo>
                    <a:pt x="11674" y="780"/>
                  </a:lnTo>
                  <a:lnTo>
                    <a:pt x="11414" y="600"/>
                  </a:lnTo>
                  <a:lnTo>
                    <a:pt x="11134" y="440"/>
                  </a:lnTo>
                  <a:lnTo>
                    <a:pt x="10854" y="300"/>
                  </a:lnTo>
                  <a:lnTo>
                    <a:pt x="10534" y="200"/>
                  </a:lnTo>
                  <a:lnTo>
                    <a:pt x="10215" y="100"/>
                  </a:lnTo>
                  <a:lnTo>
                    <a:pt x="9895" y="40"/>
                  </a:lnTo>
                  <a:lnTo>
                    <a:pt x="9575" y="20"/>
                  </a:lnTo>
                  <a:lnTo>
                    <a:pt x="9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8"/>
            <p:cNvSpPr/>
            <p:nvPr/>
          </p:nvSpPr>
          <p:spPr>
            <a:xfrm>
              <a:off x="4300137" y="1760534"/>
              <a:ext cx="103307" cy="105729"/>
            </a:xfrm>
            <a:custGeom>
              <a:avLst/>
              <a:gdLst/>
              <a:ahLst/>
              <a:cxnLst/>
              <a:rect l="l" t="t" r="r" b="b"/>
              <a:pathLst>
                <a:path w="5118" h="5238" extrusionOk="0">
                  <a:moveTo>
                    <a:pt x="1979" y="1"/>
                  </a:moveTo>
                  <a:lnTo>
                    <a:pt x="1779" y="41"/>
                  </a:lnTo>
                  <a:lnTo>
                    <a:pt x="1599" y="81"/>
                  </a:lnTo>
                  <a:lnTo>
                    <a:pt x="1420" y="141"/>
                  </a:lnTo>
                  <a:lnTo>
                    <a:pt x="1240" y="221"/>
                  </a:lnTo>
                  <a:lnTo>
                    <a:pt x="1080" y="301"/>
                  </a:lnTo>
                  <a:lnTo>
                    <a:pt x="940" y="401"/>
                  </a:lnTo>
                  <a:lnTo>
                    <a:pt x="800" y="520"/>
                  </a:lnTo>
                  <a:lnTo>
                    <a:pt x="680" y="640"/>
                  </a:lnTo>
                  <a:lnTo>
                    <a:pt x="560" y="780"/>
                  </a:lnTo>
                  <a:lnTo>
                    <a:pt x="460" y="920"/>
                  </a:lnTo>
                  <a:lnTo>
                    <a:pt x="360" y="1060"/>
                  </a:lnTo>
                  <a:lnTo>
                    <a:pt x="280" y="1220"/>
                  </a:lnTo>
                  <a:lnTo>
                    <a:pt x="160" y="1560"/>
                  </a:lnTo>
                  <a:lnTo>
                    <a:pt x="60" y="1920"/>
                  </a:lnTo>
                  <a:lnTo>
                    <a:pt x="20" y="2279"/>
                  </a:lnTo>
                  <a:lnTo>
                    <a:pt x="0" y="2639"/>
                  </a:lnTo>
                  <a:lnTo>
                    <a:pt x="40" y="3019"/>
                  </a:lnTo>
                  <a:lnTo>
                    <a:pt x="100" y="3379"/>
                  </a:lnTo>
                  <a:lnTo>
                    <a:pt x="220" y="3718"/>
                  </a:lnTo>
                  <a:lnTo>
                    <a:pt x="380" y="4058"/>
                  </a:lnTo>
                  <a:lnTo>
                    <a:pt x="460" y="4218"/>
                  </a:lnTo>
                  <a:lnTo>
                    <a:pt x="560" y="4358"/>
                  </a:lnTo>
                  <a:lnTo>
                    <a:pt x="680" y="4498"/>
                  </a:lnTo>
                  <a:lnTo>
                    <a:pt x="800" y="4618"/>
                  </a:lnTo>
                  <a:lnTo>
                    <a:pt x="960" y="4778"/>
                  </a:lnTo>
                  <a:lnTo>
                    <a:pt x="1140" y="4898"/>
                  </a:lnTo>
                  <a:lnTo>
                    <a:pt x="1340" y="5018"/>
                  </a:lnTo>
                  <a:lnTo>
                    <a:pt x="1540" y="5098"/>
                  </a:lnTo>
                  <a:lnTo>
                    <a:pt x="1739" y="5178"/>
                  </a:lnTo>
                  <a:lnTo>
                    <a:pt x="1959" y="5218"/>
                  </a:lnTo>
                  <a:lnTo>
                    <a:pt x="2179" y="5238"/>
                  </a:lnTo>
                  <a:lnTo>
                    <a:pt x="2399" y="5238"/>
                  </a:lnTo>
                  <a:lnTo>
                    <a:pt x="2659" y="5198"/>
                  </a:lnTo>
                  <a:lnTo>
                    <a:pt x="2919" y="5118"/>
                  </a:lnTo>
                  <a:lnTo>
                    <a:pt x="3159" y="5018"/>
                  </a:lnTo>
                  <a:lnTo>
                    <a:pt x="3378" y="4898"/>
                  </a:lnTo>
                  <a:lnTo>
                    <a:pt x="3598" y="4738"/>
                  </a:lnTo>
                  <a:lnTo>
                    <a:pt x="3798" y="4558"/>
                  </a:lnTo>
                  <a:lnTo>
                    <a:pt x="3978" y="4358"/>
                  </a:lnTo>
                  <a:lnTo>
                    <a:pt x="4138" y="4158"/>
                  </a:lnTo>
                  <a:lnTo>
                    <a:pt x="4298" y="3938"/>
                  </a:lnTo>
                  <a:lnTo>
                    <a:pt x="4418" y="3718"/>
                  </a:lnTo>
                  <a:lnTo>
                    <a:pt x="4538" y="3479"/>
                  </a:lnTo>
                  <a:lnTo>
                    <a:pt x="4658" y="3239"/>
                  </a:lnTo>
                  <a:lnTo>
                    <a:pt x="4857" y="2739"/>
                  </a:lnTo>
                  <a:lnTo>
                    <a:pt x="5037" y="2239"/>
                  </a:lnTo>
                  <a:lnTo>
                    <a:pt x="5117" y="2020"/>
                  </a:lnTo>
                  <a:lnTo>
                    <a:pt x="5117" y="1900"/>
                  </a:lnTo>
                  <a:lnTo>
                    <a:pt x="5097" y="1800"/>
                  </a:lnTo>
                  <a:lnTo>
                    <a:pt x="5077" y="1720"/>
                  </a:lnTo>
                  <a:lnTo>
                    <a:pt x="5037" y="1660"/>
                  </a:lnTo>
                  <a:lnTo>
                    <a:pt x="4937" y="1520"/>
                  </a:lnTo>
                  <a:lnTo>
                    <a:pt x="4758" y="1320"/>
                  </a:lnTo>
                  <a:lnTo>
                    <a:pt x="4538" y="1120"/>
                  </a:lnTo>
                  <a:lnTo>
                    <a:pt x="4338" y="940"/>
                  </a:lnTo>
                  <a:lnTo>
                    <a:pt x="4118" y="760"/>
                  </a:lnTo>
                  <a:lnTo>
                    <a:pt x="3878" y="600"/>
                  </a:lnTo>
                  <a:lnTo>
                    <a:pt x="3638" y="461"/>
                  </a:lnTo>
                  <a:lnTo>
                    <a:pt x="3378" y="341"/>
                  </a:lnTo>
                  <a:lnTo>
                    <a:pt x="3119" y="221"/>
                  </a:lnTo>
                  <a:lnTo>
                    <a:pt x="2859" y="121"/>
                  </a:lnTo>
                  <a:lnTo>
                    <a:pt x="2559" y="4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8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extrusionOk="0">
                  <a:moveTo>
                    <a:pt x="7936" y="0"/>
                  </a:moveTo>
                  <a:lnTo>
                    <a:pt x="7616" y="20"/>
                  </a:lnTo>
                  <a:lnTo>
                    <a:pt x="7296" y="40"/>
                  </a:lnTo>
                  <a:lnTo>
                    <a:pt x="6976" y="100"/>
                  </a:lnTo>
                  <a:lnTo>
                    <a:pt x="6656" y="180"/>
                  </a:lnTo>
                  <a:lnTo>
                    <a:pt x="6357" y="300"/>
                  </a:lnTo>
                  <a:lnTo>
                    <a:pt x="6057" y="460"/>
                  </a:lnTo>
                  <a:lnTo>
                    <a:pt x="5777" y="660"/>
                  </a:lnTo>
                  <a:lnTo>
                    <a:pt x="5517" y="880"/>
                  </a:lnTo>
                  <a:lnTo>
                    <a:pt x="5257" y="1119"/>
                  </a:lnTo>
                  <a:lnTo>
                    <a:pt x="5037" y="1399"/>
                  </a:lnTo>
                  <a:lnTo>
                    <a:pt x="4818" y="1659"/>
                  </a:lnTo>
                  <a:lnTo>
                    <a:pt x="4398" y="2239"/>
                  </a:lnTo>
                  <a:lnTo>
                    <a:pt x="3538" y="3518"/>
                  </a:lnTo>
                  <a:lnTo>
                    <a:pt x="3119" y="4177"/>
                  </a:lnTo>
                  <a:lnTo>
                    <a:pt x="2719" y="4877"/>
                  </a:lnTo>
                  <a:lnTo>
                    <a:pt x="2339" y="5577"/>
                  </a:lnTo>
                  <a:lnTo>
                    <a:pt x="2179" y="5916"/>
                  </a:lnTo>
                  <a:lnTo>
                    <a:pt x="2019" y="6276"/>
                  </a:lnTo>
                  <a:lnTo>
                    <a:pt x="1879" y="6636"/>
                  </a:lnTo>
                  <a:lnTo>
                    <a:pt x="1739" y="6996"/>
                  </a:lnTo>
                  <a:lnTo>
                    <a:pt x="1640" y="7355"/>
                  </a:lnTo>
                  <a:lnTo>
                    <a:pt x="1540" y="7735"/>
                  </a:lnTo>
                  <a:lnTo>
                    <a:pt x="1460" y="8055"/>
                  </a:lnTo>
                  <a:lnTo>
                    <a:pt x="1360" y="8375"/>
                  </a:lnTo>
                  <a:lnTo>
                    <a:pt x="1120" y="9014"/>
                  </a:lnTo>
                  <a:lnTo>
                    <a:pt x="600" y="10274"/>
                  </a:lnTo>
                  <a:lnTo>
                    <a:pt x="360" y="10913"/>
                  </a:lnTo>
                  <a:lnTo>
                    <a:pt x="260" y="11233"/>
                  </a:lnTo>
                  <a:lnTo>
                    <a:pt x="160" y="11553"/>
                  </a:lnTo>
                  <a:lnTo>
                    <a:pt x="101" y="11893"/>
                  </a:lnTo>
                  <a:lnTo>
                    <a:pt x="41" y="12232"/>
                  </a:lnTo>
                  <a:lnTo>
                    <a:pt x="1" y="12572"/>
                  </a:lnTo>
                  <a:lnTo>
                    <a:pt x="1" y="12932"/>
                  </a:lnTo>
                  <a:lnTo>
                    <a:pt x="1" y="13272"/>
                  </a:lnTo>
                  <a:lnTo>
                    <a:pt x="41" y="13612"/>
                  </a:lnTo>
                  <a:lnTo>
                    <a:pt x="140" y="14291"/>
                  </a:lnTo>
                  <a:lnTo>
                    <a:pt x="260" y="14991"/>
                  </a:lnTo>
                  <a:lnTo>
                    <a:pt x="300" y="15331"/>
                  </a:lnTo>
                  <a:lnTo>
                    <a:pt x="320" y="15670"/>
                  </a:lnTo>
                  <a:lnTo>
                    <a:pt x="340" y="16290"/>
                  </a:lnTo>
                  <a:lnTo>
                    <a:pt x="320" y="16910"/>
                  </a:lnTo>
                  <a:lnTo>
                    <a:pt x="340" y="17229"/>
                  </a:lnTo>
                  <a:lnTo>
                    <a:pt x="360" y="17529"/>
                  </a:lnTo>
                  <a:lnTo>
                    <a:pt x="400" y="17829"/>
                  </a:lnTo>
                  <a:lnTo>
                    <a:pt x="460" y="18129"/>
                  </a:lnTo>
                  <a:lnTo>
                    <a:pt x="560" y="18449"/>
                  </a:lnTo>
                  <a:lnTo>
                    <a:pt x="700" y="18768"/>
                  </a:lnTo>
                  <a:lnTo>
                    <a:pt x="880" y="19068"/>
                  </a:lnTo>
                  <a:lnTo>
                    <a:pt x="1060" y="19348"/>
                  </a:lnTo>
                  <a:lnTo>
                    <a:pt x="1280" y="19628"/>
                  </a:lnTo>
                  <a:lnTo>
                    <a:pt x="1500" y="19888"/>
                  </a:lnTo>
                  <a:lnTo>
                    <a:pt x="1939" y="20407"/>
                  </a:lnTo>
                  <a:lnTo>
                    <a:pt x="5677" y="24525"/>
                  </a:lnTo>
                  <a:lnTo>
                    <a:pt x="6117" y="25005"/>
                  </a:lnTo>
                  <a:lnTo>
                    <a:pt x="6556" y="25484"/>
                  </a:lnTo>
                  <a:lnTo>
                    <a:pt x="7036" y="25944"/>
                  </a:lnTo>
                  <a:lnTo>
                    <a:pt x="7516" y="26384"/>
                  </a:lnTo>
                  <a:lnTo>
                    <a:pt x="7796" y="26604"/>
                  </a:lnTo>
                  <a:lnTo>
                    <a:pt x="8096" y="26823"/>
                  </a:lnTo>
                  <a:lnTo>
                    <a:pt x="8375" y="27003"/>
                  </a:lnTo>
                  <a:lnTo>
                    <a:pt x="8675" y="27203"/>
                  </a:lnTo>
                  <a:lnTo>
                    <a:pt x="8995" y="27363"/>
                  </a:lnTo>
                  <a:lnTo>
                    <a:pt x="9315" y="27523"/>
                  </a:lnTo>
                  <a:lnTo>
                    <a:pt x="9635" y="27683"/>
                  </a:lnTo>
                  <a:lnTo>
                    <a:pt x="9954" y="27823"/>
                  </a:lnTo>
                  <a:lnTo>
                    <a:pt x="10294" y="27943"/>
                  </a:lnTo>
                  <a:lnTo>
                    <a:pt x="10614" y="28043"/>
                  </a:lnTo>
                  <a:lnTo>
                    <a:pt x="10954" y="28143"/>
                  </a:lnTo>
                  <a:lnTo>
                    <a:pt x="11314" y="28223"/>
                  </a:lnTo>
                  <a:lnTo>
                    <a:pt x="11653" y="28302"/>
                  </a:lnTo>
                  <a:lnTo>
                    <a:pt x="11993" y="28362"/>
                  </a:lnTo>
                  <a:lnTo>
                    <a:pt x="12353" y="28402"/>
                  </a:lnTo>
                  <a:lnTo>
                    <a:pt x="12713" y="28422"/>
                  </a:lnTo>
                  <a:lnTo>
                    <a:pt x="10914" y="15870"/>
                  </a:lnTo>
                  <a:lnTo>
                    <a:pt x="11114" y="15211"/>
                  </a:lnTo>
                  <a:lnTo>
                    <a:pt x="11294" y="14551"/>
                  </a:lnTo>
                  <a:lnTo>
                    <a:pt x="11433" y="13871"/>
                  </a:lnTo>
                  <a:lnTo>
                    <a:pt x="11533" y="13192"/>
                  </a:lnTo>
                  <a:lnTo>
                    <a:pt x="11613" y="12512"/>
                  </a:lnTo>
                  <a:lnTo>
                    <a:pt x="11653" y="11833"/>
                  </a:lnTo>
                  <a:lnTo>
                    <a:pt x="11673" y="11133"/>
                  </a:lnTo>
                  <a:lnTo>
                    <a:pt x="11653" y="10454"/>
                  </a:lnTo>
                  <a:lnTo>
                    <a:pt x="11573" y="9594"/>
                  </a:lnTo>
                  <a:lnTo>
                    <a:pt x="11513" y="8954"/>
                  </a:lnTo>
                  <a:lnTo>
                    <a:pt x="11413" y="8255"/>
                  </a:lnTo>
                  <a:lnTo>
                    <a:pt x="11314" y="7575"/>
                  </a:lnTo>
                  <a:lnTo>
                    <a:pt x="11174" y="6976"/>
                  </a:lnTo>
                  <a:lnTo>
                    <a:pt x="11114" y="6736"/>
                  </a:lnTo>
                  <a:lnTo>
                    <a:pt x="11034" y="6536"/>
                  </a:lnTo>
                  <a:lnTo>
                    <a:pt x="10954" y="6376"/>
                  </a:lnTo>
                  <a:lnTo>
                    <a:pt x="10894" y="6336"/>
                  </a:lnTo>
                  <a:lnTo>
                    <a:pt x="10854" y="6296"/>
                  </a:lnTo>
                  <a:lnTo>
                    <a:pt x="11174" y="6476"/>
                  </a:lnTo>
                  <a:lnTo>
                    <a:pt x="11513" y="6636"/>
                  </a:lnTo>
                  <a:lnTo>
                    <a:pt x="11833" y="6776"/>
                  </a:lnTo>
                  <a:lnTo>
                    <a:pt x="12173" y="6896"/>
                  </a:lnTo>
                  <a:lnTo>
                    <a:pt x="12513" y="7016"/>
                  </a:lnTo>
                  <a:lnTo>
                    <a:pt x="12853" y="7116"/>
                  </a:lnTo>
                  <a:lnTo>
                    <a:pt x="13212" y="7196"/>
                  </a:lnTo>
                  <a:lnTo>
                    <a:pt x="13552" y="7256"/>
                  </a:lnTo>
                  <a:lnTo>
                    <a:pt x="13912" y="7316"/>
                  </a:lnTo>
                  <a:lnTo>
                    <a:pt x="14272" y="7355"/>
                  </a:lnTo>
                  <a:lnTo>
                    <a:pt x="14611" y="7375"/>
                  </a:lnTo>
                  <a:lnTo>
                    <a:pt x="15331" y="7375"/>
                  </a:lnTo>
                  <a:lnTo>
                    <a:pt x="15671" y="7355"/>
                  </a:lnTo>
                  <a:lnTo>
                    <a:pt x="16031" y="7316"/>
                  </a:lnTo>
                  <a:lnTo>
                    <a:pt x="16370" y="7256"/>
                  </a:lnTo>
                  <a:lnTo>
                    <a:pt x="16710" y="7196"/>
                  </a:lnTo>
                  <a:lnTo>
                    <a:pt x="17050" y="7116"/>
                  </a:lnTo>
                  <a:lnTo>
                    <a:pt x="17390" y="7016"/>
                  </a:lnTo>
                  <a:lnTo>
                    <a:pt x="17730" y="6896"/>
                  </a:lnTo>
                  <a:lnTo>
                    <a:pt x="18049" y="6776"/>
                  </a:lnTo>
                  <a:lnTo>
                    <a:pt x="18369" y="6616"/>
                  </a:lnTo>
                  <a:lnTo>
                    <a:pt x="18689" y="6476"/>
                  </a:lnTo>
                  <a:lnTo>
                    <a:pt x="19009" y="6296"/>
                  </a:lnTo>
                  <a:lnTo>
                    <a:pt x="19309" y="6116"/>
                  </a:lnTo>
                  <a:lnTo>
                    <a:pt x="19588" y="5896"/>
                  </a:lnTo>
                  <a:lnTo>
                    <a:pt x="19868" y="5697"/>
                  </a:lnTo>
                  <a:lnTo>
                    <a:pt x="20148" y="5457"/>
                  </a:lnTo>
                  <a:lnTo>
                    <a:pt x="20408" y="5197"/>
                  </a:lnTo>
                  <a:lnTo>
                    <a:pt x="20668" y="4937"/>
                  </a:lnTo>
                  <a:lnTo>
                    <a:pt x="20908" y="4657"/>
                  </a:lnTo>
                  <a:lnTo>
                    <a:pt x="21147" y="4377"/>
                  </a:lnTo>
                  <a:lnTo>
                    <a:pt x="21327" y="4117"/>
                  </a:lnTo>
                  <a:lnTo>
                    <a:pt x="21467" y="3838"/>
                  </a:lnTo>
                  <a:lnTo>
                    <a:pt x="21527" y="3698"/>
                  </a:lnTo>
                  <a:lnTo>
                    <a:pt x="21567" y="3558"/>
                  </a:lnTo>
                  <a:lnTo>
                    <a:pt x="21587" y="3398"/>
                  </a:lnTo>
                  <a:lnTo>
                    <a:pt x="21587" y="3238"/>
                  </a:lnTo>
                  <a:lnTo>
                    <a:pt x="21567" y="3098"/>
                  </a:lnTo>
                  <a:lnTo>
                    <a:pt x="21527" y="2958"/>
                  </a:lnTo>
                  <a:lnTo>
                    <a:pt x="21487" y="2838"/>
                  </a:lnTo>
                  <a:lnTo>
                    <a:pt x="21407" y="2718"/>
                  </a:lnTo>
                  <a:lnTo>
                    <a:pt x="21327" y="2598"/>
                  </a:lnTo>
                  <a:lnTo>
                    <a:pt x="21227" y="2498"/>
                  </a:lnTo>
                  <a:lnTo>
                    <a:pt x="21107" y="2399"/>
                  </a:lnTo>
                  <a:lnTo>
                    <a:pt x="20988" y="2319"/>
                  </a:lnTo>
                  <a:lnTo>
                    <a:pt x="20708" y="2159"/>
                  </a:lnTo>
                  <a:lnTo>
                    <a:pt x="20428" y="2019"/>
                  </a:lnTo>
                  <a:lnTo>
                    <a:pt x="20128" y="1919"/>
                  </a:lnTo>
                  <a:lnTo>
                    <a:pt x="19828" y="1839"/>
                  </a:lnTo>
                  <a:lnTo>
                    <a:pt x="18469" y="1499"/>
                  </a:lnTo>
                  <a:lnTo>
                    <a:pt x="17130" y="1199"/>
                  </a:lnTo>
                  <a:lnTo>
                    <a:pt x="15771" y="919"/>
                  </a:lnTo>
                  <a:lnTo>
                    <a:pt x="14412" y="680"/>
                  </a:lnTo>
                  <a:lnTo>
                    <a:pt x="13052" y="480"/>
                  </a:lnTo>
                  <a:lnTo>
                    <a:pt x="11673" y="300"/>
                  </a:lnTo>
                  <a:lnTo>
                    <a:pt x="10294" y="160"/>
                  </a:lnTo>
                  <a:lnTo>
                    <a:pt x="8915" y="40"/>
                  </a:lnTo>
                  <a:lnTo>
                    <a:pt x="8275" y="0"/>
                  </a:lnTo>
                  <a:close/>
                </a:path>
              </a:pathLst>
            </a:custGeom>
            <a:solidFill>
              <a:srgbClr val="E5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8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fill="none" extrusionOk="0">
                  <a:moveTo>
                    <a:pt x="12713" y="28422"/>
                  </a:moveTo>
                  <a:lnTo>
                    <a:pt x="12713" y="28422"/>
                  </a:lnTo>
                  <a:lnTo>
                    <a:pt x="12353" y="28402"/>
                  </a:lnTo>
                  <a:lnTo>
                    <a:pt x="11993" y="28362"/>
                  </a:lnTo>
                  <a:lnTo>
                    <a:pt x="11653" y="28302"/>
                  </a:lnTo>
                  <a:lnTo>
                    <a:pt x="11314" y="28223"/>
                  </a:lnTo>
                  <a:lnTo>
                    <a:pt x="10954" y="28143"/>
                  </a:lnTo>
                  <a:lnTo>
                    <a:pt x="10614" y="28043"/>
                  </a:lnTo>
                  <a:lnTo>
                    <a:pt x="10294" y="27943"/>
                  </a:lnTo>
                  <a:lnTo>
                    <a:pt x="9954" y="27823"/>
                  </a:lnTo>
                  <a:lnTo>
                    <a:pt x="9635" y="27683"/>
                  </a:lnTo>
                  <a:lnTo>
                    <a:pt x="9315" y="27523"/>
                  </a:lnTo>
                  <a:lnTo>
                    <a:pt x="8995" y="27363"/>
                  </a:lnTo>
                  <a:lnTo>
                    <a:pt x="8675" y="27203"/>
                  </a:lnTo>
                  <a:lnTo>
                    <a:pt x="8375" y="27003"/>
                  </a:lnTo>
                  <a:lnTo>
                    <a:pt x="8096" y="26823"/>
                  </a:lnTo>
                  <a:lnTo>
                    <a:pt x="7796" y="26604"/>
                  </a:lnTo>
                  <a:lnTo>
                    <a:pt x="7516" y="26384"/>
                  </a:lnTo>
                  <a:lnTo>
                    <a:pt x="7516" y="26384"/>
                  </a:lnTo>
                  <a:lnTo>
                    <a:pt x="7036" y="25944"/>
                  </a:lnTo>
                  <a:lnTo>
                    <a:pt x="6556" y="25484"/>
                  </a:lnTo>
                  <a:lnTo>
                    <a:pt x="6117" y="25005"/>
                  </a:lnTo>
                  <a:lnTo>
                    <a:pt x="5677" y="24525"/>
                  </a:lnTo>
                  <a:lnTo>
                    <a:pt x="5677" y="24525"/>
                  </a:lnTo>
                  <a:lnTo>
                    <a:pt x="1939" y="20407"/>
                  </a:lnTo>
                  <a:lnTo>
                    <a:pt x="1939" y="20407"/>
                  </a:lnTo>
                  <a:lnTo>
                    <a:pt x="1500" y="19888"/>
                  </a:lnTo>
                  <a:lnTo>
                    <a:pt x="1280" y="19628"/>
                  </a:lnTo>
                  <a:lnTo>
                    <a:pt x="1060" y="19348"/>
                  </a:lnTo>
                  <a:lnTo>
                    <a:pt x="880" y="19068"/>
                  </a:lnTo>
                  <a:lnTo>
                    <a:pt x="700" y="18768"/>
                  </a:lnTo>
                  <a:lnTo>
                    <a:pt x="560" y="18449"/>
                  </a:lnTo>
                  <a:lnTo>
                    <a:pt x="460" y="18129"/>
                  </a:lnTo>
                  <a:lnTo>
                    <a:pt x="460" y="18129"/>
                  </a:lnTo>
                  <a:lnTo>
                    <a:pt x="400" y="17829"/>
                  </a:lnTo>
                  <a:lnTo>
                    <a:pt x="360" y="17529"/>
                  </a:lnTo>
                  <a:lnTo>
                    <a:pt x="340" y="17229"/>
                  </a:lnTo>
                  <a:lnTo>
                    <a:pt x="320" y="16910"/>
                  </a:lnTo>
                  <a:lnTo>
                    <a:pt x="340" y="16290"/>
                  </a:lnTo>
                  <a:lnTo>
                    <a:pt x="320" y="15670"/>
                  </a:lnTo>
                  <a:lnTo>
                    <a:pt x="320" y="15670"/>
                  </a:lnTo>
                  <a:lnTo>
                    <a:pt x="300" y="15331"/>
                  </a:lnTo>
                  <a:lnTo>
                    <a:pt x="260" y="14991"/>
                  </a:lnTo>
                  <a:lnTo>
                    <a:pt x="140" y="14291"/>
                  </a:lnTo>
                  <a:lnTo>
                    <a:pt x="41" y="13612"/>
                  </a:lnTo>
                  <a:lnTo>
                    <a:pt x="1" y="13272"/>
                  </a:lnTo>
                  <a:lnTo>
                    <a:pt x="1" y="12932"/>
                  </a:lnTo>
                  <a:lnTo>
                    <a:pt x="1" y="12932"/>
                  </a:lnTo>
                  <a:lnTo>
                    <a:pt x="1" y="12572"/>
                  </a:lnTo>
                  <a:lnTo>
                    <a:pt x="41" y="12232"/>
                  </a:lnTo>
                  <a:lnTo>
                    <a:pt x="101" y="11893"/>
                  </a:lnTo>
                  <a:lnTo>
                    <a:pt x="160" y="11553"/>
                  </a:lnTo>
                  <a:lnTo>
                    <a:pt x="260" y="11233"/>
                  </a:lnTo>
                  <a:lnTo>
                    <a:pt x="360" y="10913"/>
                  </a:lnTo>
                  <a:lnTo>
                    <a:pt x="600" y="10274"/>
                  </a:lnTo>
                  <a:lnTo>
                    <a:pt x="1120" y="9014"/>
                  </a:lnTo>
                  <a:lnTo>
                    <a:pt x="1360" y="8375"/>
                  </a:lnTo>
                  <a:lnTo>
                    <a:pt x="1460" y="8055"/>
                  </a:lnTo>
                  <a:lnTo>
                    <a:pt x="1540" y="7735"/>
                  </a:lnTo>
                  <a:lnTo>
                    <a:pt x="1540" y="7735"/>
                  </a:lnTo>
                  <a:lnTo>
                    <a:pt x="1640" y="7355"/>
                  </a:lnTo>
                  <a:lnTo>
                    <a:pt x="1739" y="6996"/>
                  </a:lnTo>
                  <a:lnTo>
                    <a:pt x="1879" y="6636"/>
                  </a:lnTo>
                  <a:lnTo>
                    <a:pt x="2019" y="6276"/>
                  </a:lnTo>
                  <a:lnTo>
                    <a:pt x="2179" y="5916"/>
                  </a:lnTo>
                  <a:lnTo>
                    <a:pt x="2339" y="5577"/>
                  </a:lnTo>
                  <a:lnTo>
                    <a:pt x="2719" y="4877"/>
                  </a:lnTo>
                  <a:lnTo>
                    <a:pt x="3119" y="4177"/>
                  </a:lnTo>
                  <a:lnTo>
                    <a:pt x="3538" y="3518"/>
                  </a:lnTo>
                  <a:lnTo>
                    <a:pt x="4398" y="2239"/>
                  </a:lnTo>
                  <a:lnTo>
                    <a:pt x="4398" y="2239"/>
                  </a:lnTo>
                  <a:lnTo>
                    <a:pt x="4818" y="1659"/>
                  </a:lnTo>
                  <a:lnTo>
                    <a:pt x="5037" y="1399"/>
                  </a:lnTo>
                  <a:lnTo>
                    <a:pt x="5257" y="1119"/>
                  </a:lnTo>
                  <a:lnTo>
                    <a:pt x="5517" y="880"/>
                  </a:lnTo>
                  <a:lnTo>
                    <a:pt x="5777" y="660"/>
                  </a:lnTo>
                  <a:lnTo>
                    <a:pt x="6057" y="460"/>
                  </a:lnTo>
                  <a:lnTo>
                    <a:pt x="6357" y="300"/>
                  </a:lnTo>
                  <a:lnTo>
                    <a:pt x="6357" y="300"/>
                  </a:lnTo>
                  <a:lnTo>
                    <a:pt x="6656" y="180"/>
                  </a:lnTo>
                  <a:lnTo>
                    <a:pt x="6976" y="100"/>
                  </a:lnTo>
                  <a:lnTo>
                    <a:pt x="7296" y="40"/>
                  </a:lnTo>
                  <a:lnTo>
                    <a:pt x="7616" y="20"/>
                  </a:lnTo>
                  <a:lnTo>
                    <a:pt x="7936" y="0"/>
                  </a:lnTo>
                  <a:lnTo>
                    <a:pt x="8275" y="0"/>
                  </a:lnTo>
                  <a:lnTo>
                    <a:pt x="8915" y="40"/>
                  </a:lnTo>
                  <a:lnTo>
                    <a:pt x="8915" y="40"/>
                  </a:lnTo>
                  <a:lnTo>
                    <a:pt x="10294" y="160"/>
                  </a:lnTo>
                  <a:lnTo>
                    <a:pt x="11673" y="300"/>
                  </a:lnTo>
                  <a:lnTo>
                    <a:pt x="13052" y="480"/>
                  </a:lnTo>
                  <a:lnTo>
                    <a:pt x="14412" y="680"/>
                  </a:lnTo>
                  <a:lnTo>
                    <a:pt x="15771" y="919"/>
                  </a:lnTo>
                  <a:lnTo>
                    <a:pt x="17130" y="1199"/>
                  </a:lnTo>
                  <a:lnTo>
                    <a:pt x="18469" y="1499"/>
                  </a:lnTo>
                  <a:lnTo>
                    <a:pt x="19828" y="1839"/>
                  </a:lnTo>
                  <a:lnTo>
                    <a:pt x="19828" y="1839"/>
                  </a:lnTo>
                  <a:lnTo>
                    <a:pt x="20128" y="1919"/>
                  </a:lnTo>
                  <a:lnTo>
                    <a:pt x="20428" y="2019"/>
                  </a:lnTo>
                  <a:lnTo>
                    <a:pt x="20708" y="2159"/>
                  </a:lnTo>
                  <a:lnTo>
                    <a:pt x="20988" y="2319"/>
                  </a:lnTo>
                  <a:lnTo>
                    <a:pt x="21107" y="2399"/>
                  </a:lnTo>
                  <a:lnTo>
                    <a:pt x="21227" y="2498"/>
                  </a:lnTo>
                  <a:lnTo>
                    <a:pt x="21327" y="2598"/>
                  </a:lnTo>
                  <a:lnTo>
                    <a:pt x="21407" y="2718"/>
                  </a:lnTo>
                  <a:lnTo>
                    <a:pt x="21487" y="2838"/>
                  </a:lnTo>
                  <a:lnTo>
                    <a:pt x="21527" y="2958"/>
                  </a:lnTo>
                  <a:lnTo>
                    <a:pt x="21567" y="3098"/>
                  </a:lnTo>
                  <a:lnTo>
                    <a:pt x="21587" y="3238"/>
                  </a:lnTo>
                  <a:lnTo>
                    <a:pt x="21587" y="3238"/>
                  </a:lnTo>
                  <a:lnTo>
                    <a:pt x="21587" y="3398"/>
                  </a:lnTo>
                  <a:lnTo>
                    <a:pt x="21567" y="3558"/>
                  </a:lnTo>
                  <a:lnTo>
                    <a:pt x="21527" y="3698"/>
                  </a:lnTo>
                  <a:lnTo>
                    <a:pt x="21467" y="3838"/>
                  </a:lnTo>
                  <a:lnTo>
                    <a:pt x="21327" y="4117"/>
                  </a:lnTo>
                  <a:lnTo>
                    <a:pt x="21147" y="4377"/>
                  </a:lnTo>
                  <a:lnTo>
                    <a:pt x="21147" y="4377"/>
                  </a:lnTo>
                  <a:lnTo>
                    <a:pt x="20908" y="4657"/>
                  </a:lnTo>
                  <a:lnTo>
                    <a:pt x="20668" y="4937"/>
                  </a:lnTo>
                  <a:lnTo>
                    <a:pt x="20408" y="5197"/>
                  </a:lnTo>
                  <a:lnTo>
                    <a:pt x="20148" y="5457"/>
                  </a:lnTo>
                  <a:lnTo>
                    <a:pt x="19868" y="5697"/>
                  </a:lnTo>
                  <a:lnTo>
                    <a:pt x="19588" y="5896"/>
                  </a:lnTo>
                  <a:lnTo>
                    <a:pt x="19309" y="6116"/>
                  </a:lnTo>
                  <a:lnTo>
                    <a:pt x="19009" y="6296"/>
                  </a:lnTo>
                  <a:lnTo>
                    <a:pt x="18689" y="6476"/>
                  </a:lnTo>
                  <a:lnTo>
                    <a:pt x="18369" y="6616"/>
                  </a:lnTo>
                  <a:lnTo>
                    <a:pt x="18049" y="6776"/>
                  </a:lnTo>
                  <a:lnTo>
                    <a:pt x="17730" y="6896"/>
                  </a:lnTo>
                  <a:lnTo>
                    <a:pt x="17390" y="7016"/>
                  </a:lnTo>
                  <a:lnTo>
                    <a:pt x="17050" y="7116"/>
                  </a:lnTo>
                  <a:lnTo>
                    <a:pt x="16710" y="7196"/>
                  </a:lnTo>
                  <a:lnTo>
                    <a:pt x="16370" y="7256"/>
                  </a:lnTo>
                  <a:lnTo>
                    <a:pt x="16031" y="7316"/>
                  </a:lnTo>
                  <a:lnTo>
                    <a:pt x="15671" y="7355"/>
                  </a:lnTo>
                  <a:lnTo>
                    <a:pt x="15331" y="7375"/>
                  </a:lnTo>
                  <a:lnTo>
                    <a:pt x="14971" y="7375"/>
                  </a:lnTo>
                  <a:lnTo>
                    <a:pt x="14611" y="7375"/>
                  </a:lnTo>
                  <a:lnTo>
                    <a:pt x="14272" y="7355"/>
                  </a:lnTo>
                  <a:lnTo>
                    <a:pt x="13912" y="7316"/>
                  </a:lnTo>
                  <a:lnTo>
                    <a:pt x="13552" y="7256"/>
                  </a:lnTo>
                  <a:lnTo>
                    <a:pt x="13212" y="7196"/>
                  </a:lnTo>
                  <a:lnTo>
                    <a:pt x="12853" y="7116"/>
                  </a:lnTo>
                  <a:lnTo>
                    <a:pt x="12513" y="7016"/>
                  </a:lnTo>
                  <a:lnTo>
                    <a:pt x="12173" y="6896"/>
                  </a:lnTo>
                  <a:lnTo>
                    <a:pt x="11833" y="6776"/>
                  </a:lnTo>
                  <a:lnTo>
                    <a:pt x="11513" y="6636"/>
                  </a:lnTo>
                  <a:lnTo>
                    <a:pt x="11174" y="6476"/>
                  </a:lnTo>
                  <a:lnTo>
                    <a:pt x="10854" y="6296"/>
                  </a:lnTo>
                  <a:lnTo>
                    <a:pt x="10854" y="6296"/>
                  </a:lnTo>
                  <a:lnTo>
                    <a:pt x="10894" y="6336"/>
                  </a:lnTo>
                  <a:lnTo>
                    <a:pt x="10954" y="6376"/>
                  </a:lnTo>
                  <a:lnTo>
                    <a:pt x="11034" y="6536"/>
                  </a:lnTo>
                  <a:lnTo>
                    <a:pt x="11114" y="6736"/>
                  </a:lnTo>
                  <a:lnTo>
                    <a:pt x="11174" y="6976"/>
                  </a:lnTo>
                  <a:lnTo>
                    <a:pt x="11314" y="7575"/>
                  </a:lnTo>
                  <a:lnTo>
                    <a:pt x="11413" y="8255"/>
                  </a:lnTo>
                  <a:lnTo>
                    <a:pt x="11513" y="8954"/>
                  </a:lnTo>
                  <a:lnTo>
                    <a:pt x="11573" y="9594"/>
                  </a:lnTo>
                  <a:lnTo>
                    <a:pt x="11653" y="10454"/>
                  </a:lnTo>
                  <a:lnTo>
                    <a:pt x="11653" y="10454"/>
                  </a:lnTo>
                  <a:lnTo>
                    <a:pt x="11673" y="11133"/>
                  </a:lnTo>
                  <a:lnTo>
                    <a:pt x="11653" y="11833"/>
                  </a:lnTo>
                  <a:lnTo>
                    <a:pt x="11613" y="12512"/>
                  </a:lnTo>
                  <a:lnTo>
                    <a:pt x="11533" y="13192"/>
                  </a:lnTo>
                  <a:lnTo>
                    <a:pt x="11433" y="13871"/>
                  </a:lnTo>
                  <a:lnTo>
                    <a:pt x="11294" y="14551"/>
                  </a:lnTo>
                  <a:lnTo>
                    <a:pt x="11114" y="15211"/>
                  </a:lnTo>
                  <a:lnTo>
                    <a:pt x="10914" y="15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8"/>
            <p:cNvSpPr/>
            <p:nvPr/>
          </p:nvSpPr>
          <p:spPr>
            <a:xfrm>
              <a:off x="4391714" y="1681472"/>
              <a:ext cx="87563" cy="69013"/>
            </a:xfrm>
            <a:custGeom>
              <a:avLst/>
              <a:gdLst/>
              <a:ahLst/>
              <a:cxnLst/>
              <a:rect l="l" t="t" r="r" b="b"/>
              <a:pathLst>
                <a:path w="4338" h="3419" extrusionOk="0">
                  <a:moveTo>
                    <a:pt x="560" y="0"/>
                  </a:moveTo>
                  <a:lnTo>
                    <a:pt x="460" y="20"/>
                  </a:lnTo>
                  <a:lnTo>
                    <a:pt x="380" y="40"/>
                  </a:lnTo>
                  <a:lnTo>
                    <a:pt x="320" y="100"/>
                  </a:lnTo>
                  <a:lnTo>
                    <a:pt x="241" y="160"/>
                  </a:lnTo>
                  <a:lnTo>
                    <a:pt x="181" y="220"/>
                  </a:lnTo>
                  <a:lnTo>
                    <a:pt x="101" y="380"/>
                  </a:lnTo>
                  <a:lnTo>
                    <a:pt x="41" y="560"/>
                  </a:lnTo>
                  <a:lnTo>
                    <a:pt x="1" y="740"/>
                  </a:lnTo>
                  <a:lnTo>
                    <a:pt x="1" y="920"/>
                  </a:lnTo>
                  <a:lnTo>
                    <a:pt x="1" y="1120"/>
                  </a:lnTo>
                  <a:lnTo>
                    <a:pt x="41" y="1319"/>
                  </a:lnTo>
                  <a:lnTo>
                    <a:pt x="81" y="1519"/>
                  </a:lnTo>
                  <a:lnTo>
                    <a:pt x="161" y="1719"/>
                  </a:lnTo>
                  <a:lnTo>
                    <a:pt x="241" y="1899"/>
                  </a:lnTo>
                  <a:lnTo>
                    <a:pt x="320" y="2099"/>
                  </a:lnTo>
                  <a:lnTo>
                    <a:pt x="440" y="2259"/>
                  </a:lnTo>
                  <a:lnTo>
                    <a:pt x="540" y="2439"/>
                  </a:lnTo>
                  <a:lnTo>
                    <a:pt x="660" y="2579"/>
                  </a:lnTo>
                  <a:lnTo>
                    <a:pt x="780" y="2719"/>
                  </a:lnTo>
                  <a:lnTo>
                    <a:pt x="900" y="2858"/>
                  </a:lnTo>
                  <a:lnTo>
                    <a:pt x="1040" y="2958"/>
                  </a:lnTo>
                  <a:lnTo>
                    <a:pt x="1180" y="3038"/>
                  </a:lnTo>
                  <a:lnTo>
                    <a:pt x="1320" y="3138"/>
                  </a:lnTo>
                  <a:lnTo>
                    <a:pt x="1500" y="3198"/>
                  </a:lnTo>
                  <a:lnTo>
                    <a:pt x="1660" y="3278"/>
                  </a:lnTo>
                  <a:lnTo>
                    <a:pt x="1840" y="3318"/>
                  </a:lnTo>
                  <a:lnTo>
                    <a:pt x="2039" y="3378"/>
                  </a:lnTo>
                  <a:lnTo>
                    <a:pt x="2219" y="3398"/>
                  </a:lnTo>
                  <a:lnTo>
                    <a:pt x="2399" y="3418"/>
                  </a:lnTo>
                  <a:lnTo>
                    <a:pt x="2599" y="3418"/>
                  </a:lnTo>
                  <a:lnTo>
                    <a:pt x="2779" y="3398"/>
                  </a:lnTo>
                  <a:lnTo>
                    <a:pt x="2979" y="3378"/>
                  </a:lnTo>
                  <a:lnTo>
                    <a:pt x="3139" y="3338"/>
                  </a:lnTo>
                  <a:lnTo>
                    <a:pt x="3319" y="3278"/>
                  </a:lnTo>
                  <a:lnTo>
                    <a:pt x="3479" y="3198"/>
                  </a:lnTo>
                  <a:lnTo>
                    <a:pt x="3638" y="3098"/>
                  </a:lnTo>
                  <a:lnTo>
                    <a:pt x="3758" y="2998"/>
                  </a:lnTo>
                  <a:lnTo>
                    <a:pt x="3858" y="2898"/>
                  </a:lnTo>
                  <a:lnTo>
                    <a:pt x="3938" y="2779"/>
                  </a:lnTo>
                  <a:lnTo>
                    <a:pt x="4098" y="2519"/>
                  </a:lnTo>
                  <a:lnTo>
                    <a:pt x="4238" y="2199"/>
                  </a:lnTo>
                  <a:lnTo>
                    <a:pt x="4278" y="2039"/>
                  </a:lnTo>
                  <a:lnTo>
                    <a:pt x="4318" y="1879"/>
                  </a:lnTo>
                  <a:lnTo>
                    <a:pt x="4338" y="1719"/>
                  </a:lnTo>
                  <a:lnTo>
                    <a:pt x="4338" y="1559"/>
                  </a:lnTo>
                  <a:lnTo>
                    <a:pt x="4318" y="1399"/>
                  </a:lnTo>
                  <a:lnTo>
                    <a:pt x="4298" y="1259"/>
                  </a:lnTo>
                  <a:lnTo>
                    <a:pt x="4238" y="1120"/>
                  </a:lnTo>
                  <a:lnTo>
                    <a:pt x="4158" y="1000"/>
                  </a:lnTo>
                  <a:lnTo>
                    <a:pt x="4058" y="900"/>
                  </a:lnTo>
                  <a:lnTo>
                    <a:pt x="3938" y="800"/>
                  </a:lnTo>
                  <a:lnTo>
                    <a:pt x="3798" y="740"/>
                  </a:lnTo>
                  <a:lnTo>
                    <a:pt x="3638" y="700"/>
                  </a:lnTo>
                  <a:lnTo>
                    <a:pt x="1560" y="200"/>
                  </a:lnTo>
                  <a:lnTo>
                    <a:pt x="1200" y="100"/>
                  </a:lnTo>
                  <a:lnTo>
                    <a:pt x="1020" y="4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8"/>
            <p:cNvSpPr/>
            <p:nvPr/>
          </p:nvSpPr>
          <p:spPr>
            <a:xfrm>
              <a:off x="4412706" y="1852514"/>
              <a:ext cx="100461" cy="101288"/>
            </a:xfrm>
            <a:custGeom>
              <a:avLst/>
              <a:gdLst/>
              <a:ahLst/>
              <a:cxnLst/>
              <a:rect l="l" t="t" r="r" b="b"/>
              <a:pathLst>
                <a:path w="4977" h="5018" extrusionOk="0">
                  <a:moveTo>
                    <a:pt x="2079" y="1"/>
                  </a:moveTo>
                  <a:lnTo>
                    <a:pt x="1799" y="21"/>
                  </a:lnTo>
                  <a:lnTo>
                    <a:pt x="1599" y="81"/>
                  </a:lnTo>
                  <a:lnTo>
                    <a:pt x="1419" y="141"/>
                  </a:lnTo>
                  <a:lnTo>
                    <a:pt x="1219" y="261"/>
                  </a:lnTo>
                  <a:lnTo>
                    <a:pt x="1059" y="381"/>
                  </a:lnTo>
                  <a:lnTo>
                    <a:pt x="899" y="541"/>
                  </a:lnTo>
                  <a:lnTo>
                    <a:pt x="740" y="701"/>
                  </a:lnTo>
                  <a:lnTo>
                    <a:pt x="620" y="880"/>
                  </a:lnTo>
                  <a:lnTo>
                    <a:pt x="500" y="1080"/>
                  </a:lnTo>
                  <a:lnTo>
                    <a:pt x="260" y="1460"/>
                  </a:lnTo>
                  <a:lnTo>
                    <a:pt x="180" y="1660"/>
                  </a:lnTo>
                  <a:lnTo>
                    <a:pt x="100" y="1880"/>
                  </a:lnTo>
                  <a:lnTo>
                    <a:pt x="40" y="2120"/>
                  </a:lnTo>
                  <a:lnTo>
                    <a:pt x="20" y="2360"/>
                  </a:lnTo>
                  <a:lnTo>
                    <a:pt x="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80" y="3379"/>
                  </a:lnTo>
                  <a:lnTo>
                    <a:pt x="140" y="3619"/>
                  </a:lnTo>
                  <a:lnTo>
                    <a:pt x="240" y="3859"/>
                  </a:lnTo>
                  <a:lnTo>
                    <a:pt x="340" y="4078"/>
                  </a:lnTo>
                  <a:lnTo>
                    <a:pt x="480" y="4278"/>
                  </a:lnTo>
                  <a:lnTo>
                    <a:pt x="640" y="4458"/>
                  </a:lnTo>
                  <a:lnTo>
                    <a:pt x="820" y="4598"/>
                  </a:lnTo>
                  <a:lnTo>
                    <a:pt x="1039" y="4718"/>
                  </a:lnTo>
                  <a:lnTo>
                    <a:pt x="1259" y="4818"/>
                  </a:lnTo>
                  <a:lnTo>
                    <a:pt x="1599" y="4898"/>
                  </a:lnTo>
                  <a:lnTo>
                    <a:pt x="1919" y="4958"/>
                  </a:lnTo>
                  <a:lnTo>
                    <a:pt x="2239" y="4998"/>
                  </a:lnTo>
                  <a:lnTo>
                    <a:pt x="2538" y="5018"/>
                  </a:lnTo>
                  <a:lnTo>
                    <a:pt x="2698" y="4998"/>
                  </a:lnTo>
                  <a:lnTo>
                    <a:pt x="2838" y="4978"/>
                  </a:lnTo>
                  <a:lnTo>
                    <a:pt x="2978" y="4938"/>
                  </a:lnTo>
                  <a:lnTo>
                    <a:pt x="3138" y="4878"/>
                  </a:lnTo>
                  <a:lnTo>
                    <a:pt x="3278" y="4818"/>
                  </a:lnTo>
                  <a:lnTo>
                    <a:pt x="3438" y="4738"/>
                  </a:lnTo>
                  <a:lnTo>
                    <a:pt x="3578" y="4638"/>
                  </a:lnTo>
                  <a:lnTo>
                    <a:pt x="3718" y="4518"/>
                  </a:lnTo>
                  <a:lnTo>
                    <a:pt x="3898" y="4358"/>
                  </a:lnTo>
                  <a:lnTo>
                    <a:pt x="4038" y="4178"/>
                  </a:lnTo>
                  <a:lnTo>
                    <a:pt x="4197" y="3979"/>
                  </a:lnTo>
                  <a:lnTo>
                    <a:pt x="4317" y="3779"/>
                  </a:lnTo>
                  <a:lnTo>
                    <a:pt x="4437" y="3579"/>
                  </a:lnTo>
                  <a:lnTo>
                    <a:pt x="4537" y="3359"/>
                  </a:lnTo>
                  <a:lnTo>
                    <a:pt x="4737" y="2919"/>
                  </a:lnTo>
                  <a:lnTo>
                    <a:pt x="4877" y="2499"/>
                  </a:lnTo>
                  <a:lnTo>
                    <a:pt x="4937" y="2300"/>
                  </a:lnTo>
                  <a:lnTo>
                    <a:pt x="4977" y="2080"/>
                  </a:lnTo>
                  <a:lnTo>
                    <a:pt x="4977" y="1860"/>
                  </a:lnTo>
                  <a:lnTo>
                    <a:pt x="4977" y="1640"/>
                  </a:lnTo>
                  <a:lnTo>
                    <a:pt x="4937" y="1420"/>
                  </a:lnTo>
                  <a:lnTo>
                    <a:pt x="4877" y="1220"/>
                  </a:lnTo>
                  <a:lnTo>
                    <a:pt x="4817" y="1100"/>
                  </a:lnTo>
                  <a:lnTo>
                    <a:pt x="4737" y="980"/>
                  </a:lnTo>
                  <a:lnTo>
                    <a:pt x="4657" y="860"/>
                  </a:lnTo>
                  <a:lnTo>
                    <a:pt x="4557" y="760"/>
                  </a:lnTo>
                  <a:lnTo>
                    <a:pt x="4337" y="581"/>
                  </a:lnTo>
                  <a:lnTo>
                    <a:pt x="4097" y="421"/>
                  </a:lnTo>
                  <a:lnTo>
                    <a:pt x="3818" y="301"/>
                  </a:lnTo>
                  <a:lnTo>
                    <a:pt x="3538" y="201"/>
                  </a:lnTo>
                  <a:lnTo>
                    <a:pt x="3258" y="121"/>
                  </a:lnTo>
                  <a:lnTo>
                    <a:pt x="2958" y="61"/>
                  </a:lnTo>
                  <a:lnTo>
                    <a:pt x="2678" y="21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8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extrusionOk="0">
                  <a:moveTo>
                    <a:pt x="4258" y="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8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fill="none" extrusionOk="0">
                  <a:moveTo>
                    <a:pt x="1" y="52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8"/>
            <p:cNvSpPr/>
            <p:nvPr/>
          </p:nvSpPr>
          <p:spPr>
            <a:xfrm>
              <a:off x="4286008" y="1134818"/>
              <a:ext cx="90812" cy="26644"/>
            </a:xfrm>
            <a:custGeom>
              <a:avLst/>
              <a:gdLst/>
              <a:ahLst/>
              <a:cxnLst/>
              <a:rect l="l" t="t" r="r" b="b"/>
              <a:pathLst>
                <a:path w="4499" h="1320" extrusionOk="0">
                  <a:moveTo>
                    <a:pt x="4238" y="0"/>
                  </a:moveTo>
                  <a:lnTo>
                    <a:pt x="4038" y="200"/>
                  </a:lnTo>
                  <a:lnTo>
                    <a:pt x="3839" y="380"/>
                  </a:lnTo>
                  <a:lnTo>
                    <a:pt x="3599" y="520"/>
                  </a:lnTo>
                  <a:lnTo>
                    <a:pt x="3359" y="660"/>
                  </a:lnTo>
                  <a:lnTo>
                    <a:pt x="3119" y="760"/>
                  </a:lnTo>
                  <a:lnTo>
                    <a:pt x="2839" y="859"/>
                  </a:lnTo>
                  <a:lnTo>
                    <a:pt x="2579" y="919"/>
                  </a:lnTo>
                  <a:lnTo>
                    <a:pt x="2299" y="959"/>
                  </a:lnTo>
                  <a:lnTo>
                    <a:pt x="2040" y="979"/>
                  </a:lnTo>
                  <a:lnTo>
                    <a:pt x="1760" y="979"/>
                  </a:lnTo>
                  <a:lnTo>
                    <a:pt x="1480" y="959"/>
                  </a:lnTo>
                  <a:lnTo>
                    <a:pt x="1200" y="919"/>
                  </a:lnTo>
                  <a:lnTo>
                    <a:pt x="940" y="840"/>
                  </a:lnTo>
                  <a:lnTo>
                    <a:pt x="680" y="740"/>
                  </a:lnTo>
                  <a:lnTo>
                    <a:pt x="441" y="640"/>
                  </a:lnTo>
                  <a:lnTo>
                    <a:pt x="201" y="480"/>
                  </a:lnTo>
                  <a:lnTo>
                    <a:pt x="1" y="780"/>
                  </a:lnTo>
                  <a:lnTo>
                    <a:pt x="221" y="899"/>
                  </a:lnTo>
                  <a:lnTo>
                    <a:pt x="441" y="1019"/>
                  </a:lnTo>
                  <a:lnTo>
                    <a:pt x="680" y="1119"/>
                  </a:lnTo>
                  <a:lnTo>
                    <a:pt x="920" y="1179"/>
                  </a:lnTo>
                  <a:lnTo>
                    <a:pt x="1160" y="1239"/>
                  </a:lnTo>
                  <a:lnTo>
                    <a:pt x="1400" y="1299"/>
                  </a:lnTo>
                  <a:lnTo>
                    <a:pt x="1660" y="1319"/>
                  </a:lnTo>
                  <a:lnTo>
                    <a:pt x="1900" y="1319"/>
                  </a:lnTo>
                  <a:lnTo>
                    <a:pt x="2260" y="1299"/>
                  </a:lnTo>
                  <a:lnTo>
                    <a:pt x="2619" y="1259"/>
                  </a:lnTo>
                  <a:lnTo>
                    <a:pt x="2979" y="1159"/>
                  </a:lnTo>
                  <a:lnTo>
                    <a:pt x="3319" y="1039"/>
                  </a:lnTo>
                  <a:lnTo>
                    <a:pt x="3639" y="899"/>
                  </a:lnTo>
                  <a:lnTo>
                    <a:pt x="3938" y="700"/>
                  </a:lnTo>
                  <a:lnTo>
                    <a:pt x="4238" y="480"/>
                  </a:lnTo>
                  <a:lnTo>
                    <a:pt x="4498" y="24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8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extrusionOk="0">
                  <a:moveTo>
                    <a:pt x="3439" y="1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8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fill="none" extrusionOk="0">
                  <a:moveTo>
                    <a:pt x="1" y="940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8"/>
            <p:cNvSpPr/>
            <p:nvPr/>
          </p:nvSpPr>
          <p:spPr>
            <a:xfrm>
              <a:off x="4028214" y="1207422"/>
              <a:ext cx="71838" cy="25837"/>
            </a:xfrm>
            <a:custGeom>
              <a:avLst/>
              <a:gdLst/>
              <a:ahLst/>
              <a:cxnLst/>
              <a:rect l="l" t="t" r="r" b="b"/>
              <a:pathLst>
                <a:path w="3559" h="1280" extrusionOk="0">
                  <a:moveTo>
                    <a:pt x="3359" y="1"/>
                  </a:moveTo>
                  <a:lnTo>
                    <a:pt x="2999" y="241"/>
                  </a:lnTo>
                  <a:lnTo>
                    <a:pt x="2599" y="461"/>
                  </a:lnTo>
                  <a:lnTo>
                    <a:pt x="2199" y="640"/>
                  </a:lnTo>
                  <a:lnTo>
                    <a:pt x="1780" y="760"/>
                  </a:lnTo>
                  <a:lnTo>
                    <a:pt x="1360" y="860"/>
                  </a:lnTo>
                  <a:lnTo>
                    <a:pt x="920" y="920"/>
                  </a:lnTo>
                  <a:lnTo>
                    <a:pt x="481" y="940"/>
                  </a:lnTo>
                  <a:lnTo>
                    <a:pt x="41" y="920"/>
                  </a:lnTo>
                  <a:lnTo>
                    <a:pt x="1" y="1260"/>
                  </a:lnTo>
                  <a:lnTo>
                    <a:pt x="261" y="1280"/>
                  </a:lnTo>
                  <a:lnTo>
                    <a:pt x="521" y="1280"/>
                  </a:lnTo>
                  <a:lnTo>
                    <a:pt x="920" y="1260"/>
                  </a:lnTo>
                  <a:lnTo>
                    <a:pt x="1320" y="1220"/>
                  </a:lnTo>
                  <a:lnTo>
                    <a:pt x="1720" y="1140"/>
                  </a:lnTo>
                  <a:lnTo>
                    <a:pt x="2120" y="1020"/>
                  </a:lnTo>
                  <a:lnTo>
                    <a:pt x="2499" y="880"/>
                  </a:lnTo>
                  <a:lnTo>
                    <a:pt x="2879" y="700"/>
                  </a:lnTo>
                  <a:lnTo>
                    <a:pt x="3219" y="500"/>
                  </a:lnTo>
                  <a:lnTo>
                    <a:pt x="3559" y="281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8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extrusionOk="0">
                  <a:moveTo>
                    <a:pt x="0" y="1"/>
                  </a:moveTo>
                  <a:lnTo>
                    <a:pt x="1619" y="141"/>
                  </a:lnTo>
                  <a:lnTo>
                    <a:pt x="1619" y="141"/>
                  </a:lnTo>
                  <a:lnTo>
                    <a:pt x="1220" y="6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8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0" y="1"/>
                  </a:lnTo>
                  <a:lnTo>
                    <a:pt x="820" y="1"/>
                  </a:lnTo>
                  <a:lnTo>
                    <a:pt x="1220" y="61"/>
                  </a:lnTo>
                  <a:lnTo>
                    <a:pt x="1619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8"/>
            <p:cNvSpPr/>
            <p:nvPr/>
          </p:nvSpPr>
          <p:spPr>
            <a:xfrm>
              <a:off x="4333220" y="1328064"/>
              <a:ext cx="33911" cy="9689"/>
            </a:xfrm>
            <a:custGeom>
              <a:avLst/>
              <a:gdLst/>
              <a:ahLst/>
              <a:cxnLst/>
              <a:rect l="l" t="t" r="r" b="b"/>
              <a:pathLst>
                <a:path w="1680" h="480" extrusionOk="0">
                  <a:moveTo>
                    <a:pt x="420" y="0"/>
                  </a:moveTo>
                  <a:lnTo>
                    <a:pt x="0" y="20"/>
                  </a:lnTo>
                  <a:lnTo>
                    <a:pt x="40" y="360"/>
                  </a:lnTo>
                  <a:lnTo>
                    <a:pt x="440" y="340"/>
                  </a:lnTo>
                  <a:lnTo>
                    <a:pt x="820" y="360"/>
                  </a:lnTo>
                  <a:lnTo>
                    <a:pt x="1220" y="400"/>
                  </a:lnTo>
                  <a:lnTo>
                    <a:pt x="1599" y="480"/>
                  </a:lnTo>
                  <a:lnTo>
                    <a:pt x="1679" y="160"/>
                  </a:lnTo>
                  <a:lnTo>
                    <a:pt x="1260" y="60"/>
                  </a:lnTo>
                  <a:lnTo>
                    <a:pt x="840" y="2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8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8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fill="none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8"/>
            <p:cNvSpPr/>
            <p:nvPr/>
          </p:nvSpPr>
          <p:spPr>
            <a:xfrm>
              <a:off x="4341697" y="1358724"/>
              <a:ext cx="25433" cy="7267"/>
            </a:xfrm>
            <a:custGeom>
              <a:avLst/>
              <a:gdLst/>
              <a:ahLst/>
              <a:cxnLst/>
              <a:rect l="l" t="t" r="r" b="b"/>
              <a:pathLst>
                <a:path w="1260" h="360" extrusionOk="0">
                  <a:moveTo>
                    <a:pt x="1259" y="0"/>
                  </a:moveTo>
                  <a:lnTo>
                    <a:pt x="0" y="20"/>
                  </a:lnTo>
                  <a:lnTo>
                    <a:pt x="0" y="360"/>
                  </a:lnTo>
                  <a:lnTo>
                    <a:pt x="1259" y="3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8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8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fill="none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8"/>
            <p:cNvSpPr/>
            <p:nvPr/>
          </p:nvSpPr>
          <p:spPr>
            <a:xfrm>
              <a:off x="4111333" y="1389384"/>
              <a:ext cx="56498" cy="25837"/>
            </a:xfrm>
            <a:custGeom>
              <a:avLst/>
              <a:gdLst/>
              <a:ahLst/>
              <a:cxnLst/>
              <a:rect l="l" t="t" r="r" b="b"/>
              <a:pathLst>
                <a:path w="2799" h="1280" extrusionOk="0">
                  <a:moveTo>
                    <a:pt x="2699" y="0"/>
                  </a:moveTo>
                  <a:lnTo>
                    <a:pt x="0" y="960"/>
                  </a:lnTo>
                  <a:lnTo>
                    <a:pt x="120" y="1279"/>
                  </a:lnTo>
                  <a:lnTo>
                    <a:pt x="2799" y="32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8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8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fill="none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8"/>
            <p:cNvSpPr/>
            <p:nvPr/>
          </p:nvSpPr>
          <p:spPr>
            <a:xfrm>
              <a:off x="4122212" y="1421658"/>
              <a:ext cx="36737" cy="17359"/>
            </a:xfrm>
            <a:custGeom>
              <a:avLst/>
              <a:gdLst/>
              <a:ahLst/>
              <a:cxnLst/>
              <a:rect l="l" t="t" r="r" b="b"/>
              <a:pathLst>
                <a:path w="1820" h="860" extrusionOk="0">
                  <a:moveTo>
                    <a:pt x="1720" y="0"/>
                  </a:moveTo>
                  <a:lnTo>
                    <a:pt x="1" y="520"/>
                  </a:lnTo>
                  <a:lnTo>
                    <a:pt x="121" y="860"/>
                  </a:lnTo>
                  <a:lnTo>
                    <a:pt x="1820" y="320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8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extrusionOk="0">
                  <a:moveTo>
                    <a:pt x="160" y="1"/>
                  </a:moveTo>
                  <a:lnTo>
                    <a:pt x="80" y="21"/>
                  </a:lnTo>
                  <a:lnTo>
                    <a:pt x="0" y="81"/>
                  </a:lnTo>
                  <a:lnTo>
                    <a:pt x="940" y="1520"/>
                  </a:ln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close/>
                  <a:moveTo>
                    <a:pt x="940" y="1520"/>
                  </a:moveTo>
                  <a:lnTo>
                    <a:pt x="940" y="1520"/>
                  </a:lnTo>
                  <a:lnTo>
                    <a:pt x="940" y="152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8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fill="none" extrusionOk="0">
                  <a:moveTo>
                    <a:pt x="340" y="41"/>
                  </a:move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lnTo>
                    <a:pt x="80" y="2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940" y="1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8"/>
            <p:cNvSpPr/>
            <p:nvPr/>
          </p:nvSpPr>
          <p:spPr>
            <a:xfrm>
              <a:off x="4238010" y="1751673"/>
              <a:ext cx="27048" cy="35505"/>
            </a:xfrm>
            <a:custGeom>
              <a:avLst/>
              <a:gdLst/>
              <a:ahLst/>
              <a:cxnLst/>
              <a:rect l="l" t="t" r="r" b="b"/>
              <a:pathLst>
                <a:path w="1340" h="1759" extrusionOk="0">
                  <a:moveTo>
                    <a:pt x="380" y="0"/>
                  </a:moveTo>
                  <a:lnTo>
                    <a:pt x="240" y="40"/>
                  </a:lnTo>
                  <a:lnTo>
                    <a:pt x="120" y="100"/>
                  </a:lnTo>
                  <a:lnTo>
                    <a:pt x="0" y="200"/>
                  </a:lnTo>
                  <a:lnTo>
                    <a:pt x="1040" y="1759"/>
                  </a:lnTo>
                  <a:lnTo>
                    <a:pt x="1340" y="1579"/>
                  </a:lnTo>
                  <a:lnTo>
                    <a:pt x="520" y="340"/>
                  </a:lnTo>
                  <a:lnTo>
                    <a:pt x="660" y="4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8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extrusionOk="0">
                  <a:moveTo>
                    <a:pt x="1" y="1"/>
                  </a:moveTo>
                  <a:lnTo>
                    <a:pt x="1460" y="1400"/>
                  </a:lnTo>
                  <a:lnTo>
                    <a:pt x="1300" y="1200"/>
                  </a:lnTo>
                  <a:lnTo>
                    <a:pt x="1160" y="1000"/>
                  </a:lnTo>
                  <a:lnTo>
                    <a:pt x="980" y="800"/>
                  </a:lnTo>
                  <a:lnTo>
                    <a:pt x="800" y="620"/>
                  </a:lnTo>
                  <a:lnTo>
                    <a:pt x="620" y="461"/>
                  </a:lnTo>
                  <a:lnTo>
                    <a:pt x="420" y="301"/>
                  </a:lnTo>
                  <a:lnTo>
                    <a:pt x="221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8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1" y="141"/>
                  </a:lnTo>
                  <a:lnTo>
                    <a:pt x="420" y="301"/>
                  </a:lnTo>
                  <a:lnTo>
                    <a:pt x="620" y="461"/>
                  </a:lnTo>
                  <a:lnTo>
                    <a:pt x="800" y="620"/>
                  </a:lnTo>
                  <a:lnTo>
                    <a:pt x="980" y="800"/>
                  </a:lnTo>
                  <a:lnTo>
                    <a:pt x="1160" y="1000"/>
                  </a:lnTo>
                  <a:lnTo>
                    <a:pt x="1300" y="1200"/>
                  </a:lnTo>
                  <a:lnTo>
                    <a:pt x="1460" y="1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8"/>
            <p:cNvSpPr/>
            <p:nvPr/>
          </p:nvSpPr>
          <p:spPr>
            <a:xfrm>
              <a:off x="4584152" y="1657654"/>
              <a:ext cx="34314" cy="33103"/>
            </a:xfrm>
            <a:custGeom>
              <a:avLst/>
              <a:gdLst/>
              <a:ahLst/>
              <a:cxnLst/>
              <a:rect l="l" t="t" r="r" b="b"/>
              <a:pathLst>
                <a:path w="1700" h="1640" extrusionOk="0">
                  <a:moveTo>
                    <a:pt x="181" y="1"/>
                  </a:moveTo>
                  <a:lnTo>
                    <a:pt x="1" y="281"/>
                  </a:lnTo>
                  <a:lnTo>
                    <a:pt x="221" y="421"/>
                  </a:lnTo>
                  <a:lnTo>
                    <a:pt x="420" y="561"/>
                  </a:lnTo>
                  <a:lnTo>
                    <a:pt x="600" y="721"/>
                  </a:lnTo>
                  <a:lnTo>
                    <a:pt x="780" y="880"/>
                  </a:lnTo>
                  <a:lnTo>
                    <a:pt x="960" y="1060"/>
                  </a:lnTo>
                  <a:lnTo>
                    <a:pt x="1120" y="1260"/>
                  </a:lnTo>
                  <a:lnTo>
                    <a:pt x="1280" y="1440"/>
                  </a:lnTo>
                  <a:lnTo>
                    <a:pt x="1420" y="1640"/>
                  </a:lnTo>
                  <a:lnTo>
                    <a:pt x="1700" y="1460"/>
                  </a:lnTo>
                  <a:lnTo>
                    <a:pt x="1540" y="1240"/>
                  </a:lnTo>
                  <a:lnTo>
                    <a:pt x="1380" y="1040"/>
                  </a:lnTo>
                  <a:lnTo>
                    <a:pt x="1200" y="840"/>
                  </a:lnTo>
                  <a:lnTo>
                    <a:pt x="1020" y="641"/>
                  </a:lnTo>
                  <a:lnTo>
                    <a:pt x="820" y="461"/>
                  </a:lnTo>
                  <a:lnTo>
                    <a:pt x="620" y="301"/>
                  </a:lnTo>
                  <a:lnTo>
                    <a:pt x="400" y="14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8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extrusionOk="0">
                  <a:moveTo>
                    <a:pt x="0" y="0"/>
                  </a:moveTo>
                  <a:lnTo>
                    <a:pt x="1339" y="1559"/>
                  </a:lnTo>
                  <a:lnTo>
                    <a:pt x="1219" y="1339"/>
                  </a:lnTo>
                  <a:lnTo>
                    <a:pt x="1060" y="1120"/>
                  </a:lnTo>
                  <a:lnTo>
                    <a:pt x="740" y="720"/>
                  </a:lnTo>
                  <a:lnTo>
                    <a:pt x="380" y="340"/>
                  </a:lnTo>
                  <a:lnTo>
                    <a:pt x="20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8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00" y="160"/>
                  </a:lnTo>
                  <a:lnTo>
                    <a:pt x="380" y="340"/>
                  </a:lnTo>
                  <a:lnTo>
                    <a:pt x="740" y="720"/>
                  </a:lnTo>
                  <a:lnTo>
                    <a:pt x="1060" y="1120"/>
                  </a:lnTo>
                  <a:lnTo>
                    <a:pt x="1219" y="1339"/>
                  </a:lnTo>
                  <a:lnTo>
                    <a:pt x="1339" y="15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8"/>
            <p:cNvSpPr/>
            <p:nvPr/>
          </p:nvSpPr>
          <p:spPr>
            <a:xfrm>
              <a:off x="4568428" y="1675416"/>
              <a:ext cx="32296" cy="35929"/>
            </a:xfrm>
            <a:custGeom>
              <a:avLst/>
              <a:gdLst/>
              <a:ahLst/>
              <a:cxnLst/>
              <a:rect l="l" t="t" r="r" b="b"/>
              <a:pathLst>
                <a:path w="1600" h="1780" extrusionOk="0">
                  <a:moveTo>
                    <a:pt x="200" y="0"/>
                  </a:moveTo>
                  <a:lnTo>
                    <a:pt x="0" y="260"/>
                  </a:lnTo>
                  <a:lnTo>
                    <a:pt x="380" y="600"/>
                  </a:lnTo>
                  <a:lnTo>
                    <a:pt x="720" y="960"/>
                  </a:lnTo>
                  <a:lnTo>
                    <a:pt x="1020" y="1360"/>
                  </a:lnTo>
                  <a:lnTo>
                    <a:pt x="1299" y="1779"/>
                  </a:lnTo>
                  <a:lnTo>
                    <a:pt x="1599" y="1619"/>
                  </a:lnTo>
                  <a:lnTo>
                    <a:pt x="1459" y="1380"/>
                  </a:lnTo>
                  <a:lnTo>
                    <a:pt x="1299" y="1160"/>
                  </a:lnTo>
                  <a:lnTo>
                    <a:pt x="1140" y="940"/>
                  </a:lnTo>
                  <a:lnTo>
                    <a:pt x="980" y="740"/>
                  </a:lnTo>
                  <a:lnTo>
                    <a:pt x="800" y="540"/>
                  </a:lnTo>
                  <a:lnTo>
                    <a:pt x="600" y="360"/>
                  </a:lnTo>
                  <a:lnTo>
                    <a:pt x="420" y="1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8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extrusionOk="0">
                  <a:moveTo>
                    <a:pt x="1639" y="1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8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fill="none" extrusionOk="0">
                  <a:moveTo>
                    <a:pt x="0" y="3179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8"/>
            <p:cNvSpPr/>
            <p:nvPr/>
          </p:nvSpPr>
          <p:spPr>
            <a:xfrm>
              <a:off x="4597070" y="1761745"/>
              <a:ext cx="39563" cy="66994"/>
            </a:xfrm>
            <a:custGeom>
              <a:avLst/>
              <a:gdLst/>
              <a:ahLst/>
              <a:cxnLst/>
              <a:rect l="l" t="t" r="r" b="b"/>
              <a:pathLst>
                <a:path w="1960" h="3319" extrusionOk="0">
                  <a:moveTo>
                    <a:pt x="1639" y="1"/>
                  </a:moveTo>
                  <a:lnTo>
                    <a:pt x="1280" y="800"/>
                  </a:lnTo>
                  <a:lnTo>
                    <a:pt x="900" y="1600"/>
                  </a:lnTo>
                  <a:lnTo>
                    <a:pt x="460" y="2379"/>
                  </a:lnTo>
                  <a:lnTo>
                    <a:pt x="0" y="3139"/>
                  </a:lnTo>
                  <a:lnTo>
                    <a:pt x="300" y="3319"/>
                  </a:lnTo>
                  <a:lnTo>
                    <a:pt x="760" y="2559"/>
                  </a:lnTo>
                  <a:lnTo>
                    <a:pt x="1200" y="1760"/>
                  </a:lnTo>
                  <a:lnTo>
                    <a:pt x="1599" y="960"/>
                  </a:lnTo>
                  <a:lnTo>
                    <a:pt x="1959" y="121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8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8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8"/>
            <p:cNvSpPr/>
            <p:nvPr/>
          </p:nvSpPr>
          <p:spPr>
            <a:xfrm>
              <a:off x="4174671" y="1687931"/>
              <a:ext cx="25837" cy="40350"/>
            </a:xfrm>
            <a:custGeom>
              <a:avLst/>
              <a:gdLst/>
              <a:ahLst/>
              <a:cxnLst/>
              <a:rect l="l" t="t" r="r" b="b"/>
              <a:pathLst>
                <a:path w="1280" h="1999" extrusionOk="0">
                  <a:moveTo>
                    <a:pt x="300" y="0"/>
                  </a:moveTo>
                  <a:lnTo>
                    <a:pt x="0" y="160"/>
                  </a:lnTo>
                  <a:lnTo>
                    <a:pt x="980" y="1999"/>
                  </a:lnTo>
                  <a:lnTo>
                    <a:pt x="1280" y="18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8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extrusionOk="0">
                  <a:moveTo>
                    <a:pt x="0" y="0"/>
                  </a:moveTo>
                  <a:lnTo>
                    <a:pt x="620" y="1799"/>
                  </a:lnTo>
                  <a:lnTo>
                    <a:pt x="540" y="1339"/>
                  </a:lnTo>
                  <a:lnTo>
                    <a:pt x="400" y="880"/>
                  </a:lnTo>
                  <a:lnTo>
                    <a:pt x="220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8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0" y="440"/>
                  </a:lnTo>
                  <a:lnTo>
                    <a:pt x="400" y="880"/>
                  </a:lnTo>
                  <a:lnTo>
                    <a:pt x="540" y="1339"/>
                  </a:lnTo>
                  <a:lnTo>
                    <a:pt x="620" y="17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8"/>
            <p:cNvSpPr/>
            <p:nvPr/>
          </p:nvSpPr>
          <p:spPr>
            <a:xfrm>
              <a:off x="4205735" y="1679857"/>
              <a:ext cx="18974" cy="38755"/>
            </a:xfrm>
            <a:custGeom>
              <a:avLst/>
              <a:gdLst/>
              <a:ahLst/>
              <a:cxnLst/>
              <a:rect l="l" t="t" r="r" b="b"/>
              <a:pathLst>
                <a:path w="940" h="1920" extrusionOk="0">
                  <a:moveTo>
                    <a:pt x="300" y="0"/>
                  </a:moveTo>
                  <a:lnTo>
                    <a:pt x="0" y="160"/>
                  </a:lnTo>
                  <a:lnTo>
                    <a:pt x="200" y="580"/>
                  </a:lnTo>
                  <a:lnTo>
                    <a:pt x="380" y="1020"/>
                  </a:lnTo>
                  <a:lnTo>
                    <a:pt x="500" y="1459"/>
                  </a:lnTo>
                  <a:lnTo>
                    <a:pt x="600" y="1919"/>
                  </a:lnTo>
                  <a:lnTo>
                    <a:pt x="940" y="1859"/>
                  </a:lnTo>
                  <a:lnTo>
                    <a:pt x="840" y="1379"/>
                  </a:lnTo>
                  <a:lnTo>
                    <a:pt x="700" y="900"/>
                  </a:lnTo>
                  <a:lnTo>
                    <a:pt x="520" y="44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8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extrusionOk="0">
                  <a:moveTo>
                    <a:pt x="2579" y="1"/>
                  </a:move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  <a:lnTo>
                    <a:pt x="1" y="5038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8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fill="none" extrusionOk="0">
                  <a:moveTo>
                    <a:pt x="2579" y="1"/>
                  </a:moveTo>
                  <a:lnTo>
                    <a:pt x="2579" y="1"/>
                  </a:ln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8"/>
            <p:cNvSpPr/>
            <p:nvPr/>
          </p:nvSpPr>
          <p:spPr>
            <a:xfrm>
              <a:off x="4390099" y="1955798"/>
              <a:ext cx="58113" cy="104518"/>
            </a:xfrm>
            <a:custGeom>
              <a:avLst/>
              <a:gdLst/>
              <a:ahLst/>
              <a:cxnLst/>
              <a:rect l="l" t="t" r="r" b="b"/>
              <a:pathLst>
                <a:path w="2879" h="5178" extrusionOk="0">
                  <a:moveTo>
                    <a:pt x="2639" y="1"/>
                  </a:moveTo>
                  <a:lnTo>
                    <a:pt x="2399" y="261"/>
                  </a:lnTo>
                  <a:lnTo>
                    <a:pt x="2159" y="540"/>
                  </a:lnTo>
                  <a:lnTo>
                    <a:pt x="1940" y="840"/>
                  </a:lnTo>
                  <a:lnTo>
                    <a:pt x="1720" y="1120"/>
                  </a:lnTo>
                  <a:lnTo>
                    <a:pt x="1520" y="1420"/>
                  </a:lnTo>
                  <a:lnTo>
                    <a:pt x="1340" y="1740"/>
                  </a:lnTo>
                  <a:lnTo>
                    <a:pt x="980" y="2379"/>
                  </a:lnTo>
                  <a:lnTo>
                    <a:pt x="660" y="3019"/>
                  </a:lnTo>
                  <a:lnTo>
                    <a:pt x="520" y="3359"/>
                  </a:lnTo>
                  <a:lnTo>
                    <a:pt x="400" y="3699"/>
                  </a:lnTo>
                  <a:lnTo>
                    <a:pt x="281" y="4038"/>
                  </a:lnTo>
                  <a:lnTo>
                    <a:pt x="181" y="4398"/>
                  </a:lnTo>
                  <a:lnTo>
                    <a:pt x="81" y="4738"/>
                  </a:lnTo>
                  <a:lnTo>
                    <a:pt x="1" y="5098"/>
                  </a:lnTo>
                  <a:lnTo>
                    <a:pt x="341" y="5178"/>
                  </a:lnTo>
                  <a:lnTo>
                    <a:pt x="500" y="4478"/>
                  </a:lnTo>
                  <a:lnTo>
                    <a:pt x="720" y="3818"/>
                  </a:lnTo>
                  <a:lnTo>
                    <a:pt x="980" y="3159"/>
                  </a:lnTo>
                  <a:lnTo>
                    <a:pt x="1280" y="2519"/>
                  </a:lnTo>
                  <a:lnTo>
                    <a:pt x="1620" y="1920"/>
                  </a:lnTo>
                  <a:lnTo>
                    <a:pt x="1999" y="1320"/>
                  </a:lnTo>
                  <a:lnTo>
                    <a:pt x="2419" y="760"/>
                  </a:lnTo>
                  <a:lnTo>
                    <a:pt x="2879" y="221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6" name="Google Shape;2616;p48"/>
          <p:cNvGrpSpPr/>
          <p:nvPr/>
        </p:nvGrpSpPr>
        <p:grpSpPr>
          <a:xfrm flipH="1">
            <a:off x="8037810" y="312726"/>
            <a:ext cx="887432" cy="817202"/>
            <a:chOff x="-2803398" y="-3762008"/>
            <a:chExt cx="988782" cy="910532"/>
          </a:xfrm>
        </p:grpSpPr>
        <p:sp>
          <p:nvSpPr>
            <p:cNvPr id="2617" name="Google Shape;2617;p48"/>
            <p:cNvSpPr/>
            <p:nvPr/>
          </p:nvSpPr>
          <p:spPr>
            <a:xfrm>
              <a:off x="-2776973" y="-3757795"/>
              <a:ext cx="962358" cy="906318"/>
            </a:xfrm>
            <a:custGeom>
              <a:avLst/>
              <a:gdLst/>
              <a:ahLst/>
              <a:cxnLst/>
              <a:rect l="l" t="t" r="r" b="b"/>
              <a:pathLst>
                <a:path w="15988" h="15057" extrusionOk="0">
                  <a:moveTo>
                    <a:pt x="7116" y="0"/>
                  </a:moveTo>
                  <a:lnTo>
                    <a:pt x="6711" y="18"/>
                  </a:lnTo>
                  <a:lnTo>
                    <a:pt x="6307" y="53"/>
                  </a:lnTo>
                  <a:lnTo>
                    <a:pt x="5921" y="106"/>
                  </a:lnTo>
                  <a:lnTo>
                    <a:pt x="5552" y="176"/>
                  </a:lnTo>
                  <a:lnTo>
                    <a:pt x="5183" y="264"/>
                  </a:lnTo>
                  <a:lnTo>
                    <a:pt x="4832" y="387"/>
                  </a:lnTo>
                  <a:lnTo>
                    <a:pt x="4480" y="510"/>
                  </a:lnTo>
                  <a:lnTo>
                    <a:pt x="4147" y="650"/>
                  </a:lnTo>
                  <a:lnTo>
                    <a:pt x="3830" y="826"/>
                  </a:lnTo>
                  <a:lnTo>
                    <a:pt x="3514" y="1002"/>
                  </a:lnTo>
                  <a:lnTo>
                    <a:pt x="3215" y="1195"/>
                  </a:lnTo>
                  <a:lnTo>
                    <a:pt x="2934" y="1406"/>
                  </a:lnTo>
                  <a:lnTo>
                    <a:pt x="2653" y="1634"/>
                  </a:lnTo>
                  <a:lnTo>
                    <a:pt x="2390" y="1863"/>
                  </a:lnTo>
                  <a:lnTo>
                    <a:pt x="2144" y="2126"/>
                  </a:lnTo>
                  <a:lnTo>
                    <a:pt x="1915" y="2390"/>
                  </a:lnTo>
                  <a:lnTo>
                    <a:pt x="1687" y="2671"/>
                  </a:lnTo>
                  <a:lnTo>
                    <a:pt x="1476" y="2952"/>
                  </a:lnTo>
                  <a:lnTo>
                    <a:pt x="1283" y="3250"/>
                  </a:lnTo>
                  <a:lnTo>
                    <a:pt x="1090" y="3567"/>
                  </a:lnTo>
                  <a:lnTo>
                    <a:pt x="932" y="3883"/>
                  </a:lnTo>
                  <a:lnTo>
                    <a:pt x="774" y="4199"/>
                  </a:lnTo>
                  <a:lnTo>
                    <a:pt x="633" y="4533"/>
                  </a:lnTo>
                  <a:lnTo>
                    <a:pt x="492" y="4884"/>
                  </a:lnTo>
                  <a:lnTo>
                    <a:pt x="387" y="5236"/>
                  </a:lnTo>
                  <a:lnTo>
                    <a:pt x="282" y="5587"/>
                  </a:lnTo>
                  <a:lnTo>
                    <a:pt x="194" y="5956"/>
                  </a:lnTo>
                  <a:lnTo>
                    <a:pt x="124" y="6325"/>
                  </a:lnTo>
                  <a:lnTo>
                    <a:pt x="71" y="6694"/>
                  </a:lnTo>
                  <a:lnTo>
                    <a:pt x="36" y="7080"/>
                  </a:lnTo>
                  <a:lnTo>
                    <a:pt x="18" y="7467"/>
                  </a:lnTo>
                  <a:lnTo>
                    <a:pt x="1" y="7853"/>
                  </a:lnTo>
                  <a:lnTo>
                    <a:pt x="18" y="8240"/>
                  </a:lnTo>
                  <a:lnTo>
                    <a:pt x="36" y="8609"/>
                  </a:lnTo>
                  <a:lnTo>
                    <a:pt x="88" y="8978"/>
                  </a:lnTo>
                  <a:lnTo>
                    <a:pt x="141" y="9347"/>
                  </a:lnTo>
                  <a:lnTo>
                    <a:pt x="229" y="9698"/>
                  </a:lnTo>
                  <a:lnTo>
                    <a:pt x="317" y="10049"/>
                  </a:lnTo>
                  <a:lnTo>
                    <a:pt x="422" y="10383"/>
                  </a:lnTo>
                  <a:lnTo>
                    <a:pt x="563" y="10717"/>
                  </a:lnTo>
                  <a:lnTo>
                    <a:pt x="703" y="11051"/>
                  </a:lnTo>
                  <a:lnTo>
                    <a:pt x="861" y="11349"/>
                  </a:lnTo>
                  <a:lnTo>
                    <a:pt x="1020" y="11665"/>
                  </a:lnTo>
                  <a:lnTo>
                    <a:pt x="1213" y="11947"/>
                  </a:lnTo>
                  <a:lnTo>
                    <a:pt x="1406" y="12228"/>
                  </a:lnTo>
                  <a:lnTo>
                    <a:pt x="1634" y="12509"/>
                  </a:lnTo>
                  <a:lnTo>
                    <a:pt x="1863" y="12772"/>
                  </a:lnTo>
                  <a:lnTo>
                    <a:pt x="2091" y="13018"/>
                  </a:lnTo>
                  <a:lnTo>
                    <a:pt x="2355" y="13247"/>
                  </a:lnTo>
                  <a:lnTo>
                    <a:pt x="2618" y="13475"/>
                  </a:lnTo>
                  <a:lnTo>
                    <a:pt x="2899" y="13686"/>
                  </a:lnTo>
                  <a:lnTo>
                    <a:pt x="3180" y="13879"/>
                  </a:lnTo>
                  <a:lnTo>
                    <a:pt x="3497" y="14072"/>
                  </a:lnTo>
                  <a:lnTo>
                    <a:pt x="3813" y="14230"/>
                  </a:lnTo>
                  <a:lnTo>
                    <a:pt x="4129" y="14389"/>
                  </a:lnTo>
                  <a:lnTo>
                    <a:pt x="4463" y="14529"/>
                  </a:lnTo>
                  <a:lnTo>
                    <a:pt x="4814" y="14652"/>
                  </a:lnTo>
                  <a:lnTo>
                    <a:pt x="5166" y="14757"/>
                  </a:lnTo>
                  <a:lnTo>
                    <a:pt x="5534" y="14845"/>
                  </a:lnTo>
                  <a:lnTo>
                    <a:pt x="5903" y="14933"/>
                  </a:lnTo>
                  <a:lnTo>
                    <a:pt x="6290" y="14986"/>
                  </a:lnTo>
                  <a:lnTo>
                    <a:pt x="6676" y="15021"/>
                  </a:lnTo>
                  <a:lnTo>
                    <a:pt x="7080" y="15056"/>
                  </a:lnTo>
                  <a:lnTo>
                    <a:pt x="7484" y="15056"/>
                  </a:lnTo>
                  <a:lnTo>
                    <a:pt x="7976" y="15039"/>
                  </a:lnTo>
                  <a:lnTo>
                    <a:pt x="8451" y="15003"/>
                  </a:lnTo>
                  <a:lnTo>
                    <a:pt x="8907" y="14951"/>
                  </a:lnTo>
                  <a:lnTo>
                    <a:pt x="9364" y="14880"/>
                  </a:lnTo>
                  <a:lnTo>
                    <a:pt x="9803" y="14793"/>
                  </a:lnTo>
                  <a:lnTo>
                    <a:pt x="10225" y="14687"/>
                  </a:lnTo>
                  <a:lnTo>
                    <a:pt x="10647" y="14564"/>
                  </a:lnTo>
                  <a:lnTo>
                    <a:pt x="11033" y="14441"/>
                  </a:lnTo>
                  <a:lnTo>
                    <a:pt x="11437" y="14283"/>
                  </a:lnTo>
                  <a:lnTo>
                    <a:pt x="11806" y="14107"/>
                  </a:lnTo>
                  <a:lnTo>
                    <a:pt x="12175" y="13932"/>
                  </a:lnTo>
                  <a:lnTo>
                    <a:pt x="12509" y="13721"/>
                  </a:lnTo>
                  <a:lnTo>
                    <a:pt x="12843" y="13510"/>
                  </a:lnTo>
                  <a:lnTo>
                    <a:pt x="13159" y="13282"/>
                  </a:lnTo>
                  <a:lnTo>
                    <a:pt x="13475" y="13053"/>
                  </a:lnTo>
                  <a:lnTo>
                    <a:pt x="13756" y="12790"/>
                  </a:lnTo>
                  <a:lnTo>
                    <a:pt x="14020" y="12526"/>
                  </a:lnTo>
                  <a:lnTo>
                    <a:pt x="14283" y="12263"/>
                  </a:lnTo>
                  <a:lnTo>
                    <a:pt x="14512" y="11982"/>
                  </a:lnTo>
                  <a:lnTo>
                    <a:pt x="14740" y="11683"/>
                  </a:lnTo>
                  <a:lnTo>
                    <a:pt x="14951" y="11367"/>
                  </a:lnTo>
                  <a:lnTo>
                    <a:pt x="15144" y="11051"/>
                  </a:lnTo>
                  <a:lnTo>
                    <a:pt x="15302" y="10734"/>
                  </a:lnTo>
                  <a:lnTo>
                    <a:pt x="15460" y="10401"/>
                  </a:lnTo>
                  <a:lnTo>
                    <a:pt x="15601" y="10067"/>
                  </a:lnTo>
                  <a:lnTo>
                    <a:pt x="15706" y="9715"/>
                  </a:lnTo>
                  <a:lnTo>
                    <a:pt x="15812" y="9347"/>
                  </a:lnTo>
                  <a:lnTo>
                    <a:pt x="15882" y="8995"/>
                  </a:lnTo>
                  <a:lnTo>
                    <a:pt x="15935" y="8626"/>
                  </a:lnTo>
                  <a:lnTo>
                    <a:pt x="15970" y="8240"/>
                  </a:lnTo>
                  <a:lnTo>
                    <a:pt x="15987" y="7871"/>
                  </a:lnTo>
                  <a:lnTo>
                    <a:pt x="15987" y="7484"/>
                  </a:lnTo>
                  <a:lnTo>
                    <a:pt x="15970" y="7098"/>
                  </a:lnTo>
                  <a:lnTo>
                    <a:pt x="15935" y="6729"/>
                  </a:lnTo>
                  <a:lnTo>
                    <a:pt x="15882" y="6360"/>
                  </a:lnTo>
                  <a:lnTo>
                    <a:pt x="15794" y="5991"/>
                  </a:lnTo>
                  <a:lnTo>
                    <a:pt x="15706" y="5640"/>
                  </a:lnTo>
                  <a:lnTo>
                    <a:pt x="15601" y="5288"/>
                  </a:lnTo>
                  <a:lnTo>
                    <a:pt x="15478" y="4937"/>
                  </a:lnTo>
                  <a:lnTo>
                    <a:pt x="15337" y="4603"/>
                  </a:lnTo>
                  <a:lnTo>
                    <a:pt x="15179" y="4269"/>
                  </a:lnTo>
                  <a:lnTo>
                    <a:pt x="15004" y="3936"/>
                  </a:lnTo>
                  <a:lnTo>
                    <a:pt x="14810" y="3619"/>
                  </a:lnTo>
                  <a:lnTo>
                    <a:pt x="14599" y="3321"/>
                  </a:lnTo>
                  <a:lnTo>
                    <a:pt x="14371" y="3022"/>
                  </a:lnTo>
                  <a:lnTo>
                    <a:pt x="14125" y="2741"/>
                  </a:lnTo>
                  <a:lnTo>
                    <a:pt x="13879" y="2477"/>
                  </a:lnTo>
                  <a:lnTo>
                    <a:pt x="13598" y="2214"/>
                  </a:lnTo>
                  <a:lnTo>
                    <a:pt x="13317" y="1968"/>
                  </a:lnTo>
                  <a:lnTo>
                    <a:pt x="13001" y="1722"/>
                  </a:lnTo>
                  <a:lnTo>
                    <a:pt x="12685" y="1494"/>
                  </a:lnTo>
                  <a:lnTo>
                    <a:pt x="12351" y="1283"/>
                  </a:lnTo>
                  <a:lnTo>
                    <a:pt x="11999" y="1090"/>
                  </a:lnTo>
                  <a:lnTo>
                    <a:pt x="11630" y="914"/>
                  </a:lnTo>
                  <a:lnTo>
                    <a:pt x="11244" y="738"/>
                  </a:lnTo>
                  <a:lnTo>
                    <a:pt x="10840" y="598"/>
                  </a:lnTo>
                  <a:lnTo>
                    <a:pt x="10436" y="457"/>
                  </a:lnTo>
                  <a:lnTo>
                    <a:pt x="9997" y="334"/>
                  </a:lnTo>
                  <a:lnTo>
                    <a:pt x="9557" y="229"/>
                  </a:lnTo>
                  <a:lnTo>
                    <a:pt x="9101" y="158"/>
                  </a:lnTo>
                  <a:lnTo>
                    <a:pt x="8626" y="88"/>
                  </a:lnTo>
                  <a:lnTo>
                    <a:pt x="8134" y="36"/>
                  </a:lnTo>
                  <a:lnTo>
                    <a:pt x="7625" y="18"/>
                  </a:lnTo>
                  <a:lnTo>
                    <a:pt x="71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8"/>
            <p:cNvSpPr/>
            <p:nvPr/>
          </p:nvSpPr>
          <p:spPr>
            <a:xfrm>
              <a:off x="-2799184" y="-3757795"/>
              <a:ext cx="899938" cy="901022"/>
            </a:xfrm>
            <a:custGeom>
              <a:avLst/>
              <a:gdLst/>
              <a:ahLst/>
              <a:cxnLst/>
              <a:rect l="l" t="t" r="r" b="b"/>
              <a:pathLst>
                <a:path w="14951" h="14969" extrusionOk="0">
                  <a:moveTo>
                    <a:pt x="7485" y="0"/>
                  </a:moveTo>
                  <a:lnTo>
                    <a:pt x="7098" y="18"/>
                  </a:lnTo>
                  <a:lnTo>
                    <a:pt x="6712" y="36"/>
                  </a:lnTo>
                  <a:lnTo>
                    <a:pt x="6343" y="88"/>
                  </a:lnTo>
                  <a:lnTo>
                    <a:pt x="5974" y="158"/>
                  </a:lnTo>
                  <a:lnTo>
                    <a:pt x="5605" y="246"/>
                  </a:lnTo>
                  <a:lnTo>
                    <a:pt x="5253" y="334"/>
                  </a:lnTo>
                  <a:lnTo>
                    <a:pt x="4902" y="457"/>
                  </a:lnTo>
                  <a:lnTo>
                    <a:pt x="4568" y="598"/>
                  </a:lnTo>
                  <a:lnTo>
                    <a:pt x="4235" y="738"/>
                  </a:lnTo>
                  <a:lnTo>
                    <a:pt x="3918" y="914"/>
                  </a:lnTo>
                  <a:lnTo>
                    <a:pt x="3602" y="1090"/>
                  </a:lnTo>
                  <a:lnTo>
                    <a:pt x="3303" y="1283"/>
                  </a:lnTo>
                  <a:lnTo>
                    <a:pt x="3005" y="1494"/>
                  </a:lnTo>
                  <a:lnTo>
                    <a:pt x="2724" y="1704"/>
                  </a:lnTo>
                  <a:lnTo>
                    <a:pt x="2443" y="1950"/>
                  </a:lnTo>
                  <a:lnTo>
                    <a:pt x="2197" y="2196"/>
                  </a:lnTo>
                  <a:lnTo>
                    <a:pt x="1951" y="2460"/>
                  </a:lnTo>
                  <a:lnTo>
                    <a:pt x="1705" y="2723"/>
                  </a:lnTo>
                  <a:lnTo>
                    <a:pt x="1494" y="3004"/>
                  </a:lnTo>
                  <a:lnTo>
                    <a:pt x="1283" y="3303"/>
                  </a:lnTo>
                  <a:lnTo>
                    <a:pt x="1090" y="3602"/>
                  </a:lnTo>
                  <a:lnTo>
                    <a:pt x="897" y="3918"/>
                  </a:lnTo>
                  <a:lnTo>
                    <a:pt x="739" y="4234"/>
                  </a:lnTo>
                  <a:lnTo>
                    <a:pt x="580" y="4568"/>
                  </a:lnTo>
                  <a:lnTo>
                    <a:pt x="457" y="4919"/>
                  </a:lnTo>
                  <a:lnTo>
                    <a:pt x="334" y="5253"/>
                  </a:lnTo>
                  <a:lnTo>
                    <a:pt x="229" y="5622"/>
                  </a:lnTo>
                  <a:lnTo>
                    <a:pt x="159" y="5973"/>
                  </a:lnTo>
                  <a:lnTo>
                    <a:pt x="88" y="6342"/>
                  </a:lnTo>
                  <a:lnTo>
                    <a:pt x="36" y="6711"/>
                  </a:lnTo>
                  <a:lnTo>
                    <a:pt x="18" y="7098"/>
                  </a:lnTo>
                  <a:lnTo>
                    <a:pt x="1" y="7484"/>
                  </a:lnTo>
                  <a:lnTo>
                    <a:pt x="18" y="7871"/>
                  </a:lnTo>
                  <a:lnTo>
                    <a:pt x="36" y="8240"/>
                  </a:lnTo>
                  <a:lnTo>
                    <a:pt x="88" y="8626"/>
                  </a:lnTo>
                  <a:lnTo>
                    <a:pt x="159" y="8995"/>
                  </a:lnTo>
                  <a:lnTo>
                    <a:pt x="229" y="9347"/>
                  </a:lnTo>
                  <a:lnTo>
                    <a:pt x="334" y="9715"/>
                  </a:lnTo>
                  <a:lnTo>
                    <a:pt x="457" y="10049"/>
                  </a:lnTo>
                  <a:lnTo>
                    <a:pt x="580" y="10401"/>
                  </a:lnTo>
                  <a:lnTo>
                    <a:pt x="739" y="10734"/>
                  </a:lnTo>
                  <a:lnTo>
                    <a:pt x="897" y="11051"/>
                  </a:lnTo>
                  <a:lnTo>
                    <a:pt x="1090" y="11367"/>
                  </a:lnTo>
                  <a:lnTo>
                    <a:pt x="1283" y="11665"/>
                  </a:lnTo>
                  <a:lnTo>
                    <a:pt x="1494" y="11964"/>
                  </a:lnTo>
                  <a:lnTo>
                    <a:pt x="1705" y="12245"/>
                  </a:lnTo>
                  <a:lnTo>
                    <a:pt x="1951" y="12509"/>
                  </a:lnTo>
                  <a:lnTo>
                    <a:pt x="2197" y="12772"/>
                  </a:lnTo>
                  <a:lnTo>
                    <a:pt x="2443" y="13018"/>
                  </a:lnTo>
                  <a:lnTo>
                    <a:pt x="2724" y="13247"/>
                  </a:lnTo>
                  <a:lnTo>
                    <a:pt x="3005" y="13475"/>
                  </a:lnTo>
                  <a:lnTo>
                    <a:pt x="3303" y="13686"/>
                  </a:lnTo>
                  <a:lnTo>
                    <a:pt x="3602" y="13879"/>
                  </a:lnTo>
                  <a:lnTo>
                    <a:pt x="3918" y="14055"/>
                  </a:lnTo>
                  <a:lnTo>
                    <a:pt x="4235" y="14230"/>
                  </a:lnTo>
                  <a:lnTo>
                    <a:pt x="4568" y="14371"/>
                  </a:lnTo>
                  <a:lnTo>
                    <a:pt x="4902" y="14511"/>
                  </a:lnTo>
                  <a:lnTo>
                    <a:pt x="5253" y="14634"/>
                  </a:lnTo>
                  <a:lnTo>
                    <a:pt x="5605" y="14722"/>
                  </a:lnTo>
                  <a:lnTo>
                    <a:pt x="5974" y="14810"/>
                  </a:lnTo>
                  <a:lnTo>
                    <a:pt x="6343" y="14880"/>
                  </a:lnTo>
                  <a:lnTo>
                    <a:pt x="6712" y="14916"/>
                  </a:lnTo>
                  <a:lnTo>
                    <a:pt x="7098" y="14951"/>
                  </a:lnTo>
                  <a:lnTo>
                    <a:pt x="7485" y="14968"/>
                  </a:lnTo>
                  <a:lnTo>
                    <a:pt x="7871" y="14951"/>
                  </a:lnTo>
                  <a:lnTo>
                    <a:pt x="8240" y="14916"/>
                  </a:lnTo>
                  <a:lnTo>
                    <a:pt x="8626" y="14880"/>
                  </a:lnTo>
                  <a:lnTo>
                    <a:pt x="8978" y="14810"/>
                  </a:lnTo>
                  <a:lnTo>
                    <a:pt x="9347" y="14722"/>
                  </a:lnTo>
                  <a:lnTo>
                    <a:pt x="9698" y="14634"/>
                  </a:lnTo>
                  <a:lnTo>
                    <a:pt x="10049" y="14511"/>
                  </a:lnTo>
                  <a:lnTo>
                    <a:pt x="10383" y="14371"/>
                  </a:lnTo>
                  <a:lnTo>
                    <a:pt x="10717" y="14230"/>
                  </a:lnTo>
                  <a:lnTo>
                    <a:pt x="11051" y="14055"/>
                  </a:lnTo>
                  <a:lnTo>
                    <a:pt x="11349" y="13879"/>
                  </a:lnTo>
                  <a:lnTo>
                    <a:pt x="11666" y="13686"/>
                  </a:lnTo>
                  <a:lnTo>
                    <a:pt x="11947" y="13475"/>
                  </a:lnTo>
                  <a:lnTo>
                    <a:pt x="12228" y="13247"/>
                  </a:lnTo>
                  <a:lnTo>
                    <a:pt x="12509" y="13018"/>
                  </a:lnTo>
                  <a:lnTo>
                    <a:pt x="12772" y="12772"/>
                  </a:lnTo>
                  <a:lnTo>
                    <a:pt x="13018" y="12509"/>
                  </a:lnTo>
                  <a:lnTo>
                    <a:pt x="13247" y="12245"/>
                  </a:lnTo>
                  <a:lnTo>
                    <a:pt x="13475" y="11964"/>
                  </a:lnTo>
                  <a:lnTo>
                    <a:pt x="13686" y="11665"/>
                  </a:lnTo>
                  <a:lnTo>
                    <a:pt x="13879" y="11367"/>
                  </a:lnTo>
                  <a:lnTo>
                    <a:pt x="14055" y="11051"/>
                  </a:lnTo>
                  <a:lnTo>
                    <a:pt x="14213" y="10734"/>
                  </a:lnTo>
                  <a:lnTo>
                    <a:pt x="14371" y="10401"/>
                  </a:lnTo>
                  <a:lnTo>
                    <a:pt x="14512" y="10049"/>
                  </a:lnTo>
                  <a:lnTo>
                    <a:pt x="14617" y="9715"/>
                  </a:lnTo>
                  <a:lnTo>
                    <a:pt x="14722" y="9347"/>
                  </a:lnTo>
                  <a:lnTo>
                    <a:pt x="14810" y="8995"/>
                  </a:lnTo>
                  <a:lnTo>
                    <a:pt x="14881" y="8626"/>
                  </a:lnTo>
                  <a:lnTo>
                    <a:pt x="14916" y="8240"/>
                  </a:lnTo>
                  <a:lnTo>
                    <a:pt x="14951" y="7871"/>
                  </a:lnTo>
                  <a:lnTo>
                    <a:pt x="14951" y="7484"/>
                  </a:lnTo>
                  <a:lnTo>
                    <a:pt x="14951" y="7098"/>
                  </a:lnTo>
                  <a:lnTo>
                    <a:pt x="14916" y="6711"/>
                  </a:lnTo>
                  <a:lnTo>
                    <a:pt x="14881" y="6342"/>
                  </a:lnTo>
                  <a:lnTo>
                    <a:pt x="14810" y="5973"/>
                  </a:lnTo>
                  <a:lnTo>
                    <a:pt x="14722" y="5622"/>
                  </a:lnTo>
                  <a:lnTo>
                    <a:pt x="14617" y="5253"/>
                  </a:lnTo>
                  <a:lnTo>
                    <a:pt x="14512" y="4919"/>
                  </a:lnTo>
                  <a:lnTo>
                    <a:pt x="14371" y="4568"/>
                  </a:lnTo>
                  <a:lnTo>
                    <a:pt x="14213" y="4234"/>
                  </a:lnTo>
                  <a:lnTo>
                    <a:pt x="14055" y="3918"/>
                  </a:lnTo>
                  <a:lnTo>
                    <a:pt x="13879" y="3602"/>
                  </a:lnTo>
                  <a:lnTo>
                    <a:pt x="13686" y="3303"/>
                  </a:lnTo>
                  <a:lnTo>
                    <a:pt x="13475" y="3004"/>
                  </a:lnTo>
                  <a:lnTo>
                    <a:pt x="13247" y="2723"/>
                  </a:lnTo>
                  <a:lnTo>
                    <a:pt x="13018" y="2460"/>
                  </a:lnTo>
                  <a:lnTo>
                    <a:pt x="12772" y="2196"/>
                  </a:lnTo>
                  <a:lnTo>
                    <a:pt x="12509" y="1950"/>
                  </a:lnTo>
                  <a:lnTo>
                    <a:pt x="12228" y="1704"/>
                  </a:lnTo>
                  <a:lnTo>
                    <a:pt x="11947" y="1494"/>
                  </a:lnTo>
                  <a:lnTo>
                    <a:pt x="11666" y="1283"/>
                  </a:lnTo>
                  <a:lnTo>
                    <a:pt x="11349" y="1090"/>
                  </a:lnTo>
                  <a:lnTo>
                    <a:pt x="11051" y="914"/>
                  </a:lnTo>
                  <a:lnTo>
                    <a:pt x="10717" y="738"/>
                  </a:lnTo>
                  <a:lnTo>
                    <a:pt x="10383" y="598"/>
                  </a:lnTo>
                  <a:lnTo>
                    <a:pt x="10049" y="457"/>
                  </a:lnTo>
                  <a:lnTo>
                    <a:pt x="9698" y="334"/>
                  </a:lnTo>
                  <a:lnTo>
                    <a:pt x="9347" y="246"/>
                  </a:lnTo>
                  <a:lnTo>
                    <a:pt x="8978" y="158"/>
                  </a:lnTo>
                  <a:lnTo>
                    <a:pt x="8626" y="88"/>
                  </a:lnTo>
                  <a:lnTo>
                    <a:pt x="8240" y="36"/>
                  </a:lnTo>
                  <a:lnTo>
                    <a:pt x="7871" y="18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8"/>
            <p:cNvSpPr/>
            <p:nvPr/>
          </p:nvSpPr>
          <p:spPr>
            <a:xfrm>
              <a:off x="-2803398" y="-3762008"/>
              <a:ext cx="908425" cy="908365"/>
            </a:xfrm>
            <a:custGeom>
              <a:avLst/>
              <a:gdLst/>
              <a:ahLst/>
              <a:cxnLst/>
              <a:rect l="l" t="t" r="r" b="b"/>
              <a:pathLst>
                <a:path w="15092" h="15091" extrusionOk="0">
                  <a:moveTo>
                    <a:pt x="7555" y="141"/>
                  </a:moveTo>
                  <a:lnTo>
                    <a:pt x="7923" y="158"/>
                  </a:lnTo>
                  <a:lnTo>
                    <a:pt x="8310" y="176"/>
                  </a:lnTo>
                  <a:lnTo>
                    <a:pt x="8679" y="228"/>
                  </a:lnTo>
                  <a:lnTo>
                    <a:pt x="9048" y="299"/>
                  </a:lnTo>
                  <a:lnTo>
                    <a:pt x="9399" y="369"/>
                  </a:lnTo>
                  <a:lnTo>
                    <a:pt x="9751" y="474"/>
                  </a:lnTo>
                  <a:lnTo>
                    <a:pt x="10102" y="597"/>
                  </a:lnTo>
                  <a:lnTo>
                    <a:pt x="10436" y="720"/>
                  </a:lnTo>
                  <a:lnTo>
                    <a:pt x="10752" y="879"/>
                  </a:lnTo>
                  <a:lnTo>
                    <a:pt x="11086" y="1037"/>
                  </a:lnTo>
                  <a:lnTo>
                    <a:pt x="11384" y="1212"/>
                  </a:lnTo>
                  <a:lnTo>
                    <a:pt x="11683" y="1406"/>
                  </a:lnTo>
                  <a:lnTo>
                    <a:pt x="11982" y="1616"/>
                  </a:lnTo>
                  <a:lnTo>
                    <a:pt x="12263" y="1845"/>
                  </a:lnTo>
                  <a:lnTo>
                    <a:pt x="12526" y="2073"/>
                  </a:lnTo>
                  <a:lnTo>
                    <a:pt x="12790" y="2319"/>
                  </a:lnTo>
                  <a:lnTo>
                    <a:pt x="13036" y="2565"/>
                  </a:lnTo>
                  <a:lnTo>
                    <a:pt x="13264" y="2846"/>
                  </a:lnTo>
                  <a:lnTo>
                    <a:pt x="13492" y="3127"/>
                  </a:lnTo>
                  <a:lnTo>
                    <a:pt x="13686" y="3408"/>
                  </a:lnTo>
                  <a:lnTo>
                    <a:pt x="13879" y="3707"/>
                  </a:lnTo>
                  <a:lnTo>
                    <a:pt x="14072" y="4023"/>
                  </a:lnTo>
                  <a:lnTo>
                    <a:pt x="14230" y="4339"/>
                  </a:lnTo>
                  <a:lnTo>
                    <a:pt x="14371" y="4673"/>
                  </a:lnTo>
                  <a:lnTo>
                    <a:pt x="14511" y="5007"/>
                  </a:lnTo>
                  <a:lnTo>
                    <a:pt x="14634" y="5358"/>
                  </a:lnTo>
                  <a:lnTo>
                    <a:pt x="14722" y="5710"/>
                  </a:lnTo>
                  <a:lnTo>
                    <a:pt x="14810" y="6061"/>
                  </a:lnTo>
                  <a:lnTo>
                    <a:pt x="14880" y="6430"/>
                  </a:lnTo>
                  <a:lnTo>
                    <a:pt x="14915" y="6799"/>
                  </a:lnTo>
                  <a:lnTo>
                    <a:pt x="14951" y="7168"/>
                  </a:lnTo>
                  <a:lnTo>
                    <a:pt x="14968" y="7554"/>
                  </a:lnTo>
                  <a:lnTo>
                    <a:pt x="14951" y="7941"/>
                  </a:lnTo>
                  <a:lnTo>
                    <a:pt x="14915" y="8310"/>
                  </a:lnTo>
                  <a:lnTo>
                    <a:pt x="14880" y="8679"/>
                  </a:lnTo>
                  <a:lnTo>
                    <a:pt x="14810" y="9048"/>
                  </a:lnTo>
                  <a:lnTo>
                    <a:pt x="14722" y="9399"/>
                  </a:lnTo>
                  <a:lnTo>
                    <a:pt x="14634" y="9750"/>
                  </a:lnTo>
                  <a:lnTo>
                    <a:pt x="14511" y="10102"/>
                  </a:lnTo>
                  <a:lnTo>
                    <a:pt x="14371" y="10435"/>
                  </a:lnTo>
                  <a:lnTo>
                    <a:pt x="14230" y="10769"/>
                  </a:lnTo>
                  <a:lnTo>
                    <a:pt x="14072" y="11085"/>
                  </a:lnTo>
                  <a:lnTo>
                    <a:pt x="13879" y="11402"/>
                  </a:lnTo>
                  <a:lnTo>
                    <a:pt x="13686" y="11700"/>
                  </a:lnTo>
                  <a:lnTo>
                    <a:pt x="13492" y="11981"/>
                  </a:lnTo>
                  <a:lnTo>
                    <a:pt x="13264" y="12263"/>
                  </a:lnTo>
                  <a:lnTo>
                    <a:pt x="13036" y="12526"/>
                  </a:lnTo>
                  <a:lnTo>
                    <a:pt x="12790" y="12790"/>
                  </a:lnTo>
                  <a:lnTo>
                    <a:pt x="12526" y="13036"/>
                  </a:lnTo>
                  <a:lnTo>
                    <a:pt x="12263" y="13264"/>
                  </a:lnTo>
                  <a:lnTo>
                    <a:pt x="11982" y="13492"/>
                  </a:lnTo>
                  <a:lnTo>
                    <a:pt x="11683" y="13703"/>
                  </a:lnTo>
                  <a:lnTo>
                    <a:pt x="11384" y="13896"/>
                  </a:lnTo>
                  <a:lnTo>
                    <a:pt x="11086" y="14072"/>
                  </a:lnTo>
                  <a:lnTo>
                    <a:pt x="10752" y="14230"/>
                  </a:lnTo>
                  <a:lnTo>
                    <a:pt x="10436" y="14388"/>
                  </a:lnTo>
                  <a:lnTo>
                    <a:pt x="10102" y="14511"/>
                  </a:lnTo>
                  <a:lnTo>
                    <a:pt x="9751" y="14634"/>
                  </a:lnTo>
                  <a:lnTo>
                    <a:pt x="9399" y="14740"/>
                  </a:lnTo>
                  <a:lnTo>
                    <a:pt x="9048" y="14810"/>
                  </a:lnTo>
                  <a:lnTo>
                    <a:pt x="8679" y="14880"/>
                  </a:lnTo>
                  <a:lnTo>
                    <a:pt x="8310" y="14933"/>
                  </a:lnTo>
                  <a:lnTo>
                    <a:pt x="7923" y="14950"/>
                  </a:lnTo>
                  <a:lnTo>
                    <a:pt x="7555" y="14968"/>
                  </a:lnTo>
                  <a:lnTo>
                    <a:pt x="7168" y="14950"/>
                  </a:lnTo>
                  <a:lnTo>
                    <a:pt x="6799" y="14933"/>
                  </a:lnTo>
                  <a:lnTo>
                    <a:pt x="6430" y="14880"/>
                  </a:lnTo>
                  <a:lnTo>
                    <a:pt x="6061" y="14810"/>
                  </a:lnTo>
                  <a:lnTo>
                    <a:pt x="5692" y="14740"/>
                  </a:lnTo>
                  <a:lnTo>
                    <a:pt x="5341" y="14634"/>
                  </a:lnTo>
                  <a:lnTo>
                    <a:pt x="5007" y="14511"/>
                  </a:lnTo>
                  <a:lnTo>
                    <a:pt x="4673" y="14388"/>
                  </a:lnTo>
                  <a:lnTo>
                    <a:pt x="4340" y="14230"/>
                  </a:lnTo>
                  <a:lnTo>
                    <a:pt x="4023" y="14072"/>
                  </a:lnTo>
                  <a:lnTo>
                    <a:pt x="3707" y="13896"/>
                  </a:lnTo>
                  <a:lnTo>
                    <a:pt x="3409" y="13703"/>
                  </a:lnTo>
                  <a:lnTo>
                    <a:pt x="3110" y="13492"/>
                  </a:lnTo>
                  <a:lnTo>
                    <a:pt x="2829" y="13264"/>
                  </a:lnTo>
                  <a:lnTo>
                    <a:pt x="2565" y="13036"/>
                  </a:lnTo>
                  <a:lnTo>
                    <a:pt x="2319" y="12790"/>
                  </a:lnTo>
                  <a:lnTo>
                    <a:pt x="2073" y="12526"/>
                  </a:lnTo>
                  <a:lnTo>
                    <a:pt x="1827" y="12263"/>
                  </a:lnTo>
                  <a:lnTo>
                    <a:pt x="1617" y="11981"/>
                  </a:lnTo>
                  <a:lnTo>
                    <a:pt x="1406" y="11700"/>
                  </a:lnTo>
                  <a:lnTo>
                    <a:pt x="1213" y="11402"/>
                  </a:lnTo>
                  <a:lnTo>
                    <a:pt x="1037" y="11085"/>
                  </a:lnTo>
                  <a:lnTo>
                    <a:pt x="861" y="10769"/>
                  </a:lnTo>
                  <a:lnTo>
                    <a:pt x="721" y="10435"/>
                  </a:lnTo>
                  <a:lnTo>
                    <a:pt x="580" y="10102"/>
                  </a:lnTo>
                  <a:lnTo>
                    <a:pt x="475" y="9750"/>
                  </a:lnTo>
                  <a:lnTo>
                    <a:pt x="369" y="9399"/>
                  </a:lnTo>
                  <a:lnTo>
                    <a:pt x="281" y="9048"/>
                  </a:lnTo>
                  <a:lnTo>
                    <a:pt x="229" y="8679"/>
                  </a:lnTo>
                  <a:lnTo>
                    <a:pt x="176" y="8310"/>
                  </a:lnTo>
                  <a:lnTo>
                    <a:pt x="141" y="7941"/>
                  </a:lnTo>
                  <a:lnTo>
                    <a:pt x="141" y="7554"/>
                  </a:lnTo>
                  <a:lnTo>
                    <a:pt x="141" y="7168"/>
                  </a:lnTo>
                  <a:lnTo>
                    <a:pt x="176" y="6799"/>
                  </a:lnTo>
                  <a:lnTo>
                    <a:pt x="229" y="6430"/>
                  </a:lnTo>
                  <a:lnTo>
                    <a:pt x="281" y="6061"/>
                  </a:lnTo>
                  <a:lnTo>
                    <a:pt x="369" y="5710"/>
                  </a:lnTo>
                  <a:lnTo>
                    <a:pt x="475" y="5358"/>
                  </a:lnTo>
                  <a:lnTo>
                    <a:pt x="580" y="5007"/>
                  </a:lnTo>
                  <a:lnTo>
                    <a:pt x="721" y="4673"/>
                  </a:lnTo>
                  <a:lnTo>
                    <a:pt x="861" y="4339"/>
                  </a:lnTo>
                  <a:lnTo>
                    <a:pt x="1037" y="4023"/>
                  </a:lnTo>
                  <a:lnTo>
                    <a:pt x="1213" y="3707"/>
                  </a:lnTo>
                  <a:lnTo>
                    <a:pt x="1406" y="3408"/>
                  </a:lnTo>
                  <a:lnTo>
                    <a:pt x="1617" y="3127"/>
                  </a:lnTo>
                  <a:lnTo>
                    <a:pt x="1827" y="2846"/>
                  </a:lnTo>
                  <a:lnTo>
                    <a:pt x="2073" y="2565"/>
                  </a:lnTo>
                  <a:lnTo>
                    <a:pt x="2319" y="2319"/>
                  </a:lnTo>
                  <a:lnTo>
                    <a:pt x="2565" y="2073"/>
                  </a:lnTo>
                  <a:lnTo>
                    <a:pt x="2829" y="1845"/>
                  </a:lnTo>
                  <a:lnTo>
                    <a:pt x="3110" y="1616"/>
                  </a:lnTo>
                  <a:lnTo>
                    <a:pt x="3409" y="1406"/>
                  </a:lnTo>
                  <a:lnTo>
                    <a:pt x="3707" y="1212"/>
                  </a:lnTo>
                  <a:lnTo>
                    <a:pt x="4023" y="1037"/>
                  </a:lnTo>
                  <a:lnTo>
                    <a:pt x="4340" y="879"/>
                  </a:lnTo>
                  <a:lnTo>
                    <a:pt x="4673" y="720"/>
                  </a:lnTo>
                  <a:lnTo>
                    <a:pt x="5007" y="597"/>
                  </a:lnTo>
                  <a:lnTo>
                    <a:pt x="5341" y="474"/>
                  </a:lnTo>
                  <a:lnTo>
                    <a:pt x="5692" y="369"/>
                  </a:lnTo>
                  <a:lnTo>
                    <a:pt x="6061" y="299"/>
                  </a:lnTo>
                  <a:lnTo>
                    <a:pt x="6430" y="228"/>
                  </a:lnTo>
                  <a:lnTo>
                    <a:pt x="6799" y="176"/>
                  </a:lnTo>
                  <a:lnTo>
                    <a:pt x="7168" y="158"/>
                  </a:lnTo>
                  <a:lnTo>
                    <a:pt x="7555" y="141"/>
                  </a:lnTo>
                  <a:close/>
                  <a:moveTo>
                    <a:pt x="7555" y="0"/>
                  </a:moveTo>
                  <a:lnTo>
                    <a:pt x="7168" y="18"/>
                  </a:lnTo>
                  <a:lnTo>
                    <a:pt x="6782" y="53"/>
                  </a:lnTo>
                  <a:lnTo>
                    <a:pt x="6395" y="88"/>
                  </a:lnTo>
                  <a:lnTo>
                    <a:pt x="6026" y="158"/>
                  </a:lnTo>
                  <a:lnTo>
                    <a:pt x="5657" y="246"/>
                  </a:lnTo>
                  <a:lnTo>
                    <a:pt x="5306" y="351"/>
                  </a:lnTo>
                  <a:lnTo>
                    <a:pt x="4955" y="474"/>
                  </a:lnTo>
                  <a:lnTo>
                    <a:pt x="4621" y="597"/>
                  </a:lnTo>
                  <a:lnTo>
                    <a:pt x="4287" y="756"/>
                  </a:lnTo>
                  <a:lnTo>
                    <a:pt x="3953" y="914"/>
                  </a:lnTo>
                  <a:lnTo>
                    <a:pt x="3637" y="1107"/>
                  </a:lnTo>
                  <a:lnTo>
                    <a:pt x="3338" y="1300"/>
                  </a:lnTo>
                  <a:lnTo>
                    <a:pt x="3040" y="1511"/>
                  </a:lnTo>
                  <a:lnTo>
                    <a:pt x="2759" y="1739"/>
                  </a:lnTo>
                  <a:lnTo>
                    <a:pt x="2477" y="1968"/>
                  </a:lnTo>
                  <a:lnTo>
                    <a:pt x="2214" y="2214"/>
                  </a:lnTo>
                  <a:lnTo>
                    <a:pt x="1968" y="2477"/>
                  </a:lnTo>
                  <a:lnTo>
                    <a:pt x="1722" y="2758"/>
                  </a:lnTo>
                  <a:lnTo>
                    <a:pt x="1511" y="3039"/>
                  </a:lnTo>
                  <a:lnTo>
                    <a:pt x="1300" y="3338"/>
                  </a:lnTo>
                  <a:lnTo>
                    <a:pt x="1090" y="3637"/>
                  </a:lnTo>
                  <a:lnTo>
                    <a:pt x="914" y="3953"/>
                  </a:lnTo>
                  <a:lnTo>
                    <a:pt x="756" y="4287"/>
                  </a:lnTo>
                  <a:lnTo>
                    <a:pt x="598" y="4620"/>
                  </a:lnTo>
                  <a:lnTo>
                    <a:pt x="457" y="4954"/>
                  </a:lnTo>
                  <a:lnTo>
                    <a:pt x="334" y="5306"/>
                  </a:lnTo>
                  <a:lnTo>
                    <a:pt x="246" y="5675"/>
                  </a:lnTo>
                  <a:lnTo>
                    <a:pt x="158" y="6026"/>
                  </a:lnTo>
                  <a:lnTo>
                    <a:pt x="88" y="6412"/>
                  </a:lnTo>
                  <a:lnTo>
                    <a:pt x="36" y="6781"/>
                  </a:lnTo>
                  <a:lnTo>
                    <a:pt x="18" y="7168"/>
                  </a:lnTo>
                  <a:lnTo>
                    <a:pt x="0" y="7554"/>
                  </a:lnTo>
                  <a:lnTo>
                    <a:pt x="18" y="7941"/>
                  </a:lnTo>
                  <a:lnTo>
                    <a:pt x="36" y="8327"/>
                  </a:lnTo>
                  <a:lnTo>
                    <a:pt x="88" y="8696"/>
                  </a:lnTo>
                  <a:lnTo>
                    <a:pt x="158" y="9065"/>
                  </a:lnTo>
                  <a:lnTo>
                    <a:pt x="246" y="9434"/>
                  </a:lnTo>
                  <a:lnTo>
                    <a:pt x="334" y="9803"/>
                  </a:lnTo>
                  <a:lnTo>
                    <a:pt x="457" y="10137"/>
                  </a:lnTo>
                  <a:lnTo>
                    <a:pt x="598" y="10488"/>
                  </a:lnTo>
                  <a:lnTo>
                    <a:pt x="756" y="10822"/>
                  </a:lnTo>
                  <a:lnTo>
                    <a:pt x="914" y="11156"/>
                  </a:lnTo>
                  <a:lnTo>
                    <a:pt x="1090" y="11472"/>
                  </a:lnTo>
                  <a:lnTo>
                    <a:pt x="1300" y="11771"/>
                  </a:lnTo>
                  <a:lnTo>
                    <a:pt x="1511" y="12069"/>
                  </a:lnTo>
                  <a:lnTo>
                    <a:pt x="1722" y="12350"/>
                  </a:lnTo>
                  <a:lnTo>
                    <a:pt x="1968" y="12631"/>
                  </a:lnTo>
                  <a:lnTo>
                    <a:pt x="2214" y="12895"/>
                  </a:lnTo>
                  <a:lnTo>
                    <a:pt x="2477" y="13141"/>
                  </a:lnTo>
                  <a:lnTo>
                    <a:pt x="2759" y="13369"/>
                  </a:lnTo>
                  <a:lnTo>
                    <a:pt x="3040" y="13598"/>
                  </a:lnTo>
                  <a:lnTo>
                    <a:pt x="3338" y="13808"/>
                  </a:lnTo>
                  <a:lnTo>
                    <a:pt x="3637" y="14002"/>
                  </a:lnTo>
                  <a:lnTo>
                    <a:pt x="3953" y="14195"/>
                  </a:lnTo>
                  <a:lnTo>
                    <a:pt x="4287" y="14353"/>
                  </a:lnTo>
                  <a:lnTo>
                    <a:pt x="4621" y="14511"/>
                  </a:lnTo>
                  <a:lnTo>
                    <a:pt x="4955" y="14634"/>
                  </a:lnTo>
                  <a:lnTo>
                    <a:pt x="5306" y="14757"/>
                  </a:lnTo>
                  <a:lnTo>
                    <a:pt x="5657" y="14863"/>
                  </a:lnTo>
                  <a:lnTo>
                    <a:pt x="6026" y="14950"/>
                  </a:lnTo>
                  <a:lnTo>
                    <a:pt x="6395" y="15021"/>
                  </a:lnTo>
                  <a:lnTo>
                    <a:pt x="6782" y="15056"/>
                  </a:lnTo>
                  <a:lnTo>
                    <a:pt x="7168" y="15091"/>
                  </a:lnTo>
                  <a:lnTo>
                    <a:pt x="7941" y="15091"/>
                  </a:lnTo>
                  <a:lnTo>
                    <a:pt x="8328" y="15056"/>
                  </a:lnTo>
                  <a:lnTo>
                    <a:pt x="8696" y="15021"/>
                  </a:lnTo>
                  <a:lnTo>
                    <a:pt x="9065" y="14950"/>
                  </a:lnTo>
                  <a:lnTo>
                    <a:pt x="9434" y="14863"/>
                  </a:lnTo>
                  <a:lnTo>
                    <a:pt x="9786" y="14757"/>
                  </a:lnTo>
                  <a:lnTo>
                    <a:pt x="10137" y="14634"/>
                  </a:lnTo>
                  <a:lnTo>
                    <a:pt x="10488" y="14511"/>
                  </a:lnTo>
                  <a:lnTo>
                    <a:pt x="10822" y="14353"/>
                  </a:lnTo>
                  <a:lnTo>
                    <a:pt x="11138" y="14195"/>
                  </a:lnTo>
                  <a:lnTo>
                    <a:pt x="11455" y="14002"/>
                  </a:lnTo>
                  <a:lnTo>
                    <a:pt x="11771" y="13808"/>
                  </a:lnTo>
                  <a:lnTo>
                    <a:pt x="12069" y="13598"/>
                  </a:lnTo>
                  <a:lnTo>
                    <a:pt x="12351" y="13369"/>
                  </a:lnTo>
                  <a:lnTo>
                    <a:pt x="12614" y="13141"/>
                  </a:lnTo>
                  <a:lnTo>
                    <a:pt x="12878" y="12895"/>
                  </a:lnTo>
                  <a:lnTo>
                    <a:pt x="13141" y="12631"/>
                  </a:lnTo>
                  <a:lnTo>
                    <a:pt x="13370" y="12350"/>
                  </a:lnTo>
                  <a:lnTo>
                    <a:pt x="13598" y="12069"/>
                  </a:lnTo>
                  <a:lnTo>
                    <a:pt x="13809" y="11771"/>
                  </a:lnTo>
                  <a:lnTo>
                    <a:pt x="14002" y="11472"/>
                  </a:lnTo>
                  <a:lnTo>
                    <a:pt x="14178" y="11156"/>
                  </a:lnTo>
                  <a:lnTo>
                    <a:pt x="14353" y="10822"/>
                  </a:lnTo>
                  <a:lnTo>
                    <a:pt x="14494" y="10488"/>
                  </a:lnTo>
                  <a:lnTo>
                    <a:pt x="14634" y="10137"/>
                  </a:lnTo>
                  <a:lnTo>
                    <a:pt x="14757" y="9803"/>
                  </a:lnTo>
                  <a:lnTo>
                    <a:pt x="14863" y="9434"/>
                  </a:lnTo>
                  <a:lnTo>
                    <a:pt x="14933" y="9065"/>
                  </a:lnTo>
                  <a:lnTo>
                    <a:pt x="15003" y="8696"/>
                  </a:lnTo>
                  <a:lnTo>
                    <a:pt x="15056" y="8327"/>
                  </a:lnTo>
                  <a:lnTo>
                    <a:pt x="15091" y="7941"/>
                  </a:lnTo>
                  <a:lnTo>
                    <a:pt x="15091" y="7554"/>
                  </a:lnTo>
                  <a:lnTo>
                    <a:pt x="15091" y="7168"/>
                  </a:lnTo>
                  <a:lnTo>
                    <a:pt x="15056" y="6781"/>
                  </a:lnTo>
                  <a:lnTo>
                    <a:pt x="15003" y="6412"/>
                  </a:lnTo>
                  <a:lnTo>
                    <a:pt x="14933" y="6026"/>
                  </a:lnTo>
                  <a:lnTo>
                    <a:pt x="14863" y="5675"/>
                  </a:lnTo>
                  <a:lnTo>
                    <a:pt x="14757" y="5306"/>
                  </a:lnTo>
                  <a:lnTo>
                    <a:pt x="14634" y="4954"/>
                  </a:lnTo>
                  <a:lnTo>
                    <a:pt x="14494" y="4620"/>
                  </a:lnTo>
                  <a:lnTo>
                    <a:pt x="14353" y="4287"/>
                  </a:lnTo>
                  <a:lnTo>
                    <a:pt x="14178" y="3953"/>
                  </a:lnTo>
                  <a:lnTo>
                    <a:pt x="14002" y="3637"/>
                  </a:lnTo>
                  <a:lnTo>
                    <a:pt x="13809" y="3338"/>
                  </a:lnTo>
                  <a:lnTo>
                    <a:pt x="13598" y="3039"/>
                  </a:lnTo>
                  <a:lnTo>
                    <a:pt x="13370" y="2758"/>
                  </a:lnTo>
                  <a:lnTo>
                    <a:pt x="13141" y="2477"/>
                  </a:lnTo>
                  <a:lnTo>
                    <a:pt x="12878" y="2214"/>
                  </a:lnTo>
                  <a:lnTo>
                    <a:pt x="12614" y="1968"/>
                  </a:lnTo>
                  <a:lnTo>
                    <a:pt x="12351" y="1739"/>
                  </a:lnTo>
                  <a:lnTo>
                    <a:pt x="12069" y="1511"/>
                  </a:lnTo>
                  <a:lnTo>
                    <a:pt x="11771" y="1300"/>
                  </a:lnTo>
                  <a:lnTo>
                    <a:pt x="11455" y="1107"/>
                  </a:lnTo>
                  <a:lnTo>
                    <a:pt x="11138" y="914"/>
                  </a:lnTo>
                  <a:lnTo>
                    <a:pt x="10822" y="756"/>
                  </a:lnTo>
                  <a:lnTo>
                    <a:pt x="10488" y="597"/>
                  </a:lnTo>
                  <a:lnTo>
                    <a:pt x="10137" y="474"/>
                  </a:lnTo>
                  <a:lnTo>
                    <a:pt x="9786" y="351"/>
                  </a:lnTo>
                  <a:lnTo>
                    <a:pt x="9434" y="246"/>
                  </a:lnTo>
                  <a:lnTo>
                    <a:pt x="9065" y="158"/>
                  </a:lnTo>
                  <a:lnTo>
                    <a:pt x="8696" y="88"/>
                  </a:lnTo>
                  <a:lnTo>
                    <a:pt x="8328" y="53"/>
                  </a:lnTo>
                  <a:lnTo>
                    <a:pt x="7941" y="18"/>
                  </a:lnTo>
                  <a:lnTo>
                    <a:pt x="75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8"/>
            <p:cNvSpPr/>
            <p:nvPr/>
          </p:nvSpPr>
          <p:spPr>
            <a:xfrm>
              <a:off x="-2654301" y="-3514557"/>
              <a:ext cx="122733" cy="276043"/>
            </a:xfrm>
            <a:custGeom>
              <a:avLst/>
              <a:gdLst/>
              <a:ahLst/>
              <a:cxnLst/>
              <a:rect l="l" t="t" r="r" b="b"/>
              <a:pathLst>
                <a:path w="2039" h="4586" extrusionOk="0">
                  <a:moveTo>
                    <a:pt x="1195" y="0"/>
                  </a:moveTo>
                  <a:lnTo>
                    <a:pt x="1090" y="18"/>
                  </a:lnTo>
                  <a:lnTo>
                    <a:pt x="1002" y="35"/>
                  </a:lnTo>
                  <a:lnTo>
                    <a:pt x="914" y="88"/>
                  </a:lnTo>
                  <a:lnTo>
                    <a:pt x="809" y="141"/>
                  </a:lnTo>
                  <a:lnTo>
                    <a:pt x="721" y="211"/>
                  </a:lnTo>
                  <a:lnTo>
                    <a:pt x="650" y="281"/>
                  </a:lnTo>
                  <a:lnTo>
                    <a:pt x="563" y="369"/>
                  </a:lnTo>
                  <a:lnTo>
                    <a:pt x="492" y="474"/>
                  </a:lnTo>
                  <a:lnTo>
                    <a:pt x="422" y="580"/>
                  </a:lnTo>
                  <a:lnTo>
                    <a:pt x="334" y="755"/>
                  </a:lnTo>
                  <a:lnTo>
                    <a:pt x="264" y="949"/>
                  </a:lnTo>
                  <a:lnTo>
                    <a:pt x="159" y="1265"/>
                  </a:lnTo>
                  <a:lnTo>
                    <a:pt x="71" y="1564"/>
                  </a:lnTo>
                  <a:lnTo>
                    <a:pt x="36" y="1880"/>
                  </a:lnTo>
                  <a:lnTo>
                    <a:pt x="0" y="2196"/>
                  </a:lnTo>
                  <a:lnTo>
                    <a:pt x="0" y="2512"/>
                  </a:lnTo>
                  <a:lnTo>
                    <a:pt x="36" y="2828"/>
                  </a:lnTo>
                  <a:lnTo>
                    <a:pt x="88" y="3145"/>
                  </a:lnTo>
                  <a:lnTo>
                    <a:pt x="159" y="3461"/>
                  </a:lnTo>
                  <a:lnTo>
                    <a:pt x="211" y="3672"/>
                  </a:lnTo>
                  <a:lnTo>
                    <a:pt x="282" y="3883"/>
                  </a:lnTo>
                  <a:lnTo>
                    <a:pt x="369" y="4076"/>
                  </a:lnTo>
                  <a:lnTo>
                    <a:pt x="492" y="4269"/>
                  </a:lnTo>
                  <a:lnTo>
                    <a:pt x="580" y="4374"/>
                  </a:lnTo>
                  <a:lnTo>
                    <a:pt x="668" y="4462"/>
                  </a:lnTo>
                  <a:lnTo>
                    <a:pt x="791" y="4550"/>
                  </a:lnTo>
                  <a:lnTo>
                    <a:pt x="844" y="4568"/>
                  </a:lnTo>
                  <a:lnTo>
                    <a:pt x="914" y="4585"/>
                  </a:lnTo>
                  <a:lnTo>
                    <a:pt x="1002" y="4568"/>
                  </a:lnTo>
                  <a:lnTo>
                    <a:pt x="1090" y="4550"/>
                  </a:lnTo>
                  <a:lnTo>
                    <a:pt x="1177" y="4515"/>
                  </a:lnTo>
                  <a:lnTo>
                    <a:pt x="1248" y="4462"/>
                  </a:lnTo>
                  <a:lnTo>
                    <a:pt x="1388" y="4339"/>
                  </a:lnTo>
                  <a:lnTo>
                    <a:pt x="1494" y="4181"/>
                  </a:lnTo>
                  <a:lnTo>
                    <a:pt x="1634" y="3953"/>
                  </a:lnTo>
                  <a:lnTo>
                    <a:pt x="1757" y="3689"/>
                  </a:lnTo>
                  <a:lnTo>
                    <a:pt x="1863" y="3426"/>
                  </a:lnTo>
                  <a:lnTo>
                    <a:pt x="1933" y="3162"/>
                  </a:lnTo>
                  <a:lnTo>
                    <a:pt x="1986" y="2899"/>
                  </a:lnTo>
                  <a:lnTo>
                    <a:pt x="2021" y="2618"/>
                  </a:lnTo>
                  <a:lnTo>
                    <a:pt x="2038" y="2337"/>
                  </a:lnTo>
                  <a:lnTo>
                    <a:pt x="2038" y="2055"/>
                  </a:lnTo>
                  <a:lnTo>
                    <a:pt x="2021" y="1651"/>
                  </a:lnTo>
                  <a:lnTo>
                    <a:pt x="1986" y="1230"/>
                  </a:lnTo>
                  <a:lnTo>
                    <a:pt x="1968" y="1037"/>
                  </a:lnTo>
                  <a:lnTo>
                    <a:pt x="1915" y="826"/>
                  </a:lnTo>
                  <a:lnTo>
                    <a:pt x="1863" y="632"/>
                  </a:lnTo>
                  <a:lnTo>
                    <a:pt x="1775" y="457"/>
                  </a:lnTo>
                  <a:lnTo>
                    <a:pt x="1705" y="316"/>
                  </a:lnTo>
                  <a:lnTo>
                    <a:pt x="1634" y="211"/>
                  </a:lnTo>
                  <a:lnTo>
                    <a:pt x="1546" y="141"/>
                  </a:lnTo>
                  <a:lnTo>
                    <a:pt x="1459" y="70"/>
                  </a:lnTo>
                  <a:lnTo>
                    <a:pt x="1371" y="35"/>
                  </a:lnTo>
                  <a:lnTo>
                    <a:pt x="1283" y="18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8"/>
            <p:cNvSpPr/>
            <p:nvPr/>
          </p:nvSpPr>
          <p:spPr>
            <a:xfrm>
              <a:off x="-2658514" y="-3518830"/>
              <a:ext cx="131159" cy="283446"/>
            </a:xfrm>
            <a:custGeom>
              <a:avLst/>
              <a:gdLst/>
              <a:ahLst/>
              <a:cxnLst/>
              <a:rect l="l" t="t" r="r" b="b"/>
              <a:pathLst>
                <a:path w="2179" h="4709" extrusionOk="0">
                  <a:moveTo>
                    <a:pt x="1283" y="141"/>
                  </a:moveTo>
                  <a:lnTo>
                    <a:pt x="1353" y="159"/>
                  </a:lnTo>
                  <a:lnTo>
                    <a:pt x="1441" y="176"/>
                  </a:lnTo>
                  <a:lnTo>
                    <a:pt x="1493" y="212"/>
                  </a:lnTo>
                  <a:lnTo>
                    <a:pt x="1564" y="247"/>
                  </a:lnTo>
                  <a:lnTo>
                    <a:pt x="1634" y="299"/>
                  </a:lnTo>
                  <a:lnTo>
                    <a:pt x="1687" y="370"/>
                  </a:lnTo>
                  <a:lnTo>
                    <a:pt x="1792" y="545"/>
                  </a:lnTo>
                  <a:lnTo>
                    <a:pt x="1862" y="721"/>
                  </a:lnTo>
                  <a:lnTo>
                    <a:pt x="1915" y="897"/>
                  </a:lnTo>
                  <a:lnTo>
                    <a:pt x="1968" y="1090"/>
                  </a:lnTo>
                  <a:lnTo>
                    <a:pt x="1985" y="1283"/>
                  </a:lnTo>
                  <a:lnTo>
                    <a:pt x="2020" y="1670"/>
                  </a:lnTo>
                  <a:lnTo>
                    <a:pt x="2038" y="2056"/>
                  </a:lnTo>
                  <a:lnTo>
                    <a:pt x="2038" y="2126"/>
                  </a:lnTo>
                  <a:lnTo>
                    <a:pt x="2038" y="2443"/>
                  </a:lnTo>
                  <a:lnTo>
                    <a:pt x="2020" y="2724"/>
                  </a:lnTo>
                  <a:lnTo>
                    <a:pt x="1985" y="3005"/>
                  </a:lnTo>
                  <a:lnTo>
                    <a:pt x="1915" y="3286"/>
                  </a:lnTo>
                  <a:lnTo>
                    <a:pt x="1845" y="3532"/>
                  </a:lnTo>
                  <a:lnTo>
                    <a:pt x="1757" y="3778"/>
                  </a:lnTo>
                  <a:lnTo>
                    <a:pt x="1634" y="4006"/>
                  </a:lnTo>
                  <a:lnTo>
                    <a:pt x="1511" y="4217"/>
                  </a:lnTo>
                  <a:lnTo>
                    <a:pt x="1406" y="4358"/>
                  </a:lnTo>
                  <a:lnTo>
                    <a:pt x="1283" y="4481"/>
                  </a:lnTo>
                  <a:lnTo>
                    <a:pt x="1230" y="4516"/>
                  </a:lnTo>
                  <a:lnTo>
                    <a:pt x="1142" y="4551"/>
                  </a:lnTo>
                  <a:lnTo>
                    <a:pt x="1072" y="4586"/>
                  </a:lnTo>
                  <a:lnTo>
                    <a:pt x="1002" y="4586"/>
                  </a:lnTo>
                  <a:lnTo>
                    <a:pt x="931" y="4568"/>
                  </a:lnTo>
                  <a:lnTo>
                    <a:pt x="879" y="4551"/>
                  </a:lnTo>
                  <a:lnTo>
                    <a:pt x="773" y="4481"/>
                  </a:lnTo>
                  <a:lnTo>
                    <a:pt x="685" y="4393"/>
                  </a:lnTo>
                  <a:lnTo>
                    <a:pt x="615" y="4305"/>
                  </a:lnTo>
                  <a:lnTo>
                    <a:pt x="510" y="4129"/>
                  </a:lnTo>
                  <a:lnTo>
                    <a:pt x="422" y="3954"/>
                  </a:lnTo>
                  <a:lnTo>
                    <a:pt x="352" y="3743"/>
                  </a:lnTo>
                  <a:lnTo>
                    <a:pt x="281" y="3514"/>
                  </a:lnTo>
                  <a:lnTo>
                    <a:pt x="211" y="3181"/>
                  </a:lnTo>
                  <a:lnTo>
                    <a:pt x="158" y="2864"/>
                  </a:lnTo>
                  <a:lnTo>
                    <a:pt x="141" y="2548"/>
                  </a:lnTo>
                  <a:lnTo>
                    <a:pt x="141" y="2232"/>
                  </a:lnTo>
                  <a:lnTo>
                    <a:pt x="176" y="1933"/>
                  </a:lnTo>
                  <a:lnTo>
                    <a:pt x="211" y="1635"/>
                  </a:lnTo>
                  <a:lnTo>
                    <a:pt x="299" y="1336"/>
                  </a:lnTo>
                  <a:lnTo>
                    <a:pt x="387" y="1037"/>
                  </a:lnTo>
                  <a:lnTo>
                    <a:pt x="475" y="844"/>
                  </a:lnTo>
                  <a:lnTo>
                    <a:pt x="562" y="686"/>
                  </a:lnTo>
                  <a:lnTo>
                    <a:pt x="633" y="563"/>
                  </a:lnTo>
                  <a:lnTo>
                    <a:pt x="703" y="457"/>
                  </a:lnTo>
                  <a:lnTo>
                    <a:pt x="791" y="370"/>
                  </a:lnTo>
                  <a:lnTo>
                    <a:pt x="879" y="282"/>
                  </a:lnTo>
                  <a:lnTo>
                    <a:pt x="984" y="229"/>
                  </a:lnTo>
                  <a:lnTo>
                    <a:pt x="1072" y="176"/>
                  </a:lnTo>
                  <a:lnTo>
                    <a:pt x="1177" y="159"/>
                  </a:lnTo>
                  <a:lnTo>
                    <a:pt x="1265" y="141"/>
                  </a:lnTo>
                  <a:close/>
                  <a:moveTo>
                    <a:pt x="1283" y="1"/>
                  </a:moveTo>
                  <a:lnTo>
                    <a:pt x="1177" y="18"/>
                  </a:lnTo>
                  <a:lnTo>
                    <a:pt x="1054" y="53"/>
                  </a:lnTo>
                  <a:lnTo>
                    <a:pt x="931" y="89"/>
                  </a:lnTo>
                  <a:lnTo>
                    <a:pt x="826" y="159"/>
                  </a:lnTo>
                  <a:lnTo>
                    <a:pt x="720" y="247"/>
                  </a:lnTo>
                  <a:lnTo>
                    <a:pt x="615" y="352"/>
                  </a:lnTo>
                  <a:lnTo>
                    <a:pt x="527" y="475"/>
                  </a:lnTo>
                  <a:lnTo>
                    <a:pt x="439" y="616"/>
                  </a:lnTo>
                  <a:lnTo>
                    <a:pt x="352" y="791"/>
                  </a:lnTo>
                  <a:lnTo>
                    <a:pt x="264" y="1002"/>
                  </a:lnTo>
                  <a:lnTo>
                    <a:pt x="158" y="1301"/>
                  </a:lnTo>
                  <a:lnTo>
                    <a:pt x="88" y="1599"/>
                  </a:lnTo>
                  <a:lnTo>
                    <a:pt x="35" y="1916"/>
                  </a:lnTo>
                  <a:lnTo>
                    <a:pt x="18" y="2232"/>
                  </a:lnTo>
                  <a:lnTo>
                    <a:pt x="0" y="2548"/>
                  </a:lnTo>
                  <a:lnTo>
                    <a:pt x="35" y="2864"/>
                  </a:lnTo>
                  <a:lnTo>
                    <a:pt x="88" y="3198"/>
                  </a:lnTo>
                  <a:lnTo>
                    <a:pt x="158" y="3549"/>
                  </a:lnTo>
                  <a:lnTo>
                    <a:pt x="229" y="3795"/>
                  </a:lnTo>
                  <a:lnTo>
                    <a:pt x="299" y="4006"/>
                  </a:lnTo>
                  <a:lnTo>
                    <a:pt x="404" y="4199"/>
                  </a:lnTo>
                  <a:lnTo>
                    <a:pt x="510" y="4375"/>
                  </a:lnTo>
                  <a:lnTo>
                    <a:pt x="615" y="4516"/>
                  </a:lnTo>
                  <a:lnTo>
                    <a:pt x="720" y="4621"/>
                  </a:lnTo>
                  <a:lnTo>
                    <a:pt x="843" y="4691"/>
                  </a:lnTo>
                  <a:lnTo>
                    <a:pt x="984" y="4709"/>
                  </a:lnTo>
                  <a:lnTo>
                    <a:pt x="1107" y="4709"/>
                  </a:lnTo>
                  <a:lnTo>
                    <a:pt x="1177" y="4691"/>
                  </a:lnTo>
                  <a:lnTo>
                    <a:pt x="1265" y="4656"/>
                  </a:lnTo>
                  <a:lnTo>
                    <a:pt x="1335" y="4604"/>
                  </a:lnTo>
                  <a:lnTo>
                    <a:pt x="1406" y="4551"/>
                  </a:lnTo>
                  <a:lnTo>
                    <a:pt x="1476" y="4481"/>
                  </a:lnTo>
                  <a:lnTo>
                    <a:pt x="1634" y="4287"/>
                  </a:lnTo>
                  <a:lnTo>
                    <a:pt x="1757" y="4076"/>
                  </a:lnTo>
                  <a:lnTo>
                    <a:pt x="1880" y="3831"/>
                  </a:lnTo>
                  <a:lnTo>
                    <a:pt x="1968" y="3585"/>
                  </a:lnTo>
                  <a:lnTo>
                    <a:pt x="2056" y="3321"/>
                  </a:lnTo>
                  <a:lnTo>
                    <a:pt x="2108" y="3040"/>
                  </a:lnTo>
                  <a:lnTo>
                    <a:pt x="2143" y="2741"/>
                  </a:lnTo>
                  <a:lnTo>
                    <a:pt x="2179" y="2443"/>
                  </a:lnTo>
                  <a:lnTo>
                    <a:pt x="2179" y="2126"/>
                  </a:lnTo>
                  <a:lnTo>
                    <a:pt x="2161" y="2056"/>
                  </a:lnTo>
                  <a:lnTo>
                    <a:pt x="2161" y="1652"/>
                  </a:lnTo>
                  <a:lnTo>
                    <a:pt x="2126" y="1266"/>
                  </a:lnTo>
                  <a:lnTo>
                    <a:pt x="2091" y="1055"/>
                  </a:lnTo>
                  <a:lnTo>
                    <a:pt x="2056" y="862"/>
                  </a:lnTo>
                  <a:lnTo>
                    <a:pt x="1985" y="668"/>
                  </a:lnTo>
                  <a:lnTo>
                    <a:pt x="1915" y="493"/>
                  </a:lnTo>
                  <a:lnTo>
                    <a:pt x="1845" y="352"/>
                  </a:lnTo>
                  <a:lnTo>
                    <a:pt x="1757" y="247"/>
                  </a:lnTo>
                  <a:lnTo>
                    <a:pt x="1687" y="176"/>
                  </a:lnTo>
                  <a:lnTo>
                    <a:pt x="1599" y="106"/>
                  </a:lnTo>
                  <a:lnTo>
                    <a:pt x="1511" y="53"/>
                  </a:lnTo>
                  <a:lnTo>
                    <a:pt x="1441" y="36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8"/>
            <p:cNvSpPr/>
            <p:nvPr/>
          </p:nvSpPr>
          <p:spPr>
            <a:xfrm>
              <a:off x="-2661704" y="-3469111"/>
              <a:ext cx="91011" cy="199899"/>
            </a:xfrm>
            <a:custGeom>
              <a:avLst/>
              <a:gdLst/>
              <a:ahLst/>
              <a:cxnLst/>
              <a:rect l="l" t="t" r="r" b="b"/>
              <a:pathLst>
                <a:path w="1512" h="3321" extrusionOk="0">
                  <a:moveTo>
                    <a:pt x="773" y="0"/>
                  </a:moveTo>
                  <a:lnTo>
                    <a:pt x="686" y="18"/>
                  </a:lnTo>
                  <a:lnTo>
                    <a:pt x="545" y="53"/>
                  </a:lnTo>
                  <a:lnTo>
                    <a:pt x="405" y="141"/>
                  </a:lnTo>
                  <a:lnTo>
                    <a:pt x="352" y="194"/>
                  </a:lnTo>
                  <a:lnTo>
                    <a:pt x="299" y="264"/>
                  </a:lnTo>
                  <a:lnTo>
                    <a:pt x="264" y="317"/>
                  </a:lnTo>
                  <a:lnTo>
                    <a:pt x="229" y="404"/>
                  </a:lnTo>
                  <a:lnTo>
                    <a:pt x="123" y="721"/>
                  </a:lnTo>
                  <a:lnTo>
                    <a:pt x="71" y="1037"/>
                  </a:lnTo>
                  <a:lnTo>
                    <a:pt x="18" y="1353"/>
                  </a:lnTo>
                  <a:lnTo>
                    <a:pt x="0" y="1669"/>
                  </a:lnTo>
                  <a:lnTo>
                    <a:pt x="18" y="2003"/>
                  </a:lnTo>
                  <a:lnTo>
                    <a:pt x="71" y="2319"/>
                  </a:lnTo>
                  <a:lnTo>
                    <a:pt x="141" y="2636"/>
                  </a:lnTo>
                  <a:lnTo>
                    <a:pt x="229" y="2952"/>
                  </a:lnTo>
                  <a:lnTo>
                    <a:pt x="282" y="3057"/>
                  </a:lnTo>
                  <a:lnTo>
                    <a:pt x="352" y="3145"/>
                  </a:lnTo>
                  <a:lnTo>
                    <a:pt x="440" y="3215"/>
                  </a:lnTo>
                  <a:lnTo>
                    <a:pt x="528" y="3268"/>
                  </a:lnTo>
                  <a:lnTo>
                    <a:pt x="633" y="3303"/>
                  </a:lnTo>
                  <a:lnTo>
                    <a:pt x="721" y="3321"/>
                  </a:lnTo>
                  <a:lnTo>
                    <a:pt x="826" y="3321"/>
                  </a:lnTo>
                  <a:lnTo>
                    <a:pt x="932" y="3303"/>
                  </a:lnTo>
                  <a:lnTo>
                    <a:pt x="1002" y="3286"/>
                  </a:lnTo>
                  <a:lnTo>
                    <a:pt x="1072" y="3268"/>
                  </a:lnTo>
                  <a:lnTo>
                    <a:pt x="1142" y="3250"/>
                  </a:lnTo>
                  <a:lnTo>
                    <a:pt x="1213" y="3198"/>
                  </a:lnTo>
                  <a:lnTo>
                    <a:pt x="1265" y="3145"/>
                  </a:lnTo>
                  <a:lnTo>
                    <a:pt x="1318" y="3075"/>
                  </a:lnTo>
                  <a:lnTo>
                    <a:pt x="1353" y="3005"/>
                  </a:lnTo>
                  <a:lnTo>
                    <a:pt x="1371" y="2899"/>
                  </a:lnTo>
                  <a:lnTo>
                    <a:pt x="1459" y="2232"/>
                  </a:lnTo>
                  <a:lnTo>
                    <a:pt x="1494" y="1898"/>
                  </a:lnTo>
                  <a:lnTo>
                    <a:pt x="1511" y="1564"/>
                  </a:lnTo>
                  <a:lnTo>
                    <a:pt x="1494" y="1230"/>
                  </a:lnTo>
                  <a:lnTo>
                    <a:pt x="1441" y="896"/>
                  </a:lnTo>
                  <a:lnTo>
                    <a:pt x="1406" y="738"/>
                  </a:lnTo>
                  <a:lnTo>
                    <a:pt x="1353" y="580"/>
                  </a:lnTo>
                  <a:lnTo>
                    <a:pt x="1300" y="422"/>
                  </a:lnTo>
                  <a:lnTo>
                    <a:pt x="1213" y="264"/>
                  </a:lnTo>
                  <a:lnTo>
                    <a:pt x="1178" y="194"/>
                  </a:lnTo>
                  <a:lnTo>
                    <a:pt x="1107" y="141"/>
                  </a:lnTo>
                  <a:lnTo>
                    <a:pt x="1055" y="88"/>
                  </a:lnTo>
                  <a:lnTo>
                    <a:pt x="984" y="53"/>
                  </a:lnTo>
                  <a:lnTo>
                    <a:pt x="914" y="18"/>
                  </a:lnTo>
                  <a:lnTo>
                    <a:pt x="844" y="18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8"/>
            <p:cNvSpPr/>
            <p:nvPr/>
          </p:nvSpPr>
          <p:spPr>
            <a:xfrm>
              <a:off x="-2209116" y="-3514557"/>
              <a:ext cx="121649" cy="276043"/>
            </a:xfrm>
            <a:custGeom>
              <a:avLst/>
              <a:gdLst/>
              <a:ahLst/>
              <a:cxnLst/>
              <a:rect l="l" t="t" r="r" b="b"/>
              <a:pathLst>
                <a:path w="2021" h="4586" extrusionOk="0">
                  <a:moveTo>
                    <a:pt x="1178" y="0"/>
                  </a:moveTo>
                  <a:lnTo>
                    <a:pt x="1090" y="18"/>
                  </a:lnTo>
                  <a:lnTo>
                    <a:pt x="984" y="35"/>
                  </a:lnTo>
                  <a:lnTo>
                    <a:pt x="896" y="88"/>
                  </a:lnTo>
                  <a:lnTo>
                    <a:pt x="809" y="141"/>
                  </a:lnTo>
                  <a:lnTo>
                    <a:pt x="721" y="211"/>
                  </a:lnTo>
                  <a:lnTo>
                    <a:pt x="633" y="281"/>
                  </a:lnTo>
                  <a:lnTo>
                    <a:pt x="545" y="369"/>
                  </a:lnTo>
                  <a:lnTo>
                    <a:pt x="475" y="474"/>
                  </a:lnTo>
                  <a:lnTo>
                    <a:pt x="422" y="580"/>
                  </a:lnTo>
                  <a:lnTo>
                    <a:pt x="317" y="755"/>
                  </a:lnTo>
                  <a:lnTo>
                    <a:pt x="246" y="949"/>
                  </a:lnTo>
                  <a:lnTo>
                    <a:pt x="141" y="1265"/>
                  </a:lnTo>
                  <a:lnTo>
                    <a:pt x="71" y="1564"/>
                  </a:lnTo>
                  <a:lnTo>
                    <a:pt x="18" y="1880"/>
                  </a:lnTo>
                  <a:lnTo>
                    <a:pt x="1" y="2196"/>
                  </a:lnTo>
                  <a:lnTo>
                    <a:pt x="1" y="2512"/>
                  </a:lnTo>
                  <a:lnTo>
                    <a:pt x="18" y="2828"/>
                  </a:lnTo>
                  <a:lnTo>
                    <a:pt x="71" y="3145"/>
                  </a:lnTo>
                  <a:lnTo>
                    <a:pt x="141" y="3461"/>
                  </a:lnTo>
                  <a:lnTo>
                    <a:pt x="194" y="3672"/>
                  </a:lnTo>
                  <a:lnTo>
                    <a:pt x="282" y="3883"/>
                  </a:lnTo>
                  <a:lnTo>
                    <a:pt x="369" y="4076"/>
                  </a:lnTo>
                  <a:lnTo>
                    <a:pt x="475" y="4269"/>
                  </a:lnTo>
                  <a:lnTo>
                    <a:pt x="563" y="4374"/>
                  </a:lnTo>
                  <a:lnTo>
                    <a:pt x="668" y="4462"/>
                  </a:lnTo>
                  <a:lnTo>
                    <a:pt x="773" y="4550"/>
                  </a:lnTo>
                  <a:lnTo>
                    <a:pt x="844" y="4568"/>
                  </a:lnTo>
                  <a:lnTo>
                    <a:pt x="914" y="4585"/>
                  </a:lnTo>
                  <a:lnTo>
                    <a:pt x="1002" y="4568"/>
                  </a:lnTo>
                  <a:lnTo>
                    <a:pt x="1090" y="4550"/>
                  </a:lnTo>
                  <a:lnTo>
                    <a:pt x="1160" y="4515"/>
                  </a:lnTo>
                  <a:lnTo>
                    <a:pt x="1230" y="4462"/>
                  </a:lnTo>
                  <a:lnTo>
                    <a:pt x="1371" y="4339"/>
                  </a:lnTo>
                  <a:lnTo>
                    <a:pt x="1494" y="4181"/>
                  </a:lnTo>
                  <a:lnTo>
                    <a:pt x="1634" y="3953"/>
                  </a:lnTo>
                  <a:lnTo>
                    <a:pt x="1757" y="3689"/>
                  </a:lnTo>
                  <a:lnTo>
                    <a:pt x="1845" y="3426"/>
                  </a:lnTo>
                  <a:lnTo>
                    <a:pt x="1915" y="3162"/>
                  </a:lnTo>
                  <a:lnTo>
                    <a:pt x="1968" y="2899"/>
                  </a:lnTo>
                  <a:lnTo>
                    <a:pt x="2003" y="2618"/>
                  </a:lnTo>
                  <a:lnTo>
                    <a:pt x="2021" y="2337"/>
                  </a:lnTo>
                  <a:lnTo>
                    <a:pt x="2021" y="2055"/>
                  </a:lnTo>
                  <a:lnTo>
                    <a:pt x="2003" y="1651"/>
                  </a:lnTo>
                  <a:lnTo>
                    <a:pt x="1986" y="1230"/>
                  </a:lnTo>
                  <a:lnTo>
                    <a:pt x="1951" y="1037"/>
                  </a:lnTo>
                  <a:lnTo>
                    <a:pt x="1915" y="826"/>
                  </a:lnTo>
                  <a:lnTo>
                    <a:pt x="1845" y="632"/>
                  </a:lnTo>
                  <a:lnTo>
                    <a:pt x="1775" y="457"/>
                  </a:lnTo>
                  <a:lnTo>
                    <a:pt x="1705" y="316"/>
                  </a:lnTo>
                  <a:lnTo>
                    <a:pt x="1617" y="211"/>
                  </a:lnTo>
                  <a:lnTo>
                    <a:pt x="1546" y="141"/>
                  </a:lnTo>
                  <a:lnTo>
                    <a:pt x="1459" y="70"/>
                  </a:lnTo>
                  <a:lnTo>
                    <a:pt x="1371" y="35"/>
                  </a:lnTo>
                  <a:lnTo>
                    <a:pt x="1265" y="18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8"/>
            <p:cNvSpPr/>
            <p:nvPr/>
          </p:nvSpPr>
          <p:spPr>
            <a:xfrm>
              <a:off x="-2213330" y="-3518830"/>
              <a:ext cx="130136" cy="283446"/>
            </a:xfrm>
            <a:custGeom>
              <a:avLst/>
              <a:gdLst/>
              <a:ahLst/>
              <a:cxnLst/>
              <a:rect l="l" t="t" r="r" b="b"/>
              <a:pathLst>
                <a:path w="2162" h="4709" extrusionOk="0">
                  <a:moveTo>
                    <a:pt x="1283" y="141"/>
                  </a:moveTo>
                  <a:lnTo>
                    <a:pt x="1353" y="159"/>
                  </a:lnTo>
                  <a:lnTo>
                    <a:pt x="1423" y="176"/>
                  </a:lnTo>
                  <a:lnTo>
                    <a:pt x="1493" y="212"/>
                  </a:lnTo>
                  <a:lnTo>
                    <a:pt x="1564" y="247"/>
                  </a:lnTo>
                  <a:lnTo>
                    <a:pt x="1616" y="299"/>
                  </a:lnTo>
                  <a:lnTo>
                    <a:pt x="1669" y="370"/>
                  </a:lnTo>
                  <a:lnTo>
                    <a:pt x="1775" y="545"/>
                  </a:lnTo>
                  <a:lnTo>
                    <a:pt x="1845" y="721"/>
                  </a:lnTo>
                  <a:lnTo>
                    <a:pt x="1915" y="897"/>
                  </a:lnTo>
                  <a:lnTo>
                    <a:pt x="1950" y="1090"/>
                  </a:lnTo>
                  <a:lnTo>
                    <a:pt x="1985" y="1283"/>
                  </a:lnTo>
                  <a:lnTo>
                    <a:pt x="2021" y="1670"/>
                  </a:lnTo>
                  <a:lnTo>
                    <a:pt x="2021" y="2056"/>
                  </a:lnTo>
                  <a:lnTo>
                    <a:pt x="2021" y="2126"/>
                  </a:lnTo>
                  <a:lnTo>
                    <a:pt x="2021" y="2443"/>
                  </a:lnTo>
                  <a:lnTo>
                    <a:pt x="2003" y="2724"/>
                  </a:lnTo>
                  <a:lnTo>
                    <a:pt x="1968" y="3005"/>
                  </a:lnTo>
                  <a:lnTo>
                    <a:pt x="1915" y="3286"/>
                  </a:lnTo>
                  <a:lnTo>
                    <a:pt x="1827" y="3532"/>
                  </a:lnTo>
                  <a:lnTo>
                    <a:pt x="1739" y="3778"/>
                  </a:lnTo>
                  <a:lnTo>
                    <a:pt x="1634" y="4006"/>
                  </a:lnTo>
                  <a:lnTo>
                    <a:pt x="1511" y="4217"/>
                  </a:lnTo>
                  <a:lnTo>
                    <a:pt x="1406" y="4358"/>
                  </a:lnTo>
                  <a:lnTo>
                    <a:pt x="1283" y="4481"/>
                  </a:lnTo>
                  <a:lnTo>
                    <a:pt x="1212" y="4516"/>
                  </a:lnTo>
                  <a:lnTo>
                    <a:pt x="1142" y="4551"/>
                  </a:lnTo>
                  <a:lnTo>
                    <a:pt x="1054" y="4586"/>
                  </a:lnTo>
                  <a:lnTo>
                    <a:pt x="984" y="4586"/>
                  </a:lnTo>
                  <a:lnTo>
                    <a:pt x="914" y="4568"/>
                  </a:lnTo>
                  <a:lnTo>
                    <a:pt x="861" y="4551"/>
                  </a:lnTo>
                  <a:lnTo>
                    <a:pt x="756" y="4481"/>
                  </a:lnTo>
                  <a:lnTo>
                    <a:pt x="668" y="4393"/>
                  </a:lnTo>
                  <a:lnTo>
                    <a:pt x="598" y="4305"/>
                  </a:lnTo>
                  <a:lnTo>
                    <a:pt x="510" y="4129"/>
                  </a:lnTo>
                  <a:lnTo>
                    <a:pt x="422" y="3954"/>
                  </a:lnTo>
                  <a:lnTo>
                    <a:pt x="352" y="3743"/>
                  </a:lnTo>
                  <a:lnTo>
                    <a:pt x="281" y="3514"/>
                  </a:lnTo>
                  <a:lnTo>
                    <a:pt x="211" y="3181"/>
                  </a:lnTo>
                  <a:lnTo>
                    <a:pt x="158" y="2864"/>
                  </a:lnTo>
                  <a:lnTo>
                    <a:pt x="141" y="2548"/>
                  </a:lnTo>
                  <a:lnTo>
                    <a:pt x="141" y="2232"/>
                  </a:lnTo>
                  <a:lnTo>
                    <a:pt x="158" y="1933"/>
                  </a:lnTo>
                  <a:lnTo>
                    <a:pt x="211" y="1635"/>
                  </a:lnTo>
                  <a:lnTo>
                    <a:pt x="281" y="1336"/>
                  </a:lnTo>
                  <a:lnTo>
                    <a:pt x="387" y="1037"/>
                  </a:lnTo>
                  <a:lnTo>
                    <a:pt x="457" y="844"/>
                  </a:lnTo>
                  <a:lnTo>
                    <a:pt x="545" y="686"/>
                  </a:lnTo>
                  <a:lnTo>
                    <a:pt x="615" y="563"/>
                  </a:lnTo>
                  <a:lnTo>
                    <a:pt x="703" y="457"/>
                  </a:lnTo>
                  <a:lnTo>
                    <a:pt x="791" y="370"/>
                  </a:lnTo>
                  <a:lnTo>
                    <a:pt x="879" y="282"/>
                  </a:lnTo>
                  <a:lnTo>
                    <a:pt x="966" y="229"/>
                  </a:lnTo>
                  <a:lnTo>
                    <a:pt x="1072" y="176"/>
                  </a:lnTo>
                  <a:lnTo>
                    <a:pt x="1160" y="159"/>
                  </a:lnTo>
                  <a:lnTo>
                    <a:pt x="1265" y="141"/>
                  </a:lnTo>
                  <a:close/>
                  <a:moveTo>
                    <a:pt x="1283" y="1"/>
                  </a:moveTo>
                  <a:lnTo>
                    <a:pt x="1160" y="18"/>
                  </a:lnTo>
                  <a:lnTo>
                    <a:pt x="1037" y="53"/>
                  </a:lnTo>
                  <a:lnTo>
                    <a:pt x="931" y="89"/>
                  </a:lnTo>
                  <a:lnTo>
                    <a:pt x="808" y="159"/>
                  </a:lnTo>
                  <a:lnTo>
                    <a:pt x="703" y="247"/>
                  </a:lnTo>
                  <a:lnTo>
                    <a:pt x="598" y="352"/>
                  </a:lnTo>
                  <a:lnTo>
                    <a:pt x="510" y="475"/>
                  </a:lnTo>
                  <a:lnTo>
                    <a:pt x="422" y="616"/>
                  </a:lnTo>
                  <a:lnTo>
                    <a:pt x="334" y="791"/>
                  </a:lnTo>
                  <a:lnTo>
                    <a:pt x="246" y="1002"/>
                  </a:lnTo>
                  <a:lnTo>
                    <a:pt x="158" y="1301"/>
                  </a:lnTo>
                  <a:lnTo>
                    <a:pt x="71" y="1599"/>
                  </a:lnTo>
                  <a:lnTo>
                    <a:pt x="18" y="1916"/>
                  </a:lnTo>
                  <a:lnTo>
                    <a:pt x="0" y="2232"/>
                  </a:lnTo>
                  <a:lnTo>
                    <a:pt x="0" y="2548"/>
                  </a:lnTo>
                  <a:lnTo>
                    <a:pt x="18" y="2864"/>
                  </a:lnTo>
                  <a:lnTo>
                    <a:pt x="71" y="3198"/>
                  </a:lnTo>
                  <a:lnTo>
                    <a:pt x="141" y="3549"/>
                  </a:lnTo>
                  <a:lnTo>
                    <a:pt x="211" y="3795"/>
                  </a:lnTo>
                  <a:lnTo>
                    <a:pt x="299" y="4006"/>
                  </a:lnTo>
                  <a:lnTo>
                    <a:pt x="387" y="4199"/>
                  </a:lnTo>
                  <a:lnTo>
                    <a:pt x="492" y="4375"/>
                  </a:lnTo>
                  <a:lnTo>
                    <a:pt x="598" y="4516"/>
                  </a:lnTo>
                  <a:lnTo>
                    <a:pt x="721" y="4621"/>
                  </a:lnTo>
                  <a:lnTo>
                    <a:pt x="843" y="4691"/>
                  </a:lnTo>
                  <a:lnTo>
                    <a:pt x="966" y="4709"/>
                  </a:lnTo>
                  <a:lnTo>
                    <a:pt x="1089" y="4709"/>
                  </a:lnTo>
                  <a:lnTo>
                    <a:pt x="1177" y="4691"/>
                  </a:lnTo>
                  <a:lnTo>
                    <a:pt x="1248" y="4656"/>
                  </a:lnTo>
                  <a:lnTo>
                    <a:pt x="1318" y="4604"/>
                  </a:lnTo>
                  <a:lnTo>
                    <a:pt x="1406" y="4551"/>
                  </a:lnTo>
                  <a:lnTo>
                    <a:pt x="1476" y="4481"/>
                  </a:lnTo>
                  <a:lnTo>
                    <a:pt x="1616" y="4287"/>
                  </a:lnTo>
                  <a:lnTo>
                    <a:pt x="1757" y="4076"/>
                  </a:lnTo>
                  <a:lnTo>
                    <a:pt x="1862" y="3831"/>
                  </a:lnTo>
                  <a:lnTo>
                    <a:pt x="1968" y="3585"/>
                  </a:lnTo>
                  <a:lnTo>
                    <a:pt x="2038" y="3321"/>
                  </a:lnTo>
                  <a:lnTo>
                    <a:pt x="2091" y="3040"/>
                  </a:lnTo>
                  <a:lnTo>
                    <a:pt x="2144" y="2741"/>
                  </a:lnTo>
                  <a:lnTo>
                    <a:pt x="2161" y="2443"/>
                  </a:lnTo>
                  <a:lnTo>
                    <a:pt x="2161" y="2126"/>
                  </a:lnTo>
                  <a:lnTo>
                    <a:pt x="2161" y="2056"/>
                  </a:lnTo>
                  <a:lnTo>
                    <a:pt x="2144" y="1652"/>
                  </a:lnTo>
                  <a:lnTo>
                    <a:pt x="2108" y="1266"/>
                  </a:lnTo>
                  <a:lnTo>
                    <a:pt x="2073" y="1055"/>
                  </a:lnTo>
                  <a:lnTo>
                    <a:pt x="2038" y="862"/>
                  </a:lnTo>
                  <a:lnTo>
                    <a:pt x="1985" y="668"/>
                  </a:lnTo>
                  <a:lnTo>
                    <a:pt x="1898" y="493"/>
                  </a:lnTo>
                  <a:lnTo>
                    <a:pt x="1827" y="352"/>
                  </a:lnTo>
                  <a:lnTo>
                    <a:pt x="1757" y="247"/>
                  </a:lnTo>
                  <a:lnTo>
                    <a:pt x="1669" y="176"/>
                  </a:lnTo>
                  <a:lnTo>
                    <a:pt x="1581" y="106"/>
                  </a:lnTo>
                  <a:lnTo>
                    <a:pt x="1511" y="53"/>
                  </a:lnTo>
                  <a:lnTo>
                    <a:pt x="1423" y="36"/>
                  </a:lnTo>
                  <a:lnTo>
                    <a:pt x="12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8"/>
            <p:cNvSpPr/>
            <p:nvPr/>
          </p:nvSpPr>
          <p:spPr>
            <a:xfrm>
              <a:off x="-2216520" y="-3469111"/>
              <a:ext cx="89928" cy="199899"/>
            </a:xfrm>
            <a:custGeom>
              <a:avLst/>
              <a:gdLst/>
              <a:ahLst/>
              <a:cxnLst/>
              <a:rect l="l" t="t" r="r" b="b"/>
              <a:pathLst>
                <a:path w="1494" h="3321" extrusionOk="0">
                  <a:moveTo>
                    <a:pt x="756" y="0"/>
                  </a:moveTo>
                  <a:lnTo>
                    <a:pt x="686" y="18"/>
                  </a:lnTo>
                  <a:lnTo>
                    <a:pt x="528" y="53"/>
                  </a:lnTo>
                  <a:lnTo>
                    <a:pt x="405" y="141"/>
                  </a:lnTo>
                  <a:lnTo>
                    <a:pt x="352" y="194"/>
                  </a:lnTo>
                  <a:lnTo>
                    <a:pt x="299" y="264"/>
                  </a:lnTo>
                  <a:lnTo>
                    <a:pt x="246" y="317"/>
                  </a:lnTo>
                  <a:lnTo>
                    <a:pt x="211" y="404"/>
                  </a:lnTo>
                  <a:lnTo>
                    <a:pt x="124" y="721"/>
                  </a:lnTo>
                  <a:lnTo>
                    <a:pt x="53" y="1037"/>
                  </a:lnTo>
                  <a:lnTo>
                    <a:pt x="18" y="1353"/>
                  </a:lnTo>
                  <a:lnTo>
                    <a:pt x="1" y="1669"/>
                  </a:lnTo>
                  <a:lnTo>
                    <a:pt x="18" y="2003"/>
                  </a:lnTo>
                  <a:lnTo>
                    <a:pt x="53" y="2319"/>
                  </a:lnTo>
                  <a:lnTo>
                    <a:pt x="124" y="2636"/>
                  </a:lnTo>
                  <a:lnTo>
                    <a:pt x="229" y="2952"/>
                  </a:lnTo>
                  <a:lnTo>
                    <a:pt x="282" y="3057"/>
                  </a:lnTo>
                  <a:lnTo>
                    <a:pt x="352" y="3145"/>
                  </a:lnTo>
                  <a:lnTo>
                    <a:pt x="422" y="3215"/>
                  </a:lnTo>
                  <a:lnTo>
                    <a:pt x="510" y="3268"/>
                  </a:lnTo>
                  <a:lnTo>
                    <a:pt x="615" y="3303"/>
                  </a:lnTo>
                  <a:lnTo>
                    <a:pt x="721" y="3321"/>
                  </a:lnTo>
                  <a:lnTo>
                    <a:pt x="826" y="3321"/>
                  </a:lnTo>
                  <a:lnTo>
                    <a:pt x="914" y="3303"/>
                  </a:lnTo>
                  <a:lnTo>
                    <a:pt x="1002" y="3286"/>
                  </a:lnTo>
                  <a:lnTo>
                    <a:pt x="1072" y="3268"/>
                  </a:lnTo>
                  <a:lnTo>
                    <a:pt x="1142" y="3250"/>
                  </a:lnTo>
                  <a:lnTo>
                    <a:pt x="1195" y="3198"/>
                  </a:lnTo>
                  <a:lnTo>
                    <a:pt x="1248" y="3145"/>
                  </a:lnTo>
                  <a:lnTo>
                    <a:pt x="1301" y="3075"/>
                  </a:lnTo>
                  <a:lnTo>
                    <a:pt x="1336" y="3005"/>
                  </a:lnTo>
                  <a:lnTo>
                    <a:pt x="1353" y="2899"/>
                  </a:lnTo>
                  <a:lnTo>
                    <a:pt x="1441" y="2232"/>
                  </a:lnTo>
                  <a:lnTo>
                    <a:pt x="1476" y="1898"/>
                  </a:lnTo>
                  <a:lnTo>
                    <a:pt x="1494" y="1564"/>
                  </a:lnTo>
                  <a:lnTo>
                    <a:pt x="1476" y="1230"/>
                  </a:lnTo>
                  <a:lnTo>
                    <a:pt x="1441" y="896"/>
                  </a:lnTo>
                  <a:lnTo>
                    <a:pt x="1388" y="738"/>
                  </a:lnTo>
                  <a:lnTo>
                    <a:pt x="1353" y="580"/>
                  </a:lnTo>
                  <a:lnTo>
                    <a:pt x="1283" y="422"/>
                  </a:lnTo>
                  <a:lnTo>
                    <a:pt x="1213" y="264"/>
                  </a:lnTo>
                  <a:lnTo>
                    <a:pt x="1160" y="194"/>
                  </a:lnTo>
                  <a:lnTo>
                    <a:pt x="1107" y="141"/>
                  </a:lnTo>
                  <a:lnTo>
                    <a:pt x="1037" y="88"/>
                  </a:lnTo>
                  <a:lnTo>
                    <a:pt x="967" y="53"/>
                  </a:lnTo>
                  <a:lnTo>
                    <a:pt x="896" y="18"/>
                  </a:lnTo>
                  <a:lnTo>
                    <a:pt x="826" y="18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8"/>
            <p:cNvSpPr/>
            <p:nvPr/>
          </p:nvSpPr>
          <p:spPr>
            <a:xfrm>
              <a:off x="-2426953" y="-3386647"/>
              <a:ext cx="125923" cy="435734"/>
            </a:xfrm>
            <a:custGeom>
              <a:avLst/>
              <a:gdLst/>
              <a:ahLst/>
              <a:cxnLst/>
              <a:rect l="l" t="t" r="r" b="b"/>
              <a:pathLst>
                <a:path w="2092" h="7239" extrusionOk="0">
                  <a:moveTo>
                    <a:pt x="1265" y="1"/>
                  </a:moveTo>
                  <a:lnTo>
                    <a:pt x="1107" y="18"/>
                  </a:lnTo>
                  <a:lnTo>
                    <a:pt x="949" y="53"/>
                  </a:lnTo>
                  <a:lnTo>
                    <a:pt x="791" y="106"/>
                  </a:lnTo>
                  <a:lnTo>
                    <a:pt x="651" y="194"/>
                  </a:lnTo>
                  <a:lnTo>
                    <a:pt x="528" y="282"/>
                  </a:lnTo>
                  <a:lnTo>
                    <a:pt x="405" y="387"/>
                  </a:lnTo>
                  <a:lnTo>
                    <a:pt x="299" y="510"/>
                  </a:lnTo>
                  <a:lnTo>
                    <a:pt x="211" y="633"/>
                  </a:lnTo>
                  <a:lnTo>
                    <a:pt x="124" y="774"/>
                  </a:lnTo>
                  <a:lnTo>
                    <a:pt x="71" y="932"/>
                  </a:lnTo>
                  <a:lnTo>
                    <a:pt x="36" y="1072"/>
                  </a:lnTo>
                  <a:lnTo>
                    <a:pt x="1" y="1230"/>
                  </a:lnTo>
                  <a:lnTo>
                    <a:pt x="18" y="1389"/>
                  </a:lnTo>
                  <a:lnTo>
                    <a:pt x="36" y="1564"/>
                  </a:lnTo>
                  <a:lnTo>
                    <a:pt x="88" y="1722"/>
                  </a:lnTo>
                  <a:lnTo>
                    <a:pt x="159" y="1880"/>
                  </a:lnTo>
                  <a:lnTo>
                    <a:pt x="246" y="2003"/>
                  </a:lnTo>
                  <a:lnTo>
                    <a:pt x="352" y="2126"/>
                  </a:lnTo>
                  <a:lnTo>
                    <a:pt x="580" y="2337"/>
                  </a:lnTo>
                  <a:lnTo>
                    <a:pt x="633" y="2390"/>
                  </a:lnTo>
                  <a:lnTo>
                    <a:pt x="668" y="2425"/>
                  </a:lnTo>
                  <a:lnTo>
                    <a:pt x="668" y="2478"/>
                  </a:lnTo>
                  <a:lnTo>
                    <a:pt x="633" y="2530"/>
                  </a:lnTo>
                  <a:lnTo>
                    <a:pt x="580" y="2636"/>
                  </a:lnTo>
                  <a:lnTo>
                    <a:pt x="510" y="2724"/>
                  </a:lnTo>
                  <a:lnTo>
                    <a:pt x="334" y="2899"/>
                  </a:lnTo>
                  <a:lnTo>
                    <a:pt x="229" y="3040"/>
                  </a:lnTo>
                  <a:lnTo>
                    <a:pt x="141" y="3198"/>
                  </a:lnTo>
                  <a:lnTo>
                    <a:pt x="71" y="3356"/>
                  </a:lnTo>
                  <a:lnTo>
                    <a:pt x="36" y="3532"/>
                  </a:lnTo>
                  <a:lnTo>
                    <a:pt x="36" y="3743"/>
                  </a:lnTo>
                  <a:lnTo>
                    <a:pt x="88" y="3918"/>
                  </a:lnTo>
                  <a:lnTo>
                    <a:pt x="141" y="4076"/>
                  </a:lnTo>
                  <a:lnTo>
                    <a:pt x="246" y="4235"/>
                  </a:lnTo>
                  <a:lnTo>
                    <a:pt x="352" y="4375"/>
                  </a:lnTo>
                  <a:lnTo>
                    <a:pt x="492" y="4498"/>
                  </a:lnTo>
                  <a:lnTo>
                    <a:pt x="791" y="4744"/>
                  </a:lnTo>
                  <a:lnTo>
                    <a:pt x="809" y="4762"/>
                  </a:lnTo>
                  <a:lnTo>
                    <a:pt x="721" y="4814"/>
                  </a:lnTo>
                  <a:lnTo>
                    <a:pt x="510" y="4990"/>
                  </a:lnTo>
                  <a:lnTo>
                    <a:pt x="317" y="5183"/>
                  </a:lnTo>
                  <a:lnTo>
                    <a:pt x="229" y="5289"/>
                  </a:lnTo>
                  <a:lnTo>
                    <a:pt x="159" y="5394"/>
                  </a:lnTo>
                  <a:lnTo>
                    <a:pt x="88" y="5517"/>
                  </a:lnTo>
                  <a:lnTo>
                    <a:pt x="36" y="5658"/>
                  </a:lnTo>
                  <a:lnTo>
                    <a:pt x="1" y="5851"/>
                  </a:lnTo>
                  <a:lnTo>
                    <a:pt x="1" y="6044"/>
                  </a:lnTo>
                  <a:lnTo>
                    <a:pt x="36" y="6237"/>
                  </a:lnTo>
                  <a:lnTo>
                    <a:pt x="106" y="6413"/>
                  </a:lnTo>
                  <a:lnTo>
                    <a:pt x="194" y="6589"/>
                  </a:lnTo>
                  <a:lnTo>
                    <a:pt x="299" y="6747"/>
                  </a:lnTo>
                  <a:lnTo>
                    <a:pt x="422" y="6905"/>
                  </a:lnTo>
                  <a:lnTo>
                    <a:pt x="545" y="7063"/>
                  </a:lnTo>
                  <a:lnTo>
                    <a:pt x="633" y="7133"/>
                  </a:lnTo>
                  <a:lnTo>
                    <a:pt x="738" y="7186"/>
                  </a:lnTo>
                  <a:lnTo>
                    <a:pt x="844" y="7221"/>
                  </a:lnTo>
                  <a:lnTo>
                    <a:pt x="967" y="7239"/>
                  </a:lnTo>
                  <a:lnTo>
                    <a:pt x="1090" y="7221"/>
                  </a:lnTo>
                  <a:lnTo>
                    <a:pt x="1195" y="7186"/>
                  </a:lnTo>
                  <a:lnTo>
                    <a:pt x="1301" y="7133"/>
                  </a:lnTo>
                  <a:lnTo>
                    <a:pt x="1406" y="7063"/>
                  </a:lnTo>
                  <a:lnTo>
                    <a:pt x="1476" y="6958"/>
                  </a:lnTo>
                  <a:lnTo>
                    <a:pt x="1529" y="6852"/>
                  </a:lnTo>
                  <a:lnTo>
                    <a:pt x="1564" y="6747"/>
                  </a:lnTo>
                  <a:lnTo>
                    <a:pt x="1582" y="6624"/>
                  </a:lnTo>
                  <a:lnTo>
                    <a:pt x="1564" y="6518"/>
                  </a:lnTo>
                  <a:lnTo>
                    <a:pt x="1529" y="6395"/>
                  </a:lnTo>
                  <a:lnTo>
                    <a:pt x="1476" y="6290"/>
                  </a:lnTo>
                  <a:lnTo>
                    <a:pt x="1406" y="6202"/>
                  </a:lnTo>
                  <a:lnTo>
                    <a:pt x="1265" y="6027"/>
                  </a:lnTo>
                  <a:lnTo>
                    <a:pt x="1230" y="5956"/>
                  </a:lnTo>
                  <a:lnTo>
                    <a:pt x="1301" y="5904"/>
                  </a:lnTo>
                  <a:lnTo>
                    <a:pt x="1617" y="5658"/>
                  </a:lnTo>
                  <a:lnTo>
                    <a:pt x="1740" y="5552"/>
                  </a:lnTo>
                  <a:lnTo>
                    <a:pt x="1845" y="5447"/>
                  </a:lnTo>
                  <a:lnTo>
                    <a:pt x="1915" y="5324"/>
                  </a:lnTo>
                  <a:lnTo>
                    <a:pt x="1986" y="5218"/>
                  </a:lnTo>
                  <a:lnTo>
                    <a:pt x="2038" y="5078"/>
                  </a:lnTo>
                  <a:lnTo>
                    <a:pt x="2074" y="4955"/>
                  </a:lnTo>
                  <a:lnTo>
                    <a:pt x="2091" y="4832"/>
                  </a:lnTo>
                  <a:lnTo>
                    <a:pt x="2091" y="4691"/>
                  </a:lnTo>
                  <a:lnTo>
                    <a:pt x="2074" y="4551"/>
                  </a:lnTo>
                  <a:lnTo>
                    <a:pt x="2038" y="4428"/>
                  </a:lnTo>
                  <a:lnTo>
                    <a:pt x="1986" y="4270"/>
                  </a:lnTo>
                  <a:lnTo>
                    <a:pt x="1898" y="4129"/>
                  </a:lnTo>
                  <a:lnTo>
                    <a:pt x="1792" y="4006"/>
                  </a:lnTo>
                  <a:lnTo>
                    <a:pt x="1669" y="3883"/>
                  </a:lnTo>
                  <a:lnTo>
                    <a:pt x="1511" y="3760"/>
                  </a:lnTo>
                  <a:lnTo>
                    <a:pt x="1424" y="3672"/>
                  </a:lnTo>
                  <a:lnTo>
                    <a:pt x="1336" y="3620"/>
                  </a:lnTo>
                  <a:lnTo>
                    <a:pt x="1511" y="3426"/>
                  </a:lnTo>
                  <a:lnTo>
                    <a:pt x="1652" y="3216"/>
                  </a:lnTo>
                  <a:lnTo>
                    <a:pt x="1722" y="3075"/>
                  </a:lnTo>
                  <a:lnTo>
                    <a:pt x="1775" y="2952"/>
                  </a:lnTo>
                  <a:lnTo>
                    <a:pt x="1828" y="2812"/>
                  </a:lnTo>
                  <a:lnTo>
                    <a:pt x="1863" y="2671"/>
                  </a:lnTo>
                  <a:lnTo>
                    <a:pt x="1880" y="2530"/>
                  </a:lnTo>
                  <a:lnTo>
                    <a:pt x="1880" y="2372"/>
                  </a:lnTo>
                  <a:lnTo>
                    <a:pt x="1880" y="2232"/>
                  </a:lnTo>
                  <a:lnTo>
                    <a:pt x="1845" y="2091"/>
                  </a:lnTo>
                  <a:lnTo>
                    <a:pt x="1792" y="1951"/>
                  </a:lnTo>
                  <a:lnTo>
                    <a:pt x="1722" y="1810"/>
                  </a:lnTo>
                  <a:lnTo>
                    <a:pt x="1634" y="1687"/>
                  </a:lnTo>
                  <a:lnTo>
                    <a:pt x="1529" y="1564"/>
                  </a:lnTo>
                  <a:lnTo>
                    <a:pt x="1388" y="1424"/>
                  </a:lnTo>
                  <a:lnTo>
                    <a:pt x="1301" y="1371"/>
                  </a:lnTo>
                  <a:lnTo>
                    <a:pt x="1230" y="1283"/>
                  </a:lnTo>
                  <a:lnTo>
                    <a:pt x="1230" y="1266"/>
                  </a:lnTo>
                  <a:lnTo>
                    <a:pt x="1265" y="1213"/>
                  </a:lnTo>
                  <a:lnTo>
                    <a:pt x="1301" y="1213"/>
                  </a:lnTo>
                  <a:lnTo>
                    <a:pt x="1424" y="1178"/>
                  </a:lnTo>
                  <a:lnTo>
                    <a:pt x="1546" y="1125"/>
                  </a:lnTo>
                  <a:lnTo>
                    <a:pt x="1634" y="1072"/>
                  </a:lnTo>
                  <a:lnTo>
                    <a:pt x="1722" y="985"/>
                  </a:lnTo>
                  <a:lnTo>
                    <a:pt x="1775" y="879"/>
                  </a:lnTo>
                  <a:lnTo>
                    <a:pt x="1828" y="774"/>
                  </a:lnTo>
                  <a:lnTo>
                    <a:pt x="1845" y="668"/>
                  </a:lnTo>
                  <a:lnTo>
                    <a:pt x="1845" y="563"/>
                  </a:lnTo>
                  <a:lnTo>
                    <a:pt x="1845" y="457"/>
                  </a:lnTo>
                  <a:lnTo>
                    <a:pt x="1810" y="335"/>
                  </a:lnTo>
                  <a:lnTo>
                    <a:pt x="1775" y="247"/>
                  </a:lnTo>
                  <a:lnTo>
                    <a:pt x="1705" y="159"/>
                  </a:lnTo>
                  <a:lnTo>
                    <a:pt x="1617" y="89"/>
                  </a:lnTo>
                  <a:lnTo>
                    <a:pt x="1529" y="36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8"/>
            <p:cNvSpPr/>
            <p:nvPr/>
          </p:nvSpPr>
          <p:spPr>
            <a:xfrm>
              <a:off x="-2349786" y="-3313694"/>
              <a:ext cx="1144" cy="60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8"/>
            <p:cNvSpPr/>
            <p:nvPr/>
          </p:nvSpPr>
          <p:spPr>
            <a:xfrm>
              <a:off x="-2352916" y="-3028140"/>
              <a:ext cx="60" cy="6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Oval 215">
            <a:extLst>
              <a:ext uri="{FF2B5EF4-FFF2-40B4-BE49-F238E27FC236}">
                <a16:creationId xmlns:a16="http://schemas.microsoft.com/office/drawing/2014/main" id="{B1E39ECE-8DA8-F172-E085-9322A9857A7E}"/>
              </a:ext>
            </a:extLst>
          </p:cNvPr>
          <p:cNvSpPr/>
          <p:nvPr/>
        </p:nvSpPr>
        <p:spPr>
          <a:xfrm>
            <a:off x="4168038" y="1112739"/>
            <a:ext cx="852524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217" name="Flowchart: Data 216">
            <a:extLst>
              <a:ext uri="{FF2B5EF4-FFF2-40B4-BE49-F238E27FC236}">
                <a16:creationId xmlns:a16="http://schemas.microsoft.com/office/drawing/2014/main" id="{1BC8E9B6-3EE9-D4A4-FCCD-4DB6E79216BA}"/>
              </a:ext>
            </a:extLst>
          </p:cNvPr>
          <p:cNvSpPr/>
          <p:nvPr/>
        </p:nvSpPr>
        <p:spPr>
          <a:xfrm>
            <a:off x="553603" y="1645242"/>
            <a:ext cx="1051903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Add</a:t>
            </a:r>
          </a:p>
        </p:txBody>
      </p:sp>
      <p:sp>
        <p:nvSpPr>
          <p:cNvPr id="218" name="Flowchart: Data 217">
            <a:extLst>
              <a:ext uri="{FF2B5EF4-FFF2-40B4-BE49-F238E27FC236}">
                <a16:creationId xmlns:a16="http://schemas.microsoft.com/office/drawing/2014/main" id="{9BCBED3E-0B0B-BED4-A981-A32A18A0341A}"/>
              </a:ext>
            </a:extLst>
          </p:cNvPr>
          <p:cNvSpPr/>
          <p:nvPr/>
        </p:nvSpPr>
        <p:spPr>
          <a:xfrm>
            <a:off x="7391221" y="1645242"/>
            <a:ext cx="1199176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Delete</a:t>
            </a:r>
          </a:p>
        </p:txBody>
      </p:sp>
      <p:sp>
        <p:nvSpPr>
          <p:cNvPr id="219" name="Flowchart: Data 218">
            <a:extLst>
              <a:ext uri="{FF2B5EF4-FFF2-40B4-BE49-F238E27FC236}">
                <a16:creationId xmlns:a16="http://schemas.microsoft.com/office/drawing/2014/main" id="{FB158BED-BCA1-A93D-53DB-7D5888680E3B}"/>
              </a:ext>
            </a:extLst>
          </p:cNvPr>
          <p:cNvSpPr/>
          <p:nvPr/>
        </p:nvSpPr>
        <p:spPr>
          <a:xfrm>
            <a:off x="4071716" y="1645242"/>
            <a:ext cx="1051903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Edit</a:t>
            </a:r>
          </a:p>
        </p:txBody>
      </p:sp>
      <p:sp>
        <p:nvSpPr>
          <p:cNvPr id="220" name="Diamond 219">
            <a:extLst>
              <a:ext uri="{FF2B5EF4-FFF2-40B4-BE49-F238E27FC236}">
                <a16:creationId xmlns:a16="http://schemas.microsoft.com/office/drawing/2014/main" id="{32B1DFC5-64C0-7853-B5FE-AC97FB7D159E}"/>
              </a:ext>
            </a:extLst>
          </p:cNvPr>
          <p:cNvSpPr/>
          <p:nvPr/>
        </p:nvSpPr>
        <p:spPr>
          <a:xfrm>
            <a:off x="4163897" y="2082883"/>
            <a:ext cx="860818" cy="397283"/>
          </a:xfrm>
          <a:prstGeom prst="diamon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Valid</a:t>
            </a:r>
          </a:p>
        </p:txBody>
      </p: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91B2AA64-2676-8AD2-D38E-73B7021CC02C}"/>
              </a:ext>
            </a:extLst>
          </p:cNvPr>
          <p:cNvCxnSpPr>
            <a:stCxn id="216" idx="4"/>
            <a:endCxn id="219" idx="1"/>
          </p:cNvCxnSpPr>
          <p:nvPr/>
        </p:nvCxnSpPr>
        <p:spPr>
          <a:xfrm>
            <a:off x="4594300" y="1536694"/>
            <a:ext cx="3368" cy="10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810A6BD0-110A-96DF-9F53-2095DF444206}"/>
              </a:ext>
            </a:extLst>
          </p:cNvPr>
          <p:cNvCxnSpPr>
            <a:cxnSpLocks/>
            <a:stCxn id="216" idx="2"/>
            <a:endCxn id="217" idx="0"/>
          </p:cNvCxnSpPr>
          <p:nvPr/>
        </p:nvCxnSpPr>
        <p:spPr>
          <a:xfrm rot="10800000" flipV="1">
            <a:off x="1184746" y="1324716"/>
            <a:ext cx="2983293" cy="320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ctor: Elbow 222">
            <a:extLst>
              <a:ext uri="{FF2B5EF4-FFF2-40B4-BE49-F238E27FC236}">
                <a16:creationId xmlns:a16="http://schemas.microsoft.com/office/drawing/2014/main" id="{703124B3-EBC1-2E12-A6CD-14A9D17056C7}"/>
              </a:ext>
            </a:extLst>
          </p:cNvPr>
          <p:cNvCxnSpPr>
            <a:stCxn id="216" idx="6"/>
            <a:endCxn id="218" idx="1"/>
          </p:cNvCxnSpPr>
          <p:nvPr/>
        </p:nvCxnSpPr>
        <p:spPr>
          <a:xfrm>
            <a:off x="5020562" y="1324717"/>
            <a:ext cx="2970247" cy="3205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97141914-9B56-688A-F575-98C938E26FAD}"/>
              </a:ext>
            </a:extLst>
          </p:cNvPr>
          <p:cNvCxnSpPr>
            <a:stCxn id="218" idx="4"/>
            <a:endCxn id="220" idx="3"/>
          </p:cNvCxnSpPr>
          <p:nvPr/>
        </p:nvCxnSpPr>
        <p:spPr>
          <a:xfrm rot="5400000">
            <a:off x="6356787" y="647502"/>
            <a:ext cx="301951" cy="29660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74CCD5A8-1484-3707-7704-B019B09388FD}"/>
              </a:ext>
            </a:extLst>
          </p:cNvPr>
          <p:cNvCxnSpPr>
            <a:stCxn id="217" idx="4"/>
            <a:endCxn id="220" idx="1"/>
          </p:cNvCxnSpPr>
          <p:nvPr/>
        </p:nvCxnSpPr>
        <p:spPr>
          <a:xfrm rot="16200000" flipH="1">
            <a:off x="2470751" y="588378"/>
            <a:ext cx="301951" cy="3084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54234E70-54DF-7914-5F44-B560680474C5}"/>
              </a:ext>
            </a:extLst>
          </p:cNvPr>
          <p:cNvCxnSpPr>
            <a:stCxn id="219" idx="4"/>
            <a:endCxn id="220" idx="0"/>
          </p:cNvCxnSpPr>
          <p:nvPr/>
        </p:nvCxnSpPr>
        <p:spPr>
          <a:xfrm flipH="1">
            <a:off x="4594306" y="1979574"/>
            <a:ext cx="3362" cy="103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4FF1837A-D3CC-ADCB-EB14-A91F66711558}"/>
              </a:ext>
            </a:extLst>
          </p:cNvPr>
          <p:cNvSpPr/>
          <p:nvPr/>
        </p:nvSpPr>
        <p:spPr>
          <a:xfrm>
            <a:off x="4143272" y="3031412"/>
            <a:ext cx="903371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Connect DB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2F1606A-FBC2-2E7B-F8C3-E90B0C49761D}"/>
              </a:ext>
            </a:extLst>
          </p:cNvPr>
          <p:cNvSpPr/>
          <p:nvPr/>
        </p:nvSpPr>
        <p:spPr>
          <a:xfrm>
            <a:off x="7643495" y="2400161"/>
            <a:ext cx="903371" cy="344259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Take ID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Delete Data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C82BA5D4-4C15-0BE9-4A05-45C1447D2AD8}"/>
              </a:ext>
            </a:extLst>
          </p:cNvPr>
          <p:cNvSpPr/>
          <p:nvPr/>
        </p:nvSpPr>
        <p:spPr>
          <a:xfrm>
            <a:off x="627868" y="3027088"/>
            <a:ext cx="903371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Add Data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C61557F9-191D-88FF-A123-5C6CDC3D65C3}"/>
              </a:ext>
            </a:extLst>
          </p:cNvPr>
          <p:cNvSpPr/>
          <p:nvPr/>
        </p:nvSpPr>
        <p:spPr>
          <a:xfrm>
            <a:off x="6343271" y="3034028"/>
            <a:ext cx="903371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Take ID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Edit Data</a:t>
            </a:r>
          </a:p>
        </p:txBody>
      </p: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148CAFE0-C1A0-085D-3811-653651945F20}"/>
              </a:ext>
            </a:extLst>
          </p:cNvPr>
          <p:cNvCxnSpPr>
            <a:cxnSpLocks/>
            <a:stCxn id="220" idx="2"/>
            <a:endCxn id="241" idx="2"/>
          </p:cNvCxnSpPr>
          <p:nvPr/>
        </p:nvCxnSpPr>
        <p:spPr>
          <a:xfrm rot="16200000" flipH="1">
            <a:off x="5403773" y="1670698"/>
            <a:ext cx="98723" cy="1717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20A257FC-89EB-4280-FECB-5ED5E7EF3E39}"/>
              </a:ext>
            </a:extLst>
          </p:cNvPr>
          <p:cNvCxnSpPr>
            <a:stCxn id="220" idx="2"/>
            <a:endCxn id="227" idx="0"/>
          </p:cNvCxnSpPr>
          <p:nvPr/>
        </p:nvCxnSpPr>
        <p:spPr>
          <a:xfrm>
            <a:off x="4594306" y="2480166"/>
            <a:ext cx="652" cy="551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DAE1FA33-8571-0D13-6C41-15F863229C50}"/>
              </a:ext>
            </a:extLst>
          </p:cNvPr>
          <p:cNvCxnSpPr>
            <a:stCxn id="227" idx="1"/>
            <a:endCxn id="229" idx="3"/>
          </p:cNvCxnSpPr>
          <p:nvPr/>
        </p:nvCxnSpPr>
        <p:spPr>
          <a:xfrm flipH="1" flipV="1">
            <a:off x="1531239" y="3194254"/>
            <a:ext cx="2612033" cy="4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98603B0A-970A-B0A8-CF5B-9382BBF703A4}"/>
              </a:ext>
            </a:extLst>
          </p:cNvPr>
          <p:cNvCxnSpPr>
            <a:stCxn id="227" idx="3"/>
            <a:endCxn id="230" idx="1"/>
          </p:cNvCxnSpPr>
          <p:nvPr/>
        </p:nvCxnSpPr>
        <p:spPr>
          <a:xfrm>
            <a:off x="5046643" y="3198578"/>
            <a:ext cx="1296628" cy="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31A44444-9265-39D0-0B35-F10D72E7F182}"/>
              </a:ext>
            </a:extLst>
          </p:cNvPr>
          <p:cNvCxnSpPr>
            <a:cxnSpLocks/>
            <a:stCxn id="241" idx="4"/>
            <a:endCxn id="230" idx="0"/>
          </p:cNvCxnSpPr>
          <p:nvPr/>
        </p:nvCxnSpPr>
        <p:spPr>
          <a:xfrm>
            <a:off x="6791633" y="2746055"/>
            <a:ext cx="3324" cy="287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E46DAB60-BBC8-40E4-FC9C-B29822EC8FC9}"/>
              </a:ext>
            </a:extLst>
          </p:cNvPr>
          <p:cNvCxnSpPr>
            <a:cxnSpLocks/>
            <a:stCxn id="241" idx="5"/>
            <a:endCxn id="228" idx="1"/>
          </p:cNvCxnSpPr>
          <p:nvPr/>
        </p:nvCxnSpPr>
        <p:spPr>
          <a:xfrm flipV="1">
            <a:off x="7271303" y="2572291"/>
            <a:ext cx="372192" cy="6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056D78D3-40AD-B1BF-39C5-9A34B2FC0EE8}"/>
              </a:ext>
            </a:extLst>
          </p:cNvPr>
          <p:cNvCxnSpPr>
            <a:cxnSpLocks/>
            <a:stCxn id="227" idx="2"/>
            <a:endCxn id="228" idx="2"/>
          </p:cNvCxnSpPr>
          <p:nvPr/>
        </p:nvCxnSpPr>
        <p:spPr>
          <a:xfrm rot="5400000" flipH="1" flipV="1">
            <a:off x="6034407" y="1304970"/>
            <a:ext cx="621324" cy="3500223"/>
          </a:xfrm>
          <a:prstGeom prst="bentConnector3">
            <a:avLst>
              <a:gd name="adj1" fmla="val -367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Flowchart: Data 240">
            <a:extLst>
              <a:ext uri="{FF2B5EF4-FFF2-40B4-BE49-F238E27FC236}">
                <a16:creationId xmlns:a16="http://schemas.microsoft.com/office/drawing/2014/main" id="{D933546A-B531-5811-2CDA-00308A40F701}"/>
              </a:ext>
            </a:extLst>
          </p:cNvPr>
          <p:cNvSpPr/>
          <p:nvPr/>
        </p:nvSpPr>
        <p:spPr>
          <a:xfrm>
            <a:off x="6192045" y="2411723"/>
            <a:ext cx="1199176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Get ID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36"/>
          <p:cNvSpPr/>
          <p:nvPr/>
        </p:nvSpPr>
        <p:spPr>
          <a:xfrm>
            <a:off x="751550" y="1166038"/>
            <a:ext cx="849600" cy="849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36"/>
          <p:cNvSpPr/>
          <p:nvPr/>
        </p:nvSpPr>
        <p:spPr>
          <a:xfrm>
            <a:off x="751550" y="2398063"/>
            <a:ext cx="849600" cy="8496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36"/>
          <p:cNvSpPr/>
          <p:nvPr/>
        </p:nvSpPr>
        <p:spPr>
          <a:xfrm>
            <a:off x="751550" y="3630088"/>
            <a:ext cx="849600" cy="8496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36"/>
          <p:cNvSpPr/>
          <p:nvPr/>
        </p:nvSpPr>
        <p:spPr>
          <a:xfrm>
            <a:off x="4608150" y="3627638"/>
            <a:ext cx="849600" cy="8496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36"/>
          <p:cNvSpPr/>
          <p:nvPr/>
        </p:nvSpPr>
        <p:spPr>
          <a:xfrm>
            <a:off x="4608150" y="2396838"/>
            <a:ext cx="849600" cy="8496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36"/>
          <p:cNvSpPr/>
          <p:nvPr/>
        </p:nvSpPr>
        <p:spPr>
          <a:xfrm>
            <a:off x="4608150" y="1166038"/>
            <a:ext cx="849600" cy="849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rgbClr val="FD7F13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36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TABLE OF CONTENTS</a:t>
            </a:r>
          </a:p>
        </p:txBody>
      </p:sp>
      <p:sp>
        <p:nvSpPr>
          <p:cNvPr id="1498" name="Google Shape;1498;p36"/>
          <p:cNvSpPr txBox="1">
            <a:spLocks noGrp="1"/>
          </p:cNvSpPr>
          <p:nvPr>
            <p:ph type="subTitle" idx="5"/>
          </p:nvPr>
        </p:nvSpPr>
        <p:spPr>
          <a:xfrm flipH="1">
            <a:off x="5519394" y="1532724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</a:t>
            </a:r>
            <a:r>
              <a:rPr lang="en" dirty="0"/>
              <a:t>ướng dẫn sử dụng project</a:t>
            </a:r>
            <a:endParaRPr dirty="0"/>
          </a:p>
        </p:txBody>
      </p:sp>
      <p:sp>
        <p:nvSpPr>
          <p:cNvPr id="1499" name="Google Shape;1499;p36"/>
          <p:cNvSpPr txBox="1">
            <a:spLocks noGrp="1"/>
          </p:cNvSpPr>
          <p:nvPr>
            <p:ph type="title"/>
          </p:nvPr>
        </p:nvSpPr>
        <p:spPr>
          <a:xfrm>
            <a:off x="1677296" y="11656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00" name="Google Shape;1500;p36"/>
          <p:cNvSpPr txBox="1">
            <a:spLocks noGrp="1"/>
          </p:cNvSpPr>
          <p:nvPr>
            <p:ph type="subTitle" idx="1"/>
          </p:nvPr>
        </p:nvSpPr>
        <p:spPr>
          <a:xfrm>
            <a:off x="1677296" y="1532718"/>
            <a:ext cx="2867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" dirty="0"/>
              <a:t>iới thiệu sơ bộ về nhóm làm project</a:t>
            </a:r>
            <a:endParaRPr dirty="0"/>
          </a:p>
        </p:txBody>
      </p:sp>
      <p:sp>
        <p:nvSpPr>
          <p:cNvPr id="1501" name="Google Shape;1501;p36"/>
          <p:cNvSpPr txBox="1">
            <a:spLocks noGrp="1"/>
          </p:cNvSpPr>
          <p:nvPr>
            <p:ph type="title" idx="2"/>
          </p:nvPr>
        </p:nvSpPr>
        <p:spPr>
          <a:xfrm>
            <a:off x="1677296" y="362764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</a:t>
            </a:r>
            <a:endParaRPr dirty="0"/>
          </a:p>
        </p:txBody>
      </p:sp>
      <p:sp>
        <p:nvSpPr>
          <p:cNvPr id="1502" name="Google Shape;1502;p36"/>
          <p:cNvSpPr txBox="1">
            <a:spLocks noGrp="1"/>
          </p:cNvSpPr>
          <p:nvPr>
            <p:ph type="subTitle" idx="3"/>
          </p:nvPr>
        </p:nvSpPr>
        <p:spPr>
          <a:xfrm>
            <a:off x="1677296" y="3994456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" dirty="0"/>
              <a:t>hững hình ảnh về project</a:t>
            </a:r>
            <a:endParaRPr dirty="0"/>
          </a:p>
        </p:txBody>
      </p:sp>
      <p:sp>
        <p:nvSpPr>
          <p:cNvPr id="1503" name="Google Shape;1503;p36"/>
          <p:cNvSpPr txBox="1">
            <a:spLocks noGrp="1"/>
          </p:cNvSpPr>
          <p:nvPr>
            <p:ph type="title" idx="4"/>
          </p:nvPr>
        </p:nvSpPr>
        <p:spPr>
          <a:xfrm flipH="1">
            <a:off x="5519394" y="1166584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Use</a:t>
            </a:r>
            <a:endParaRPr dirty="0"/>
          </a:p>
        </p:txBody>
      </p:sp>
      <p:sp>
        <p:nvSpPr>
          <p:cNvPr id="1504" name="Google Shape;1504;p36"/>
          <p:cNvSpPr txBox="1">
            <a:spLocks noGrp="1"/>
          </p:cNvSpPr>
          <p:nvPr>
            <p:ph type="title" idx="13"/>
          </p:nvPr>
        </p:nvSpPr>
        <p:spPr>
          <a:xfrm>
            <a:off x="1677296" y="23955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1505" name="Google Shape;1505;p36"/>
          <p:cNvSpPr txBox="1">
            <a:spLocks noGrp="1"/>
          </p:cNvSpPr>
          <p:nvPr>
            <p:ph type="subTitle" idx="14"/>
          </p:nvPr>
        </p:nvSpPr>
        <p:spPr>
          <a:xfrm>
            <a:off x="1677296" y="2762877"/>
            <a:ext cx="2867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/>
              <a:t>ổng quát cơ sở dữ liệu</a:t>
            </a:r>
            <a:endParaRPr dirty="0"/>
          </a:p>
        </p:txBody>
      </p:sp>
      <p:sp>
        <p:nvSpPr>
          <p:cNvPr id="1506" name="Google Shape;1506;p36"/>
          <p:cNvSpPr txBox="1">
            <a:spLocks noGrp="1"/>
          </p:cNvSpPr>
          <p:nvPr>
            <p:ph type="title" idx="15"/>
          </p:nvPr>
        </p:nvSpPr>
        <p:spPr>
          <a:xfrm>
            <a:off x="5519394" y="3627644"/>
            <a:ext cx="2871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Last words</a:t>
            </a:r>
            <a:endParaRPr dirty="0"/>
          </a:p>
        </p:txBody>
      </p:sp>
      <p:sp>
        <p:nvSpPr>
          <p:cNvPr id="1507" name="Google Shape;1507;p36"/>
          <p:cNvSpPr txBox="1">
            <a:spLocks noGrp="1"/>
          </p:cNvSpPr>
          <p:nvPr>
            <p:ph type="subTitle" idx="16"/>
          </p:nvPr>
        </p:nvSpPr>
        <p:spPr>
          <a:xfrm>
            <a:off x="5519394" y="3994456"/>
            <a:ext cx="287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ời chào của nhóm</a:t>
            </a:r>
            <a:endParaRPr dirty="0"/>
          </a:p>
        </p:txBody>
      </p:sp>
      <p:sp>
        <p:nvSpPr>
          <p:cNvPr id="1508" name="Google Shape;1508;p36"/>
          <p:cNvSpPr txBox="1">
            <a:spLocks noGrp="1"/>
          </p:cNvSpPr>
          <p:nvPr>
            <p:ph type="title" idx="17"/>
          </p:nvPr>
        </p:nvSpPr>
        <p:spPr>
          <a:xfrm flipH="1">
            <a:off x="5519394" y="2395500"/>
            <a:ext cx="286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</a:t>
            </a:r>
            <a:endParaRPr dirty="0"/>
          </a:p>
        </p:txBody>
      </p:sp>
      <p:sp>
        <p:nvSpPr>
          <p:cNvPr id="1509" name="Google Shape;1509;p36"/>
          <p:cNvSpPr txBox="1">
            <a:spLocks noGrp="1"/>
          </p:cNvSpPr>
          <p:nvPr>
            <p:ph type="subTitle" idx="18"/>
          </p:nvPr>
        </p:nvSpPr>
        <p:spPr>
          <a:xfrm flipH="1">
            <a:off x="5519394" y="2762877"/>
            <a:ext cx="2866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quát về các sơ đồ của project</a:t>
            </a:r>
            <a:endParaRPr dirty="0"/>
          </a:p>
        </p:txBody>
      </p:sp>
      <p:sp>
        <p:nvSpPr>
          <p:cNvPr id="1510" name="Google Shape;1510;p36"/>
          <p:cNvSpPr txBox="1">
            <a:spLocks noGrp="1"/>
          </p:cNvSpPr>
          <p:nvPr>
            <p:ph type="title" idx="6"/>
          </p:nvPr>
        </p:nvSpPr>
        <p:spPr>
          <a:xfrm>
            <a:off x="809000" y="13622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11" name="Google Shape;1511;p36"/>
          <p:cNvSpPr txBox="1">
            <a:spLocks noGrp="1"/>
          </p:cNvSpPr>
          <p:nvPr>
            <p:ph type="title" idx="19"/>
          </p:nvPr>
        </p:nvSpPr>
        <p:spPr>
          <a:xfrm>
            <a:off x="809000" y="2592150"/>
            <a:ext cx="734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512" name="Google Shape;1512;p36"/>
          <p:cNvSpPr txBox="1">
            <a:spLocks noGrp="1"/>
          </p:cNvSpPr>
          <p:nvPr>
            <p:ph type="title" idx="7"/>
          </p:nvPr>
        </p:nvSpPr>
        <p:spPr>
          <a:xfrm flipH="1">
            <a:off x="4665600" y="13622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13" name="Google Shape;1513;p36"/>
          <p:cNvSpPr txBox="1">
            <a:spLocks noGrp="1"/>
          </p:cNvSpPr>
          <p:nvPr>
            <p:ph type="title" idx="20"/>
          </p:nvPr>
        </p:nvSpPr>
        <p:spPr>
          <a:xfrm flipH="1">
            <a:off x="4665600" y="2592150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14" name="Google Shape;1514;p36"/>
          <p:cNvSpPr txBox="1">
            <a:spLocks noGrp="1"/>
          </p:cNvSpPr>
          <p:nvPr>
            <p:ph type="title" idx="8"/>
          </p:nvPr>
        </p:nvSpPr>
        <p:spPr>
          <a:xfrm>
            <a:off x="809000" y="382429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515" name="Google Shape;1515;p36"/>
          <p:cNvSpPr txBox="1">
            <a:spLocks noGrp="1"/>
          </p:cNvSpPr>
          <p:nvPr>
            <p:ph type="title" idx="21"/>
          </p:nvPr>
        </p:nvSpPr>
        <p:spPr>
          <a:xfrm>
            <a:off x="4665600" y="3824294"/>
            <a:ext cx="7347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516" name="Google Shape;1516;p36"/>
          <p:cNvGrpSpPr/>
          <p:nvPr/>
        </p:nvGrpSpPr>
        <p:grpSpPr>
          <a:xfrm>
            <a:off x="7910154" y="191914"/>
            <a:ext cx="855318" cy="1073359"/>
            <a:chOff x="12447125" y="1083600"/>
            <a:chExt cx="1062375" cy="1333200"/>
          </a:xfrm>
        </p:grpSpPr>
        <p:sp>
          <p:nvSpPr>
            <p:cNvPr id="1517" name="Google Shape;1517;p36"/>
            <p:cNvSpPr/>
            <p:nvPr/>
          </p:nvSpPr>
          <p:spPr>
            <a:xfrm>
              <a:off x="12743450" y="1083600"/>
              <a:ext cx="511200" cy="437250"/>
            </a:xfrm>
            <a:custGeom>
              <a:avLst/>
              <a:gdLst/>
              <a:ahLst/>
              <a:cxnLst/>
              <a:rect l="l" t="t" r="r" b="b"/>
              <a:pathLst>
                <a:path w="20448" h="17490" extrusionOk="0">
                  <a:moveTo>
                    <a:pt x="8935" y="0"/>
                  </a:moveTo>
                  <a:lnTo>
                    <a:pt x="5417" y="8635"/>
                  </a:lnTo>
                  <a:lnTo>
                    <a:pt x="880" y="2259"/>
                  </a:lnTo>
                  <a:lnTo>
                    <a:pt x="0" y="16410"/>
                  </a:lnTo>
                  <a:lnTo>
                    <a:pt x="19948" y="17489"/>
                  </a:lnTo>
                  <a:lnTo>
                    <a:pt x="20088" y="15531"/>
                  </a:lnTo>
                  <a:lnTo>
                    <a:pt x="20188" y="13572"/>
                  </a:lnTo>
                  <a:lnTo>
                    <a:pt x="20288" y="11613"/>
                  </a:lnTo>
                  <a:lnTo>
                    <a:pt x="20368" y="9654"/>
                  </a:lnTo>
                  <a:lnTo>
                    <a:pt x="20408" y="7696"/>
                  </a:lnTo>
                  <a:lnTo>
                    <a:pt x="20448" y="5737"/>
                  </a:lnTo>
                  <a:lnTo>
                    <a:pt x="20448" y="3778"/>
                  </a:lnTo>
                  <a:lnTo>
                    <a:pt x="20428" y="1819"/>
                  </a:lnTo>
                  <a:lnTo>
                    <a:pt x="19588" y="2479"/>
                  </a:lnTo>
                  <a:lnTo>
                    <a:pt x="18749" y="3158"/>
                  </a:lnTo>
                  <a:lnTo>
                    <a:pt x="17909" y="3858"/>
                  </a:lnTo>
                  <a:lnTo>
                    <a:pt x="17110" y="4577"/>
                  </a:lnTo>
                  <a:lnTo>
                    <a:pt x="16310" y="5297"/>
                  </a:lnTo>
                  <a:lnTo>
                    <a:pt x="15531" y="6037"/>
                  </a:lnTo>
                  <a:lnTo>
                    <a:pt x="14751" y="6796"/>
                  </a:lnTo>
                  <a:lnTo>
                    <a:pt x="14012" y="7576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12447125" y="1354425"/>
              <a:ext cx="1062375" cy="1062375"/>
            </a:xfrm>
            <a:custGeom>
              <a:avLst/>
              <a:gdLst/>
              <a:ahLst/>
              <a:cxnLst/>
              <a:rect l="l" t="t" r="r" b="b"/>
              <a:pathLst>
                <a:path w="42495" h="42495" extrusionOk="0">
                  <a:moveTo>
                    <a:pt x="21248" y="1"/>
                  </a:moveTo>
                  <a:lnTo>
                    <a:pt x="20688" y="21"/>
                  </a:lnTo>
                  <a:lnTo>
                    <a:pt x="20148" y="41"/>
                  </a:lnTo>
                  <a:lnTo>
                    <a:pt x="19609" y="61"/>
                  </a:lnTo>
                  <a:lnTo>
                    <a:pt x="19069" y="121"/>
                  </a:lnTo>
                  <a:lnTo>
                    <a:pt x="18549" y="181"/>
                  </a:lnTo>
                  <a:lnTo>
                    <a:pt x="18010" y="260"/>
                  </a:lnTo>
                  <a:lnTo>
                    <a:pt x="17490" y="340"/>
                  </a:lnTo>
                  <a:lnTo>
                    <a:pt x="16970" y="440"/>
                  </a:lnTo>
                  <a:lnTo>
                    <a:pt x="16451" y="560"/>
                  </a:lnTo>
                  <a:lnTo>
                    <a:pt x="15931" y="680"/>
                  </a:lnTo>
                  <a:lnTo>
                    <a:pt x="15431" y="820"/>
                  </a:lnTo>
                  <a:lnTo>
                    <a:pt x="14932" y="960"/>
                  </a:lnTo>
                  <a:lnTo>
                    <a:pt x="14432" y="1120"/>
                  </a:lnTo>
                  <a:lnTo>
                    <a:pt x="13952" y="1300"/>
                  </a:lnTo>
                  <a:lnTo>
                    <a:pt x="13453" y="1480"/>
                  </a:lnTo>
                  <a:lnTo>
                    <a:pt x="12973" y="1680"/>
                  </a:lnTo>
                  <a:lnTo>
                    <a:pt x="12513" y="1879"/>
                  </a:lnTo>
                  <a:lnTo>
                    <a:pt x="12033" y="2099"/>
                  </a:lnTo>
                  <a:lnTo>
                    <a:pt x="11574" y="2339"/>
                  </a:lnTo>
                  <a:lnTo>
                    <a:pt x="11114" y="2579"/>
                  </a:lnTo>
                  <a:lnTo>
                    <a:pt x="10674" y="2819"/>
                  </a:lnTo>
                  <a:lnTo>
                    <a:pt x="10235" y="3079"/>
                  </a:lnTo>
                  <a:lnTo>
                    <a:pt x="9795" y="3359"/>
                  </a:lnTo>
                  <a:lnTo>
                    <a:pt x="9375" y="3638"/>
                  </a:lnTo>
                  <a:lnTo>
                    <a:pt x="8955" y="3918"/>
                  </a:lnTo>
                  <a:lnTo>
                    <a:pt x="8536" y="4218"/>
                  </a:lnTo>
                  <a:lnTo>
                    <a:pt x="8136" y="4538"/>
                  </a:lnTo>
                  <a:lnTo>
                    <a:pt x="7736" y="4858"/>
                  </a:lnTo>
                  <a:lnTo>
                    <a:pt x="7336" y="5177"/>
                  </a:lnTo>
                  <a:lnTo>
                    <a:pt x="6957" y="5517"/>
                  </a:lnTo>
                  <a:lnTo>
                    <a:pt x="6597" y="5877"/>
                  </a:lnTo>
                  <a:lnTo>
                    <a:pt x="6217" y="6237"/>
                  </a:lnTo>
                  <a:lnTo>
                    <a:pt x="5877" y="6597"/>
                  </a:lnTo>
                  <a:lnTo>
                    <a:pt x="5517" y="6956"/>
                  </a:lnTo>
                  <a:lnTo>
                    <a:pt x="5178" y="7356"/>
                  </a:lnTo>
                  <a:lnTo>
                    <a:pt x="4858" y="7736"/>
                  </a:lnTo>
                  <a:lnTo>
                    <a:pt x="4538" y="8136"/>
                  </a:lnTo>
                  <a:lnTo>
                    <a:pt x="4218" y="8535"/>
                  </a:lnTo>
                  <a:lnTo>
                    <a:pt x="3918" y="8955"/>
                  </a:lnTo>
                  <a:lnTo>
                    <a:pt x="3639" y="9375"/>
                  </a:lnTo>
                  <a:lnTo>
                    <a:pt x="3359" y="9795"/>
                  </a:lnTo>
                  <a:lnTo>
                    <a:pt x="3079" y="10234"/>
                  </a:lnTo>
                  <a:lnTo>
                    <a:pt x="2819" y="10674"/>
                  </a:lnTo>
                  <a:lnTo>
                    <a:pt x="2579" y="11114"/>
                  </a:lnTo>
                  <a:lnTo>
                    <a:pt x="2339" y="11573"/>
                  </a:lnTo>
                  <a:lnTo>
                    <a:pt x="2100" y="12033"/>
                  </a:lnTo>
                  <a:lnTo>
                    <a:pt x="1880" y="12513"/>
                  </a:lnTo>
                  <a:lnTo>
                    <a:pt x="1680" y="12973"/>
                  </a:lnTo>
                  <a:lnTo>
                    <a:pt x="1480" y="13452"/>
                  </a:lnTo>
                  <a:lnTo>
                    <a:pt x="1300" y="13952"/>
                  </a:lnTo>
                  <a:lnTo>
                    <a:pt x="1120" y="14432"/>
                  </a:lnTo>
                  <a:lnTo>
                    <a:pt x="960" y="14931"/>
                  </a:lnTo>
                  <a:lnTo>
                    <a:pt x="820" y="15431"/>
                  </a:lnTo>
                  <a:lnTo>
                    <a:pt x="680" y="15931"/>
                  </a:lnTo>
                  <a:lnTo>
                    <a:pt x="541" y="16450"/>
                  </a:lnTo>
                  <a:lnTo>
                    <a:pt x="441" y="16970"/>
                  </a:lnTo>
                  <a:lnTo>
                    <a:pt x="341" y="17490"/>
                  </a:lnTo>
                  <a:lnTo>
                    <a:pt x="261" y="18009"/>
                  </a:lnTo>
                  <a:lnTo>
                    <a:pt x="181" y="18549"/>
                  </a:lnTo>
                  <a:lnTo>
                    <a:pt x="121" y="19069"/>
                  </a:lnTo>
                  <a:lnTo>
                    <a:pt x="61" y="19608"/>
                  </a:lnTo>
                  <a:lnTo>
                    <a:pt x="41" y="20148"/>
                  </a:lnTo>
                  <a:lnTo>
                    <a:pt x="21" y="20708"/>
                  </a:lnTo>
                  <a:lnTo>
                    <a:pt x="1" y="21247"/>
                  </a:lnTo>
                  <a:lnTo>
                    <a:pt x="21" y="21787"/>
                  </a:lnTo>
                  <a:lnTo>
                    <a:pt x="41" y="22347"/>
                  </a:lnTo>
                  <a:lnTo>
                    <a:pt x="61" y="22886"/>
                  </a:lnTo>
                  <a:lnTo>
                    <a:pt x="121" y="23426"/>
                  </a:lnTo>
                  <a:lnTo>
                    <a:pt x="181" y="23946"/>
                  </a:lnTo>
                  <a:lnTo>
                    <a:pt x="261" y="24485"/>
                  </a:lnTo>
                  <a:lnTo>
                    <a:pt x="341" y="25005"/>
                  </a:lnTo>
                  <a:lnTo>
                    <a:pt x="441" y="25525"/>
                  </a:lnTo>
                  <a:lnTo>
                    <a:pt x="541" y="26044"/>
                  </a:lnTo>
                  <a:lnTo>
                    <a:pt x="680" y="26564"/>
                  </a:lnTo>
                  <a:lnTo>
                    <a:pt x="820" y="27064"/>
                  </a:lnTo>
                  <a:lnTo>
                    <a:pt x="960" y="27564"/>
                  </a:lnTo>
                  <a:lnTo>
                    <a:pt x="1120" y="28063"/>
                  </a:lnTo>
                  <a:lnTo>
                    <a:pt x="1300" y="28543"/>
                  </a:lnTo>
                  <a:lnTo>
                    <a:pt x="1480" y="29043"/>
                  </a:lnTo>
                  <a:lnTo>
                    <a:pt x="1680" y="29522"/>
                  </a:lnTo>
                  <a:lnTo>
                    <a:pt x="1880" y="29982"/>
                  </a:lnTo>
                  <a:lnTo>
                    <a:pt x="2100" y="30462"/>
                  </a:lnTo>
                  <a:lnTo>
                    <a:pt x="2339" y="30921"/>
                  </a:lnTo>
                  <a:lnTo>
                    <a:pt x="2579" y="31381"/>
                  </a:lnTo>
                  <a:lnTo>
                    <a:pt x="2819" y="31821"/>
                  </a:lnTo>
                  <a:lnTo>
                    <a:pt x="3079" y="32261"/>
                  </a:lnTo>
                  <a:lnTo>
                    <a:pt x="3359" y="32700"/>
                  </a:lnTo>
                  <a:lnTo>
                    <a:pt x="3639" y="33120"/>
                  </a:lnTo>
                  <a:lnTo>
                    <a:pt x="3918" y="33540"/>
                  </a:lnTo>
                  <a:lnTo>
                    <a:pt x="4218" y="33960"/>
                  </a:lnTo>
                  <a:lnTo>
                    <a:pt x="4538" y="34359"/>
                  </a:lnTo>
                  <a:lnTo>
                    <a:pt x="4858" y="34759"/>
                  </a:lnTo>
                  <a:lnTo>
                    <a:pt x="5178" y="35139"/>
                  </a:lnTo>
                  <a:lnTo>
                    <a:pt x="5517" y="35519"/>
                  </a:lnTo>
                  <a:lnTo>
                    <a:pt x="5877" y="35898"/>
                  </a:lnTo>
                  <a:lnTo>
                    <a:pt x="6217" y="36258"/>
                  </a:lnTo>
                  <a:lnTo>
                    <a:pt x="6597" y="36618"/>
                  </a:lnTo>
                  <a:lnTo>
                    <a:pt x="6957" y="36978"/>
                  </a:lnTo>
                  <a:lnTo>
                    <a:pt x="7336" y="37317"/>
                  </a:lnTo>
                  <a:lnTo>
                    <a:pt x="7736" y="37637"/>
                  </a:lnTo>
                  <a:lnTo>
                    <a:pt x="8136" y="37957"/>
                  </a:lnTo>
                  <a:lnTo>
                    <a:pt x="8536" y="38277"/>
                  </a:lnTo>
                  <a:lnTo>
                    <a:pt x="8955" y="38577"/>
                  </a:lnTo>
                  <a:lnTo>
                    <a:pt x="9375" y="38857"/>
                  </a:lnTo>
                  <a:lnTo>
                    <a:pt x="9795" y="39136"/>
                  </a:lnTo>
                  <a:lnTo>
                    <a:pt x="10235" y="39416"/>
                  </a:lnTo>
                  <a:lnTo>
                    <a:pt x="10674" y="39676"/>
                  </a:lnTo>
                  <a:lnTo>
                    <a:pt x="11114" y="39916"/>
                  </a:lnTo>
                  <a:lnTo>
                    <a:pt x="11574" y="40156"/>
                  </a:lnTo>
                  <a:lnTo>
                    <a:pt x="12033" y="40396"/>
                  </a:lnTo>
                  <a:lnTo>
                    <a:pt x="12513" y="40615"/>
                  </a:lnTo>
                  <a:lnTo>
                    <a:pt x="12973" y="40815"/>
                  </a:lnTo>
                  <a:lnTo>
                    <a:pt x="13453" y="41015"/>
                  </a:lnTo>
                  <a:lnTo>
                    <a:pt x="13952" y="41195"/>
                  </a:lnTo>
                  <a:lnTo>
                    <a:pt x="14432" y="41375"/>
                  </a:lnTo>
                  <a:lnTo>
                    <a:pt x="14932" y="41535"/>
                  </a:lnTo>
                  <a:lnTo>
                    <a:pt x="15431" y="41675"/>
                  </a:lnTo>
                  <a:lnTo>
                    <a:pt x="15931" y="41815"/>
                  </a:lnTo>
                  <a:lnTo>
                    <a:pt x="16451" y="41935"/>
                  </a:lnTo>
                  <a:lnTo>
                    <a:pt x="16970" y="42055"/>
                  </a:lnTo>
                  <a:lnTo>
                    <a:pt x="17490" y="42154"/>
                  </a:lnTo>
                  <a:lnTo>
                    <a:pt x="18010" y="42234"/>
                  </a:lnTo>
                  <a:lnTo>
                    <a:pt x="18549" y="42314"/>
                  </a:lnTo>
                  <a:lnTo>
                    <a:pt x="19069" y="42374"/>
                  </a:lnTo>
                  <a:lnTo>
                    <a:pt x="19609" y="42434"/>
                  </a:lnTo>
                  <a:lnTo>
                    <a:pt x="20148" y="42454"/>
                  </a:lnTo>
                  <a:lnTo>
                    <a:pt x="20688" y="42474"/>
                  </a:lnTo>
                  <a:lnTo>
                    <a:pt x="21248" y="42494"/>
                  </a:lnTo>
                  <a:lnTo>
                    <a:pt x="21787" y="42474"/>
                  </a:lnTo>
                  <a:lnTo>
                    <a:pt x="22347" y="42454"/>
                  </a:lnTo>
                  <a:lnTo>
                    <a:pt x="22887" y="42434"/>
                  </a:lnTo>
                  <a:lnTo>
                    <a:pt x="23426" y="42374"/>
                  </a:lnTo>
                  <a:lnTo>
                    <a:pt x="23946" y="42314"/>
                  </a:lnTo>
                  <a:lnTo>
                    <a:pt x="24486" y="42234"/>
                  </a:lnTo>
                  <a:lnTo>
                    <a:pt x="25005" y="42154"/>
                  </a:lnTo>
                  <a:lnTo>
                    <a:pt x="25525" y="42055"/>
                  </a:lnTo>
                  <a:lnTo>
                    <a:pt x="26045" y="41935"/>
                  </a:lnTo>
                  <a:lnTo>
                    <a:pt x="26544" y="41815"/>
                  </a:lnTo>
                  <a:lnTo>
                    <a:pt x="27064" y="41675"/>
                  </a:lnTo>
                  <a:lnTo>
                    <a:pt x="27564" y="41535"/>
                  </a:lnTo>
                  <a:lnTo>
                    <a:pt x="28063" y="41375"/>
                  </a:lnTo>
                  <a:lnTo>
                    <a:pt x="28543" y="41195"/>
                  </a:lnTo>
                  <a:lnTo>
                    <a:pt x="29043" y="41015"/>
                  </a:lnTo>
                  <a:lnTo>
                    <a:pt x="29523" y="40815"/>
                  </a:lnTo>
                  <a:lnTo>
                    <a:pt x="29982" y="40615"/>
                  </a:lnTo>
                  <a:lnTo>
                    <a:pt x="30462" y="40396"/>
                  </a:lnTo>
                  <a:lnTo>
                    <a:pt x="30922" y="40156"/>
                  </a:lnTo>
                  <a:lnTo>
                    <a:pt x="31361" y="39916"/>
                  </a:lnTo>
                  <a:lnTo>
                    <a:pt x="31821" y="39676"/>
                  </a:lnTo>
                  <a:lnTo>
                    <a:pt x="32261" y="39416"/>
                  </a:lnTo>
                  <a:lnTo>
                    <a:pt x="32701" y="39136"/>
                  </a:lnTo>
                  <a:lnTo>
                    <a:pt x="33120" y="38857"/>
                  </a:lnTo>
                  <a:lnTo>
                    <a:pt x="33540" y="38577"/>
                  </a:lnTo>
                  <a:lnTo>
                    <a:pt x="33960" y="38277"/>
                  </a:lnTo>
                  <a:lnTo>
                    <a:pt x="34360" y="37957"/>
                  </a:lnTo>
                  <a:lnTo>
                    <a:pt x="34759" y="37637"/>
                  </a:lnTo>
                  <a:lnTo>
                    <a:pt x="35139" y="37317"/>
                  </a:lnTo>
                  <a:lnTo>
                    <a:pt x="35519" y="36978"/>
                  </a:lnTo>
                  <a:lnTo>
                    <a:pt x="35899" y="36618"/>
                  </a:lnTo>
                  <a:lnTo>
                    <a:pt x="36258" y="36258"/>
                  </a:lnTo>
                  <a:lnTo>
                    <a:pt x="36618" y="35898"/>
                  </a:lnTo>
                  <a:lnTo>
                    <a:pt x="36958" y="35519"/>
                  </a:lnTo>
                  <a:lnTo>
                    <a:pt x="37298" y="35139"/>
                  </a:lnTo>
                  <a:lnTo>
                    <a:pt x="37637" y="34759"/>
                  </a:lnTo>
                  <a:lnTo>
                    <a:pt x="37957" y="34359"/>
                  </a:lnTo>
                  <a:lnTo>
                    <a:pt x="38257" y="33960"/>
                  </a:lnTo>
                  <a:lnTo>
                    <a:pt x="38557" y="33540"/>
                  </a:lnTo>
                  <a:lnTo>
                    <a:pt x="38857" y="33120"/>
                  </a:lnTo>
                  <a:lnTo>
                    <a:pt x="39137" y="32700"/>
                  </a:lnTo>
                  <a:lnTo>
                    <a:pt x="39416" y="32261"/>
                  </a:lnTo>
                  <a:lnTo>
                    <a:pt x="39676" y="31821"/>
                  </a:lnTo>
                  <a:lnTo>
                    <a:pt x="39916" y="31381"/>
                  </a:lnTo>
                  <a:lnTo>
                    <a:pt x="40156" y="30921"/>
                  </a:lnTo>
                  <a:lnTo>
                    <a:pt x="40396" y="30462"/>
                  </a:lnTo>
                  <a:lnTo>
                    <a:pt x="40616" y="29982"/>
                  </a:lnTo>
                  <a:lnTo>
                    <a:pt x="40815" y="29522"/>
                  </a:lnTo>
                  <a:lnTo>
                    <a:pt x="41015" y="29043"/>
                  </a:lnTo>
                  <a:lnTo>
                    <a:pt x="41195" y="28543"/>
                  </a:lnTo>
                  <a:lnTo>
                    <a:pt x="41375" y="28063"/>
                  </a:lnTo>
                  <a:lnTo>
                    <a:pt x="41535" y="27564"/>
                  </a:lnTo>
                  <a:lnTo>
                    <a:pt x="41675" y="27064"/>
                  </a:lnTo>
                  <a:lnTo>
                    <a:pt x="41815" y="26564"/>
                  </a:lnTo>
                  <a:lnTo>
                    <a:pt x="41935" y="26044"/>
                  </a:lnTo>
                  <a:lnTo>
                    <a:pt x="42055" y="25525"/>
                  </a:lnTo>
                  <a:lnTo>
                    <a:pt x="42155" y="25005"/>
                  </a:lnTo>
                  <a:lnTo>
                    <a:pt x="42235" y="24485"/>
                  </a:lnTo>
                  <a:lnTo>
                    <a:pt x="42315" y="23946"/>
                  </a:lnTo>
                  <a:lnTo>
                    <a:pt x="42375" y="23426"/>
                  </a:lnTo>
                  <a:lnTo>
                    <a:pt x="42414" y="22886"/>
                  </a:lnTo>
                  <a:lnTo>
                    <a:pt x="42454" y="22347"/>
                  </a:lnTo>
                  <a:lnTo>
                    <a:pt x="42474" y="21787"/>
                  </a:lnTo>
                  <a:lnTo>
                    <a:pt x="42494" y="21247"/>
                  </a:lnTo>
                  <a:lnTo>
                    <a:pt x="42474" y="20708"/>
                  </a:lnTo>
                  <a:lnTo>
                    <a:pt x="42454" y="20148"/>
                  </a:lnTo>
                  <a:lnTo>
                    <a:pt x="42414" y="19608"/>
                  </a:lnTo>
                  <a:lnTo>
                    <a:pt x="42375" y="19069"/>
                  </a:lnTo>
                  <a:lnTo>
                    <a:pt x="42315" y="18549"/>
                  </a:lnTo>
                  <a:lnTo>
                    <a:pt x="42235" y="18009"/>
                  </a:lnTo>
                  <a:lnTo>
                    <a:pt x="42155" y="17490"/>
                  </a:lnTo>
                  <a:lnTo>
                    <a:pt x="42055" y="16970"/>
                  </a:lnTo>
                  <a:lnTo>
                    <a:pt x="41935" y="16450"/>
                  </a:lnTo>
                  <a:lnTo>
                    <a:pt x="41815" y="15931"/>
                  </a:lnTo>
                  <a:lnTo>
                    <a:pt x="41675" y="15431"/>
                  </a:lnTo>
                  <a:lnTo>
                    <a:pt x="41535" y="14931"/>
                  </a:lnTo>
                  <a:lnTo>
                    <a:pt x="41375" y="14432"/>
                  </a:lnTo>
                  <a:lnTo>
                    <a:pt x="41195" y="13952"/>
                  </a:lnTo>
                  <a:lnTo>
                    <a:pt x="41015" y="13452"/>
                  </a:lnTo>
                  <a:lnTo>
                    <a:pt x="40815" y="12973"/>
                  </a:lnTo>
                  <a:lnTo>
                    <a:pt x="40616" y="12513"/>
                  </a:lnTo>
                  <a:lnTo>
                    <a:pt x="40396" y="12033"/>
                  </a:lnTo>
                  <a:lnTo>
                    <a:pt x="40156" y="11573"/>
                  </a:lnTo>
                  <a:lnTo>
                    <a:pt x="39916" y="11114"/>
                  </a:lnTo>
                  <a:lnTo>
                    <a:pt x="39676" y="10674"/>
                  </a:lnTo>
                  <a:lnTo>
                    <a:pt x="39416" y="10234"/>
                  </a:lnTo>
                  <a:lnTo>
                    <a:pt x="39137" y="9795"/>
                  </a:lnTo>
                  <a:lnTo>
                    <a:pt x="38857" y="9375"/>
                  </a:lnTo>
                  <a:lnTo>
                    <a:pt x="38557" y="8955"/>
                  </a:lnTo>
                  <a:lnTo>
                    <a:pt x="38257" y="8535"/>
                  </a:lnTo>
                  <a:lnTo>
                    <a:pt x="37957" y="8136"/>
                  </a:lnTo>
                  <a:lnTo>
                    <a:pt x="37637" y="7736"/>
                  </a:lnTo>
                  <a:lnTo>
                    <a:pt x="37298" y="7356"/>
                  </a:lnTo>
                  <a:lnTo>
                    <a:pt x="36958" y="6956"/>
                  </a:lnTo>
                  <a:lnTo>
                    <a:pt x="36618" y="6597"/>
                  </a:lnTo>
                  <a:lnTo>
                    <a:pt x="36258" y="6237"/>
                  </a:lnTo>
                  <a:lnTo>
                    <a:pt x="35899" y="5877"/>
                  </a:lnTo>
                  <a:lnTo>
                    <a:pt x="35519" y="5517"/>
                  </a:lnTo>
                  <a:lnTo>
                    <a:pt x="35139" y="5177"/>
                  </a:lnTo>
                  <a:lnTo>
                    <a:pt x="34759" y="4858"/>
                  </a:lnTo>
                  <a:lnTo>
                    <a:pt x="34360" y="4538"/>
                  </a:lnTo>
                  <a:lnTo>
                    <a:pt x="33960" y="4218"/>
                  </a:lnTo>
                  <a:lnTo>
                    <a:pt x="33540" y="3918"/>
                  </a:lnTo>
                  <a:lnTo>
                    <a:pt x="33120" y="3638"/>
                  </a:lnTo>
                  <a:lnTo>
                    <a:pt x="32701" y="3359"/>
                  </a:lnTo>
                  <a:lnTo>
                    <a:pt x="32261" y="3079"/>
                  </a:lnTo>
                  <a:lnTo>
                    <a:pt x="31821" y="2819"/>
                  </a:lnTo>
                  <a:lnTo>
                    <a:pt x="31361" y="2579"/>
                  </a:lnTo>
                  <a:lnTo>
                    <a:pt x="30922" y="2339"/>
                  </a:lnTo>
                  <a:lnTo>
                    <a:pt x="30462" y="2099"/>
                  </a:lnTo>
                  <a:lnTo>
                    <a:pt x="29982" y="1879"/>
                  </a:lnTo>
                  <a:lnTo>
                    <a:pt x="29523" y="1680"/>
                  </a:lnTo>
                  <a:lnTo>
                    <a:pt x="29043" y="1480"/>
                  </a:lnTo>
                  <a:lnTo>
                    <a:pt x="28543" y="1300"/>
                  </a:lnTo>
                  <a:lnTo>
                    <a:pt x="28063" y="1120"/>
                  </a:lnTo>
                  <a:lnTo>
                    <a:pt x="27564" y="960"/>
                  </a:lnTo>
                  <a:lnTo>
                    <a:pt x="27064" y="820"/>
                  </a:lnTo>
                  <a:lnTo>
                    <a:pt x="26544" y="680"/>
                  </a:lnTo>
                  <a:lnTo>
                    <a:pt x="26045" y="560"/>
                  </a:lnTo>
                  <a:lnTo>
                    <a:pt x="25525" y="440"/>
                  </a:lnTo>
                  <a:lnTo>
                    <a:pt x="25005" y="340"/>
                  </a:lnTo>
                  <a:lnTo>
                    <a:pt x="24486" y="260"/>
                  </a:lnTo>
                  <a:lnTo>
                    <a:pt x="23946" y="181"/>
                  </a:lnTo>
                  <a:lnTo>
                    <a:pt x="23426" y="121"/>
                  </a:lnTo>
                  <a:lnTo>
                    <a:pt x="22887" y="61"/>
                  </a:lnTo>
                  <a:lnTo>
                    <a:pt x="22347" y="41"/>
                  </a:lnTo>
                  <a:lnTo>
                    <a:pt x="21787" y="21"/>
                  </a:lnTo>
                  <a:lnTo>
                    <a:pt x="2124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12850875" y="1704700"/>
              <a:ext cx="159925" cy="484225"/>
            </a:xfrm>
            <a:custGeom>
              <a:avLst/>
              <a:gdLst/>
              <a:ahLst/>
              <a:cxnLst/>
              <a:rect l="l" t="t" r="r" b="b"/>
              <a:pathLst>
                <a:path w="6397" h="19369" extrusionOk="0">
                  <a:moveTo>
                    <a:pt x="3379" y="1"/>
                  </a:moveTo>
                  <a:lnTo>
                    <a:pt x="3119" y="41"/>
                  </a:lnTo>
                  <a:lnTo>
                    <a:pt x="2879" y="121"/>
                  </a:lnTo>
                  <a:lnTo>
                    <a:pt x="2659" y="221"/>
                  </a:lnTo>
                  <a:lnTo>
                    <a:pt x="2459" y="361"/>
                  </a:lnTo>
                  <a:lnTo>
                    <a:pt x="2259" y="521"/>
                  </a:lnTo>
                  <a:lnTo>
                    <a:pt x="2080" y="700"/>
                  </a:lnTo>
                  <a:lnTo>
                    <a:pt x="1940" y="900"/>
                  </a:lnTo>
                  <a:lnTo>
                    <a:pt x="1800" y="1140"/>
                  </a:lnTo>
                  <a:lnTo>
                    <a:pt x="1680" y="1360"/>
                  </a:lnTo>
                  <a:lnTo>
                    <a:pt x="1600" y="1620"/>
                  </a:lnTo>
                  <a:lnTo>
                    <a:pt x="1520" y="1860"/>
                  </a:lnTo>
                  <a:lnTo>
                    <a:pt x="1480" y="2120"/>
                  </a:lnTo>
                  <a:lnTo>
                    <a:pt x="1460" y="2379"/>
                  </a:lnTo>
                  <a:lnTo>
                    <a:pt x="1480" y="2639"/>
                  </a:lnTo>
                  <a:lnTo>
                    <a:pt x="1500" y="2879"/>
                  </a:lnTo>
                  <a:lnTo>
                    <a:pt x="1580" y="3119"/>
                  </a:lnTo>
                  <a:lnTo>
                    <a:pt x="1680" y="3399"/>
                  </a:lnTo>
                  <a:lnTo>
                    <a:pt x="1800" y="3659"/>
                  </a:lnTo>
                  <a:lnTo>
                    <a:pt x="2060" y="4198"/>
                  </a:lnTo>
                  <a:lnTo>
                    <a:pt x="2159" y="4478"/>
                  </a:lnTo>
                  <a:lnTo>
                    <a:pt x="2219" y="4738"/>
                  </a:lnTo>
                  <a:lnTo>
                    <a:pt x="2239" y="4878"/>
                  </a:lnTo>
                  <a:lnTo>
                    <a:pt x="2239" y="5018"/>
                  </a:lnTo>
                  <a:lnTo>
                    <a:pt x="2219" y="5138"/>
                  </a:lnTo>
                  <a:lnTo>
                    <a:pt x="2179" y="5278"/>
                  </a:lnTo>
                  <a:lnTo>
                    <a:pt x="2100" y="5478"/>
                  </a:lnTo>
                  <a:lnTo>
                    <a:pt x="1960" y="5657"/>
                  </a:lnTo>
                  <a:lnTo>
                    <a:pt x="1820" y="5817"/>
                  </a:lnTo>
                  <a:lnTo>
                    <a:pt x="1660" y="5977"/>
                  </a:lnTo>
                  <a:lnTo>
                    <a:pt x="1280" y="6257"/>
                  </a:lnTo>
                  <a:lnTo>
                    <a:pt x="1100" y="6397"/>
                  </a:lnTo>
                  <a:lnTo>
                    <a:pt x="940" y="6537"/>
                  </a:lnTo>
                  <a:lnTo>
                    <a:pt x="800" y="6677"/>
                  </a:lnTo>
                  <a:lnTo>
                    <a:pt x="660" y="6837"/>
                  </a:lnTo>
                  <a:lnTo>
                    <a:pt x="560" y="6997"/>
                  </a:lnTo>
                  <a:lnTo>
                    <a:pt x="461" y="7156"/>
                  </a:lnTo>
                  <a:lnTo>
                    <a:pt x="361" y="7336"/>
                  </a:lnTo>
                  <a:lnTo>
                    <a:pt x="301" y="7536"/>
                  </a:lnTo>
                  <a:lnTo>
                    <a:pt x="241" y="7716"/>
                  </a:lnTo>
                  <a:lnTo>
                    <a:pt x="201" y="7916"/>
                  </a:lnTo>
                  <a:lnTo>
                    <a:pt x="161" y="8116"/>
                  </a:lnTo>
                  <a:lnTo>
                    <a:pt x="161" y="8296"/>
                  </a:lnTo>
                  <a:lnTo>
                    <a:pt x="161" y="8496"/>
                  </a:lnTo>
                  <a:lnTo>
                    <a:pt x="161" y="8696"/>
                  </a:lnTo>
                  <a:lnTo>
                    <a:pt x="201" y="8895"/>
                  </a:lnTo>
                  <a:lnTo>
                    <a:pt x="261" y="9095"/>
                  </a:lnTo>
                  <a:lnTo>
                    <a:pt x="321" y="9275"/>
                  </a:lnTo>
                  <a:lnTo>
                    <a:pt x="401" y="9455"/>
                  </a:lnTo>
                  <a:lnTo>
                    <a:pt x="560" y="9735"/>
                  </a:lnTo>
                  <a:lnTo>
                    <a:pt x="740" y="9995"/>
                  </a:lnTo>
                  <a:lnTo>
                    <a:pt x="1120" y="10534"/>
                  </a:lnTo>
                  <a:lnTo>
                    <a:pt x="1280" y="10814"/>
                  </a:lnTo>
                  <a:lnTo>
                    <a:pt x="1420" y="11094"/>
                  </a:lnTo>
                  <a:lnTo>
                    <a:pt x="1480" y="11234"/>
                  </a:lnTo>
                  <a:lnTo>
                    <a:pt x="1500" y="11374"/>
                  </a:lnTo>
                  <a:lnTo>
                    <a:pt x="1520" y="11534"/>
                  </a:lnTo>
                  <a:lnTo>
                    <a:pt x="1540" y="11694"/>
                  </a:lnTo>
                  <a:lnTo>
                    <a:pt x="1500" y="11894"/>
                  </a:lnTo>
                  <a:lnTo>
                    <a:pt x="1440" y="12113"/>
                  </a:lnTo>
                  <a:lnTo>
                    <a:pt x="1360" y="12293"/>
                  </a:lnTo>
                  <a:lnTo>
                    <a:pt x="1260" y="12493"/>
                  </a:lnTo>
                  <a:lnTo>
                    <a:pt x="1020" y="12853"/>
                  </a:lnTo>
                  <a:lnTo>
                    <a:pt x="780" y="13213"/>
                  </a:lnTo>
                  <a:lnTo>
                    <a:pt x="580" y="13493"/>
                  </a:lnTo>
                  <a:lnTo>
                    <a:pt x="381" y="13872"/>
                  </a:lnTo>
                  <a:lnTo>
                    <a:pt x="221" y="14272"/>
                  </a:lnTo>
                  <a:lnTo>
                    <a:pt x="101" y="14672"/>
                  </a:lnTo>
                  <a:lnTo>
                    <a:pt x="21" y="15072"/>
                  </a:lnTo>
                  <a:lnTo>
                    <a:pt x="1" y="15491"/>
                  </a:lnTo>
                  <a:lnTo>
                    <a:pt x="1" y="15891"/>
                  </a:lnTo>
                  <a:lnTo>
                    <a:pt x="41" y="16291"/>
                  </a:lnTo>
                  <a:lnTo>
                    <a:pt x="121" y="16691"/>
                  </a:lnTo>
                  <a:lnTo>
                    <a:pt x="241" y="17090"/>
                  </a:lnTo>
                  <a:lnTo>
                    <a:pt x="421" y="17450"/>
                  </a:lnTo>
                  <a:lnTo>
                    <a:pt x="620" y="17810"/>
                  </a:lnTo>
                  <a:lnTo>
                    <a:pt x="860" y="18130"/>
                  </a:lnTo>
                  <a:lnTo>
                    <a:pt x="1140" y="18429"/>
                  </a:lnTo>
                  <a:lnTo>
                    <a:pt x="1300" y="18589"/>
                  </a:lnTo>
                  <a:lnTo>
                    <a:pt x="1460" y="18709"/>
                  </a:lnTo>
                  <a:lnTo>
                    <a:pt x="1640" y="18849"/>
                  </a:lnTo>
                  <a:lnTo>
                    <a:pt x="1820" y="18949"/>
                  </a:lnTo>
                  <a:lnTo>
                    <a:pt x="2020" y="19069"/>
                  </a:lnTo>
                  <a:lnTo>
                    <a:pt x="2239" y="19169"/>
                  </a:lnTo>
                  <a:lnTo>
                    <a:pt x="2479" y="19249"/>
                  </a:lnTo>
                  <a:lnTo>
                    <a:pt x="2719" y="19329"/>
                  </a:lnTo>
                  <a:lnTo>
                    <a:pt x="2939" y="19349"/>
                  </a:lnTo>
                  <a:lnTo>
                    <a:pt x="3179" y="19369"/>
                  </a:lnTo>
                  <a:lnTo>
                    <a:pt x="3399" y="19349"/>
                  </a:lnTo>
                  <a:lnTo>
                    <a:pt x="3619" y="19309"/>
                  </a:lnTo>
                  <a:lnTo>
                    <a:pt x="3838" y="19249"/>
                  </a:lnTo>
                  <a:lnTo>
                    <a:pt x="4058" y="19149"/>
                  </a:lnTo>
                  <a:lnTo>
                    <a:pt x="4238" y="19049"/>
                  </a:lnTo>
                  <a:lnTo>
                    <a:pt x="4438" y="18909"/>
                  </a:lnTo>
                  <a:lnTo>
                    <a:pt x="4618" y="18769"/>
                  </a:lnTo>
                  <a:lnTo>
                    <a:pt x="4778" y="18609"/>
                  </a:lnTo>
                  <a:lnTo>
                    <a:pt x="4938" y="18429"/>
                  </a:lnTo>
                  <a:lnTo>
                    <a:pt x="5078" y="18230"/>
                  </a:lnTo>
                  <a:lnTo>
                    <a:pt x="5198" y="18030"/>
                  </a:lnTo>
                  <a:lnTo>
                    <a:pt x="5318" y="17810"/>
                  </a:lnTo>
                  <a:lnTo>
                    <a:pt x="5437" y="17490"/>
                  </a:lnTo>
                  <a:lnTo>
                    <a:pt x="5517" y="17210"/>
                  </a:lnTo>
                  <a:lnTo>
                    <a:pt x="5557" y="16930"/>
                  </a:lnTo>
                  <a:lnTo>
                    <a:pt x="5577" y="16651"/>
                  </a:lnTo>
                  <a:lnTo>
                    <a:pt x="5557" y="16391"/>
                  </a:lnTo>
                  <a:lnTo>
                    <a:pt x="5517" y="16131"/>
                  </a:lnTo>
                  <a:lnTo>
                    <a:pt x="5457" y="15891"/>
                  </a:lnTo>
                  <a:lnTo>
                    <a:pt x="5377" y="15631"/>
                  </a:lnTo>
                  <a:lnTo>
                    <a:pt x="5218" y="15132"/>
                  </a:lnTo>
                  <a:lnTo>
                    <a:pt x="5058" y="14632"/>
                  </a:lnTo>
                  <a:lnTo>
                    <a:pt x="4998" y="14372"/>
                  </a:lnTo>
                  <a:lnTo>
                    <a:pt x="4938" y="14092"/>
                  </a:lnTo>
                  <a:lnTo>
                    <a:pt x="4918" y="13812"/>
                  </a:lnTo>
                  <a:lnTo>
                    <a:pt x="4898" y="13533"/>
                  </a:lnTo>
                  <a:lnTo>
                    <a:pt x="4938" y="13293"/>
                  </a:lnTo>
                  <a:lnTo>
                    <a:pt x="4998" y="13093"/>
                  </a:lnTo>
                  <a:lnTo>
                    <a:pt x="5078" y="12893"/>
                  </a:lnTo>
                  <a:lnTo>
                    <a:pt x="5198" y="12693"/>
                  </a:lnTo>
                  <a:lnTo>
                    <a:pt x="5437" y="12293"/>
                  </a:lnTo>
                  <a:lnTo>
                    <a:pt x="5577" y="12093"/>
                  </a:lnTo>
                  <a:lnTo>
                    <a:pt x="5677" y="11894"/>
                  </a:lnTo>
                  <a:lnTo>
                    <a:pt x="5757" y="11734"/>
                  </a:lnTo>
                  <a:lnTo>
                    <a:pt x="5837" y="11554"/>
                  </a:lnTo>
                  <a:lnTo>
                    <a:pt x="5897" y="11374"/>
                  </a:lnTo>
                  <a:lnTo>
                    <a:pt x="5937" y="11174"/>
                  </a:lnTo>
                  <a:lnTo>
                    <a:pt x="5957" y="10994"/>
                  </a:lnTo>
                  <a:lnTo>
                    <a:pt x="5977" y="10794"/>
                  </a:lnTo>
                  <a:lnTo>
                    <a:pt x="5977" y="10614"/>
                  </a:lnTo>
                  <a:lnTo>
                    <a:pt x="5957" y="10414"/>
                  </a:lnTo>
                  <a:lnTo>
                    <a:pt x="5937" y="10235"/>
                  </a:lnTo>
                  <a:lnTo>
                    <a:pt x="5897" y="10035"/>
                  </a:lnTo>
                  <a:lnTo>
                    <a:pt x="5857" y="9855"/>
                  </a:lnTo>
                  <a:lnTo>
                    <a:pt x="5797" y="9675"/>
                  </a:lnTo>
                  <a:lnTo>
                    <a:pt x="5717" y="9495"/>
                  </a:lnTo>
                  <a:lnTo>
                    <a:pt x="5637" y="9335"/>
                  </a:lnTo>
                  <a:lnTo>
                    <a:pt x="5537" y="9175"/>
                  </a:lnTo>
                  <a:lnTo>
                    <a:pt x="5417" y="9015"/>
                  </a:lnTo>
                  <a:lnTo>
                    <a:pt x="5118" y="8656"/>
                  </a:lnTo>
                  <a:lnTo>
                    <a:pt x="4978" y="8476"/>
                  </a:lnTo>
                  <a:lnTo>
                    <a:pt x="4838" y="8276"/>
                  </a:lnTo>
                  <a:lnTo>
                    <a:pt x="4758" y="8076"/>
                  </a:lnTo>
                  <a:lnTo>
                    <a:pt x="4698" y="7876"/>
                  </a:lnTo>
                  <a:lnTo>
                    <a:pt x="4658" y="7656"/>
                  </a:lnTo>
                  <a:lnTo>
                    <a:pt x="4658" y="7416"/>
                  </a:lnTo>
                  <a:lnTo>
                    <a:pt x="4658" y="7196"/>
                  </a:lnTo>
                  <a:lnTo>
                    <a:pt x="4718" y="6977"/>
                  </a:lnTo>
                  <a:lnTo>
                    <a:pt x="4778" y="6757"/>
                  </a:lnTo>
                  <a:lnTo>
                    <a:pt x="4858" y="6557"/>
                  </a:lnTo>
                  <a:lnTo>
                    <a:pt x="5018" y="6217"/>
                  </a:lnTo>
                  <a:lnTo>
                    <a:pt x="5178" y="5917"/>
                  </a:lnTo>
                  <a:lnTo>
                    <a:pt x="5517" y="5318"/>
                  </a:lnTo>
                  <a:lnTo>
                    <a:pt x="5857" y="4758"/>
                  </a:lnTo>
                  <a:lnTo>
                    <a:pt x="6017" y="4478"/>
                  </a:lnTo>
                  <a:lnTo>
                    <a:pt x="6137" y="4198"/>
                  </a:lnTo>
                  <a:lnTo>
                    <a:pt x="6257" y="3918"/>
                  </a:lnTo>
                  <a:lnTo>
                    <a:pt x="6337" y="3619"/>
                  </a:lnTo>
                  <a:lnTo>
                    <a:pt x="6377" y="3319"/>
                  </a:lnTo>
                  <a:lnTo>
                    <a:pt x="6397" y="3019"/>
                  </a:lnTo>
                  <a:lnTo>
                    <a:pt x="6357" y="2679"/>
                  </a:lnTo>
                  <a:lnTo>
                    <a:pt x="6277" y="2339"/>
                  </a:lnTo>
                  <a:lnTo>
                    <a:pt x="6137" y="1960"/>
                  </a:lnTo>
                  <a:lnTo>
                    <a:pt x="5957" y="1560"/>
                  </a:lnTo>
                  <a:lnTo>
                    <a:pt x="5837" y="1400"/>
                  </a:lnTo>
                  <a:lnTo>
                    <a:pt x="5737" y="1240"/>
                  </a:lnTo>
                  <a:lnTo>
                    <a:pt x="5617" y="1080"/>
                  </a:lnTo>
                  <a:lnTo>
                    <a:pt x="5477" y="920"/>
                  </a:lnTo>
                  <a:lnTo>
                    <a:pt x="5338" y="780"/>
                  </a:lnTo>
                  <a:lnTo>
                    <a:pt x="5198" y="661"/>
                  </a:lnTo>
                  <a:lnTo>
                    <a:pt x="5038" y="521"/>
                  </a:lnTo>
                  <a:lnTo>
                    <a:pt x="4858" y="421"/>
                  </a:lnTo>
                  <a:lnTo>
                    <a:pt x="4698" y="321"/>
                  </a:lnTo>
                  <a:lnTo>
                    <a:pt x="4518" y="241"/>
                  </a:lnTo>
                  <a:lnTo>
                    <a:pt x="4338" y="161"/>
                  </a:lnTo>
                  <a:lnTo>
                    <a:pt x="4158" y="101"/>
                  </a:lnTo>
                  <a:lnTo>
                    <a:pt x="3958" y="41"/>
                  </a:lnTo>
                  <a:lnTo>
                    <a:pt x="3778" y="21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12618525" y="1641250"/>
              <a:ext cx="143950" cy="325325"/>
            </a:xfrm>
            <a:custGeom>
              <a:avLst/>
              <a:gdLst/>
              <a:ahLst/>
              <a:cxnLst/>
              <a:rect l="l" t="t" r="r" b="b"/>
              <a:pathLst>
                <a:path w="5758" h="13013" extrusionOk="0">
                  <a:moveTo>
                    <a:pt x="3359" y="0"/>
                  </a:moveTo>
                  <a:lnTo>
                    <a:pt x="3099" y="40"/>
                  </a:lnTo>
                  <a:lnTo>
                    <a:pt x="281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58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21" y="4897"/>
                  </a:lnTo>
                  <a:lnTo>
                    <a:pt x="61" y="5337"/>
                  </a:lnTo>
                  <a:lnTo>
                    <a:pt x="2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1" y="8455"/>
                  </a:lnTo>
                  <a:lnTo>
                    <a:pt x="220" y="8915"/>
                  </a:lnTo>
                  <a:lnTo>
                    <a:pt x="300" y="9355"/>
                  </a:lnTo>
                  <a:lnTo>
                    <a:pt x="420" y="9814"/>
                  </a:lnTo>
                  <a:lnTo>
                    <a:pt x="580" y="10414"/>
                  </a:lnTo>
                  <a:lnTo>
                    <a:pt x="68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00" y="11833"/>
                  </a:lnTo>
                  <a:lnTo>
                    <a:pt x="1360" y="12113"/>
                  </a:lnTo>
                  <a:lnTo>
                    <a:pt x="1480" y="12273"/>
                  </a:lnTo>
                  <a:lnTo>
                    <a:pt x="1600" y="12413"/>
                  </a:lnTo>
                  <a:lnTo>
                    <a:pt x="1740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79" y="12992"/>
                  </a:lnTo>
                  <a:lnTo>
                    <a:pt x="2719" y="13012"/>
                  </a:lnTo>
                  <a:lnTo>
                    <a:pt x="2839" y="12992"/>
                  </a:lnTo>
                  <a:lnTo>
                    <a:pt x="2959" y="12972"/>
                  </a:lnTo>
                  <a:lnTo>
                    <a:pt x="307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3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18" y="10854"/>
                  </a:lnTo>
                  <a:lnTo>
                    <a:pt x="4978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5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37" y="7036"/>
                  </a:lnTo>
                  <a:lnTo>
                    <a:pt x="5757" y="6636"/>
                  </a:lnTo>
                  <a:lnTo>
                    <a:pt x="575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3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57" y="1799"/>
                  </a:lnTo>
                  <a:lnTo>
                    <a:pt x="5157" y="1540"/>
                  </a:lnTo>
                  <a:lnTo>
                    <a:pt x="5037" y="1280"/>
                  </a:lnTo>
                  <a:lnTo>
                    <a:pt x="4938" y="1080"/>
                  </a:lnTo>
                  <a:lnTo>
                    <a:pt x="4838" y="920"/>
                  </a:lnTo>
                  <a:lnTo>
                    <a:pt x="4738" y="760"/>
                  </a:lnTo>
                  <a:lnTo>
                    <a:pt x="461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3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12617025" y="1687225"/>
              <a:ext cx="102475" cy="252375"/>
            </a:xfrm>
            <a:custGeom>
              <a:avLst/>
              <a:gdLst/>
              <a:ahLst/>
              <a:cxnLst/>
              <a:rect l="l" t="t" r="r" b="b"/>
              <a:pathLst>
                <a:path w="4099" h="10095" extrusionOk="0">
                  <a:moveTo>
                    <a:pt x="1600" y="0"/>
                  </a:moveTo>
                  <a:lnTo>
                    <a:pt x="1480" y="20"/>
                  </a:lnTo>
                  <a:lnTo>
                    <a:pt x="1360" y="60"/>
                  </a:lnTo>
                  <a:lnTo>
                    <a:pt x="1240" y="100"/>
                  </a:lnTo>
                  <a:lnTo>
                    <a:pt x="1140" y="160"/>
                  </a:lnTo>
                  <a:lnTo>
                    <a:pt x="1040" y="240"/>
                  </a:lnTo>
                  <a:lnTo>
                    <a:pt x="960" y="320"/>
                  </a:lnTo>
                  <a:lnTo>
                    <a:pt x="880" y="440"/>
                  </a:lnTo>
                  <a:lnTo>
                    <a:pt x="820" y="580"/>
                  </a:lnTo>
                  <a:lnTo>
                    <a:pt x="680" y="940"/>
                  </a:lnTo>
                  <a:lnTo>
                    <a:pt x="560" y="1399"/>
                  </a:lnTo>
                  <a:lnTo>
                    <a:pt x="440" y="1899"/>
                  </a:lnTo>
                  <a:lnTo>
                    <a:pt x="240" y="2879"/>
                  </a:lnTo>
                  <a:lnTo>
                    <a:pt x="121" y="3558"/>
                  </a:lnTo>
                  <a:lnTo>
                    <a:pt x="61" y="3898"/>
                  </a:lnTo>
                  <a:lnTo>
                    <a:pt x="41" y="4238"/>
                  </a:lnTo>
                  <a:lnTo>
                    <a:pt x="21" y="4538"/>
                  </a:lnTo>
                  <a:lnTo>
                    <a:pt x="1" y="4837"/>
                  </a:lnTo>
                  <a:lnTo>
                    <a:pt x="1" y="5117"/>
                  </a:lnTo>
                  <a:lnTo>
                    <a:pt x="21" y="5397"/>
                  </a:lnTo>
                  <a:lnTo>
                    <a:pt x="81" y="5937"/>
                  </a:lnTo>
                  <a:lnTo>
                    <a:pt x="181" y="6476"/>
                  </a:lnTo>
                  <a:lnTo>
                    <a:pt x="300" y="7036"/>
                  </a:lnTo>
                  <a:lnTo>
                    <a:pt x="620" y="8295"/>
                  </a:lnTo>
                  <a:lnTo>
                    <a:pt x="700" y="8615"/>
                  </a:lnTo>
                  <a:lnTo>
                    <a:pt x="800" y="8935"/>
                  </a:lnTo>
                  <a:lnTo>
                    <a:pt x="920" y="9235"/>
                  </a:lnTo>
                  <a:lnTo>
                    <a:pt x="1000" y="9375"/>
                  </a:lnTo>
                  <a:lnTo>
                    <a:pt x="1100" y="9514"/>
                  </a:lnTo>
                  <a:lnTo>
                    <a:pt x="1200" y="9634"/>
                  </a:lnTo>
                  <a:lnTo>
                    <a:pt x="1300" y="9754"/>
                  </a:lnTo>
                  <a:lnTo>
                    <a:pt x="1440" y="9854"/>
                  </a:lnTo>
                  <a:lnTo>
                    <a:pt x="1580" y="9954"/>
                  </a:lnTo>
                  <a:lnTo>
                    <a:pt x="1720" y="10014"/>
                  </a:lnTo>
                  <a:lnTo>
                    <a:pt x="1879" y="10074"/>
                  </a:lnTo>
                  <a:lnTo>
                    <a:pt x="2039" y="10094"/>
                  </a:lnTo>
                  <a:lnTo>
                    <a:pt x="2319" y="10094"/>
                  </a:lnTo>
                  <a:lnTo>
                    <a:pt x="2439" y="10054"/>
                  </a:lnTo>
                  <a:lnTo>
                    <a:pt x="2539" y="10014"/>
                  </a:lnTo>
                  <a:lnTo>
                    <a:pt x="2639" y="9954"/>
                  </a:lnTo>
                  <a:lnTo>
                    <a:pt x="2839" y="9814"/>
                  </a:lnTo>
                  <a:lnTo>
                    <a:pt x="2999" y="9654"/>
                  </a:lnTo>
                  <a:lnTo>
                    <a:pt x="3159" y="9454"/>
                  </a:lnTo>
                  <a:lnTo>
                    <a:pt x="3299" y="9235"/>
                  </a:lnTo>
                  <a:lnTo>
                    <a:pt x="3399" y="8995"/>
                  </a:lnTo>
                  <a:lnTo>
                    <a:pt x="3498" y="8775"/>
                  </a:lnTo>
                  <a:lnTo>
                    <a:pt x="3638" y="8395"/>
                  </a:lnTo>
                  <a:lnTo>
                    <a:pt x="3758" y="7995"/>
                  </a:lnTo>
                  <a:lnTo>
                    <a:pt x="3838" y="7616"/>
                  </a:lnTo>
                  <a:lnTo>
                    <a:pt x="3938" y="7216"/>
                  </a:lnTo>
                  <a:lnTo>
                    <a:pt x="3998" y="6816"/>
                  </a:lnTo>
                  <a:lnTo>
                    <a:pt x="4038" y="6416"/>
                  </a:lnTo>
                  <a:lnTo>
                    <a:pt x="4078" y="6017"/>
                  </a:lnTo>
                  <a:lnTo>
                    <a:pt x="4078" y="5597"/>
                  </a:lnTo>
                  <a:lnTo>
                    <a:pt x="4098" y="5197"/>
                  </a:lnTo>
                  <a:lnTo>
                    <a:pt x="4078" y="4777"/>
                  </a:lnTo>
                  <a:lnTo>
                    <a:pt x="4058" y="4378"/>
                  </a:lnTo>
                  <a:lnTo>
                    <a:pt x="4018" y="3978"/>
                  </a:lnTo>
                  <a:lnTo>
                    <a:pt x="3898" y="3158"/>
                  </a:lnTo>
                  <a:lnTo>
                    <a:pt x="3758" y="2359"/>
                  </a:lnTo>
                  <a:lnTo>
                    <a:pt x="3678" y="1999"/>
                  </a:lnTo>
                  <a:lnTo>
                    <a:pt x="3578" y="1659"/>
                  </a:lnTo>
                  <a:lnTo>
                    <a:pt x="3458" y="1320"/>
                  </a:lnTo>
                  <a:lnTo>
                    <a:pt x="3299" y="980"/>
                  </a:lnTo>
                  <a:lnTo>
                    <a:pt x="3199" y="820"/>
                  </a:lnTo>
                  <a:lnTo>
                    <a:pt x="3079" y="640"/>
                  </a:lnTo>
                  <a:lnTo>
                    <a:pt x="2939" y="500"/>
                  </a:lnTo>
                  <a:lnTo>
                    <a:pt x="2779" y="360"/>
                  </a:lnTo>
                  <a:lnTo>
                    <a:pt x="2599" y="220"/>
                  </a:lnTo>
                  <a:lnTo>
                    <a:pt x="2359" y="120"/>
                  </a:lnTo>
                  <a:lnTo>
                    <a:pt x="2119" y="4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13142700" y="1641250"/>
              <a:ext cx="144425" cy="325325"/>
            </a:xfrm>
            <a:custGeom>
              <a:avLst/>
              <a:gdLst/>
              <a:ahLst/>
              <a:cxnLst/>
              <a:rect l="l" t="t" r="r" b="b"/>
              <a:pathLst>
                <a:path w="5777" h="13013" extrusionOk="0">
                  <a:moveTo>
                    <a:pt x="3358" y="0"/>
                  </a:moveTo>
                  <a:lnTo>
                    <a:pt x="3099" y="40"/>
                  </a:lnTo>
                  <a:lnTo>
                    <a:pt x="2839" y="120"/>
                  </a:lnTo>
                  <a:lnTo>
                    <a:pt x="2559" y="220"/>
                  </a:lnTo>
                  <a:lnTo>
                    <a:pt x="2299" y="380"/>
                  </a:lnTo>
                  <a:lnTo>
                    <a:pt x="2059" y="580"/>
                  </a:lnTo>
                  <a:lnTo>
                    <a:pt x="1819" y="800"/>
                  </a:lnTo>
                  <a:lnTo>
                    <a:pt x="1600" y="1060"/>
                  </a:lnTo>
                  <a:lnTo>
                    <a:pt x="1380" y="1340"/>
                  </a:lnTo>
                  <a:lnTo>
                    <a:pt x="1200" y="1639"/>
                  </a:lnTo>
                  <a:lnTo>
                    <a:pt x="1060" y="1899"/>
                  </a:lnTo>
                  <a:lnTo>
                    <a:pt x="940" y="2159"/>
                  </a:lnTo>
                  <a:lnTo>
                    <a:pt x="720" y="2679"/>
                  </a:lnTo>
                  <a:lnTo>
                    <a:pt x="560" y="3139"/>
                  </a:lnTo>
                  <a:lnTo>
                    <a:pt x="420" y="3578"/>
                  </a:lnTo>
                  <a:lnTo>
                    <a:pt x="300" y="4018"/>
                  </a:lnTo>
                  <a:lnTo>
                    <a:pt x="200" y="4458"/>
                  </a:lnTo>
                  <a:lnTo>
                    <a:pt x="140" y="4897"/>
                  </a:lnTo>
                  <a:lnTo>
                    <a:pt x="81" y="5337"/>
                  </a:lnTo>
                  <a:lnTo>
                    <a:pt x="41" y="5797"/>
                  </a:lnTo>
                  <a:lnTo>
                    <a:pt x="1" y="6237"/>
                  </a:lnTo>
                  <a:lnTo>
                    <a:pt x="1" y="6676"/>
                  </a:lnTo>
                  <a:lnTo>
                    <a:pt x="21" y="7116"/>
                  </a:lnTo>
                  <a:lnTo>
                    <a:pt x="41" y="7576"/>
                  </a:lnTo>
                  <a:lnTo>
                    <a:pt x="81" y="8016"/>
                  </a:lnTo>
                  <a:lnTo>
                    <a:pt x="140" y="8455"/>
                  </a:lnTo>
                  <a:lnTo>
                    <a:pt x="220" y="8915"/>
                  </a:lnTo>
                  <a:lnTo>
                    <a:pt x="320" y="9355"/>
                  </a:lnTo>
                  <a:lnTo>
                    <a:pt x="420" y="9814"/>
                  </a:lnTo>
                  <a:lnTo>
                    <a:pt x="600" y="10414"/>
                  </a:lnTo>
                  <a:lnTo>
                    <a:pt x="700" y="10714"/>
                  </a:lnTo>
                  <a:lnTo>
                    <a:pt x="800" y="10994"/>
                  </a:lnTo>
                  <a:lnTo>
                    <a:pt x="920" y="11293"/>
                  </a:lnTo>
                  <a:lnTo>
                    <a:pt x="1060" y="11573"/>
                  </a:lnTo>
                  <a:lnTo>
                    <a:pt x="1220" y="11833"/>
                  </a:lnTo>
                  <a:lnTo>
                    <a:pt x="1380" y="12113"/>
                  </a:lnTo>
                  <a:lnTo>
                    <a:pt x="1500" y="12273"/>
                  </a:lnTo>
                  <a:lnTo>
                    <a:pt x="1620" y="12413"/>
                  </a:lnTo>
                  <a:lnTo>
                    <a:pt x="1759" y="12573"/>
                  </a:lnTo>
                  <a:lnTo>
                    <a:pt x="1899" y="12693"/>
                  </a:lnTo>
                  <a:lnTo>
                    <a:pt x="2059" y="12813"/>
                  </a:lnTo>
                  <a:lnTo>
                    <a:pt x="2219" y="12893"/>
                  </a:lnTo>
                  <a:lnTo>
                    <a:pt x="2399" y="12972"/>
                  </a:lnTo>
                  <a:lnTo>
                    <a:pt x="2599" y="12992"/>
                  </a:lnTo>
                  <a:lnTo>
                    <a:pt x="2719" y="13012"/>
                  </a:lnTo>
                  <a:lnTo>
                    <a:pt x="2859" y="12992"/>
                  </a:lnTo>
                  <a:lnTo>
                    <a:pt x="2979" y="12972"/>
                  </a:lnTo>
                  <a:lnTo>
                    <a:pt x="3099" y="12932"/>
                  </a:lnTo>
                  <a:lnTo>
                    <a:pt x="3319" y="12833"/>
                  </a:lnTo>
                  <a:lnTo>
                    <a:pt x="3538" y="12693"/>
                  </a:lnTo>
                  <a:lnTo>
                    <a:pt x="3738" y="12513"/>
                  </a:lnTo>
                  <a:lnTo>
                    <a:pt x="3918" y="12313"/>
                  </a:lnTo>
                  <a:lnTo>
                    <a:pt x="4098" y="12113"/>
                  </a:lnTo>
                  <a:lnTo>
                    <a:pt x="4258" y="11893"/>
                  </a:lnTo>
                  <a:lnTo>
                    <a:pt x="4458" y="11553"/>
                  </a:lnTo>
                  <a:lnTo>
                    <a:pt x="4658" y="11214"/>
                  </a:lnTo>
                  <a:lnTo>
                    <a:pt x="4838" y="10854"/>
                  </a:lnTo>
                  <a:lnTo>
                    <a:pt x="4997" y="10494"/>
                  </a:lnTo>
                  <a:lnTo>
                    <a:pt x="5137" y="10134"/>
                  </a:lnTo>
                  <a:lnTo>
                    <a:pt x="5257" y="9754"/>
                  </a:lnTo>
                  <a:lnTo>
                    <a:pt x="5377" y="9375"/>
                  </a:lnTo>
                  <a:lnTo>
                    <a:pt x="5477" y="8995"/>
                  </a:lnTo>
                  <a:lnTo>
                    <a:pt x="5557" y="8595"/>
                  </a:lnTo>
                  <a:lnTo>
                    <a:pt x="5617" y="8215"/>
                  </a:lnTo>
                  <a:lnTo>
                    <a:pt x="5677" y="7816"/>
                  </a:lnTo>
                  <a:lnTo>
                    <a:pt x="5717" y="7436"/>
                  </a:lnTo>
                  <a:lnTo>
                    <a:pt x="5757" y="7036"/>
                  </a:lnTo>
                  <a:lnTo>
                    <a:pt x="5777" y="6636"/>
                  </a:lnTo>
                  <a:lnTo>
                    <a:pt x="5777" y="5837"/>
                  </a:lnTo>
                  <a:lnTo>
                    <a:pt x="5737" y="4698"/>
                  </a:lnTo>
                  <a:lnTo>
                    <a:pt x="5697" y="4098"/>
                  </a:lnTo>
                  <a:lnTo>
                    <a:pt x="5657" y="3518"/>
                  </a:lnTo>
                  <a:lnTo>
                    <a:pt x="5557" y="2939"/>
                  </a:lnTo>
                  <a:lnTo>
                    <a:pt x="5437" y="2359"/>
                  </a:lnTo>
                  <a:lnTo>
                    <a:pt x="5357" y="2079"/>
                  </a:lnTo>
                  <a:lnTo>
                    <a:pt x="5277" y="1799"/>
                  </a:lnTo>
                  <a:lnTo>
                    <a:pt x="5177" y="1540"/>
                  </a:lnTo>
                  <a:lnTo>
                    <a:pt x="5057" y="1280"/>
                  </a:lnTo>
                  <a:lnTo>
                    <a:pt x="4957" y="1080"/>
                  </a:lnTo>
                  <a:lnTo>
                    <a:pt x="4858" y="920"/>
                  </a:lnTo>
                  <a:lnTo>
                    <a:pt x="4738" y="760"/>
                  </a:lnTo>
                  <a:lnTo>
                    <a:pt x="4638" y="620"/>
                  </a:lnTo>
                  <a:lnTo>
                    <a:pt x="4518" y="500"/>
                  </a:lnTo>
                  <a:lnTo>
                    <a:pt x="4398" y="380"/>
                  </a:lnTo>
                  <a:lnTo>
                    <a:pt x="4278" y="300"/>
                  </a:lnTo>
                  <a:lnTo>
                    <a:pt x="4158" y="220"/>
                  </a:lnTo>
                  <a:lnTo>
                    <a:pt x="4018" y="140"/>
                  </a:lnTo>
                  <a:lnTo>
                    <a:pt x="3898" y="100"/>
                  </a:lnTo>
                  <a:lnTo>
                    <a:pt x="3758" y="60"/>
                  </a:lnTo>
                  <a:lnTo>
                    <a:pt x="3638" y="20"/>
                  </a:lnTo>
                  <a:lnTo>
                    <a:pt x="3498" y="20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13143200" y="1686725"/>
              <a:ext cx="98975" cy="252375"/>
            </a:xfrm>
            <a:custGeom>
              <a:avLst/>
              <a:gdLst/>
              <a:ahLst/>
              <a:cxnLst/>
              <a:rect l="l" t="t" r="r" b="b"/>
              <a:pathLst>
                <a:path w="3959" h="10095" extrusionOk="0">
                  <a:moveTo>
                    <a:pt x="1480" y="0"/>
                  </a:moveTo>
                  <a:lnTo>
                    <a:pt x="1340" y="20"/>
                  </a:lnTo>
                  <a:lnTo>
                    <a:pt x="1200" y="60"/>
                  </a:lnTo>
                  <a:lnTo>
                    <a:pt x="1080" y="140"/>
                  </a:lnTo>
                  <a:lnTo>
                    <a:pt x="960" y="240"/>
                  </a:lnTo>
                  <a:lnTo>
                    <a:pt x="840" y="340"/>
                  </a:lnTo>
                  <a:lnTo>
                    <a:pt x="760" y="480"/>
                  </a:lnTo>
                  <a:lnTo>
                    <a:pt x="660" y="620"/>
                  </a:lnTo>
                  <a:lnTo>
                    <a:pt x="520" y="920"/>
                  </a:lnTo>
                  <a:lnTo>
                    <a:pt x="400" y="1260"/>
                  </a:lnTo>
                  <a:lnTo>
                    <a:pt x="300" y="1599"/>
                  </a:lnTo>
                  <a:lnTo>
                    <a:pt x="240" y="1899"/>
                  </a:lnTo>
                  <a:lnTo>
                    <a:pt x="180" y="2179"/>
                  </a:lnTo>
                  <a:lnTo>
                    <a:pt x="81" y="2979"/>
                  </a:lnTo>
                  <a:lnTo>
                    <a:pt x="21" y="3778"/>
                  </a:lnTo>
                  <a:lnTo>
                    <a:pt x="1" y="4578"/>
                  </a:lnTo>
                  <a:lnTo>
                    <a:pt x="21" y="5377"/>
                  </a:lnTo>
                  <a:lnTo>
                    <a:pt x="61" y="6177"/>
                  </a:lnTo>
                  <a:lnTo>
                    <a:pt x="160" y="6976"/>
                  </a:lnTo>
                  <a:lnTo>
                    <a:pt x="300" y="7776"/>
                  </a:lnTo>
                  <a:lnTo>
                    <a:pt x="480" y="8555"/>
                  </a:lnTo>
                  <a:lnTo>
                    <a:pt x="560" y="8835"/>
                  </a:lnTo>
                  <a:lnTo>
                    <a:pt x="640" y="9095"/>
                  </a:lnTo>
                  <a:lnTo>
                    <a:pt x="760" y="9355"/>
                  </a:lnTo>
                  <a:lnTo>
                    <a:pt x="840" y="9474"/>
                  </a:lnTo>
                  <a:lnTo>
                    <a:pt x="920" y="9574"/>
                  </a:lnTo>
                  <a:lnTo>
                    <a:pt x="1000" y="9674"/>
                  </a:lnTo>
                  <a:lnTo>
                    <a:pt x="1100" y="9774"/>
                  </a:lnTo>
                  <a:lnTo>
                    <a:pt x="1220" y="9854"/>
                  </a:lnTo>
                  <a:lnTo>
                    <a:pt x="1340" y="9914"/>
                  </a:lnTo>
                  <a:lnTo>
                    <a:pt x="1460" y="9974"/>
                  </a:lnTo>
                  <a:lnTo>
                    <a:pt x="1580" y="10034"/>
                  </a:lnTo>
                  <a:lnTo>
                    <a:pt x="1839" y="10074"/>
                  </a:lnTo>
                  <a:lnTo>
                    <a:pt x="2119" y="10094"/>
                  </a:lnTo>
                  <a:lnTo>
                    <a:pt x="2259" y="10074"/>
                  </a:lnTo>
                  <a:lnTo>
                    <a:pt x="2379" y="10054"/>
                  </a:lnTo>
                  <a:lnTo>
                    <a:pt x="2519" y="10014"/>
                  </a:lnTo>
                  <a:lnTo>
                    <a:pt x="2639" y="9974"/>
                  </a:lnTo>
                  <a:lnTo>
                    <a:pt x="2759" y="9914"/>
                  </a:lnTo>
                  <a:lnTo>
                    <a:pt x="2879" y="9834"/>
                  </a:lnTo>
                  <a:lnTo>
                    <a:pt x="3019" y="9714"/>
                  </a:lnTo>
                  <a:lnTo>
                    <a:pt x="3159" y="9574"/>
                  </a:lnTo>
                  <a:lnTo>
                    <a:pt x="3259" y="9415"/>
                  </a:lnTo>
                  <a:lnTo>
                    <a:pt x="3358" y="9255"/>
                  </a:lnTo>
                  <a:lnTo>
                    <a:pt x="3438" y="9075"/>
                  </a:lnTo>
                  <a:lnTo>
                    <a:pt x="3518" y="8895"/>
                  </a:lnTo>
                  <a:lnTo>
                    <a:pt x="3638" y="8535"/>
                  </a:lnTo>
                  <a:lnTo>
                    <a:pt x="3778" y="7915"/>
                  </a:lnTo>
                  <a:lnTo>
                    <a:pt x="3878" y="7276"/>
                  </a:lnTo>
                  <a:lnTo>
                    <a:pt x="3938" y="6616"/>
                  </a:lnTo>
                  <a:lnTo>
                    <a:pt x="3958" y="5957"/>
                  </a:lnTo>
                  <a:lnTo>
                    <a:pt x="3958" y="5277"/>
                  </a:lnTo>
                  <a:lnTo>
                    <a:pt x="3938" y="4618"/>
                  </a:lnTo>
                  <a:lnTo>
                    <a:pt x="3878" y="3978"/>
                  </a:lnTo>
                  <a:lnTo>
                    <a:pt x="3818" y="3358"/>
                  </a:lnTo>
                  <a:lnTo>
                    <a:pt x="3718" y="2859"/>
                  </a:lnTo>
                  <a:lnTo>
                    <a:pt x="3658" y="2579"/>
                  </a:lnTo>
                  <a:lnTo>
                    <a:pt x="3578" y="2279"/>
                  </a:lnTo>
                  <a:lnTo>
                    <a:pt x="3478" y="1979"/>
                  </a:lnTo>
                  <a:lnTo>
                    <a:pt x="3358" y="1659"/>
                  </a:lnTo>
                  <a:lnTo>
                    <a:pt x="3239" y="1380"/>
                  </a:lnTo>
                  <a:lnTo>
                    <a:pt x="3079" y="1100"/>
                  </a:lnTo>
                  <a:lnTo>
                    <a:pt x="2939" y="880"/>
                  </a:lnTo>
                  <a:lnTo>
                    <a:pt x="2779" y="680"/>
                  </a:lnTo>
                  <a:lnTo>
                    <a:pt x="2579" y="480"/>
                  </a:lnTo>
                  <a:lnTo>
                    <a:pt x="2359" y="300"/>
                  </a:lnTo>
                  <a:lnTo>
                    <a:pt x="2119" y="140"/>
                  </a:lnTo>
                  <a:lnTo>
                    <a:pt x="1999" y="80"/>
                  </a:lnTo>
                  <a:lnTo>
                    <a:pt x="1879" y="40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12781925" y="1272975"/>
              <a:ext cx="22500" cy="83975"/>
            </a:xfrm>
            <a:custGeom>
              <a:avLst/>
              <a:gdLst/>
              <a:ahLst/>
              <a:cxnLst/>
              <a:rect l="l" t="t" r="r" b="b"/>
              <a:pathLst>
                <a:path w="900" h="3359" extrusionOk="0">
                  <a:moveTo>
                    <a:pt x="300" y="1"/>
                  </a:moveTo>
                  <a:lnTo>
                    <a:pt x="1" y="41"/>
                  </a:lnTo>
                  <a:lnTo>
                    <a:pt x="120" y="880"/>
                  </a:lnTo>
                  <a:lnTo>
                    <a:pt x="260" y="1700"/>
                  </a:lnTo>
                  <a:lnTo>
                    <a:pt x="420" y="2539"/>
                  </a:lnTo>
                  <a:lnTo>
                    <a:pt x="600" y="3359"/>
                  </a:lnTo>
                  <a:lnTo>
                    <a:pt x="900" y="3299"/>
                  </a:lnTo>
                  <a:lnTo>
                    <a:pt x="720" y="2479"/>
                  </a:lnTo>
                  <a:lnTo>
                    <a:pt x="560" y="1660"/>
                  </a:lnTo>
                  <a:lnTo>
                    <a:pt x="420" y="82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12823400" y="1303950"/>
              <a:ext cx="12525" cy="31525"/>
            </a:xfrm>
            <a:custGeom>
              <a:avLst/>
              <a:gdLst/>
              <a:ahLst/>
              <a:cxnLst/>
              <a:rect l="l" t="t" r="r" b="b"/>
              <a:pathLst>
                <a:path w="501" h="1261" extrusionOk="0">
                  <a:moveTo>
                    <a:pt x="300" y="1"/>
                  </a:moveTo>
                  <a:lnTo>
                    <a:pt x="1" y="61"/>
                  </a:lnTo>
                  <a:lnTo>
                    <a:pt x="200" y="1260"/>
                  </a:lnTo>
                  <a:lnTo>
                    <a:pt x="500" y="12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12944825" y="1236500"/>
              <a:ext cx="11025" cy="70475"/>
            </a:xfrm>
            <a:custGeom>
              <a:avLst/>
              <a:gdLst/>
              <a:ahLst/>
              <a:cxnLst/>
              <a:rect l="l" t="t" r="r" b="b"/>
              <a:pathLst>
                <a:path w="441" h="2819" extrusionOk="0">
                  <a:moveTo>
                    <a:pt x="0" y="1"/>
                  </a:moveTo>
                  <a:lnTo>
                    <a:pt x="0" y="700"/>
                  </a:lnTo>
                  <a:lnTo>
                    <a:pt x="20" y="1420"/>
                  </a:lnTo>
                  <a:lnTo>
                    <a:pt x="60" y="2119"/>
                  </a:lnTo>
                  <a:lnTo>
                    <a:pt x="140" y="2819"/>
                  </a:lnTo>
                  <a:lnTo>
                    <a:pt x="440" y="2779"/>
                  </a:lnTo>
                  <a:lnTo>
                    <a:pt x="380" y="2099"/>
                  </a:lnTo>
                  <a:lnTo>
                    <a:pt x="340" y="1400"/>
                  </a:lnTo>
                  <a:lnTo>
                    <a:pt x="320" y="700"/>
                  </a:lnTo>
                  <a:lnTo>
                    <a:pt x="320" y="2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12994800" y="1226500"/>
              <a:ext cx="9025" cy="71975"/>
            </a:xfrm>
            <a:custGeom>
              <a:avLst/>
              <a:gdLst/>
              <a:ahLst/>
              <a:cxnLst/>
              <a:rect l="l" t="t" r="r" b="b"/>
              <a:pathLst>
                <a:path w="361" h="2879" extrusionOk="0">
                  <a:moveTo>
                    <a:pt x="20" y="1"/>
                  </a:moveTo>
                  <a:lnTo>
                    <a:pt x="0" y="720"/>
                  </a:lnTo>
                  <a:lnTo>
                    <a:pt x="0" y="1440"/>
                  </a:lnTo>
                  <a:lnTo>
                    <a:pt x="20" y="2159"/>
                  </a:lnTo>
                  <a:lnTo>
                    <a:pt x="60" y="2879"/>
                  </a:lnTo>
                  <a:lnTo>
                    <a:pt x="360" y="2859"/>
                  </a:lnTo>
                  <a:lnTo>
                    <a:pt x="320" y="2139"/>
                  </a:lnTo>
                  <a:lnTo>
                    <a:pt x="300" y="1440"/>
                  </a:lnTo>
                  <a:lnTo>
                    <a:pt x="300" y="720"/>
                  </a:lnTo>
                  <a:lnTo>
                    <a:pt x="340" y="2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13050750" y="1297475"/>
              <a:ext cx="14525" cy="36500"/>
            </a:xfrm>
            <a:custGeom>
              <a:avLst/>
              <a:gdLst/>
              <a:ahLst/>
              <a:cxnLst/>
              <a:rect l="l" t="t" r="r" b="b"/>
              <a:pathLst>
                <a:path w="581" h="1460" extrusionOk="0">
                  <a:moveTo>
                    <a:pt x="281" y="0"/>
                  </a:moveTo>
                  <a:lnTo>
                    <a:pt x="1" y="1399"/>
                  </a:lnTo>
                  <a:lnTo>
                    <a:pt x="301" y="1459"/>
                  </a:lnTo>
                  <a:lnTo>
                    <a:pt x="580" y="60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13162200" y="1293975"/>
              <a:ext cx="20500" cy="45475"/>
            </a:xfrm>
            <a:custGeom>
              <a:avLst/>
              <a:gdLst/>
              <a:ahLst/>
              <a:cxnLst/>
              <a:rect l="l" t="t" r="r" b="b"/>
              <a:pathLst>
                <a:path w="820" h="1819" extrusionOk="0">
                  <a:moveTo>
                    <a:pt x="520" y="0"/>
                  </a:moveTo>
                  <a:lnTo>
                    <a:pt x="420" y="440"/>
                  </a:lnTo>
                  <a:lnTo>
                    <a:pt x="280" y="860"/>
                  </a:lnTo>
                  <a:lnTo>
                    <a:pt x="160" y="1279"/>
                  </a:lnTo>
                  <a:lnTo>
                    <a:pt x="0" y="1719"/>
                  </a:lnTo>
                  <a:lnTo>
                    <a:pt x="280" y="1819"/>
                  </a:lnTo>
                  <a:lnTo>
                    <a:pt x="440" y="1379"/>
                  </a:lnTo>
                  <a:lnTo>
                    <a:pt x="580" y="960"/>
                  </a:lnTo>
                  <a:lnTo>
                    <a:pt x="700" y="520"/>
                  </a:lnTo>
                  <a:lnTo>
                    <a:pt x="820" y="8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13213150" y="1221500"/>
              <a:ext cx="10025" cy="83475"/>
            </a:xfrm>
            <a:custGeom>
              <a:avLst/>
              <a:gdLst/>
              <a:ahLst/>
              <a:cxnLst/>
              <a:rect l="l" t="t" r="r" b="b"/>
              <a:pathLst>
                <a:path w="401" h="3339" extrusionOk="0">
                  <a:moveTo>
                    <a:pt x="341" y="1"/>
                  </a:moveTo>
                  <a:lnTo>
                    <a:pt x="41" y="21"/>
                  </a:lnTo>
                  <a:lnTo>
                    <a:pt x="81" y="840"/>
                  </a:lnTo>
                  <a:lnTo>
                    <a:pt x="81" y="1680"/>
                  </a:lnTo>
                  <a:lnTo>
                    <a:pt x="61" y="2499"/>
                  </a:lnTo>
                  <a:lnTo>
                    <a:pt x="1" y="3319"/>
                  </a:lnTo>
                  <a:lnTo>
                    <a:pt x="321" y="3339"/>
                  </a:lnTo>
                  <a:lnTo>
                    <a:pt x="361" y="2519"/>
                  </a:lnTo>
                  <a:lnTo>
                    <a:pt x="401" y="1680"/>
                  </a:lnTo>
                  <a:lnTo>
                    <a:pt x="381" y="840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13116725" y="1297975"/>
              <a:ext cx="9500" cy="19000"/>
            </a:xfrm>
            <a:custGeom>
              <a:avLst/>
              <a:gdLst/>
              <a:ahLst/>
              <a:cxnLst/>
              <a:rect l="l" t="t" r="r" b="b"/>
              <a:pathLst>
                <a:path w="380" h="760" extrusionOk="0">
                  <a:moveTo>
                    <a:pt x="320" y="0"/>
                  </a:moveTo>
                  <a:lnTo>
                    <a:pt x="0" y="20"/>
                  </a:lnTo>
                  <a:lnTo>
                    <a:pt x="80" y="760"/>
                  </a:lnTo>
                  <a:lnTo>
                    <a:pt x="380" y="72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12738450" y="1353925"/>
              <a:ext cx="519700" cy="253875"/>
            </a:xfrm>
            <a:custGeom>
              <a:avLst/>
              <a:gdLst/>
              <a:ahLst/>
              <a:cxnLst/>
              <a:rect l="l" t="t" r="r" b="b"/>
              <a:pathLst>
                <a:path w="20788" h="10155" extrusionOk="0">
                  <a:moveTo>
                    <a:pt x="9215" y="1"/>
                  </a:moveTo>
                  <a:lnTo>
                    <a:pt x="8475" y="21"/>
                  </a:lnTo>
                  <a:lnTo>
                    <a:pt x="7736" y="81"/>
                  </a:lnTo>
                  <a:lnTo>
                    <a:pt x="7016" y="141"/>
                  </a:lnTo>
                  <a:lnTo>
                    <a:pt x="6277" y="240"/>
                  </a:lnTo>
                  <a:lnTo>
                    <a:pt x="5557" y="360"/>
                  </a:lnTo>
                  <a:lnTo>
                    <a:pt x="4838" y="520"/>
                  </a:lnTo>
                  <a:lnTo>
                    <a:pt x="4118" y="680"/>
                  </a:lnTo>
                  <a:lnTo>
                    <a:pt x="3418" y="880"/>
                  </a:lnTo>
                  <a:lnTo>
                    <a:pt x="2719" y="1120"/>
                  </a:lnTo>
                  <a:lnTo>
                    <a:pt x="2019" y="1360"/>
                  </a:lnTo>
                  <a:lnTo>
                    <a:pt x="1340" y="1640"/>
                  </a:lnTo>
                  <a:lnTo>
                    <a:pt x="660" y="1939"/>
                  </a:lnTo>
                  <a:lnTo>
                    <a:pt x="1" y="2259"/>
                  </a:lnTo>
                  <a:lnTo>
                    <a:pt x="41" y="2439"/>
                  </a:lnTo>
                  <a:lnTo>
                    <a:pt x="61" y="2599"/>
                  </a:lnTo>
                  <a:lnTo>
                    <a:pt x="41" y="2959"/>
                  </a:lnTo>
                  <a:lnTo>
                    <a:pt x="61" y="3179"/>
                  </a:lnTo>
                  <a:lnTo>
                    <a:pt x="81" y="3399"/>
                  </a:lnTo>
                  <a:lnTo>
                    <a:pt x="141" y="3838"/>
                  </a:lnTo>
                  <a:lnTo>
                    <a:pt x="181" y="4018"/>
                  </a:lnTo>
                  <a:lnTo>
                    <a:pt x="240" y="4198"/>
                  </a:lnTo>
                  <a:lnTo>
                    <a:pt x="300" y="4378"/>
                  </a:lnTo>
                  <a:lnTo>
                    <a:pt x="380" y="4558"/>
                  </a:lnTo>
                  <a:lnTo>
                    <a:pt x="480" y="4698"/>
                  </a:lnTo>
                  <a:lnTo>
                    <a:pt x="620" y="4818"/>
                  </a:lnTo>
                  <a:lnTo>
                    <a:pt x="680" y="4858"/>
                  </a:lnTo>
                  <a:lnTo>
                    <a:pt x="760" y="4878"/>
                  </a:lnTo>
                  <a:lnTo>
                    <a:pt x="840" y="4918"/>
                  </a:lnTo>
                  <a:lnTo>
                    <a:pt x="920" y="4918"/>
                  </a:lnTo>
                  <a:lnTo>
                    <a:pt x="1080" y="4898"/>
                  </a:lnTo>
                  <a:lnTo>
                    <a:pt x="1200" y="4858"/>
                  </a:lnTo>
                  <a:lnTo>
                    <a:pt x="1320" y="4778"/>
                  </a:lnTo>
                  <a:lnTo>
                    <a:pt x="1420" y="4658"/>
                  </a:lnTo>
                  <a:lnTo>
                    <a:pt x="1520" y="4538"/>
                  </a:lnTo>
                  <a:lnTo>
                    <a:pt x="1600" y="4398"/>
                  </a:lnTo>
                  <a:lnTo>
                    <a:pt x="1640" y="4258"/>
                  </a:lnTo>
                  <a:lnTo>
                    <a:pt x="1680" y="4118"/>
                  </a:lnTo>
                  <a:lnTo>
                    <a:pt x="1720" y="3818"/>
                  </a:lnTo>
                  <a:lnTo>
                    <a:pt x="1760" y="3518"/>
                  </a:lnTo>
                  <a:lnTo>
                    <a:pt x="1800" y="3219"/>
                  </a:lnTo>
                  <a:lnTo>
                    <a:pt x="1839" y="3059"/>
                  </a:lnTo>
                  <a:lnTo>
                    <a:pt x="1899" y="2919"/>
                  </a:lnTo>
                  <a:lnTo>
                    <a:pt x="1979" y="2799"/>
                  </a:lnTo>
                  <a:lnTo>
                    <a:pt x="2079" y="2679"/>
                  </a:lnTo>
                  <a:lnTo>
                    <a:pt x="2199" y="2579"/>
                  </a:lnTo>
                  <a:lnTo>
                    <a:pt x="2339" y="2519"/>
                  </a:lnTo>
                  <a:lnTo>
                    <a:pt x="2479" y="2479"/>
                  </a:lnTo>
                  <a:lnTo>
                    <a:pt x="2619" y="2459"/>
                  </a:lnTo>
                  <a:lnTo>
                    <a:pt x="2759" y="2499"/>
                  </a:lnTo>
                  <a:lnTo>
                    <a:pt x="2819" y="2539"/>
                  </a:lnTo>
                  <a:lnTo>
                    <a:pt x="2879" y="2579"/>
                  </a:lnTo>
                  <a:lnTo>
                    <a:pt x="2919" y="2639"/>
                  </a:lnTo>
                  <a:lnTo>
                    <a:pt x="2959" y="2699"/>
                  </a:lnTo>
                  <a:lnTo>
                    <a:pt x="3019" y="2859"/>
                  </a:lnTo>
                  <a:lnTo>
                    <a:pt x="3059" y="3019"/>
                  </a:lnTo>
                  <a:lnTo>
                    <a:pt x="3079" y="3179"/>
                  </a:lnTo>
                  <a:lnTo>
                    <a:pt x="3079" y="3658"/>
                  </a:lnTo>
                  <a:lnTo>
                    <a:pt x="3079" y="4138"/>
                  </a:lnTo>
                  <a:lnTo>
                    <a:pt x="3039" y="5077"/>
                  </a:lnTo>
                  <a:lnTo>
                    <a:pt x="3019" y="5557"/>
                  </a:lnTo>
                  <a:lnTo>
                    <a:pt x="3019" y="6017"/>
                  </a:lnTo>
                  <a:lnTo>
                    <a:pt x="3039" y="6497"/>
                  </a:lnTo>
                  <a:lnTo>
                    <a:pt x="3059" y="6976"/>
                  </a:lnTo>
                  <a:lnTo>
                    <a:pt x="3139" y="7436"/>
                  </a:lnTo>
                  <a:lnTo>
                    <a:pt x="3239" y="7916"/>
                  </a:lnTo>
                  <a:lnTo>
                    <a:pt x="3319" y="8136"/>
                  </a:lnTo>
                  <a:lnTo>
                    <a:pt x="3399" y="8355"/>
                  </a:lnTo>
                  <a:lnTo>
                    <a:pt x="3498" y="8575"/>
                  </a:lnTo>
                  <a:lnTo>
                    <a:pt x="3618" y="8795"/>
                  </a:lnTo>
                  <a:lnTo>
                    <a:pt x="3718" y="8995"/>
                  </a:lnTo>
                  <a:lnTo>
                    <a:pt x="3858" y="9195"/>
                  </a:lnTo>
                  <a:lnTo>
                    <a:pt x="3998" y="9375"/>
                  </a:lnTo>
                  <a:lnTo>
                    <a:pt x="4158" y="9535"/>
                  </a:lnTo>
                  <a:lnTo>
                    <a:pt x="4318" y="9695"/>
                  </a:lnTo>
                  <a:lnTo>
                    <a:pt x="4518" y="9835"/>
                  </a:lnTo>
                  <a:lnTo>
                    <a:pt x="4698" y="9974"/>
                  </a:lnTo>
                  <a:lnTo>
                    <a:pt x="4918" y="10074"/>
                  </a:lnTo>
                  <a:lnTo>
                    <a:pt x="5097" y="10154"/>
                  </a:lnTo>
                  <a:lnTo>
                    <a:pt x="5297" y="10154"/>
                  </a:lnTo>
                  <a:lnTo>
                    <a:pt x="5397" y="10134"/>
                  </a:lnTo>
                  <a:lnTo>
                    <a:pt x="5477" y="10074"/>
                  </a:lnTo>
                  <a:lnTo>
                    <a:pt x="5537" y="10014"/>
                  </a:lnTo>
                  <a:lnTo>
                    <a:pt x="5597" y="9934"/>
                  </a:lnTo>
                  <a:lnTo>
                    <a:pt x="5697" y="9755"/>
                  </a:lnTo>
                  <a:lnTo>
                    <a:pt x="5757" y="9575"/>
                  </a:lnTo>
                  <a:lnTo>
                    <a:pt x="5897" y="9075"/>
                  </a:lnTo>
                  <a:lnTo>
                    <a:pt x="6017" y="8555"/>
                  </a:lnTo>
                  <a:lnTo>
                    <a:pt x="6117" y="8056"/>
                  </a:lnTo>
                  <a:lnTo>
                    <a:pt x="6177" y="7536"/>
                  </a:lnTo>
                  <a:lnTo>
                    <a:pt x="6237" y="7036"/>
                  </a:lnTo>
                  <a:lnTo>
                    <a:pt x="6257" y="6517"/>
                  </a:lnTo>
                  <a:lnTo>
                    <a:pt x="6277" y="5997"/>
                  </a:lnTo>
                  <a:lnTo>
                    <a:pt x="6257" y="5477"/>
                  </a:lnTo>
                  <a:lnTo>
                    <a:pt x="6197" y="4378"/>
                  </a:lnTo>
                  <a:lnTo>
                    <a:pt x="6177" y="3818"/>
                  </a:lnTo>
                  <a:lnTo>
                    <a:pt x="6177" y="3538"/>
                  </a:lnTo>
                  <a:lnTo>
                    <a:pt x="6197" y="3279"/>
                  </a:lnTo>
                  <a:lnTo>
                    <a:pt x="6217" y="2999"/>
                  </a:lnTo>
                  <a:lnTo>
                    <a:pt x="6277" y="2719"/>
                  </a:lnTo>
                  <a:lnTo>
                    <a:pt x="6337" y="2439"/>
                  </a:lnTo>
                  <a:lnTo>
                    <a:pt x="6417" y="2179"/>
                  </a:lnTo>
                  <a:lnTo>
                    <a:pt x="6537" y="1919"/>
                  </a:lnTo>
                  <a:lnTo>
                    <a:pt x="6656" y="1680"/>
                  </a:lnTo>
                  <a:lnTo>
                    <a:pt x="6816" y="1460"/>
                  </a:lnTo>
                  <a:lnTo>
                    <a:pt x="6996" y="1260"/>
                  </a:lnTo>
                  <a:lnTo>
                    <a:pt x="7216" y="1080"/>
                  </a:lnTo>
                  <a:lnTo>
                    <a:pt x="7456" y="920"/>
                  </a:lnTo>
                  <a:lnTo>
                    <a:pt x="7696" y="820"/>
                  </a:lnTo>
                  <a:lnTo>
                    <a:pt x="7976" y="740"/>
                  </a:lnTo>
                  <a:lnTo>
                    <a:pt x="8236" y="700"/>
                  </a:lnTo>
                  <a:lnTo>
                    <a:pt x="8515" y="720"/>
                  </a:lnTo>
                  <a:lnTo>
                    <a:pt x="8655" y="740"/>
                  </a:lnTo>
                  <a:lnTo>
                    <a:pt x="8775" y="780"/>
                  </a:lnTo>
                  <a:lnTo>
                    <a:pt x="8915" y="820"/>
                  </a:lnTo>
                  <a:lnTo>
                    <a:pt x="9035" y="880"/>
                  </a:lnTo>
                  <a:lnTo>
                    <a:pt x="9215" y="1020"/>
                  </a:lnTo>
                  <a:lnTo>
                    <a:pt x="9375" y="1160"/>
                  </a:lnTo>
                  <a:lnTo>
                    <a:pt x="9535" y="1340"/>
                  </a:lnTo>
                  <a:lnTo>
                    <a:pt x="9655" y="1540"/>
                  </a:lnTo>
                  <a:lnTo>
                    <a:pt x="9755" y="1740"/>
                  </a:lnTo>
                  <a:lnTo>
                    <a:pt x="9835" y="1959"/>
                  </a:lnTo>
                  <a:lnTo>
                    <a:pt x="9914" y="2179"/>
                  </a:lnTo>
                  <a:lnTo>
                    <a:pt x="9974" y="2419"/>
                  </a:lnTo>
                  <a:lnTo>
                    <a:pt x="10074" y="2859"/>
                  </a:lnTo>
                  <a:lnTo>
                    <a:pt x="10154" y="3319"/>
                  </a:lnTo>
                  <a:lnTo>
                    <a:pt x="10274" y="3758"/>
                  </a:lnTo>
                  <a:lnTo>
                    <a:pt x="10354" y="3978"/>
                  </a:lnTo>
                  <a:lnTo>
                    <a:pt x="10434" y="4198"/>
                  </a:lnTo>
                  <a:lnTo>
                    <a:pt x="10534" y="4358"/>
                  </a:lnTo>
                  <a:lnTo>
                    <a:pt x="10634" y="4498"/>
                  </a:lnTo>
                  <a:lnTo>
                    <a:pt x="10754" y="4618"/>
                  </a:lnTo>
                  <a:lnTo>
                    <a:pt x="10834" y="4658"/>
                  </a:lnTo>
                  <a:lnTo>
                    <a:pt x="10914" y="4698"/>
                  </a:lnTo>
                  <a:lnTo>
                    <a:pt x="11054" y="4738"/>
                  </a:lnTo>
                  <a:lnTo>
                    <a:pt x="11194" y="4738"/>
                  </a:lnTo>
                  <a:lnTo>
                    <a:pt x="11334" y="4718"/>
                  </a:lnTo>
                  <a:lnTo>
                    <a:pt x="11473" y="4658"/>
                  </a:lnTo>
                  <a:lnTo>
                    <a:pt x="11673" y="4578"/>
                  </a:lnTo>
                  <a:lnTo>
                    <a:pt x="11833" y="4458"/>
                  </a:lnTo>
                  <a:lnTo>
                    <a:pt x="11973" y="4298"/>
                  </a:lnTo>
                  <a:lnTo>
                    <a:pt x="12113" y="4138"/>
                  </a:lnTo>
                  <a:lnTo>
                    <a:pt x="12233" y="3958"/>
                  </a:lnTo>
                  <a:lnTo>
                    <a:pt x="12353" y="3778"/>
                  </a:lnTo>
                  <a:lnTo>
                    <a:pt x="12553" y="3379"/>
                  </a:lnTo>
                  <a:lnTo>
                    <a:pt x="12773" y="2979"/>
                  </a:lnTo>
                  <a:lnTo>
                    <a:pt x="12893" y="2799"/>
                  </a:lnTo>
                  <a:lnTo>
                    <a:pt x="13013" y="2619"/>
                  </a:lnTo>
                  <a:lnTo>
                    <a:pt x="13152" y="2459"/>
                  </a:lnTo>
                  <a:lnTo>
                    <a:pt x="13292" y="2319"/>
                  </a:lnTo>
                  <a:lnTo>
                    <a:pt x="13452" y="2199"/>
                  </a:lnTo>
                  <a:lnTo>
                    <a:pt x="13652" y="2099"/>
                  </a:lnTo>
                  <a:lnTo>
                    <a:pt x="13672" y="2519"/>
                  </a:lnTo>
                  <a:lnTo>
                    <a:pt x="13712" y="2719"/>
                  </a:lnTo>
                  <a:lnTo>
                    <a:pt x="13732" y="2919"/>
                  </a:lnTo>
                  <a:lnTo>
                    <a:pt x="13792" y="3119"/>
                  </a:lnTo>
                  <a:lnTo>
                    <a:pt x="13872" y="3319"/>
                  </a:lnTo>
                  <a:lnTo>
                    <a:pt x="13952" y="3498"/>
                  </a:lnTo>
                  <a:lnTo>
                    <a:pt x="14072" y="3658"/>
                  </a:lnTo>
                  <a:lnTo>
                    <a:pt x="14212" y="3818"/>
                  </a:lnTo>
                  <a:lnTo>
                    <a:pt x="14392" y="3938"/>
                  </a:lnTo>
                  <a:lnTo>
                    <a:pt x="14572" y="4018"/>
                  </a:lnTo>
                  <a:lnTo>
                    <a:pt x="14771" y="4078"/>
                  </a:lnTo>
                  <a:lnTo>
                    <a:pt x="14971" y="4078"/>
                  </a:lnTo>
                  <a:lnTo>
                    <a:pt x="15171" y="4058"/>
                  </a:lnTo>
                  <a:lnTo>
                    <a:pt x="15251" y="4018"/>
                  </a:lnTo>
                  <a:lnTo>
                    <a:pt x="15351" y="3978"/>
                  </a:lnTo>
                  <a:lnTo>
                    <a:pt x="15431" y="3918"/>
                  </a:lnTo>
                  <a:lnTo>
                    <a:pt x="15491" y="3838"/>
                  </a:lnTo>
                  <a:lnTo>
                    <a:pt x="15551" y="3758"/>
                  </a:lnTo>
                  <a:lnTo>
                    <a:pt x="15611" y="3678"/>
                  </a:lnTo>
                  <a:lnTo>
                    <a:pt x="15691" y="3478"/>
                  </a:lnTo>
                  <a:lnTo>
                    <a:pt x="15731" y="3259"/>
                  </a:lnTo>
                  <a:lnTo>
                    <a:pt x="15771" y="3039"/>
                  </a:lnTo>
                  <a:lnTo>
                    <a:pt x="15811" y="2839"/>
                  </a:lnTo>
                  <a:lnTo>
                    <a:pt x="15871" y="2639"/>
                  </a:lnTo>
                  <a:lnTo>
                    <a:pt x="15931" y="2539"/>
                  </a:lnTo>
                  <a:lnTo>
                    <a:pt x="15971" y="2459"/>
                  </a:lnTo>
                  <a:lnTo>
                    <a:pt x="16051" y="2379"/>
                  </a:lnTo>
                  <a:lnTo>
                    <a:pt x="16131" y="2319"/>
                  </a:lnTo>
                  <a:lnTo>
                    <a:pt x="16211" y="2259"/>
                  </a:lnTo>
                  <a:lnTo>
                    <a:pt x="16290" y="2239"/>
                  </a:lnTo>
                  <a:lnTo>
                    <a:pt x="16390" y="2219"/>
                  </a:lnTo>
                  <a:lnTo>
                    <a:pt x="16570" y="2219"/>
                  </a:lnTo>
                  <a:lnTo>
                    <a:pt x="16650" y="2239"/>
                  </a:lnTo>
                  <a:lnTo>
                    <a:pt x="16830" y="2319"/>
                  </a:lnTo>
                  <a:lnTo>
                    <a:pt x="17010" y="2419"/>
                  </a:lnTo>
                  <a:lnTo>
                    <a:pt x="17170" y="2559"/>
                  </a:lnTo>
                  <a:lnTo>
                    <a:pt x="17310" y="2719"/>
                  </a:lnTo>
                  <a:lnTo>
                    <a:pt x="17430" y="2899"/>
                  </a:lnTo>
                  <a:lnTo>
                    <a:pt x="17510" y="3079"/>
                  </a:lnTo>
                  <a:lnTo>
                    <a:pt x="17590" y="3279"/>
                  </a:lnTo>
                  <a:lnTo>
                    <a:pt x="17730" y="3678"/>
                  </a:lnTo>
                  <a:lnTo>
                    <a:pt x="17830" y="4078"/>
                  </a:lnTo>
                  <a:lnTo>
                    <a:pt x="17929" y="4498"/>
                  </a:lnTo>
                  <a:lnTo>
                    <a:pt x="18009" y="4918"/>
                  </a:lnTo>
                  <a:lnTo>
                    <a:pt x="18129" y="5317"/>
                  </a:lnTo>
                  <a:lnTo>
                    <a:pt x="18269" y="5717"/>
                  </a:lnTo>
                  <a:lnTo>
                    <a:pt x="18349" y="5897"/>
                  </a:lnTo>
                  <a:lnTo>
                    <a:pt x="18449" y="6077"/>
                  </a:lnTo>
                  <a:lnTo>
                    <a:pt x="18549" y="6217"/>
                  </a:lnTo>
                  <a:lnTo>
                    <a:pt x="18669" y="6357"/>
                  </a:lnTo>
                  <a:lnTo>
                    <a:pt x="18789" y="6477"/>
                  </a:lnTo>
                  <a:lnTo>
                    <a:pt x="18929" y="6597"/>
                  </a:lnTo>
                  <a:lnTo>
                    <a:pt x="19069" y="6676"/>
                  </a:lnTo>
                  <a:lnTo>
                    <a:pt x="19229" y="6736"/>
                  </a:lnTo>
                  <a:lnTo>
                    <a:pt x="19389" y="6776"/>
                  </a:lnTo>
                  <a:lnTo>
                    <a:pt x="19568" y="6776"/>
                  </a:lnTo>
                  <a:lnTo>
                    <a:pt x="19688" y="6756"/>
                  </a:lnTo>
                  <a:lnTo>
                    <a:pt x="19828" y="6696"/>
                  </a:lnTo>
                  <a:lnTo>
                    <a:pt x="19948" y="6637"/>
                  </a:lnTo>
                  <a:lnTo>
                    <a:pt x="20068" y="6537"/>
                  </a:lnTo>
                  <a:lnTo>
                    <a:pt x="20168" y="6437"/>
                  </a:lnTo>
                  <a:lnTo>
                    <a:pt x="20248" y="6337"/>
                  </a:lnTo>
                  <a:lnTo>
                    <a:pt x="20328" y="6217"/>
                  </a:lnTo>
                  <a:lnTo>
                    <a:pt x="20388" y="6077"/>
                  </a:lnTo>
                  <a:lnTo>
                    <a:pt x="20488" y="5817"/>
                  </a:lnTo>
                  <a:lnTo>
                    <a:pt x="20528" y="5537"/>
                  </a:lnTo>
                  <a:lnTo>
                    <a:pt x="20568" y="5257"/>
                  </a:lnTo>
                  <a:lnTo>
                    <a:pt x="20588" y="4958"/>
                  </a:lnTo>
                  <a:lnTo>
                    <a:pt x="20608" y="4958"/>
                  </a:lnTo>
                  <a:lnTo>
                    <a:pt x="20628" y="4918"/>
                  </a:lnTo>
                  <a:lnTo>
                    <a:pt x="20668" y="4778"/>
                  </a:lnTo>
                  <a:lnTo>
                    <a:pt x="20708" y="4558"/>
                  </a:lnTo>
                  <a:lnTo>
                    <a:pt x="20728" y="4258"/>
                  </a:lnTo>
                  <a:lnTo>
                    <a:pt x="20768" y="3498"/>
                  </a:lnTo>
                  <a:lnTo>
                    <a:pt x="20788" y="2559"/>
                  </a:lnTo>
                  <a:lnTo>
                    <a:pt x="20468" y="2299"/>
                  </a:lnTo>
                  <a:lnTo>
                    <a:pt x="20148" y="2079"/>
                  </a:lnTo>
                  <a:lnTo>
                    <a:pt x="19668" y="1859"/>
                  </a:lnTo>
                  <a:lnTo>
                    <a:pt x="19169" y="1660"/>
                  </a:lnTo>
                  <a:lnTo>
                    <a:pt x="18689" y="1500"/>
                  </a:lnTo>
                  <a:lnTo>
                    <a:pt x="18189" y="1340"/>
                  </a:lnTo>
                  <a:lnTo>
                    <a:pt x="17690" y="1200"/>
                  </a:lnTo>
                  <a:lnTo>
                    <a:pt x="17190" y="1060"/>
                  </a:lnTo>
                  <a:lnTo>
                    <a:pt x="16171" y="840"/>
                  </a:lnTo>
                  <a:lnTo>
                    <a:pt x="15031" y="640"/>
                  </a:lnTo>
                  <a:lnTo>
                    <a:pt x="13852" y="440"/>
                  </a:lnTo>
                  <a:lnTo>
                    <a:pt x="12633" y="260"/>
                  </a:lnTo>
                  <a:lnTo>
                    <a:pt x="12033" y="181"/>
                  </a:lnTo>
                  <a:lnTo>
                    <a:pt x="11414" y="101"/>
                  </a:lnTo>
                  <a:lnTo>
                    <a:pt x="10674" y="41"/>
                  </a:lnTo>
                  <a:lnTo>
                    <a:pt x="9954" y="21"/>
                  </a:lnTo>
                  <a:lnTo>
                    <a:pt x="92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13099225" y="2175425"/>
              <a:ext cx="264375" cy="181400"/>
            </a:xfrm>
            <a:custGeom>
              <a:avLst/>
              <a:gdLst/>
              <a:ahLst/>
              <a:cxnLst/>
              <a:rect l="l" t="t" r="r" b="b"/>
              <a:pathLst>
                <a:path w="10575" h="7256" extrusionOk="0">
                  <a:moveTo>
                    <a:pt x="10314" y="0"/>
                  </a:moveTo>
                  <a:lnTo>
                    <a:pt x="9875" y="660"/>
                  </a:lnTo>
                  <a:lnTo>
                    <a:pt x="9395" y="1299"/>
                  </a:lnTo>
                  <a:lnTo>
                    <a:pt x="8895" y="1919"/>
                  </a:lnTo>
                  <a:lnTo>
                    <a:pt x="8355" y="2519"/>
                  </a:lnTo>
                  <a:lnTo>
                    <a:pt x="7776" y="3078"/>
                  </a:lnTo>
                  <a:lnTo>
                    <a:pt x="7176" y="3598"/>
                  </a:lnTo>
                  <a:lnTo>
                    <a:pt x="6557" y="4098"/>
                  </a:lnTo>
                  <a:lnTo>
                    <a:pt x="5897" y="4557"/>
                  </a:lnTo>
                  <a:lnTo>
                    <a:pt x="5217" y="4997"/>
                  </a:lnTo>
                  <a:lnTo>
                    <a:pt x="4518" y="5397"/>
                  </a:lnTo>
                  <a:lnTo>
                    <a:pt x="3798" y="5757"/>
                  </a:lnTo>
                  <a:lnTo>
                    <a:pt x="3079" y="6076"/>
                  </a:lnTo>
                  <a:lnTo>
                    <a:pt x="2319" y="6356"/>
                  </a:lnTo>
                  <a:lnTo>
                    <a:pt x="1560" y="6596"/>
                  </a:lnTo>
                  <a:lnTo>
                    <a:pt x="780" y="6796"/>
                  </a:lnTo>
                  <a:lnTo>
                    <a:pt x="1" y="6956"/>
                  </a:lnTo>
                  <a:lnTo>
                    <a:pt x="61" y="7256"/>
                  </a:lnTo>
                  <a:lnTo>
                    <a:pt x="860" y="7096"/>
                  </a:lnTo>
                  <a:lnTo>
                    <a:pt x="1640" y="6896"/>
                  </a:lnTo>
                  <a:lnTo>
                    <a:pt x="2419" y="6636"/>
                  </a:lnTo>
                  <a:lnTo>
                    <a:pt x="3179" y="6356"/>
                  </a:lnTo>
                  <a:lnTo>
                    <a:pt x="3938" y="6017"/>
                  </a:lnTo>
                  <a:lnTo>
                    <a:pt x="4658" y="5657"/>
                  </a:lnTo>
                  <a:lnTo>
                    <a:pt x="5377" y="5257"/>
                  </a:lnTo>
                  <a:lnTo>
                    <a:pt x="6057" y="4817"/>
                  </a:lnTo>
                  <a:lnTo>
                    <a:pt x="6736" y="4338"/>
                  </a:lnTo>
                  <a:lnTo>
                    <a:pt x="7376" y="3838"/>
                  </a:lnTo>
                  <a:lnTo>
                    <a:pt x="7996" y="3298"/>
                  </a:lnTo>
                  <a:lnTo>
                    <a:pt x="8575" y="2719"/>
                  </a:lnTo>
                  <a:lnTo>
                    <a:pt x="9115" y="2119"/>
                  </a:lnTo>
                  <a:lnTo>
                    <a:pt x="9655" y="1499"/>
                  </a:lnTo>
                  <a:lnTo>
                    <a:pt x="10134" y="840"/>
                  </a:lnTo>
                  <a:lnTo>
                    <a:pt x="10574" y="16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12956325" y="2356300"/>
              <a:ext cx="79975" cy="12025"/>
            </a:xfrm>
            <a:custGeom>
              <a:avLst/>
              <a:gdLst/>
              <a:ahLst/>
              <a:cxnLst/>
              <a:rect l="l" t="t" r="r" b="b"/>
              <a:pathLst>
                <a:path w="3199" h="481" extrusionOk="0">
                  <a:moveTo>
                    <a:pt x="40" y="1"/>
                  </a:moveTo>
                  <a:lnTo>
                    <a:pt x="0" y="301"/>
                  </a:lnTo>
                  <a:lnTo>
                    <a:pt x="640" y="381"/>
                  </a:lnTo>
                  <a:lnTo>
                    <a:pt x="1259" y="440"/>
                  </a:lnTo>
                  <a:lnTo>
                    <a:pt x="1899" y="460"/>
                  </a:lnTo>
                  <a:lnTo>
                    <a:pt x="2519" y="480"/>
                  </a:lnTo>
                  <a:lnTo>
                    <a:pt x="3198" y="460"/>
                  </a:lnTo>
                  <a:lnTo>
                    <a:pt x="3198" y="161"/>
                  </a:lnTo>
                  <a:lnTo>
                    <a:pt x="2399" y="181"/>
                  </a:lnTo>
                  <a:lnTo>
                    <a:pt x="1619" y="161"/>
                  </a:lnTo>
                  <a:lnTo>
                    <a:pt x="820" y="10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12570550" y="1596275"/>
              <a:ext cx="118950" cy="180425"/>
            </a:xfrm>
            <a:custGeom>
              <a:avLst/>
              <a:gdLst/>
              <a:ahLst/>
              <a:cxnLst/>
              <a:rect l="l" t="t" r="r" b="b"/>
              <a:pathLst>
                <a:path w="4758" h="7217" extrusionOk="0">
                  <a:moveTo>
                    <a:pt x="4678" y="1"/>
                  </a:moveTo>
                  <a:lnTo>
                    <a:pt x="4418" y="81"/>
                  </a:lnTo>
                  <a:lnTo>
                    <a:pt x="4178" y="181"/>
                  </a:lnTo>
                  <a:lnTo>
                    <a:pt x="3938" y="280"/>
                  </a:lnTo>
                  <a:lnTo>
                    <a:pt x="3698" y="400"/>
                  </a:lnTo>
                  <a:lnTo>
                    <a:pt x="3459" y="540"/>
                  </a:lnTo>
                  <a:lnTo>
                    <a:pt x="3239" y="700"/>
                  </a:lnTo>
                  <a:lnTo>
                    <a:pt x="2999" y="860"/>
                  </a:lnTo>
                  <a:lnTo>
                    <a:pt x="2779" y="1040"/>
                  </a:lnTo>
                  <a:lnTo>
                    <a:pt x="2579" y="1220"/>
                  </a:lnTo>
                  <a:lnTo>
                    <a:pt x="2359" y="1440"/>
                  </a:lnTo>
                  <a:lnTo>
                    <a:pt x="2159" y="1640"/>
                  </a:lnTo>
                  <a:lnTo>
                    <a:pt x="1980" y="1879"/>
                  </a:lnTo>
                  <a:lnTo>
                    <a:pt x="1800" y="2119"/>
                  </a:lnTo>
                  <a:lnTo>
                    <a:pt x="1620" y="2359"/>
                  </a:lnTo>
                  <a:lnTo>
                    <a:pt x="1460" y="2619"/>
                  </a:lnTo>
                  <a:lnTo>
                    <a:pt x="1300" y="2879"/>
                  </a:lnTo>
                  <a:lnTo>
                    <a:pt x="1040" y="3399"/>
                  </a:lnTo>
                  <a:lnTo>
                    <a:pt x="820" y="3938"/>
                  </a:lnTo>
                  <a:lnTo>
                    <a:pt x="620" y="4478"/>
                  </a:lnTo>
                  <a:lnTo>
                    <a:pt x="441" y="5037"/>
                  </a:lnTo>
                  <a:lnTo>
                    <a:pt x="301" y="5577"/>
                  </a:lnTo>
                  <a:lnTo>
                    <a:pt x="181" y="6117"/>
                  </a:lnTo>
                  <a:lnTo>
                    <a:pt x="81" y="6636"/>
                  </a:lnTo>
                  <a:lnTo>
                    <a:pt x="1" y="7156"/>
                  </a:lnTo>
                  <a:lnTo>
                    <a:pt x="301" y="7216"/>
                  </a:lnTo>
                  <a:lnTo>
                    <a:pt x="480" y="6177"/>
                  </a:lnTo>
                  <a:lnTo>
                    <a:pt x="600" y="5657"/>
                  </a:lnTo>
                  <a:lnTo>
                    <a:pt x="740" y="5117"/>
                  </a:lnTo>
                  <a:lnTo>
                    <a:pt x="900" y="4578"/>
                  </a:lnTo>
                  <a:lnTo>
                    <a:pt x="1100" y="4058"/>
                  </a:lnTo>
                  <a:lnTo>
                    <a:pt x="1320" y="3538"/>
                  </a:lnTo>
                  <a:lnTo>
                    <a:pt x="1560" y="3039"/>
                  </a:lnTo>
                  <a:lnTo>
                    <a:pt x="1720" y="2779"/>
                  </a:lnTo>
                  <a:lnTo>
                    <a:pt x="1880" y="2539"/>
                  </a:lnTo>
                  <a:lnTo>
                    <a:pt x="2040" y="2299"/>
                  </a:lnTo>
                  <a:lnTo>
                    <a:pt x="2219" y="2079"/>
                  </a:lnTo>
                  <a:lnTo>
                    <a:pt x="2399" y="1859"/>
                  </a:lnTo>
                  <a:lnTo>
                    <a:pt x="2579" y="1660"/>
                  </a:lnTo>
                  <a:lnTo>
                    <a:pt x="2779" y="1460"/>
                  </a:lnTo>
                  <a:lnTo>
                    <a:pt x="2979" y="1280"/>
                  </a:lnTo>
                  <a:lnTo>
                    <a:pt x="3179" y="1100"/>
                  </a:lnTo>
                  <a:lnTo>
                    <a:pt x="3399" y="960"/>
                  </a:lnTo>
                  <a:lnTo>
                    <a:pt x="3619" y="800"/>
                  </a:lnTo>
                  <a:lnTo>
                    <a:pt x="3838" y="680"/>
                  </a:lnTo>
                  <a:lnTo>
                    <a:pt x="4058" y="560"/>
                  </a:lnTo>
                  <a:lnTo>
                    <a:pt x="4298" y="460"/>
                  </a:lnTo>
                  <a:lnTo>
                    <a:pt x="4518" y="360"/>
                  </a:lnTo>
                  <a:lnTo>
                    <a:pt x="4758" y="300"/>
                  </a:lnTo>
                  <a:lnTo>
                    <a:pt x="467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12564050" y="1808650"/>
              <a:ext cx="16025" cy="57975"/>
            </a:xfrm>
            <a:custGeom>
              <a:avLst/>
              <a:gdLst/>
              <a:ahLst/>
              <a:cxnLst/>
              <a:rect l="l" t="t" r="r" b="b"/>
              <a:pathLst>
                <a:path w="641" h="2319" extrusionOk="0">
                  <a:moveTo>
                    <a:pt x="321" y="0"/>
                  </a:moveTo>
                  <a:lnTo>
                    <a:pt x="1" y="20"/>
                  </a:lnTo>
                  <a:lnTo>
                    <a:pt x="61" y="600"/>
                  </a:lnTo>
                  <a:lnTo>
                    <a:pt x="121" y="1180"/>
                  </a:lnTo>
                  <a:lnTo>
                    <a:pt x="221" y="1759"/>
                  </a:lnTo>
                  <a:lnTo>
                    <a:pt x="341" y="2319"/>
                  </a:lnTo>
                  <a:lnTo>
                    <a:pt x="641" y="2259"/>
                  </a:lnTo>
                  <a:lnTo>
                    <a:pt x="521" y="1699"/>
                  </a:lnTo>
                  <a:lnTo>
                    <a:pt x="441" y="1140"/>
                  </a:lnTo>
                  <a:lnTo>
                    <a:pt x="361" y="58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13178675" y="1886100"/>
              <a:ext cx="135450" cy="126950"/>
            </a:xfrm>
            <a:custGeom>
              <a:avLst/>
              <a:gdLst/>
              <a:ahLst/>
              <a:cxnLst/>
              <a:rect l="l" t="t" r="r" b="b"/>
              <a:pathLst>
                <a:path w="5418" h="5078" extrusionOk="0">
                  <a:moveTo>
                    <a:pt x="5137" y="0"/>
                  </a:moveTo>
                  <a:lnTo>
                    <a:pt x="4918" y="820"/>
                  </a:lnTo>
                  <a:lnTo>
                    <a:pt x="4778" y="1220"/>
                  </a:lnTo>
                  <a:lnTo>
                    <a:pt x="4658" y="1639"/>
                  </a:lnTo>
                  <a:lnTo>
                    <a:pt x="4498" y="2019"/>
                  </a:lnTo>
                  <a:lnTo>
                    <a:pt x="4338" y="2419"/>
                  </a:lnTo>
                  <a:lnTo>
                    <a:pt x="4138" y="2779"/>
                  </a:lnTo>
                  <a:lnTo>
                    <a:pt x="3918" y="3138"/>
                  </a:lnTo>
                  <a:lnTo>
                    <a:pt x="3698" y="3438"/>
                  </a:lnTo>
                  <a:lnTo>
                    <a:pt x="3439" y="3738"/>
                  </a:lnTo>
                  <a:lnTo>
                    <a:pt x="3159" y="3998"/>
                  </a:lnTo>
                  <a:lnTo>
                    <a:pt x="2819" y="4258"/>
                  </a:lnTo>
                  <a:lnTo>
                    <a:pt x="2659" y="4358"/>
                  </a:lnTo>
                  <a:lnTo>
                    <a:pt x="2479" y="4458"/>
                  </a:lnTo>
                  <a:lnTo>
                    <a:pt x="2279" y="4558"/>
                  </a:lnTo>
                  <a:lnTo>
                    <a:pt x="2099" y="4638"/>
                  </a:lnTo>
                  <a:lnTo>
                    <a:pt x="1899" y="4698"/>
                  </a:lnTo>
                  <a:lnTo>
                    <a:pt x="1680" y="4737"/>
                  </a:lnTo>
                  <a:lnTo>
                    <a:pt x="1480" y="4757"/>
                  </a:lnTo>
                  <a:lnTo>
                    <a:pt x="1260" y="4777"/>
                  </a:lnTo>
                  <a:lnTo>
                    <a:pt x="1220" y="4777"/>
                  </a:lnTo>
                  <a:lnTo>
                    <a:pt x="1000" y="4757"/>
                  </a:lnTo>
                  <a:lnTo>
                    <a:pt x="720" y="4698"/>
                  </a:lnTo>
                  <a:lnTo>
                    <a:pt x="580" y="4658"/>
                  </a:lnTo>
                  <a:lnTo>
                    <a:pt x="440" y="4618"/>
                  </a:lnTo>
                  <a:lnTo>
                    <a:pt x="300" y="4538"/>
                  </a:lnTo>
                  <a:lnTo>
                    <a:pt x="181" y="4458"/>
                  </a:lnTo>
                  <a:lnTo>
                    <a:pt x="1" y="4698"/>
                  </a:lnTo>
                  <a:lnTo>
                    <a:pt x="121" y="4797"/>
                  </a:lnTo>
                  <a:lnTo>
                    <a:pt x="261" y="4857"/>
                  </a:lnTo>
                  <a:lnTo>
                    <a:pt x="400" y="4917"/>
                  </a:lnTo>
                  <a:lnTo>
                    <a:pt x="560" y="4977"/>
                  </a:lnTo>
                  <a:lnTo>
                    <a:pt x="720" y="5017"/>
                  </a:lnTo>
                  <a:lnTo>
                    <a:pt x="880" y="5057"/>
                  </a:lnTo>
                  <a:lnTo>
                    <a:pt x="1220" y="5077"/>
                  </a:lnTo>
                  <a:lnTo>
                    <a:pt x="1460" y="5077"/>
                  </a:lnTo>
                  <a:lnTo>
                    <a:pt x="1660" y="5037"/>
                  </a:lnTo>
                  <a:lnTo>
                    <a:pt x="1860" y="5017"/>
                  </a:lnTo>
                  <a:lnTo>
                    <a:pt x="2059" y="4957"/>
                  </a:lnTo>
                  <a:lnTo>
                    <a:pt x="2259" y="4897"/>
                  </a:lnTo>
                  <a:lnTo>
                    <a:pt x="2459" y="4817"/>
                  </a:lnTo>
                  <a:lnTo>
                    <a:pt x="2659" y="4717"/>
                  </a:lnTo>
                  <a:lnTo>
                    <a:pt x="2839" y="4598"/>
                  </a:lnTo>
                  <a:lnTo>
                    <a:pt x="3039" y="4478"/>
                  </a:lnTo>
                  <a:lnTo>
                    <a:pt x="3219" y="4358"/>
                  </a:lnTo>
                  <a:lnTo>
                    <a:pt x="3399" y="4218"/>
                  </a:lnTo>
                  <a:lnTo>
                    <a:pt x="3558" y="4058"/>
                  </a:lnTo>
                  <a:lnTo>
                    <a:pt x="3718" y="3878"/>
                  </a:lnTo>
                  <a:lnTo>
                    <a:pt x="3878" y="3698"/>
                  </a:lnTo>
                  <a:lnTo>
                    <a:pt x="4038" y="3518"/>
                  </a:lnTo>
                  <a:lnTo>
                    <a:pt x="4178" y="3318"/>
                  </a:lnTo>
                  <a:lnTo>
                    <a:pt x="4398" y="2939"/>
                  </a:lnTo>
                  <a:lnTo>
                    <a:pt x="4598" y="2559"/>
                  </a:lnTo>
                  <a:lnTo>
                    <a:pt x="4778" y="2159"/>
                  </a:lnTo>
                  <a:lnTo>
                    <a:pt x="4938" y="1739"/>
                  </a:lnTo>
                  <a:lnTo>
                    <a:pt x="5078" y="1340"/>
                  </a:lnTo>
                  <a:lnTo>
                    <a:pt x="5197" y="920"/>
                  </a:lnTo>
                  <a:lnTo>
                    <a:pt x="5417" y="80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49"/>
          <p:cNvSpPr/>
          <p:nvPr/>
        </p:nvSpPr>
        <p:spPr>
          <a:xfrm>
            <a:off x="495422" y="519001"/>
            <a:ext cx="1128143" cy="1208150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49"/>
          <p:cNvSpPr txBox="1">
            <a:spLocks noGrp="1"/>
          </p:cNvSpPr>
          <p:nvPr>
            <p:ph type="title"/>
          </p:nvPr>
        </p:nvSpPr>
        <p:spPr>
          <a:xfrm>
            <a:off x="1200350" y="4503087"/>
            <a:ext cx="6306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 </a:t>
            </a:r>
            <a:r>
              <a:rPr lang="en" dirty="0">
                <a:solidFill>
                  <a:schemeClr val="dk2"/>
                </a:solidFill>
              </a:rPr>
              <a:t>SEARCH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686" name="Google Shape;2686;p49"/>
          <p:cNvSpPr/>
          <p:nvPr/>
        </p:nvSpPr>
        <p:spPr>
          <a:xfrm>
            <a:off x="3547757" y="2868030"/>
            <a:ext cx="87037" cy="122443"/>
          </a:xfrm>
          <a:custGeom>
            <a:avLst/>
            <a:gdLst/>
            <a:ahLst/>
            <a:cxnLst/>
            <a:rect l="l" t="t" r="r" b="b"/>
            <a:pathLst>
              <a:path w="6856" h="9645" extrusionOk="0">
                <a:moveTo>
                  <a:pt x="0" y="0"/>
                </a:moveTo>
                <a:lnTo>
                  <a:pt x="0" y="9644"/>
                </a:lnTo>
                <a:lnTo>
                  <a:pt x="6855" y="4822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49"/>
          <p:cNvSpPr/>
          <p:nvPr/>
        </p:nvSpPr>
        <p:spPr>
          <a:xfrm>
            <a:off x="3649883" y="2868030"/>
            <a:ext cx="20388" cy="122443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1" y="0"/>
                </a:moveTo>
                <a:lnTo>
                  <a:pt x="1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49"/>
          <p:cNvSpPr/>
          <p:nvPr/>
        </p:nvSpPr>
        <p:spPr>
          <a:xfrm>
            <a:off x="3300788" y="2868030"/>
            <a:ext cx="87062" cy="122443"/>
          </a:xfrm>
          <a:custGeom>
            <a:avLst/>
            <a:gdLst/>
            <a:ahLst/>
            <a:cxnLst/>
            <a:rect l="l" t="t" r="r" b="b"/>
            <a:pathLst>
              <a:path w="6858" h="9645" extrusionOk="0">
                <a:moveTo>
                  <a:pt x="1" y="0"/>
                </a:moveTo>
                <a:lnTo>
                  <a:pt x="1" y="9644"/>
                </a:lnTo>
                <a:lnTo>
                  <a:pt x="6857" y="4822"/>
                </a:ln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49"/>
          <p:cNvSpPr/>
          <p:nvPr/>
        </p:nvSpPr>
        <p:spPr>
          <a:xfrm>
            <a:off x="3053845" y="2868030"/>
            <a:ext cx="87050" cy="122443"/>
          </a:xfrm>
          <a:custGeom>
            <a:avLst/>
            <a:gdLst/>
            <a:ahLst/>
            <a:cxnLst/>
            <a:rect l="l" t="t" r="r" b="b"/>
            <a:pathLst>
              <a:path w="6857" h="9645" extrusionOk="0">
                <a:moveTo>
                  <a:pt x="6857" y="0"/>
                </a:moveTo>
                <a:lnTo>
                  <a:pt x="0" y="4822"/>
                </a:lnTo>
                <a:lnTo>
                  <a:pt x="6857" y="9644"/>
                </a:lnTo>
                <a:lnTo>
                  <a:pt x="68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49"/>
          <p:cNvSpPr/>
          <p:nvPr/>
        </p:nvSpPr>
        <p:spPr>
          <a:xfrm>
            <a:off x="3018364" y="2868030"/>
            <a:ext cx="20388" cy="122443"/>
          </a:xfrm>
          <a:custGeom>
            <a:avLst/>
            <a:gdLst/>
            <a:ahLst/>
            <a:cxnLst/>
            <a:rect l="l" t="t" r="r" b="b"/>
            <a:pathLst>
              <a:path w="1606" h="9645" extrusionOk="0">
                <a:moveTo>
                  <a:pt x="0" y="0"/>
                </a:moveTo>
                <a:lnTo>
                  <a:pt x="0" y="9644"/>
                </a:lnTo>
                <a:lnTo>
                  <a:pt x="1605" y="9644"/>
                </a:lnTo>
                <a:lnTo>
                  <a:pt x="160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49"/>
          <p:cNvSpPr/>
          <p:nvPr/>
        </p:nvSpPr>
        <p:spPr>
          <a:xfrm>
            <a:off x="5448672" y="2846779"/>
            <a:ext cx="159094" cy="155628"/>
          </a:xfrm>
          <a:custGeom>
            <a:avLst/>
            <a:gdLst/>
            <a:ahLst/>
            <a:cxnLst/>
            <a:rect l="l" t="t" r="r" b="b"/>
            <a:pathLst>
              <a:path w="12532" h="12259" extrusionOk="0">
                <a:moveTo>
                  <a:pt x="6266" y="4165"/>
                </a:moveTo>
                <a:cubicBezTo>
                  <a:pt x="7372" y="4165"/>
                  <a:pt x="8275" y="5046"/>
                  <a:pt x="8275" y="6128"/>
                </a:cubicBezTo>
                <a:cubicBezTo>
                  <a:pt x="8275" y="7212"/>
                  <a:pt x="7374" y="8094"/>
                  <a:pt x="6266" y="8094"/>
                </a:cubicBezTo>
                <a:cubicBezTo>
                  <a:pt x="5158" y="8094"/>
                  <a:pt x="4257" y="7212"/>
                  <a:pt x="4257" y="6128"/>
                </a:cubicBezTo>
                <a:cubicBezTo>
                  <a:pt x="4257" y="5046"/>
                  <a:pt x="5159" y="4165"/>
                  <a:pt x="6266" y="4165"/>
                </a:cubicBezTo>
                <a:close/>
                <a:moveTo>
                  <a:pt x="5550" y="0"/>
                </a:moveTo>
                <a:cubicBezTo>
                  <a:pt x="5454" y="0"/>
                  <a:pt x="4829" y="1686"/>
                  <a:pt x="4829" y="1686"/>
                </a:cubicBezTo>
                <a:lnTo>
                  <a:pt x="4064" y="1996"/>
                </a:lnTo>
                <a:cubicBezTo>
                  <a:pt x="4064" y="1996"/>
                  <a:pt x="2509" y="1336"/>
                  <a:pt x="2319" y="1336"/>
                </a:cubicBezTo>
                <a:cubicBezTo>
                  <a:pt x="2310" y="1336"/>
                  <a:pt x="2304" y="1338"/>
                  <a:pt x="2301" y="1340"/>
                </a:cubicBezTo>
                <a:lnTo>
                  <a:pt x="1328" y="2292"/>
                </a:lnTo>
                <a:cubicBezTo>
                  <a:pt x="1261" y="2357"/>
                  <a:pt x="2035" y="3983"/>
                  <a:pt x="2035" y="3983"/>
                </a:cubicBezTo>
                <a:lnTo>
                  <a:pt x="1719" y="4733"/>
                </a:lnTo>
                <a:cubicBezTo>
                  <a:pt x="1719" y="4733"/>
                  <a:pt x="0" y="5394"/>
                  <a:pt x="0" y="5484"/>
                </a:cubicBezTo>
                <a:lnTo>
                  <a:pt x="0" y="6830"/>
                </a:lnTo>
                <a:cubicBezTo>
                  <a:pt x="0" y="6924"/>
                  <a:pt x="1724" y="7537"/>
                  <a:pt x="1724" y="7537"/>
                </a:cubicBezTo>
                <a:lnTo>
                  <a:pt x="2039" y="8285"/>
                </a:lnTo>
                <a:cubicBezTo>
                  <a:pt x="2039" y="8285"/>
                  <a:pt x="1304" y="9944"/>
                  <a:pt x="1369" y="10007"/>
                </a:cubicBezTo>
                <a:lnTo>
                  <a:pt x="2342" y="10961"/>
                </a:lnTo>
                <a:cubicBezTo>
                  <a:pt x="2345" y="10963"/>
                  <a:pt x="2350" y="10964"/>
                  <a:pt x="2358" y="10964"/>
                </a:cubicBezTo>
                <a:cubicBezTo>
                  <a:pt x="2540" y="10964"/>
                  <a:pt x="4069" y="10267"/>
                  <a:pt x="4069" y="10267"/>
                </a:cubicBezTo>
                <a:lnTo>
                  <a:pt x="4836" y="10579"/>
                </a:lnTo>
                <a:cubicBezTo>
                  <a:pt x="4836" y="10579"/>
                  <a:pt x="5513" y="12259"/>
                  <a:pt x="5607" y="12259"/>
                </a:cubicBezTo>
                <a:lnTo>
                  <a:pt x="6983" y="12259"/>
                </a:lnTo>
                <a:cubicBezTo>
                  <a:pt x="7077" y="12259"/>
                  <a:pt x="7704" y="10573"/>
                  <a:pt x="7704" y="10573"/>
                </a:cubicBezTo>
                <a:lnTo>
                  <a:pt x="8471" y="10263"/>
                </a:lnTo>
                <a:cubicBezTo>
                  <a:pt x="8471" y="10263"/>
                  <a:pt x="10025" y="10924"/>
                  <a:pt x="10212" y="10924"/>
                </a:cubicBezTo>
                <a:cubicBezTo>
                  <a:pt x="10220" y="10924"/>
                  <a:pt x="10226" y="10923"/>
                  <a:pt x="10229" y="10920"/>
                </a:cubicBezTo>
                <a:lnTo>
                  <a:pt x="11203" y="9968"/>
                </a:lnTo>
                <a:cubicBezTo>
                  <a:pt x="11271" y="9902"/>
                  <a:pt x="10495" y="8276"/>
                  <a:pt x="10495" y="8276"/>
                </a:cubicBezTo>
                <a:lnTo>
                  <a:pt x="10811" y="7526"/>
                </a:lnTo>
                <a:cubicBezTo>
                  <a:pt x="10811" y="7526"/>
                  <a:pt x="12531" y="6865"/>
                  <a:pt x="12531" y="6773"/>
                </a:cubicBezTo>
                <a:lnTo>
                  <a:pt x="12531" y="5427"/>
                </a:lnTo>
                <a:cubicBezTo>
                  <a:pt x="12531" y="5334"/>
                  <a:pt x="10809" y="4724"/>
                  <a:pt x="10809" y="4724"/>
                </a:cubicBezTo>
                <a:lnTo>
                  <a:pt x="10492" y="3972"/>
                </a:lnTo>
                <a:cubicBezTo>
                  <a:pt x="10492" y="3972"/>
                  <a:pt x="11229" y="2313"/>
                  <a:pt x="11163" y="2249"/>
                </a:cubicBezTo>
                <a:lnTo>
                  <a:pt x="10190" y="1298"/>
                </a:lnTo>
                <a:cubicBezTo>
                  <a:pt x="10187" y="1296"/>
                  <a:pt x="10181" y="1294"/>
                  <a:pt x="10173" y="1294"/>
                </a:cubicBezTo>
                <a:cubicBezTo>
                  <a:pt x="9987" y="1294"/>
                  <a:pt x="8462" y="1991"/>
                  <a:pt x="8462" y="1991"/>
                </a:cubicBezTo>
                <a:lnTo>
                  <a:pt x="7695" y="1682"/>
                </a:lnTo>
                <a:cubicBezTo>
                  <a:pt x="7695" y="1682"/>
                  <a:pt x="7019" y="0"/>
                  <a:pt x="69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49"/>
          <p:cNvSpPr/>
          <p:nvPr/>
        </p:nvSpPr>
        <p:spPr>
          <a:xfrm>
            <a:off x="5720420" y="2863878"/>
            <a:ext cx="181500" cy="119308"/>
          </a:xfrm>
          <a:custGeom>
            <a:avLst/>
            <a:gdLst/>
            <a:ahLst/>
            <a:cxnLst/>
            <a:rect l="l" t="t" r="r" b="b"/>
            <a:pathLst>
              <a:path w="14297" h="9398" extrusionOk="0">
                <a:moveTo>
                  <a:pt x="13244" y="1052"/>
                </a:moveTo>
                <a:lnTo>
                  <a:pt x="13244" y="8346"/>
                </a:lnTo>
                <a:lnTo>
                  <a:pt x="1053" y="8346"/>
                </a:lnTo>
                <a:lnTo>
                  <a:pt x="1053" y="1052"/>
                </a:lnTo>
                <a:close/>
                <a:moveTo>
                  <a:pt x="0" y="1"/>
                </a:moveTo>
                <a:lnTo>
                  <a:pt x="0" y="9398"/>
                </a:lnTo>
                <a:lnTo>
                  <a:pt x="14296" y="9398"/>
                </a:lnTo>
                <a:lnTo>
                  <a:pt x="1429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49"/>
          <p:cNvSpPr/>
          <p:nvPr/>
        </p:nvSpPr>
        <p:spPr>
          <a:xfrm>
            <a:off x="6096858" y="2851222"/>
            <a:ext cx="59451" cy="59387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1" y="1"/>
                </a:moveTo>
                <a:lnTo>
                  <a:pt x="1" y="1052"/>
                </a:lnTo>
                <a:lnTo>
                  <a:pt x="3630" y="1052"/>
                </a:lnTo>
                <a:lnTo>
                  <a:pt x="3630" y="4678"/>
                </a:lnTo>
                <a:lnTo>
                  <a:pt x="4682" y="4678"/>
                </a:lnTo>
                <a:lnTo>
                  <a:pt x="46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49"/>
          <p:cNvSpPr/>
          <p:nvPr/>
        </p:nvSpPr>
        <p:spPr>
          <a:xfrm>
            <a:off x="6011564" y="2851222"/>
            <a:ext cx="59425" cy="59387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1"/>
                </a:moveTo>
                <a:lnTo>
                  <a:pt x="1" y="4678"/>
                </a:lnTo>
                <a:lnTo>
                  <a:pt x="1053" y="4678"/>
                </a:lnTo>
                <a:lnTo>
                  <a:pt x="1053" y="1052"/>
                </a:lnTo>
                <a:lnTo>
                  <a:pt x="4681" y="1052"/>
                </a:lnTo>
                <a:lnTo>
                  <a:pt x="468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49"/>
          <p:cNvSpPr/>
          <p:nvPr/>
        </p:nvSpPr>
        <p:spPr>
          <a:xfrm>
            <a:off x="6096858" y="2936465"/>
            <a:ext cx="59451" cy="59387"/>
          </a:xfrm>
          <a:custGeom>
            <a:avLst/>
            <a:gdLst/>
            <a:ahLst/>
            <a:cxnLst/>
            <a:rect l="l" t="t" r="r" b="b"/>
            <a:pathLst>
              <a:path w="4683" h="4678" extrusionOk="0">
                <a:moveTo>
                  <a:pt x="3630" y="0"/>
                </a:moveTo>
                <a:lnTo>
                  <a:pt x="3630" y="3626"/>
                </a:lnTo>
                <a:lnTo>
                  <a:pt x="1" y="3626"/>
                </a:lnTo>
                <a:lnTo>
                  <a:pt x="1" y="4677"/>
                </a:lnTo>
                <a:lnTo>
                  <a:pt x="4682" y="4677"/>
                </a:lnTo>
                <a:lnTo>
                  <a:pt x="468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49"/>
          <p:cNvSpPr/>
          <p:nvPr/>
        </p:nvSpPr>
        <p:spPr>
          <a:xfrm>
            <a:off x="6011564" y="2936465"/>
            <a:ext cx="59425" cy="59387"/>
          </a:xfrm>
          <a:custGeom>
            <a:avLst/>
            <a:gdLst/>
            <a:ahLst/>
            <a:cxnLst/>
            <a:rect l="l" t="t" r="r" b="b"/>
            <a:pathLst>
              <a:path w="4681" h="4678" extrusionOk="0">
                <a:moveTo>
                  <a:pt x="1" y="0"/>
                </a:moveTo>
                <a:lnTo>
                  <a:pt x="1" y="4677"/>
                </a:lnTo>
                <a:lnTo>
                  <a:pt x="4681" y="4677"/>
                </a:lnTo>
                <a:lnTo>
                  <a:pt x="4681" y="3626"/>
                </a:lnTo>
                <a:lnTo>
                  <a:pt x="1053" y="3626"/>
                </a:lnTo>
                <a:lnTo>
                  <a:pt x="105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49"/>
          <p:cNvSpPr/>
          <p:nvPr/>
        </p:nvSpPr>
        <p:spPr>
          <a:xfrm rot="-5400000">
            <a:off x="6397020" y="476791"/>
            <a:ext cx="3520959" cy="2252609"/>
          </a:xfrm>
          <a:custGeom>
            <a:avLst/>
            <a:gdLst/>
            <a:ahLst/>
            <a:cxnLst/>
            <a:rect l="l" t="t" r="r" b="b"/>
            <a:pathLst>
              <a:path w="59837" h="38282" extrusionOk="0">
                <a:moveTo>
                  <a:pt x="54267" y="1"/>
                </a:moveTo>
                <a:lnTo>
                  <a:pt x="54022" y="18"/>
                </a:lnTo>
                <a:lnTo>
                  <a:pt x="53776" y="36"/>
                </a:lnTo>
                <a:lnTo>
                  <a:pt x="53530" y="71"/>
                </a:lnTo>
                <a:lnTo>
                  <a:pt x="53284" y="124"/>
                </a:lnTo>
                <a:lnTo>
                  <a:pt x="53055" y="194"/>
                </a:lnTo>
                <a:lnTo>
                  <a:pt x="52827" y="264"/>
                </a:lnTo>
                <a:lnTo>
                  <a:pt x="52616" y="370"/>
                </a:lnTo>
                <a:lnTo>
                  <a:pt x="52405" y="493"/>
                </a:lnTo>
                <a:lnTo>
                  <a:pt x="52212" y="633"/>
                </a:lnTo>
                <a:lnTo>
                  <a:pt x="52019" y="791"/>
                </a:lnTo>
                <a:lnTo>
                  <a:pt x="51843" y="967"/>
                </a:lnTo>
                <a:lnTo>
                  <a:pt x="51720" y="1090"/>
                </a:lnTo>
                <a:lnTo>
                  <a:pt x="51597" y="1248"/>
                </a:lnTo>
                <a:lnTo>
                  <a:pt x="51404" y="1547"/>
                </a:lnTo>
                <a:lnTo>
                  <a:pt x="51228" y="1863"/>
                </a:lnTo>
                <a:lnTo>
                  <a:pt x="51088" y="2197"/>
                </a:lnTo>
                <a:lnTo>
                  <a:pt x="50965" y="2548"/>
                </a:lnTo>
                <a:lnTo>
                  <a:pt x="50877" y="2899"/>
                </a:lnTo>
                <a:lnTo>
                  <a:pt x="50789" y="3251"/>
                </a:lnTo>
                <a:lnTo>
                  <a:pt x="50719" y="3620"/>
                </a:lnTo>
                <a:lnTo>
                  <a:pt x="50649" y="4059"/>
                </a:lnTo>
                <a:lnTo>
                  <a:pt x="50596" y="4463"/>
                </a:lnTo>
                <a:lnTo>
                  <a:pt x="50526" y="4849"/>
                </a:lnTo>
                <a:lnTo>
                  <a:pt x="50455" y="5201"/>
                </a:lnTo>
                <a:lnTo>
                  <a:pt x="50403" y="5394"/>
                </a:lnTo>
                <a:lnTo>
                  <a:pt x="50332" y="5552"/>
                </a:lnTo>
                <a:lnTo>
                  <a:pt x="50262" y="5728"/>
                </a:lnTo>
                <a:lnTo>
                  <a:pt x="50174" y="5903"/>
                </a:lnTo>
                <a:lnTo>
                  <a:pt x="50069" y="6062"/>
                </a:lnTo>
                <a:lnTo>
                  <a:pt x="49946" y="6237"/>
                </a:lnTo>
                <a:lnTo>
                  <a:pt x="49788" y="6395"/>
                </a:lnTo>
                <a:lnTo>
                  <a:pt x="49630" y="6571"/>
                </a:lnTo>
                <a:lnTo>
                  <a:pt x="49471" y="6694"/>
                </a:lnTo>
                <a:lnTo>
                  <a:pt x="49313" y="6817"/>
                </a:lnTo>
                <a:lnTo>
                  <a:pt x="48962" y="7045"/>
                </a:lnTo>
                <a:lnTo>
                  <a:pt x="48611" y="7239"/>
                </a:lnTo>
                <a:lnTo>
                  <a:pt x="48417" y="7326"/>
                </a:lnTo>
                <a:lnTo>
                  <a:pt x="48224" y="7397"/>
                </a:lnTo>
                <a:lnTo>
                  <a:pt x="48031" y="7449"/>
                </a:lnTo>
                <a:lnTo>
                  <a:pt x="47838" y="7502"/>
                </a:lnTo>
                <a:lnTo>
                  <a:pt x="47627" y="7537"/>
                </a:lnTo>
                <a:lnTo>
                  <a:pt x="47434" y="7572"/>
                </a:lnTo>
                <a:lnTo>
                  <a:pt x="47223" y="7590"/>
                </a:lnTo>
                <a:lnTo>
                  <a:pt x="46819" y="7590"/>
                </a:lnTo>
                <a:lnTo>
                  <a:pt x="46608" y="7555"/>
                </a:lnTo>
                <a:lnTo>
                  <a:pt x="46221" y="7485"/>
                </a:lnTo>
                <a:lnTo>
                  <a:pt x="45852" y="7397"/>
                </a:lnTo>
                <a:lnTo>
                  <a:pt x="45484" y="7256"/>
                </a:lnTo>
                <a:lnTo>
                  <a:pt x="45115" y="7116"/>
                </a:lnTo>
                <a:lnTo>
                  <a:pt x="44377" y="6817"/>
                </a:lnTo>
                <a:lnTo>
                  <a:pt x="43990" y="6694"/>
                </a:lnTo>
                <a:lnTo>
                  <a:pt x="43621" y="6571"/>
                </a:lnTo>
                <a:lnTo>
                  <a:pt x="43323" y="6501"/>
                </a:lnTo>
                <a:lnTo>
                  <a:pt x="43007" y="6448"/>
                </a:lnTo>
                <a:lnTo>
                  <a:pt x="42673" y="6413"/>
                </a:lnTo>
                <a:lnTo>
                  <a:pt x="41988" y="6413"/>
                </a:lnTo>
                <a:lnTo>
                  <a:pt x="41654" y="6448"/>
                </a:lnTo>
                <a:lnTo>
                  <a:pt x="41302" y="6518"/>
                </a:lnTo>
                <a:lnTo>
                  <a:pt x="40951" y="6589"/>
                </a:lnTo>
                <a:lnTo>
                  <a:pt x="40617" y="6694"/>
                </a:lnTo>
                <a:lnTo>
                  <a:pt x="40301" y="6817"/>
                </a:lnTo>
                <a:lnTo>
                  <a:pt x="40002" y="6975"/>
                </a:lnTo>
                <a:lnTo>
                  <a:pt x="39704" y="7151"/>
                </a:lnTo>
                <a:lnTo>
                  <a:pt x="39440" y="7344"/>
                </a:lnTo>
                <a:lnTo>
                  <a:pt x="39212" y="7572"/>
                </a:lnTo>
                <a:lnTo>
                  <a:pt x="39106" y="7695"/>
                </a:lnTo>
                <a:lnTo>
                  <a:pt x="39001" y="7836"/>
                </a:lnTo>
                <a:lnTo>
                  <a:pt x="38913" y="7976"/>
                </a:lnTo>
                <a:lnTo>
                  <a:pt x="38843" y="8117"/>
                </a:lnTo>
                <a:lnTo>
                  <a:pt x="38738" y="8345"/>
                </a:lnTo>
                <a:lnTo>
                  <a:pt x="38650" y="8574"/>
                </a:lnTo>
                <a:lnTo>
                  <a:pt x="38579" y="8820"/>
                </a:lnTo>
                <a:lnTo>
                  <a:pt x="38544" y="9083"/>
                </a:lnTo>
                <a:lnTo>
                  <a:pt x="38509" y="9329"/>
                </a:lnTo>
                <a:lnTo>
                  <a:pt x="38509" y="9593"/>
                </a:lnTo>
                <a:lnTo>
                  <a:pt x="38509" y="9856"/>
                </a:lnTo>
                <a:lnTo>
                  <a:pt x="38509" y="10120"/>
                </a:lnTo>
                <a:lnTo>
                  <a:pt x="38562" y="10664"/>
                </a:lnTo>
                <a:lnTo>
                  <a:pt x="38632" y="11227"/>
                </a:lnTo>
                <a:lnTo>
                  <a:pt x="38720" y="11771"/>
                </a:lnTo>
                <a:lnTo>
                  <a:pt x="38790" y="12316"/>
                </a:lnTo>
                <a:lnTo>
                  <a:pt x="38843" y="12860"/>
                </a:lnTo>
                <a:lnTo>
                  <a:pt x="38843" y="13124"/>
                </a:lnTo>
                <a:lnTo>
                  <a:pt x="38861" y="13387"/>
                </a:lnTo>
                <a:lnTo>
                  <a:pt x="38843" y="13633"/>
                </a:lnTo>
                <a:lnTo>
                  <a:pt x="38808" y="13879"/>
                </a:lnTo>
                <a:lnTo>
                  <a:pt x="38773" y="14125"/>
                </a:lnTo>
                <a:lnTo>
                  <a:pt x="38720" y="14354"/>
                </a:lnTo>
                <a:lnTo>
                  <a:pt x="38632" y="14582"/>
                </a:lnTo>
                <a:lnTo>
                  <a:pt x="38527" y="14810"/>
                </a:lnTo>
                <a:lnTo>
                  <a:pt x="38404" y="15021"/>
                </a:lnTo>
                <a:lnTo>
                  <a:pt x="38246" y="15214"/>
                </a:lnTo>
                <a:lnTo>
                  <a:pt x="38070" y="15408"/>
                </a:lnTo>
                <a:lnTo>
                  <a:pt x="37859" y="15583"/>
                </a:lnTo>
                <a:lnTo>
                  <a:pt x="37631" y="15759"/>
                </a:lnTo>
                <a:lnTo>
                  <a:pt x="37350" y="15917"/>
                </a:lnTo>
                <a:lnTo>
                  <a:pt x="37069" y="16040"/>
                </a:lnTo>
                <a:lnTo>
                  <a:pt x="36770" y="16128"/>
                </a:lnTo>
                <a:lnTo>
                  <a:pt x="36471" y="16181"/>
                </a:lnTo>
                <a:lnTo>
                  <a:pt x="36173" y="16216"/>
                </a:lnTo>
                <a:lnTo>
                  <a:pt x="35874" y="16233"/>
                </a:lnTo>
                <a:lnTo>
                  <a:pt x="35558" y="16216"/>
                </a:lnTo>
                <a:lnTo>
                  <a:pt x="35242" y="16181"/>
                </a:lnTo>
                <a:lnTo>
                  <a:pt x="34925" y="16146"/>
                </a:lnTo>
                <a:lnTo>
                  <a:pt x="33643" y="15935"/>
                </a:lnTo>
                <a:lnTo>
                  <a:pt x="33327" y="15900"/>
                </a:lnTo>
                <a:lnTo>
                  <a:pt x="33010" y="15864"/>
                </a:lnTo>
                <a:lnTo>
                  <a:pt x="32378" y="15864"/>
                </a:lnTo>
                <a:lnTo>
                  <a:pt x="32132" y="15882"/>
                </a:lnTo>
                <a:lnTo>
                  <a:pt x="31904" y="15917"/>
                </a:lnTo>
                <a:lnTo>
                  <a:pt x="31658" y="15952"/>
                </a:lnTo>
                <a:lnTo>
                  <a:pt x="31429" y="16023"/>
                </a:lnTo>
                <a:lnTo>
                  <a:pt x="31201" y="16093"/>
                </a:lnTo>
                <a:lnTo>
                  <a:pt x="30973" y="16181"/>
                </a:lnTo>
                <a:lnTo>
                  <a:pt x="30762" y="16286"/>
                </a:lnTo>
                <a:lnTo>
                  <a:pt x="30551" y="16392"/>
                </a:lnTo>
                <a:lnTo>
                  <a:pt x="30340" y="16514"/>
                </a:lnTo>
                <a:lnTo>
                  <a:pt x="30147" y="16637"/>
                </a:lnTo>
                <a:lnTo>
                  <a:pt x="29954" y="16778"/>
                </a:lnTo>
                <a:lnTo>
                  <a:pt x="29760" y="16936"/>
                </a:lnTo>
                <a:lnTo>
                  <a:pt x="29602" y="17112"/>
                </a:lnTo>
                <a:lnTo>
                  <a:pt x="29427" y="17287"/>
                </a:lnTo>
                <a:lnTo>
                  <a:pt x="29286" y="17463"/>
                </a:lnTo>
                <a:lnTo>
                  <a:pt x="29128" y="17656"/>
                </a:lnTo>
                <a:lnTo>
                  <a:pt x="29005" y="17850"/>
                </a:lnTo>
                <a:lnTo>
                  <a:pt x="28882" y="18060"/>
                </a:lnTo>
                <a:lnTo>
                  <a:pt x="28777" y="18271"/>
                </a:lnTo>
                <a:lnTo>
                  <a:pt x="28689" y="18500"/>
                </a:lnTo>
                <a:lnTo>
                  <a:pt x="28601" y="18728"/>
                </a:lnTo>
                <a:lnTo>
                  <a:pt x="28531" y="18956"/>
                </a:lnTo>
                <a:lnTo>
                  <a:pt x="28478" y="19185"/>
                </a:lnTo>
                <a:lnTo>
                  <a:pt x="28443" y="19413"/>
                </a:lnTo>
                <a:lnTo>
                  <a:pt x="28408" y="19659"/>
                </a:lnTo>
                <a:lnTo>
                  <a:pt x="28390" y="19905"/>
                </a:lnTo>
                <a:lnTo>
                  <a:pt x="28390" y="20133"/>
                </a:lnTo>
                <a:lnTo>
                  <a:pt x="28408" y="20379"/>
                </a:lnTo>
                <a:lnTo>
                  <a:pt x="28425" y="20608"/>
                </a:lnTo>
                <a:lnTo>
                  <a:pt x="28460" y="20854"/>
                </a:lnTo>
                <a:lnTo>
                  <a:pt x="28513" y="21082"/>
                </a:lnTo>
                <a:lnTo>
                  <a:pt x="28583" y="21311"/>
                </a:lnTo>
                <a:lnTo>
                  <a:pt x="28671" y="21574"/>
                </a:lnTo>
                <a:lnTo>
                  <a:pt x="28777" y="21838"/>
                </a:lnTo>
                <a:lnTo>
                  <a:pt x="29023" y="22365"/>
                </a:lnTo>
                <a:lnTo>
                  <a:pt x="29128" y="22628"/>
                </a:lnTo>
                <a:lnTo>
                  <a:pt x="29233" y="22892"/>
                </a:lnTo>
                <a:lnTo>
                  <a:pt x="29321" y="23155"/>
                </a:lnTo>
                <a:lnTo>
                  <a:pt x="29391" y="23436"/>
                </a:lnTo>
                <a:lnTo>
                  <a:pt x="29444" y="23717"/>
                </a:lnTo>
                <a:lnTo>
                  <a:pt x="29444" y="24016"/>
                </a:lnTo>
                <a:lnTo>
                  <a:pt x="29409" y="24297"/>
                </a:lnTo>
                <a:lnTo>
                  <a:pt x="29391" y="24438"/>
                </a:lnTo>
                <a:lnTo>
                  <a:pt x="29339" y="24578"/>
                </a:lnTo>
                <a:lnTo>
                  <a:pt x="29304" y="24701"/>
                </a:lnTo>
                <a:lnTo>
                  <a:pt x="29233" y="24842"/>
                </a:lnTo>
                <a:lnTo>
                  <a:pt x="29163" y="24947"/>
                </a:lnTo>
                <a:lnTo>
                  <a:pt x="29093" y="25070"/>
                </a:lnTo>
                <a:lnTo>
                  <a:pt x="28987" y="25158"/>
                </a:lnTo>
                <a:lnTo>
                  <a:pt x="28900" y="25246"/>
                </a:lnTo>
                <a:lnTo>
                  <a:pt x="28777" y="25334"/>
                </a:lnTo>
                <a:lnTo>
                  <a:pt x="28654" y="25404"/>
                </a:lnTo>
                <a:lnTo>
                  <a:pt x="28531" y="25439"/>
                </a:lnTo>
                <a:lnTo>
                  <a:pt x="28390" y="25492"/>
                </a:lnTo>
                <a:lnTo>
                  <a:pt x="28109" y="25562"/>
                </a:lnTo>
                <a:lnTo>
                  <a:pt x="27968" y="25615"/>
                </a:lnTo>
                <a:lnTo>
                  <a:pt x="27845" y="25667"/>
                </a:lnTo>
                <a:lnTo>
                  <a:pt x="27740" y="25738"/>
                </a:lnTo>
                <a:lnTo>
                  <a:pt x="27635" y="25843"/>
                </a:lnTo>
                <a:lnTo>
                  <a:pt x="27600" y="25913"/>
                </a:lnTo>
                <a:lnTo>
                  <a:pt x="27547" y="25984"/>
                </a:lnTo>
                <a:lnTo>
                  <a:pt x="27529" y="26054"/>
                </a:lnTo>
                <a:lnTo>
                  <a:pt x="27512" y="26142"/>
                </a:lnTo>
                <a:lnTo>
                  <a:pt x="27512" y="26300"/>
                </a:lnTo>
                <a:lnTo>
                  <a:pt x="27547" y="26475"/>
                </a:lnTo>
                <a:lnTo>
                  <a:pt x="27617" y="26634"/>
                </a:lnTo>
                <a:lnTo>
                  <a:pt x="27705" y="26792"/>
                </a:lnTo>
                <a:lnTo>
                  <a:pt x="27828" y="26932"/>
                </a:lnTo>
                <a:lnTo>
                  <a:pt x="27951" y="27055"/>
                </a:lnTo>
                <a:lnTo>
                  <a:pt x="28232" y="27248"/>
                </a:lnTo>
                <a:lnTo>
                  <a:pt x="28548" y="27442"/>
                </a:lnTo>
                <a:lnTo>
                  <a:pt x="28882" y="27653"/>
                </a:lnTo>
                <a:lnTo>
                  <a:pt x="29040" y="27776"/>
                </a:lnTo>
                <a:lnTo>
                  <a:pt x="29198" y="27898"/>
                </a:lnTo>
                <a:lnTo>
                  <a:pt x="29339" y="28039"/>
                </a:lnTo>
                <a:lnTo>
                  <a:pt x="29462" y="28180"/>
                </a:lnTo>
                <a:lnTo>
                  <a:pt x="29550" y="28320"/>
                </a:lnTo>
                <a:lnTo>
                  <a:pt x="29620" y="28478"/>
                </a:lnTo>
                <a:lnTo>
                  <a:pt x="29655" y="28654"/>
                </a:lnTo>
                <a:lnTo>
                  <a:pt x="29655" y="28830"/>
                </a:lnTo>
                <a:lnTo>
                  <a:pt x="29620" y="29023"/>
                </a:lnTo>
                <a:lnTo>
                  <a:pt x="29550" y="29234"/>
                </a:lnTo>
                <a:lnTo>
                  <a:pt x="29444" y="29374"/>
                </a:lnTo>
                <a:lnTo>
                  <a:pt x="29339" y="29497"/>
                </a:lnTo>
                <a:lnTo>
                  <a:pt x="29216" y="29603"/>
                </a:lnTo>
                <a:lnTo>
                  <a:pt x="29075" y="29690"/>
                </a:lnTo>
                <a:lnTo>
                  <a:pt x="28917" y="29761"/>
                </a:lnTo>
                <a:lnTo>
                  <a:pt x="28741" y="29796"/>
                </a:lnTo>
                <a:lnTo>
                  <a:pt x="28583" y="29831"/>
                </a:lnTo>
                <a:lnTo>
                  <a:pt x="28232" y="29831"/>
                </a:lnTo>
                <a:lnTo>
                  <a:pt x="28056" y="29813"/>
                </a:lnTo>
                <a:lnTo>
                  <a:pt x="27881" y="29761"/>
                </a:lnTo>
                <a:lnTo>
                  <a:pt x="27722" y="29708"/>
                </a:lnTo>
                <a:lnTo>
                  <a:pt x="27564" y="29620"/>
                </a:lnTo>
                <a:lnTo>
                  <a:pt x="27424" y="29532"/>
                </a:lnTo>
                <a:lnTo>
                  <a:pt x="27301" y="29427"/>
                </a:lnTo>
                <a:lnTo>
                  <a:pt x="27213" y="29304"/>
                </a:lnTo>
                <a:lnTo>
                  <a:pt x="27055" y="29076"/>
                </a:lnTo>
                <a:lnTo>
                  <a:pt x="26985" y="28953"/>
                </a:lnTo>
                <a:lnTo>
                  <a:pt x="26879" y="28847"/>
                </a:lnTo>
                <a:lnTo>
                  <a:pt x="26809" y="28794"/>
                </a:lnTo>
                <a:lnTo>
                  <a:pt x="26739" y="28742"/>
                </a:lnTo>
                <a:lnTo>
                  <a:pt x="26651" y="28707"/>
                </a:lnTo>
                <a:lnTo>
                  <a:pt x="26563" y="28689"/>
                </a:lnTo>
                <a:lnTo>
                  <a:pt x="26475" y="28671"/>
                </a:lnTo>
                <a:lnTo>
                  <a:pt x="26370" y="28671"/>
                </a:lnTo>
                <a:lnTo>
                  <a:pt x="26194" y="28707"/>
                </a:lnTo>
                <a:lnTo>
                  <a:pt x="26001" y="28777"/>
                </a:lnTo>
                <a:lnTo>
                  <a:pt x="25825" y="28865"/>
                </a:lnTo>
                <a:lnTo>
                  <a:pt x="25667" y="28988"/>
                </a:lnTo>
                <a:lnTo>
                  <a:pt x="25544" y="29128"/>
                </a:lnTo>
                <a:lnTo>
                  <a:pt x="25421" y="29269"/>
                </a:lnTo>
                <a:lnTo>
                  <a:pt x="25333" y="29444"/>
                </a:lnTo>
                <a:lnTo>
                  <a:pt x="25245" y="29620"/>
                </a:lnTo>
                <a:lnTo>
                  <a:pt x="25175" y="29796"/>
                </a:lnTo>
                <a:lnTo>
                  <a:pt x="25035" y="30147"/>
                </a:lnTo>
                <a:lnTo>
                  <a:pt x="24877" y="30516"/>
                </a:lnTo>
                <a:lnTo>
                  <a:pt x="24789" y="30674"/>
                </a:lnTo>
                <a:lnTo>
                  <a:pt x="24701" y="30815"/>
                </a:lnTo>
                <a:lnTo>
                  <a:pt x="24578" y="30955"/>
                </a:lnTo>
                <a:lnTo>
                  <a:pt x="24455" y="31078"/>
                </a:lnTo>
                <a:lnTo>
                  <a:pt x="24332" y="31166"/>
                </a:lnTo>
                <a:lnTo>
                  <a:pt x="24209" y="31219"/>
                </a:lnTo>
                <a:lnTo>
                  <a:pt x="24068" y="31254"/>
                </a:lnTo>
                <a:lnTo>
                  <a:pt x="23945" y="31289"/>
                </a:lnTo>
                <a:lnTo>
                  <a:pt x="23664" y="31289"/>
                </a:lnTo>
                <a:lnTo>
                  <a:pt x="23524" y="31254"/>
                </a:lnTo>
                <a:lnTo>
                  <a:pt x="23383" y="31219"/>
                </a:lnTo>
                <a:lnTo>
                  <a:pt x="23243" y="31166"/>
                </a:lnTo>
                <a:lnTo>
                  <a:pt x="23102" y="31113"/>
                </a:lnTo>
                <a:lnTo>
                  <a:pt x="22839" y="30973"/>
                </a:lnTo>
                <a:lnTo>
                  <a:pt x="22593" y="30780"/>
                </a:lnTo>
                <a:lnTo>
                  <a:pt x="22382" y="30569"/>
                </a:lnTo>
                <a:lnTo>
                  <a:pt x="22206" y="30358"/>
                </a:lnTo>
                <a:lnTo>
                  <a:pt x="22031" y="30112"/>
                </a:lnTo>
                <a:lnTo>
                  <a:pt x="21697" y="29638"/>
                </a:lnTo>
                <a:lnTo>
                  <a:pt x="21521" y="29392"/>
                </a:lnTo>
                <a:lnTo>
                  <a:pt x="21328" y="29163"/>
                </a:lnTo>
                <a:lnTo>
                  <a:pt x="21135" y="28953"/>
                </a:lnTo>
                <a:lnTo>
                  <a:pt x="20924" y="28777"/>
                </a:lnTo>
                <a:lnTo>
                  <a:pt x="20783" y="28671"/>
                </a:lnTo>
                <a:lnTo>
                  <a:pt x="20643" y="28584"/>
                </a:lnTo>
                <a:lnTo>
                  <a:pt x="20344" y="28443"/>
                </a:lnTo>
                <a:lnTo>
                  <a:pt x="20028" y="28320"/>
                </a:lnTo>
                <a:lnTo>
                  <a:pt x="19694" y="28232"/>
                </a:lnTo>
                <a:lnTo>
                  <a:pt x="19343" y="28197"/>
                </a:lnTo>
                <a:lnTo>
                  <a:pt x="19009" y="28180"/>
                </a:lnTo>
                <a:lnTo>
                  <a:pt x="18657" y="28215"/>
                </a:lnTo>
                <a:lnTo>
                  <a:pt x="18324" y="28267"/>
                </a:lnTo>
                <a:lnTo>
                  <a:pt x="18007" y="28355"/>
                </a:lnTo>
                <a:lnTo>
                  <a:pt x="17709" y="28478"/>
                </a:lnTo>
                <a:lnTo>
                  <a:pt x="17568" y="28566"/>
                </a:lnTo>
                <a:lnTo>
                  <a:pt x="17428" y="28654"/>
                </a:lnTo>
                <a:lnTo>
                  <a:pt x="17305" y="28742"/>
                </a:lnTo>
                <a:lnTo>
                  <a:pt x="17182" y="28847"/>
                </a:lnTo>
                <a:lnTo>
                  <a:pt x="17076" y="28953"/>
                </a:lnTo>
                <a:lnTo>
                  <a:pt x="16989" y="29076"/>
                </a:lnTo>
                <a:lnTo>
                  <a:pt x="16883" y="29199"/>
                </a:lnTo>
                <a:lnTo>
                  <a:pt x="16813" y="29339"/>
                </a:lnTo>
                <a:lnTo>
                  <a:pt x="16743" y="29497"/>
                </a:lnTo>
                <a:lnTo>
                  <a:pt x="16690" y="29638"/>
                </a:lnTo>
                <a:lnTo>
                  <a:pt x="16655" y="29813"/>
                </a:lnTo>
                <a:lnTo>
                  <a:pt x="16620" y="29989"/>
                </a:lnTo>
                <a:lnTo>
                  <a:pt x="16549" y="30551"/>
                </a:lnTo>
                <a:lnTo>
                  <a:pt x="16462" y="31113"/>
                </a:lnTo>
                <a:lnTo>
                  <a:pt x="16339" y="31676"/>
                </a:lnTo>
                <a:lnTo>
                  <a:pt x="16180" y="32220"/>
                </a:lnTo>
                <a:lnTo>
                  <a:pt x="16093" y="32501"/>
                </a:lnTo>
                <a:lnTo>
                  <a:pt x="15987" y="32765"/>
                </a:lnTo>
                <a:lnTo>
                  <a:pt x="15882" y="33011"/>
                </a:lnTo>
                <a:lnTo>
                  <a:pt x="15759" y="33274"/>
                </a:lnTo>
                <a:lnTo>
                  <a:pt x="15618" y="33520"/>
                </a:lnTo>
                <a:lnTo>
                  <a:pt x="15478" y="33749"/>
                </a:lnTo>
                <a:lnTo>
                  <a:pt x="15302" y="33977"/>
                </a:lnTo>
                <a:lnTo>
                  <a:pt x="15126" y="34205"/>
                </a:lnTo>
                <a:lnTo>
                  <a:pt x="14933" y="34416"/>
                </a:lnTo>
                <a:lnTo>
                  <a:pt x="14722" y="34609"/>
                </a:lnTo>
                <a:lnTo>
                  <a:pt x="14511" y="34785"/>
                </a:lnTo>
                <a:lnTo>
                  <a:pt x="14266" y="34943"/>
                </a:lnTo>
                <a:lnTo>
                  <a:pt x="14020" y="35101"/>
                </a:lnTo>
                <a:lnTo>
                  <a:pt x="13756" y="35224"/>
                </a:lnTo>
                <a:lnTo>
                  <a:pt x="13493" y="35330"/>
                </a:lnTo>
                <a:lnTo>
                  <a:pt x="13211" y="35400"/>
                </a:lnTo>
                <a:lnTo>
                  <a:pt x="12948" y="35470"/>
                </a:lnTo>
                <a:lnTo>
                  <a:pt x="12667" y="35505"/>
                </a:lnTo>
                <a:lnTo>
                  <a:pt x="12105" y="35505"/>
                </a:lnTo>
                <a:lnTo>
                  <a:pt x="11841" y="35453"/>
                </a:lnTo>
                <a:lnTo>
                  <a:pt x="11578" y="35382"/>
                </a:lnTo>
                <a:lnTo>
                  <a:pt x="11314" y="35277"/>
                </a:lnTo>
                <a:lnTo>
                  <a:pt x="11068" y="35154"/>
                </a:lnTo>
                <a:lnTo>
                  <a:pt x="10893" y="35031"/>
                </a:lnTo>
                <a:lnTo>
                  <a:pt x="10734" y="34908"/>
                </a:lnTo>
                <a:lnTo>
                  <a:pt x="10594" y="34768"/>
                </a:lnTo>
                <a:lnTo>
                  <a:pt x="10453" y="34627"/>
                </a:lnTo>
                <a:lnTo>
                  <a:pt x="10330" y="34469"/>
                </a:lnTo>
                <a:lnTo>
                  <a:pt x="10207" y="34293"/>
                </a:lnTo>
                <a:lnTo>
                  <a:pt x="10102" y="34135"/>
                </a:lnTo>
                <a:lnTo>
                  <a:pt x="9997" y="33942"/>
                </a:lnTo>
                <a:lnTo>
                  <a:pt x="9838" y="33573"/>
                </a:lnTo>
                <a:lnTo>
                  <a:pt x="9698" y="33169"/>
                </a:lnTo>
                <a:lnTo>
                  <a:pt x="9592" y="32765"/>
                </a:lnTo>
                <a:lnTo>
                  <a:pt x="9505" y="32361"/>
                </a:lnTo>
                <a:lnTo>
                  <a:pt x="9452" y="31957"/>
                </a:lnTo>
                <a:lnTo>
                  <a:pt x="9417" y="31553"/>
                </a:lnTo>
                <a:lnTo>
                  <a:pt x="9347" y="30727"/>
                </a:lnTo>
                <a:lnTo>
                  <a:pt x="9311" y="30323"/>
                </a:lnTo>
                <a:lnTo>
                  <a:pt x="9276" y="29901"/>
                </a:lnTo>
                <a:lnTo>
                  <a:pt x="9224" y="29497"/>
                </a:lnTo>
                <a:lnTo>
                  <a:pt x="9136" y="29093"/>
                </a:lnTo>
                <a:lnTo>
                  <a:pt x="9065" y="28794"/>
                </a:lnTo>
                <a:lnTo>
                  <a:pt x="8960" y="28478"/>
                </a:lnTo>
                <a:lnTo>
                  <a:pt x="8837" y="28180"/>
                </a:lnTo>
                <a:lnTo>
                  <a:pt x="8714" y="27881"/>
                </a:lnTo>
                <a:lnTo>
                  <a:pt x="8556" y="27600"/>
                </a:lnTo>
                <a:lnTo>
                  <a:pt x="8398" y="27319"/>
                </a:lnTo>
                <a:lnTo>
                  <a:pt x="8222" y="27055"/>
                </a:lnTo>
                <a:lnTo>
                  <a:pt x="8029" y="26792"/>
                </a:lnTo>
                <a:lnTo>
                  <a:pt x="7818" y="26546"/>
                </a:lnTo>
                <a:lnTo>
                  <a:pt x="7590" y="26317"/>
                </a:lnTo>
                <a:lnTo>
                  <a:pt x="7344" y="26107"/>
                </a:lnTo>
                <a:lnTo>
                  <a:pt x="7098" y="25913"/>
                </a:lnTo>
                <a:lnTo>
                  <a:pt x="6834" y="25738"/>
                </a:lnTo>
                <a:lnTo>
                  <a:pt x="6571" y="25562"/>
                </a:lnTo>
                <a:lnTo>
                  <a:pt x="6272" y="25421"/>
                </a:lnTo>
                <a:lnTo>
                  <a:pt x="5974" y="25316"/>
                </a:lnTo>
                <a:lnTo>
                  <a:pt x="5675" y="25211"/>
                </a:lnTo>
                <a:lnTo>
                  <a:pt x="5359" y="25140"/>
                </a:lnTo>
                <a:lnTo>
                  <a:pt x="5042" y="25105"/>
                </a:lnTo>
                <a:lnTo>
                  <a:pt x="4709" y="25088"/>
                </a:lnTo>
                <a:lnTo>
                  <a:pt x="4392" y="25088"/>
                </a:lnTo>
                <a:lnTo>
                  <a:pt x="4076" y="25123"/>
                </a:lnTo>
                <a:lnTo>
                  <a:pt x="3760" y="25175"/>
                </a:lnTo>
                <a:lnTo>
                  <a:pt x="3444" y="25263"/>
                </a:lnTo>
                <a:lnTo>
                  <a:pt x="3145" y="25351"/>
                </a:lnTo>
                <a:lnTo>
                  <a:pt x="2846" y="25492"/>
                </a:lnTo>
                <a:lnTo>
                  <a:pt x="2565" y="25632"/>
                </a:lnTo>
                <a:lnTo>
                  <a:pt x="2302" y="25808"/>
                </a:lnTo>
                <a:lnTo>
                  <a:pt x="2056" y="26001"/>
                </a:lnTo>
                <a:lnTo>
                  <a:pt x="1828" y="26230"/>
                </a:lnTo>
                <a:lnTo>
                  <a:pt x="1617" y="26458"/>
                </a:lnTo>
                <a:lnTo>
                  <a:pt x="1423" y="26721"/>
                </a:lnTo>
                <a:lnTo>
                  <a:pt x="1318" y="26897"/>
                </a:lnTo>
                <a:lnTo>
                  <a:pt x="1230" y="27073"/>
                </a:lnTo>
                <a:lnTo>
                  <a:pt x="1072" y="27442"/>
                </a:lnTo>
                <a:lnTo>
                  <a:pt x="949" y="27828"/>
                </a:lnTo>
                <a:lnTo>
                  <a:pt x="844" y="28215"/>
                </a:lnTo>
                <a:lnTo>
                  <a:pt x="756" y="28601"/>
                </a:lnTo>
                <a:lnTo>
                  <a:pt x="686" y="29005"/>
                </a:lnTo>
                <a:lnTo>
                  <a:pt x="527" y="29813"/>
                </a:lnTo>
                <a:lnTo>
                  <a:pt x="334" y="30709"/>
                </a:lnTo>
                <a:lnTo>
                  <a:pt x="229" y="31166"/>
                </a:lnTo>
                <a:lnTo>
                  <a:pt x="141" y="31605"/>
                </a:lnTo>
                <a:lnTo>
                  <a:pt x="53" y="32062"/>
                </a:lnTo>
                <a:lnTo>
                  <a:pt x="18" y="32519"/>
                </a:lnTo>
                <a:lnTo>
                  <a:pt x="0" y="32747"/>
                </a:lnTo>
                <a:lnTo>
                  <a:pt x="0" y="32976"/>
                </a:lnTo>
                <a:lnTo>
                  <a:pt x="18" y="33204"/>
                </a:lnTo>
                <a:lnTo>
                  <a:pt x="53" y="33432"/>
                </a:lnTo>
                <a:lnTo>
                  <a:pt x="88" y="33661"/>
                </a:lnTo>
                <a:lnTo>
                  <a:pt x="141" y="33907"/>
                </a:lnTo>
                <a:lnTo>
                  <a:pt x="211" y="34135"/>
                </a:lnTo>
                <a:lnTo>
                  <a:pt x="299" y="34363"/>
                </a:lnTo>
                <a:lnTo>
                  <a:pt x="387" y="34574"/>
                </a:lnTo>
                <a:lnTo>
                  <a:pt x="510" y="34803"/>
                </a:lnTo>
                <a:lnTo>
                  <a:pt x="615" y="35013"/>
                </a:lnTo>
                <a:lnTo>
                  <a:pt x="756" y="35207"/>
                </a:lnTo>
                <a:lnTo>
                  <a:pt x="896" y="35400"/>
                </a:lnTo>
                <a:lnTo>
                  <a:pt x="1055" y="35593"/>
                </a:lnTo>
                <a:lnTo>
                  <a:pt x="1213" y="35786"/>
                </a:lnTo>
                <a:lnTo>
                  <a:pt x="1371" y="35962"/>
                </a:lnTo>
                <a:lnTo>
                  <a:pt x="1546" y="36138"/>
                </a:lnTo>
                <a:lnTo>
                  <a:pt x="1740" y="36296"/>
                </a:lnTo>
                <a:lnTo>
                  <a:pt x="2126" y="36595"/>
                </a:lnTo>
                <a:lnTo>
                  <a:pt x="2530" y="36858"/>
                </a:lnTo>
                <a:lnTo>
                  <a:pt x="2952" y="37086"/>
                </a:lnTo>
                <a:lnTo>
                  <a:pt x="3391" y="37297"/>
                </a:lnTo>
                <a:lnTo>
                  <a:pt x="3848" y="37473"/>
                </a:lnTo>
                <a:lnTo>
                  <a:pt x="4305" y="37631"/>
                </a:lnTo>
                <a:lnTo>
                  <a:pt x="4779" y="37754"/>
                </a:lnTo>
                <a:lnTo>
                  <a:pt x="5253" y="37877"/>
                </a:lnTo>
                <a:lnTo>
                  <a:pt x="5728" y="37965"/>
                </a:lnTo>
                <a:lnTo>
                  <a:pt x="6184" y="38035"/>
                </a:lnTo>
                <a:lnTo>
                  <a:pt x="6641" y="38105"/>
                </a:lnTo>
                <a:lnTo>
                  <a:pt x="7098" y="38158"/>
                </a:lnTo>
                <a:lnTo>
                  <a:pt x="7555" y="38211"/>
                </a:lnTo>
                <a:lnTo>
                  <a:pt x="8486" y="38264"/>
                </a:lnTo>
                <a:lnTo>
                  <a:pt x="9399" y="38281"/>
                </a:lnTo>
                <a:lnTo>
                  <a:pt x="10330" y="38281"/>
                </a:lnTo>
                <a:lnTo>
                  <a:pt x="11261" y="38246"/>
                </a:lnTo>
                <a:lnTo>
                  <a:pt x="12193" y="38193"/>
                </a:lnTo>
                <a:lnTo>
                  <a:pt x="13106" y="38141"/>
                </a:lnTo>
                <a:lnTo>
                  <a:pt x="13844" y="38070"/>
                </a:lnTo>
                <a:lnTo>
                  <a:pt x="14582" y="38018"/>
                </a:lnTo>
                <a:lnTo>
                  <a:pt x="16057" y="37859"/>
                </a:lnTo>
                <a:lnTo>
                  <a:pt x="19026" y="37508"/>
                </a:lnTo>
                <a:lnTo>
                  <a:pt x="20502" y="37368"/>
                </a:lnTo>
                <a:lnTo>
                  <a:pt x="21240" y="37297"/>
                </a:lnTo>
                <a:lnTo>
                  <a:pt x="21995" y="37245"/>
                </a:lnTo>
                <a:lnTo>
                  <a:pt x="22733" y="37209"/>
                </a:lnTo>
                <a:lnTo>
                  <a:pt x="23471" y="37192"/>
                </a:lnTo>
                <a:lnTo>
                  <a:pt x="24209" y="37174"/>
                </a:lnTo>
                <a:lnTo>
                  <a:pt x="24947" y="37192"/>
                </a:lnTo>
                <a:lnTo>
                  <a:pt x="26774" y="37245"/>
                </a:lnTo>
                <a:lnTo>
                  <a:pt x="28601" y="37280"/>
                </a:lnTo>
                <a:lnTo>
                  <a:pt x="31359" y="37280"/>
                </a:lnTo>
                <a:lnTo>
                  <a:pt x="32273" y="37245"/>
                </a:lnTo>
                <a:lnTo>
                  <a:pt x="33309" y="37209"/>
                </a:lnTo>
                <a:lnTo>
                  <a:pt x="34346" y="37157"/>
                </a:lnTo>
                <a:lnTo>
                  <a:pt x="36401" y="37051"/>
                </a:lnTo>
                <a:lnTo>
                  <a:pt x="38474" y="36928"/>
                </a:lnTo>
                <a:lnTo>
                  <a:pt x="39493" y="36876"/>
                </a:lnTo>
                <a:lnTo>
                  <a:pt x="40529" y="36841"/>
                </a:lnTo>
                <a:lnTo>
                  <a:pt x="41988" y="36823"/>
                </a:lnTo>
                <a:lnTo>
                  <a:pt x="43446" y="36805"/>
                </a:lnTo>
                <a:lnTo>
                  <a:pt x="44904" y="36823"/>
                </a:lnTo>
                <a:lnTo>
                  <a:pt x="46362" y="36858"/>
                </a:lnTo>
                <a:lnTo>
                  <a:pt x="49278" y="36964"/>
                </a:lnTo>
                <a:lnTo>
                  <a:pt x="52194" y="37069"/>
                </a:lnTo>
                <a:lnTo>
                  <a:pt x="53143" y="37104"/>
                </a:lnTo>
                <a:lnTo>
                  <a:pt x="53617" y="37104"/>
                </a:lnTo>
                <a:lnTo>
                  <a:pt x="54074" y="37086"/>
                </a:lnTo>
                <a:lnTo>
                  <a:pt x="54549" y="37051"/>
                </a:lnTo>
                <a:lnTo>
                  <a:pt x="55005" y="36999"/>
                </a:lnTo>
                <a:lnTo>
                  <a:pt x="55480" y="36928"/>
                </a:lnTo>
                <a:lnTo>
                  <a:pt x="55919" y="36823"/>
                </a:lnTo>
                <a:lnTo>
                  <a:pt x="56288" y="36718"/>
                </a:lnTo>
                <a:lnTo>
                  <a:pt x="56622" y="36577"/>
                </a:lnTo>
                <a:lnTo>
                  <a:pt x="56938" y="36436"/>
                </a:lnTo>
                <a:lnTo>
                  <a:pt x="57236" y="36261"/>
                </a:lnTo>
                <a:lnTo>
                  <a:pt x="57518" y="36068"/>
                </a:lnTo>
                <a:lnTo>
                  <a:pt x="57763" y="35874"/>
                </a:lnTo>
                <a:lnTo>
                  <a:pt x="57992" y="35646"/>
                </a:lnTo>
                <a:lnTo>
                  <a:pt x="58203" y="35418"/>
                </a:lnTo>
                <a:lnTo>
                  <a:pt x="58396" y="35172"/>
                </a:lnTo>
                <a:lnTo>
                  <a:pt x="58589" y="34908"/>
                </a:lnTo>
                <a:lnTo>
                  <a:pt x="58747" y="34645"/>
                </a:lnTo>
                <a:lnTo>
                  <a:pt x="58888" y="34363"/>
                </a:lnTo>
                <a:lnTo>
                  <a:pt x="59028" y="34065"/>
                </a:lnTo>
                <a:lnTo>
                  <a:pt x="59151" y="33766"/>
                </a:lnTo>
                <a:lnTo>
                  <a:pt x="59239" y="33450"/>
                </a:lnTo>
                <a:lnTo>
                  <a:pt x="59345" y="33134"/>
                </a:lnTo>
                <a:lnTo>
                  <a:pt x="59415" y="32800"/>
                </a:lnTo>
                <a:lnTo>
                  <a:pt x="59485" y="32466"/>
                </a:lnTo>
                <a:lnTo>
                  <a:pt x="59608" y="31799"/>
                </a:lnTo>
                <a:lnTo>
                  <a:pt x="59678" y="31113"/>
                </a:lnTo>
                <a:lnTo>
                  <a:pt x="59731" y="30411"/>
                </a:lnTo>
                <a:lnTo>
                  <a:pt x="59749" y="29708"/>
                </a:lnTo>
                <a:lnTo>
                  <a:pt x="59766" y="29023"/>
                </a:lnTo>
                <a:lnTo>
                  <a:pt x="59766" y="27705"/>
                </a:lnTo>
                <a:lnTo>
                  <a:pt x="59766" y="17885"/>
                </a:lnTo>
                <a:lnTo>
                  <a:pt x="59766" y="9259"/>
                </a:lnTo>
                <a:lnTo>
                  <a:pt x="59784" y="8363"/>
                </a:lnTo>
                <a:lnTo>
                  <a:pt x="59819" y="7467"/>
                </a:lnTo>
                <a:lnTo>
                  <a:pt x="59836" y="6589"/>
                </a:lnTo>
                <a:lnTo>
                  <a:pt x="59836" y="6149"/>
                </a:lnTo>
                <a:lnTo>
                  <a:pt x="59819" y="5710"/>
                </a:lnTo>
                <a:lnTo>
                  <a:pt x="59801" y="5271"/>
                </a:lnTo>
                <a:lnTo>
                  <a:pt x="59749" y="4849"/>
                </a:lnTo>
                <a:lnTo>
                  <a:pt x="59661" y="4428"/>
                </a:lnTo>
                <a:lnTo>
                  <a:pt x="59573" y="4006"/>
                </a:lnTo>
                <a:lnTo>
                  <a:pt x="59432" y="3584"/>
                </a:lnTo>
                <a:lnTo>
                  <a:pt x="59274" y="3163"/>
                </a:lnTo>
                <a:lnTo>
                  <a:pt x="59064" y="2759"/>
                </a:lnTo>
                <a:lnTo>
                  <a:pt x="58818" y="2355"/>
                </a:lnTo>
                <a:lnTo>
                  <a:pt x="58695" y="2161"/>
                </a:lnTo>
                <a:lnTo>
                  <a:pt x="58554" y="1986"/>
                </a:lnTo>
                <a:lnTo>
                  <a:pt x="58396" y="1810"/>
                </a:lnTo>
                <a:lnTo>
                  <a:pt x="58238" y="1634"/>
                </a:lnTo>
                <a:lnTo>
                  <a:pt x="58045" y="1476"/>
                </a:lnTo>
                <a:lnTo>
                  <a:pt x="57869" y="1318"/>
                </a:lnTo>
                <a:lnTo>
                  <a:pt x="57658" y="1160"/>
                </a:lnTo>
                <a:lnTo>
                  <a:pt x="57447" y="1020"/>
                </a:lnTo>
                <a:lnTo>
                  <a:pt x="57236" y="879"/>
                </a:lnTo>
                <a:lnTo>
                  <a:pt x="57008" y="756"/>
                </a:lnTo>
                <a:lnTo>
                  <a:pt x="56780" y="633"/>
                </a:lnTo>
                <a:lnTo>
                  <a:pt x="56534" y="510"/>
                </a:lnTo>
                <a:lnTo>
                  <a:pt x="56288" y="422"/>
                </a:lnTo>
                <a:lnTo>
                  <a:pt x="56042" y="317"/>
                </a:lnTo>
                <a:lnTo>
                  <a:pt x="55796" y="247"/>
                </a:lnTo>
                <a:lnTo>
                  <a:pt x="55550" y="176"/>
                </a:lnTo>
                <a:lnTo>
                  <a:pt x="55286" y="106"/>
                </a:lnTo>
                <a:lnTo>
                  <a:pt x="55040" y="71"/>
                </a:lnTo>
                <a:lnTo>
                  <a:pt x="54777" y="36"/>
                </a:lnTo>
                <a:lnTo>
                  <a:pt x="54531" y="18"/>
                </a:lnTo>
                <a:lnTo>
                  <a:pt x="54267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20D9EF7-0731-A9BD-F610-F4A57C13FD7D}"/>
              </a:ext>
            </a:extLst>
          </p:cNvPr>
          <p:cNvSpPr/>
          <p:nvPr/>
        </p:nvSpPr>
        <p:spPr>
          <a:xfrm>
            <a:off x="3905986" y="95046"/>
            <a:ext cx="852524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sp>
        <p:nvSpPr>
          <p:cNvPr id="98" name="Flowchart: Data 97">
            <a:extLst>
              <a:ext uri="{FF2B5EF4-FFF2-40B4-BE49-F238E27FC236}">
                <a16:creationId xmlns:a16="http://schemas.microsoft.com/office/drawing/2014/main" id="{5F7C34F6-3ED3-A758-EF1D-8FD3FD45519E}"/>
              </a:ext>
            </a:extLst>
          </p:cNvPr>
          <p:cNvSpPr/>
          <p:nvPr/>
        </p:nvSpPr>
        <p:spPr>
          <a:xfrm>
            <a:off x="3670272" y="780079"/>
            <a:ext cx="1316726" cy="334332"/>
          </a:xfrm>
          <a:prstGeom prst="flowChartInputOutpu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48159BE1-B52D-CAA1-AA2E-17A6BCF77F7B}"/>
              </a:ext>
            </a:extLst>
          </p:cNvPr>
          <p:cNvSpPr/>
          <p:nvPr/>
        </p:nvSpPr>
        <p:spPr>
          <a:xfrm>
            <a:off x="3676999" y="1371348"/>
            <a:ext cx="1296338" cy="397283"/>
          </a:xfrm>
          <a:prstGeom prst="diamon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 Connect DB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610613-3970-A3F9-B7E8-FD463428F15F}"/>
              </a:ext>
            </a:extLst>
          </p:cNvPr>
          <p:cNvSpPr/>
          <p:nvPr/>
        </p:nvSpPr>
        <p:spPr>
          <a:xfrm>
            <a:off x="3874603" y="2733804"/>
            <a:ext cx="903371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Show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2E287EAF-7D71-C8C5-B68D-E11F7E569D16}"/>
              </a:ext>
            </a:extLst>
          </p:cNvPr>
          <p:cNvCxnSpPr>
            <a:cxnSpLocks/>
            <a:stCxn id="99" idx="3"/>
            <a:endCxn id="97" idx="6"/>
          </p:cNvCxnSpPr>
          <p:nvPr/>
        </p:nvCxnSpPr>
        <p:spPr>
          <a:xfrm flipH="1" flipV="1">
            <a:off x="4758510" y="307024"/>
            <a:ext cx="214827" cy="1262966"/>
          </a:xfrm>
          <a:prstGeom prst="bentConnector3">
            <a:avLst>
              <a:gd name="adj1" fmla="val -1064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19B08C-259E-E79A-343F-2CFD35347ACF}"/>
              </a:ext>
            </a:extLst>
          </p:cNvPr>
          <p:cNvCxnSpPr>
            <a:stCxn id="97" idx="4"/>
            <a:endCxn id="98" idx="1"/>
          </p:cNvCxnSpPr>
          <p:nvPr/>
        </p:nvCxnSpPr>
        <p:spPr>
          <a:xfrm flipH="1">
            <a:off x="4328635" y="519001"/>
            <a:ext cx="3613" cy="261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82DF3E-F53F-2941-DE4E-EC37A0B056C7}"/>
              </a:ext>
            </a:extLst>
          </p:cNvPr>
          <p:cNvCxnSpPr>
            <a:cxnSpLocks/>
            <a:stCxn id="98" idx="4"/>
            <a:endCxn id="99" idx="0"/>
          </p:cNvCxnSpPr>
          <p:nvPr/>
        </p:nvCxnSpPr>
        <p:spPr>
          <a:xfrm flipH="1">
            <a:off x="4325168" y="1114411"/>
            <a:ext cx="3467" cy="256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9C7E18-6EB8-1291-3C5F-8B25358A5424}"/>
              </a:ext>
            </a:extLst>
          </p:cNvPr>
          <p:cNvCxnSpPr>
            <a:cxnSpLocks/>
            <a:stCxn id="99" idx="2"/>
            <a:endCxn id="123" idx="0"/>
          </p:cNvCxnSpPr>
          <p:nvPr/>
        </p:nvCxnSpPr>
        <p:spPr>
          <a:xfrm>
            <a:off x="4325168" y="1768631"/>
            <a:ext cx="46" cy="19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Diamond 122">
            <a:extLst>
              <a:ext uri="{FF2B5EF4-FFF2-40B4-BE49-F238E27FC236}">
                <a16:creationId xmlns:a16="http://schemas.microsoft.com/office/drawing/2014/main" id="{472BE048-A69D-690D-17D9-DD88432474BF}"/>
              </a:ext>
            </a:extLst>
          </p:cNvPr>
          <p:cNvSpPr/>
          <p:nvPr/>
        </p:nvSpPr>
        <p:spPr>
          <a:xfrm>
            <a:off x="3677045" y="1965227"/>
            <a:ext cx="1296338" cy="397283"/>
          </a:xfrm>
          <a:prstGeom prst="diamon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800" dirty="0">
                <a:solidFill>
                  <a:schemeClr val="bg1"/>
                </a:solidFill>
              </a:rPr>
              <a:t>Find DB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FD83D9D2-4456-AD03-306F-9ECC8536FF05}"/>
              </a:ext>
            </a:extLst>
          </p:cNvPr>
          <p:cNvCxnSpPr>
            <a:stCxn id="123" idx="1"/>
            <a:endCxn id="98" idx="2"/>
          </p:cNvCxnSpPr>
          <p:nvPr/>
        </p:nvCxnSpPr>
        <p:spPr>
          <a:xfrm rot="10800000" flipH="1">
            <a:off x="3677045" y="947245"/>
            <a:ext cx="124900" cy="1216624"/>
          </a:xfrm>
          <a:prstGeom prst="bentConnector3">
            <a:avLst>
              <a:gd name="adj1" fmla="val -1884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37F339-BD81-A415-491C-45E8F28F2305}"/>
              </a:ext>
            </a:extLst>
          </p:cNvPr>
          <p:cNvCxnSpPr>
            <a:cxnSpLocks/>
            <a:stCxn id="123" idx="2"/>
            <a:endCxn id="100" idx="0"/>
          </p:cNvCxnSpPr>
          <p:nvPr/>
        </p:nvCxnSpPr>
        <p:spPr>
          <a:xfrm>
            <a:off x="4325214" y="2362510"/>
            <a:ext cx="1075" cy="37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06FBCED-62EF-B379-9AE9-2D5AEB9BCF47}"/>
              </a:ext>
            </a:extLst>
          </p:cNvPr>
          <p:cNvSpPr/>
          <p:nvPr/>
        </p:nvSpPr>
        <p:spPr>
          <a:xfrm>
            <a:off x="4196329" y="2429534"/>
            <a:ext cx="669594" cy="237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TRUE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5FB4E7D-E421-53DE-AC79-87D7673A4FFB}"/>
              </a:ext>
            </a:extLst>
          </p:cNvPr>
          <p:cNvSpPr/>
          <p:nvPr/>
        </p:nvSpPr>
        <p:spPr>
          <a:xfrm>
            <a:off x="2878163" y="1482022"/>
            <a:ext cx="669594" cy="237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FALSE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FC5B63E-A9E7-6158-60C6-591CB708241F}"/>
              </a:ext>
            </a:extLst>
          </p:cNvPr>
          <p:cNvSpPr/>
          <p:nvPr/>
        </p:nvSpPr>
        <p:spPr>
          <a:xfrm>
            <a:off x="5078463" y="868407"/>
            <a:ext cx="669594" cy="237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FALSE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E13E0E0-AE13-49DB-682D-C46E7BF8C7F1}"/>
              </a:ext>
            </a:extLst>
          </p:cNvPr>
          <p:cNvSpPr/>
          <p:nvPr/>
        </p:nvSpPr>
        <p:spPr>
          <a:xfrm>
            <a:off x="3904348" y="3248849"/>
            <a:ext cx="852524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Start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34B475-0161-2C28-A429-E50EFDF16F2E}"/>
              </a:ext>
            </a:extLst>
          </p:cNvPr>
          <p:cNvCxnSpPr>
            <a:stCxn id="100" idx="2"/>
            <a:endCxn id="137" idx="0"/>
          </p:cNvCxnSpPr>
          <p:nvPr/>
        </p:nvCxnSpPr>
        <p:spPr>
          <a:xfrm>
            <a:off x="4326289" y="3068136"/>
            <a:ext cx="4321" cy="180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50"/>
          <p:cNvSpPr txBox="1">
            <a:spLocks noGrp="1"/>
          </p:cNvSpPr>
          <p:nvPr>
            <p:ph type="title"/>
          </p:nvPr>
        </p:nvSpPr>
        <p:spPr>
          <a:xfrm>
            <a:off x="793754" y="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" dirty="0">
                <a:solidFill>
                  <a:schemeClr val="dk2"/>
                </a:solidFill>
              </a:rPr>
              <a:t>F</a:t>
            </a:r>
            <a:r>
              <a:rPr lang="en" dirty="0">
                <a:solidFill>
                  <a:schemeClr val="lt1"/>
                </a:solidFill>
              </a:rPr>
              <a:t>D</a:t>
            </a:r>
            <a:endParaRPr dirty="0"/>
          </a:p>
        </p:txBody>
      </p:sp>
      <p:grpSp>
        <p:nvGrpSpPr>
          <p:cNvPr id="2814" name="Google Shape;2814;p50"/>
          <p:cNvGrpSpPr/>
          <p:nvPr/>
        </p:nvGrpSpPr>
        <p:grpSpPr>
          <a:xfrm>
            <a:off x="8240232" y="3862142"/>
            <a:ext cx="816539" cy="1145935"/>
            <a:chOff x="6327350" y="-3331625"/>
            <a:chExt cx="1625924" cy="2281831"/>
          </a:xfrm>
        </p:grpSpPr>
        <p:sp>
          <p:nvSpPr>
            <p:cNvPr id="2815" name="Google Shape;2815;p50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0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0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0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0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0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0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0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0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0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0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0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0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0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0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0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0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0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0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0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Oval 135">
            <a:extLst>
              <a:ext uri="{FF2B5EF4-FFF2-40B4-BE49-F238E27FC236}">
                <a16:creationId xmlns:a16="http://schemas.microsoft.com/office/drawing/2014/main" id="{800823A4-72D8-ED8E-AFAC-B2535B83A35B}"/>
              </a:ext>
            </a:extLst>
          </p:cNvPr>
          <p:cNvSpPr/>
          <p:nvPr/>
        </p:nvSpPr>
        <p:spPr>
          <a:xfrm>
            <a:off x="3650662" y="2616445"/>
            <a:ext cx="879503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2940FB1-863D-F060-582D-20037B2DC874}"/>
              </a:ext>
            </a:extLst>
          </p:cNvPr>
          <p:cNvSpPr/>
          <p:nvPr/>
        </p:nvSpPr>
        <p:spPr>
          <a:xfrm>
            <a:off x="2658841" y="2661256"/>
            <a:ext cx="616960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Admin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C74D92A-91ED-EECD-58D2-EA0D93B2B11F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3280744" y="2678317"/>
            <a:ext cx="498718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223F011-FE93-FB97-A27B-CF15D4FACD00}"/>
              </a:ext>
            </a:extLst>
          </p:cNvPr>
          <p:cNvCxnSpPr>
            <a:cxnSpLocks/>
            <a:stCxn id="136" idx="3"/>
          </p:cNvCxnSpPr>
          <p:nvPr/>
        </p:nvCxnSpPr>
        <p:spPr>
          <a:xfrm flipH="1">
            <a:off x="3275801" y="2978313"/>
            <a:ext cx="503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53">
            <a:extLst>
              <a:ext uri="{FF2B5EF4-FFF2-40B4-BE49-F238E27FC236}">
                <a16:creationId xmlns:a16="http://schemas.microsoft.com/office/drawing/2014/main" id="{15CFC545-B87A-9BD6-9E5F-A3CABC27B7B3}"/>
              </a:ext>
            </a:extLst>
          </p:cNvPr>
          <p:cNvSpPr txBox="1"/>
          <p:nvPr/>
        </p:nvSpPr>
        <p:spPr>
          <a:xfrm>
            <a:off x="3222461" y="2524112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41" name="TextBox 54">
            <a:extLst>
              <a:ext uri="{FF2B5EF4-FFF2-40B4-BE49-F238E27FC236}">
                <a16:creationId xmlns:a16="http://schemas.microsoft.com/office/drawing/2014/main" id="{440D7E92-46EF-67F5-7173-60DCC5C25FDF}"/>
              </a:ext>
            </a:extLst>
          </p:cNvPr>
          <p:cNvSpPr txBox="1"/>
          <p:nvPr/>
        </p:nvSpPr>
        <p:spPr>
          <a:xfrm>
            <a:off x="3222461" y="2826045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64D2B86-9477-B9AF-D5F5-DEB451C2F040}"/>
              </a:ext>
            </a:extLst>
          </p:cNvPr>
          <p:cNvSpPr/>
          <p:nvPr/>
        </p:nvSpPr>
        <p:spPr>
          <a:xfrm>
            <a:off x="4958365" y="2658604"/>
            <a:ext cx="751023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2BF13EA6-14B4-5575-1546-5B6B0B68EFE6}"/>
              </a:ext>
            </a:extLst>
          </p:cNvPr>
          <p:cNvCxnSpPr>
            <a:stCxn id="136" idx="7"/>
          </p:cNvCxnSpPr>
          <p:nvPr/>
        </p:nvCxnSpPr>
        <p:spPr>
          <a:xfrm flipV="1">
            <a:off x="4401365" y="2678317"/>
            <a:ext cx="557001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B2A2CA7-FE8B-5530-EA4D-52C5B662440C}"/>
              </a:ext>
            </a:extLst>
          </p:cNvPr>
          <p:cNvCxnSpPr>
            <a:endCxn id="136" idx="5"/>
          </p:cNvCxnSpPr>
          <p:nvPr/>
        </p:nvCxnSpPr>
        <p:spPr>
          <a:xfrm flipH="1">
            <a:off x="4401365" y="2978313"/>
            <a:ext cx="55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58">
            <a:extLst>
              <a:ext uri="{FF2B5EF4-FFF2-40B4-BE49-F238E27FC236}">
                <a16:creationId xmlns:a16="http://schemas.microsoft.com/office/drawing/2014/main" id="{54422734-838E-DCA9-4D0A-9A0F3A523A93}"/>
              </a:ext>
            </a:extLst>
          </p:cNvPr>
          <p:cNvSpPr txBox="1"/>
          <p:nvPr/>
        </p:nvSpPr>
        <p:spPr>
          <a:xfrm>
            <a:off x="4465925" y="2829319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6" name="TextBox 59">
            <a:extLst>
              <a:ext uri="{FF2B5EF4-FFF2-40B4-BE49-F238E27FC236}">
                <a16:creationId xmlns:a16="http://schemas.microsoft.com/office/drawing/2014/main" id="{C54D326A-0F54-F1DD-8F77-195436A8E834}"/>
              </a:ext>
            </a:extLst>
          </p:cNvPr>
          <p:cNvSpPr txBox="1"/>
          <p:nvPr/>
        </p:nvSpPr>
        <p:spPr>
          <a:xfrm>
            <a:off x="4448450" y="2518792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518FAAE-7DB2-8289-CB62-0EBE0E1F353E}"/>
              </a:ext>
            </a:extLst>
          </p:cNvPr>
          <p:cNvSpPr/>
          <p:nvPr/>
        </p:nvSpPr>
        <p:spPr>
          <a:xfrm>
            <a:off x="6188785" y="2658604"/>
            <a:ext cx="631571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TRUE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EFE79E9-E41D-17B1-A03B-9C786D636D2B}"/>
              </a:ext>
            </a:extLst>
          </p:cNvPr>
          <p:cNvCxnSpPr>
            <a:cxnSpLocks/>
          </p:cNvCxnSpPr>
          <p:nvPr/>
        </p:nvCxnSpPr>
        <p:spPr>
          <a:xfrm>
            <a:off x="5709388" y="2658604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EDD8983-0840-1D85-13BD-E5204B0B35B5}"/>
              </a:ext>
            </a:extLst>
          </p:cNvPr>
          <p:cNvCxnSpPr>
            <a:cxnSpLocks/>
          </p:cNvCxnSpPr>
          <p:nvPr/>
        </p:nvCxnSpPr>
        <p:spPr>
          <a:xfrm flipH="1">
            <a:off x="5709388" y="2992935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63">
            <a:extLst>
              <a:ext uri="{FF2B5EF4-FFF2-40B4-BE49-F238E27FC236}">
                <a16:creationId xmlns:a16="http://schemas.microsoft.com/office/drawing/2014/main" id="{F4459F15-433C-DCDE-530E-8F13567408EE}"/>
              </a:ext>
            </a:extLst>
          </p:cNvPr>
          <p:cNvSpPr txBox="1"/>
          <p:nvPr/>
        </p:nvSpPr>
        <p:spPr>
          <a:xfrm>
            <a:off x="5704330" y="2507611"/>
            <a:ext cx="4068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51" name="TextBox 64">
            <a:extLst>
              <a:ext uri="{FF2B5EF4-FFF2-40B4-BE49-F238E27FC236}">
                <a16:creationId xmlns:a16="http://schemas.microsoft.com/office/drawing/2014/main" id="{F4F53ABF-0B4B-72BE-4EBA-0B54F5436619}"/>
              </a:ext>
            </a:extLst>
          </p:cNvPr>
          <p:cNvSpPr txBox="1"/>
          <p:nvPr/>
        </p:nvSpPr>
        <p:spPr>
          <a:xfrm>
            <a:off x="5718895" y="2839814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50DCD87-7645-7901-C6C8-2D986108988E}"/>
              </a:ext>
            </a:extLst>
          </p:cNvPr>
          <p:cNvSpPr/>
          <p:nvPr/>
        </p:nvSpPr>
        <p:spPr>
          <a:xfrm>
            <a:off x="3468308" y="3457761"/>
            <a:ext cx="1010270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CRUD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E335263-A2CA-045F-D096-D58CADE526AF}"/>
              </a:ext>
            </a:extLst>
          </p:cNvPr>
          <p:cNvSpPr/>
          <p:nvPr/>
        </p:nvSpPr>
        <p:spPr>
          <a:xfrm>
            <a:off x="2476487" y="3502572"/>
            <a:ext cx="616960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Admin</a:t>
            </a:r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14587B76-3572-D2DC-C404-AB1702801724}"/>
              </a:ext>
            </a:extLst>
          </p:cNvPr>
          <p:cNvCxnSpPr>
            <a:cxnSpLocks/>
            <a:endCxn id="152" idx="1"/>
          </p:cNvCxnSpPr>
          <p:nvPr/>
        </p:nvCxnSpPr>
        <p:spPr>
          <a:xfrm>
            <a:off x="3098390" y="3519633"/>
            <a:ext cx="517869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6B9EADF-D32C-32CA-9493-DA9775160B3A}"/>
              </a:ext>
            </a:extLst>
          </p:cNvPr>
          <p:cNvCxnSpPr>
            <a:cxnSpLocks/>
            <a:stCxn id="152" idx="3"/>
          </p:cNvCxnSpPr>
          <p:nvPr/>
        </p:nvCxnSpPr>
        <p:spPr>
          <a:xfrm flipH="1">
            <a:off x="3093447" y="3819629"/>
            <a:ext cx="522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69">
            <a:extLst>
              <a:ext uri="{FF2B5EF4-FFF2-40B4-BE49-F238E27FC236}">
                <a16:creationId xmlns:a16="http://schemas.microsoft.com/office/drawing/2014/main" id="{87E95663-FD09-2D5E-A765-E74E33764DB2}"/>
              </a:ext>
            </a:extLst>
          </p:cNvPr>
          <p:cNvSpPr txBox="1"/>
          <p:nvPr/>
        </p:nvSpPr>
        <p:spPr>
          <a:xfrm>
            <a:off x="3040107" y="3365428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57" name="TextBox 70">
            <a:extLst>
              <a:ext uri="{FF2B5EF4-FFF2-40B4-BE49-F238E27FC236}">
                <a16:creationId xmlns:a16="http://schemas.microsoft.com/office/drawing/2014/main" id="{346FEE52-8199-ECF1-CAA7-4459F3BC082A}"/>
              </a:ext>
            </a:extLst>
          </p:cNvPr>
          <p:cNvSpPr txBox="1"/>
          <p:nvPr/>
        </p:nvSpPr>
        <p:spPr>
          <a:xfrm>
            <a:off x="3040107" y="3667361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4EAB12F-651E-9757-7E30-CE07162FB348}"/>
              </a:ext>
            </a:extLst>
          </p:cNvPr>
          <p:cNvSpPr/>
          <p:nvPr/>
        </p:nvSpPr>
        <p:spPr>
          <a:xfrm>
            <a:off x="4933491" y="3499920"/>
            <a:ext cx="751023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Confirm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81D654E-255F-0059-E10C-2C16475CEF95}"/>
              </a:ext>
            </a:extLst>
          </p:cNvPr>
          <p:cNvCxnSpPr>
            <a:cxnSpLocks/>
            <a:stCxn id="152" idx="7"/>
          </p:cNvCxnSpPr>
          <p:nvPr/>
        </p:nvCxnSpPr>
        <p:spPr>
          <a:xfrm flipV="1">
            <a:off x="4330627" y="3519633"/>
            <a:ext cx="602865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242B190-7B44-5EB2-A04F-4DE478B15ABB}"/>
              </a:ext>
            </a:extLst>
          </p:cNvPr>
          <p:cNvCxnSpPr>
            <a:cxnSpLocks/>
            <a:endCxn id="152" idx="5"/>
          </p:cNvCxnSpPr>
          <p:nvPr/>
        </p:nvCxnSpPr>
        <p:spPr>
          <a:xfrm flipH="1">
            <a:off x="4330627" y="3819629"/>
            <a:ext cx="6028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74">
            <a:extLst>
              <a:ext uri="{FF2B5EF4-FFF2-40B4-BE49-F238E27FC236}">
                <a16:creationId xmlns:a16="http://schemas.microsoft.com/office/drawing/2014/main" id="{7B867C8F-3453-F261-2320-F15AA2ADF762}"/>
              </a:ext>
            </a:extLst>
          </p:cNvPr>
          <p:cNvSpPr txBox="1"/>
          <p:nvPr/>
        </p:nvSpPr>
        <p:spPr>
          <a:xfrm>
            <a:off x="4441051" y="3670635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62" name="TextBox 75">
            <a:extLst>
              <a:ext uri="{FF2B5EF4-FFF2-40B4-BE49-F238E27FC236}">
                <a16:creationId xmlns:a16="http://schemas.microsoft.com/office/drawing/2014/main" id="{1D1CB545-AF88-C629-48DA-8B5E2C17BD64}"/>
              </a:ext>
            </a:extLst>
          </p:cNvPr>
          <p:cNvSpPr txBox="1"/>
          <p:nvPr/>
        </p:nvSpPr>
        <p:spPr>
          <a:xfrm>
            <a:off x="5666735" y="3333519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228BF83-4CE0-4F03-FC1E-808A078E88AB}"/>
              </a:ext>
            </a:extLst>
          </p:cNvPr>
          <p:cNvSpPr/>
          <p:nvPr/>
        </p:nvSpPr>
        <p:spPr>
          <a:xfrm>
            <a:off x="6163911" y="3499920"/>
            <a:ext cx="755794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B9985EC-7B9F-E018-BBFF-B43FAD42C667}"/>
              </a:ext>
            </a:extLst>
          </p:cNvPr>
          <p:cNvCxnSpPr>
            <a:cxnSpLocks/>
          </p:cNvCxnSpPr>
          <p:nvPr/>
        </p:nvCxnSpPr>
        <p:spPr>
          <a:xfrm>
            <a:off x="5684514" y="3499920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187DA33-BBBB-0741-B2E9-485BB6B8A4A7}"/>
              </a:ext>
            </a:extLst>
          </p:cNvPr>
          <p:cNvCxnSpPr>
            <a:cxnSpLocks/>
          </p:cNvCxnSpPr>
          <p:nvPr/>
        </p:nvCxnSpPr>
        <p:spPr>
          <a:xfrm flipH="1">
            <a:off x="5684514" y="3834251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79">
            <a:extLst>
              <a:ext uri="{FF2B5EF4-FFF2-40B4-BE49-F238E27FC236}">
                <a16:creationId xmlns:a16="http://schemas.microsoft.com/office/drawing/2014/main" id="{59E00571-64C5-3C67-FAD0-D504D72C846B}"/>
              </a:ext>
            </a:extLst>
          </p:cNvPr>
          <p:cNvSpPr txBox="1"/>
          <p:nvPr/>
        </p:nvSpPr>
        <p:spPr>
          <a:xfrm>
            <a:off x="4441657" y="3348095"/>
            <a:ext cx="4068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67" name="TextBox 80">
            <a:extLst>
              <a:ext uri="{FF2B5EF4-FFF2-40B4-BE49-F238E27FC236}">
                <a16:creationId xmlns:a16="http://schemas.microsoft.com/office/drawing/2014/main" id="{F0445357-5D81-D0A1-54BA-5E81020FF085}"/>
              </a:ext>
            </a:extLst>
          </p:cNvPr>
          <p:cNvSpPr txBox="1"/>
          <p:nvPr/>
        </p:nvSpPr>
        <p:spPr>
          <a:xfrm>
            <a:off x="5694021" y="3681130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089EA519-395B-0296-9E76-C19FF16C8A7E}"/>
              </a:ext>
            </a:extLst>
          </p:cNvPr>
          <p:cNvSpPr/>
          <p:nvPr/>
        </p:nvSpPr>
        <p:spPr>
          <a:xfrm>
            <a:off x="3443086" y="946412"/>
            <a:ext cx="1159199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</a:rPr>
              <a:t>Register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C1B23C7-A25C-3A16-48E6-0106E4B0101F}"/>
              </a:ext>
            </a:extLst>
          </p:cNvPr>
          <p:cNvSpPr/>
          <p:nvPr/>
        </p:nvSpPr>
        <p:spPr>
          <a:xfrm>
            <a:off x="2536630" y="991223"/>
            <a:ext cx="616960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ADMIN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0347316E-C2D2-6ED8-7DF9-35DA75CEE9E9}"/>
              </a:ext>
            </a:extLst>
          </p:cNvPr>
          <p:cNvCxnSpPr>
            <a:cxnSpLocks/>
            <a:endCxn id="168" idx="1"/>
          </p:cNvCxnSpPr>
          <p:nvPr/>
        </p:nvCxnSpPr>
        <p:spPr>
          <a:xfrm>
            <a:off x="3158533" y="1008284"/>
            <a:ext cx="454314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1CEA4BF-162D-B09E-99F9-299E1711C54E}"/>
              </a:ext>
            </a:extLst>
          </p:cNvPr>
          <p:cNvCxnSpPr>
            <a:cxnSpLocks/>
            <a:stCxn id="168" idx="3"/>
          </p:cNvCxnSpPr>
          <p:nvPr/>
        </p:nvCxnSpPr>
        <p:spPr>
          <a:xfrm flipH="1">
            <a:off x="3153590" y="1308280"/>
            <a:ext cx="459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91">
            <a:extLst>
              <a:ext uri="{FF2B5EF4-FFF2-40B4-BE49-F238E27FC236}">
                <a16:creationId xmlns:a16="http://schemas.microsoft.com/office/drawing/2014/main" id="{C3C2C7BA-67CB-01D4-BA28-159538318FEB}"/>
              </a:ext>
            </a:extLst>
          </p:cNvPr>
          <p:cNvSpPr txBox="1"/>
          <p:nvPr/>
        </p:nvSpPr>
        <p:spPr>
          <a:xfrm>
            <a:off x="3100250" y="854079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73" name="TextBox 92">
            <a:extLst>
              <a:ext uri="{FF2B5EF4-FFF2-40B4-BE49-F238E27FC236}">
                <a16:creationId xmlns:a16="http://schemas.microsoft.com/office/drawing/2014/main" id="{0346B316-4C55-3FF4-A7B5-9C824BBF41C0}"/>
              </a:ext>
            </a:extLst>
          </p:cNvPr>
          <p:cNvSpPr txBox="1"/>
          <p:nvPr/>
        </p:nvSpPr>
        <p:spPr>
          <a:xfrm>
            <a:off x="3100250" y="1156012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587A4C8-DCFE-602D-926E-C9F5C0889AF9}"/>
              </a:ext>
            </a:extLst>
          </p:cNvPr>
          <p:cNvSpPr/>
          <p:nvPr/>
        </p:nvSpPr>
        <p:spPr>
          <a:xfrm>
            <a:off x="4993634" y="988571"/>
            <a:ext cx="751023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Valid &amp;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Unique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8DAACF66-7E96-E1F3-6728-53178FB1FA67}"/>
              </a:ext>
            </a:extLst>
          </p:cNvPr>
          <p:cNvCxnSpPr>
            <a:cxnSpLocks/>
            <a:stCxn id="168" idx="7"/>
          </p:cNvCxnSpPr>
          <p:nvPr/>
        </p:nvCxnSpPr>
        <p:spPr>
          <a:xfrm flipV="1">
            <a:off x="4432524" y="1008284"/>
            <a:ext cx="561111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A913C32-9705-50A0-B11E-5F105C7FFEE0}"/>
              </a:ext>
            </a:extLst>
          </p:cNvPr>
          <p:cNvCxnSpPr>
            <a:cxnSpLocks/>
            <a:endCxn id="168" idx="5"/>
          </p:cNvCxnSpPr>
          <p:nvPr/>
        </p:nvCxnSpPr>
        <p:spPr>
          <a:xfrm flipH="1">
            <a:off x="4432524" y="1308280"/>
            <a:ext cx="561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96">
            <a:extLst>
              <a:ext uri="{FF2B5EF4-FFF2-40B4-BE49-F238E27FC236}">
                <a16:creationId xmlns:a16="http://schemas.microsoft.com/office/drawing/2014/main" id="{04CEDC75-3D50-0B2D-3C9D-61A0ED57C306}"/>
              </a:ext>
            </a:extLst>
          </p:cNvPr>
          <p:cNvSpPr txBox="1"/>
          <p:nvPr/>
        </p:nvSpPr>
        <p:spPr>
          <a:xfrm>
            <a:off x="4501194" y="1159286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78" name="TextBox 97">
            <a:extLst>
              <a:ext uri="{FF2B5EF4-FFF2-40B4-BE49-F238E27FC236}">
                <a16:creationId xmlns:a16="http://schemas.microsoft.com/office/drawing/2014/main" id="{67B7BAF9-609B-2A5E-A695-25C4B38FE156}"/>
              </a:ext>
            </a:extLst>
          </p:cNvPr>
          <p:cNvSpPr txBox="1"/>
          <p:nvPr/>
        </p:nvSpPr>
        <p:spPr>
          <a:xfrm>
            <a:off x="5726878" y="822170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0988A37-CFFD-F8ED-EA99-267DA0D087DB}"/>
              </a:ext>
            </a:extLst>
          </p:cNvPr>
          <p:cNvSpPr/>
          <p:nvPr/>
        </p:nvSpPr>
        <p:spPr>
          <a:xfrm>
            <a:off x="6224054" y="988571"/>
            <a:ext cx="755794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8BD56891-5017-35D4-5631-D4700612B423}"/>
              </a:ext>
            </a:extLst>
          </p:cNvPr>
          <p:cNvCxnSpPr>
            <a:cxnSpLocks/>
          </p:cNvCxnSpPr>
          <p:nvPr/>
        </p:nvCxnSpPr>
        <p:spPr>
          <a:xfrm>
            <a:off x="5744657" y="988571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81CAE7A-4C4D-A719-8DD8-22D5C5C0CA71}"/>
              </a:ext>
            </a:extLst>
          </p:cNvPr>
          <p:cNvCxnSpPr>
            <a:cxnSpLocks/>
          </p:cNvCxnSpPr>
          <p:nvPr/>
        </p:nvCxnSpPr>
        <p:spPr>
          <a:xfrm flipH="1">
            <a:off x="5744657" y="1322902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01">
            <a:extLst>
              <a:ext uri="{FF2B5EF4-FFF2-40B4-BE49-F238E27FC236}">
                <a16:creationId xmlns:a16="http://schemas.microsoft.com/office/drawing/2014/main" id="{A3E93358-9E9B-681C-597E-61018E48AD97}"/>
              </a:ext>
            </a:extLst>
          </p:cNvPr>
          <p:cNvSpPr txBox="1"/>
          <p:nvPr/>
        </p:nvSpPr>
        <p:spPr>
          <a:xfrm>
            <a:off x="4501800" y="836746"/>
            <a:ext cx="4068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183" name="TextBox 102">
            <a:extLst>
              <a:ext uri="{FF2B5EF4-FFF2-40B4-BE49-F238E27FC236}">
                <a16:creationId xmlns:a16="http://schemas.microsoft.com/office/drawing/2014/main" id="{D7F135AE-4DF8-43F6-28A2-48A547943E91}"/>
              </a:ext>
            </a:extLst>
          </p:cNvPr>
          <p:cNvSpPr txBox="1"/>
          <p:nvPr/>
        </p:nvSpPr>
        <p:spPr>
          <a:xfrm>
            <a:off x="5754164" y="1169781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C607AA63-3EA4-7623-B9EB-0857C4430A88}"/>
              </a:ext>
            </a:extLst>
          </p:cNvPr>
          <p:cNvSpPr/>
          <p:nvPr/>
        </p:nvSpPr>
        <p:spPr>
          <a:xfrm>
            <a:off x="3692497" y="1710878"/>
            <a:ext cx="879503" cy="423955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Find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8B979AC-EFC2-9542-78F5-65E34A7BF309}"/>
              </a:ext>
            </a:extLst>
          </p:cNvPr>
          <p:cNvSpPr/>
          <p:nvPr/>
        </p:nvSpPr>
        <p:spPr>
          <a:xfrm>
            <a:off x="2503767" y="1755689"/>
            <a:ext cx="813869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Admin or Staff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A189FB3-23EF-FA61-3AF1-AB5E87DB2011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3322579" y="1772750"/>
            <a:ext cx="498718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BDD94084-8841-529D-50B1-4D2C849EB600}"/>
              </a:ext>
            </a:extLst>
          </p:cNvPr>
          <p:cNvCxnSpPr>
            <a:cxnSpLocks/>
            <a:stCxn id="192" idx="3"/>
          </p:cNvCxnSpPr>
          <p:nvPr/>
        </p:nvCxnSpPr>
        <p:spPr>
          <a:xfrm flipH="1">
            <a:off x="3317636" y="2072746"/>
            <a:ext cx="503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53">
            <a:extLst>
              <a:ext uri="{FF2B5EF4-FFF2-40B4-BE49-F238E27FC236}">
                <a16:creationId xmlns:a16="http://schemas.microsoft.com/office/drawing/2014/main" id="{3EBE4055-F947-CB5D-6BA9-49E3E384FFE8}"/>
              </a:ext>
            </a:extLst>
          </p:cNvPr>
          <p:cNvSpPr txBox="1"/>
          <p:nvPr/>
        </p:nvSpPr>
        <p:spPr>
          <a:xfrm>
            <a:off x="3264296" y="1618545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197" name="TextBox 54">
            <a:extLst>
              <a:ext uri="{FF2B5EF4-FFF2-40B4-BE49-F238E27FC236}">
                <a16:creationId xmlns:a16="http://schemas.microsoft.com/office/drawing/2014/main" id="{22E59341-00A4-93DC-A0E6-28C7A2CD1031}"/>
              </a:ext>
            </a:extLst>
          </p:cNvPr>
          <p:cNvSpPr txBox="1"/>
          <p:nvPr/>
        </p:nvSpPr>
        <p:spPr>
          <a:xfrm>
            <a:off x="3264296" y="1920478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CED92EA-3205-4AF5-74A5-27318C2AE80E}"/>
              </a:ext>
            </a:extLst>
          </p:cNvPr>
          <p:cNvSpPr/>
          <p:nvPr/>
        </p:nvSpPr>
        <p:spPr>
          <a:xfrm>
            <a:off x="5000200" y="1753037"/>
            <a:ext cx="751023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8151BFD-2F2B-FC78-6CC5-2A8C91B5B4DF}"/>
              </a:ext>
            </a:extLst>
          </p:cNvPr>
          <p:cNvCxnSpPr>
            <a:stCxn id="192" idx="7"/>
          </p:cNvCxnSpPr>
          <p:nvPr/>
        </p:nvCxnSpPr>
        <p:spPr>
          <a:xfrm flipV="1">
            <a:off x="4443200" y="1772750"/>
            <a:ext cx="557001" cy="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AAB4CFE-3293-C4B8-7D35-10171EF57989}"/>
              </a:ext>
            </a:extLst>
          </p:cNvPr>
          <p:cNvCxnSpPr>
            <a:endCxn id="192" idx="5"/>
          </p:cNvCxnSpPr>
          <p:nvPr/>
        </p:nvCxnSpPr>
        <p:spPr>
          <a:xfrm flipH="1">
            <a:off x="4443200" y="2072746"/>
            <a:ext cx="557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58">
            <a:extLst>
              <a:ext uri="{FF2B5EF4-FFF2-40B4-BE49-F238E27FC236}">
                <a16:creationId xmlns:a16="http://schemas.microsoft.com/office/drawing/2014/main" id="{04F4C569-0D24-844F-AB55-43CF4D8798CB}"/>
              </a:ext>
            </a:extLst>
          </p:cNvPr>
          <p:cNvSpPr txBox="1"/>
          <p:nvPr/>
        </p:nvSpPr>
        <p:spPr>
          <a:xfrm>
            <a:off x="4507760" y="1923752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202" name="TextBox 59">
            <a:extLst>
              <a:ext uri="{FF2B5EF4-FFF2-40B4-BE49-F238E27FC236}">
                <a16:creationId xmlns:a16="http://schemas.microsoft.com/office/drawing/2014/main" id="{78677A6C-253E-01A0-14E1-677040C8D063}"/>
              </a:ext>
            </a:extLst>
          </p:cNvPr>
          <p:cNvSpPr txBox="1"/>
          <p:nvPr/>
        </p:nvSpPr>
        <p:spPr>
          <a:xfrm>
            <a:off x="4490285" y="1613225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Request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E12A822-6162-0E85-D2F1-02134ABB2BF1}"/>
              </a:ext>
            </a:extLst>
          </p:cNvPr>
          <p:cNvSpPr/>
          <p:nvPr/>
        </p:nvSpPr>
        <p:spPr>
          <a:xfrm>
            <a:off x="6230621" y="1753037"/>
            <a:ext cx="709188" cy="334332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FOUND</a:t>
            </a: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17C240F8-B308-D758-61C1-8EA7EA0B03D3}"/>
              </a:ext>
            </a:extLst>
          </p:cNvPr>
          <p:cNvCxnSpPr>
            <a:cxnSpLocks/>
          </p:cNvCxnSpPr>
          <p:nvPr/>
        </p:nvCxnSpPr>
        <p:spPr>
          <a:xfrm>
            <a:off x="5751223" y="1753037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D32ECCFE-2DC2-D968-C90C-68D3C9B832FE}"/>
              </a:ext>
            </a:extLst>
          </p:cNvPr>
          <p:cNvCxnSpPr>
            <a:cxnSpLocks/>
          </p:cNvCxnSpPr>
          <p:nvPr/>
        </p:nvCxnSpPr>
        <p:spPr>
          <a:xfrm flipH="1">
            <a:off x="5751223" y="2087368"/>
            <a:ext cx="4793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63">
            <a:extLst>
              <a:ext uri="{FF2B5EF4-FFF2-40B4-BE49-F238E27FC236}">
                <a16:creationId xmlns:a16="http://schemas.microsoft.com/office/drawing/2014/main" id="{623E22F3-3764-251F-874D-A68CDC9F2B12}"/>
              </a:ext>
            </a:extLst>
          </p:cNvPr>
          <p:cNvSpPr txBox="1"/>
          <p:nvPr/>
        </p:nvSpPr>
        <p:spPr>
          <a:xfrm>
            <a:off x="5746165" y="1602044"/>
            <a:ext cx="40683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207" name="TextBox 64">
            <a:extLst>
              <a:ext uri="{FF2B5EF4-FFF2-40B4-BE49-F238E27FC236}">
                <a16:creationId xmlns:a16="http://schemas.microsoft.com/office/drawing/2014/main" id="{C7EB7472-0FF7-8F43-418E-6A93226B9EAA}"/>
              </a:ext>
            </a:extLst>
          </p:cNvPr>
          <p:cNvSpPr txBox="1"/>
          <p:nvPr/>
        </p:nvSpPr>
        <p:spPr>
          <a:xfrm>
            <a:off x="5760730" y="1934247"/>
            <a:ext cx="5342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" dirty="0">
                <a:solidFill>
                  <a:schemeClr val="bg1"/>
                </a:solidFill>
              </a:rPr>
              <a:t>Response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1"/>
          <p:cNvSpPr txBox="1">
            <a:spLocks noGrp="1"/>
          </p:cNvSpPr>
          <p:nvPr>
            <p:ph type="title"/>
          </p:nvPr>
        </p:nvSpPr>
        <p:spPr>
          <a:xfrm>
            <a:off x="720000" y="1204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</a:t>
            </a:r>
            <a:r>
              <a:rPr lang="en" dirty="0">
                <a:solidFill>
                  <a:schemeClr val="dk2"/>
                </a:solidFill>
              </a:rPr>
              <a:t>MAP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01" name="Google Shape;3001;p51"/>
          <p:cNvSpPr/>
          <p:nvPr/>
        </p:nvSpPr>
        <p:spPr>
          <a:xfrm flipH="1">
            <a:off x="155928" y="3935350"/>
            <a:ext cx="1128143" cy="1208150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593;p60">
            <a:extLst>
              <a:ext uri="{FF2B5EF4-FFF2-40B4-BE49-F238E27FC236}">
                <a16:creationId xmlns:a16="http://schemas.microsoft.com/office/drawing/2014/main" id="{BD438125-5F20-F6D7-D58F-38C8FE1292BA}"/>
              </a:ext>
            </a:extLst>
          </p:cNvPr>
          <p:cNvSpPr/>
          <p:nvPr/>
        </p:nvSpPr>
        <p:spPr>
          <a:xfrm>
            <a:off x="4069048" y="768100"/>
            <a:ext cx="1005903" cy="342901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Login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5" name="Google Shape;593;p60">
            <a:extLst>
              <a:ext uri="{FF2B5EF4-FFF2-40B4-BE49-F238E27FC236}">
                <a16:creationId xmlns:a16="http://schemas.microsoft.com/office/drawing/2014/main" id="{96A7B9A8-C6F0-ABC0-35C0-8AE799B4D544}"/>
              </a:ext>
            </a:extLst>
          </p:cNvPr>
          <p:cNvSpPr/>
          <p:nvPr/>
        </p:nvSpPr>
        <p:spPr>
          <a:xfrm>
            <a:off x="3055790" y="224550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Import Product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6" name="Google Shape;593;p60">
            <a:extLst>
              <a:ext uri="{FF2B5EF4-FFF2-40B4-BE49-F238E27FC236}">
                <a16:creationId xmlns:a16="http://schemas.microsoft.com/office/drawing/2014/main" id="{52E982DB-E005-ED03-E08B-0D775571DD0B}"/>
              </a:ext>
            </a:extLst>
          </p:cNvPr>
          <p:cNvSpPr/>
          <p:nvPr/>
        </p:nvSpPr>
        <p:spPr>
          <a:xfrm>
            <a:off x="4271079" y="2245499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Product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7" name="Google Shape;593;p60">
            <a:extLst>
              <a:ext uri="{FF2B5EF4-FFF2-40B4-BE49-F238E27FC236}">
                <a16:creationId xmlns:a16="http://schemas.microsoft.com/office/drawing/2014/main" id="{EAAADF3E-0670-CA47-3C46-1A6282A252B1}"/>
              </a:ext>
            </a:extLst>
          </p:cNvPr>
          <p:cNvSpPr/>
          <p:nvPr/>
        </p:nvSpPr>
        <p:spPr>
          <a:xfrm>
            <a:off x="5486368" y="224550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Staff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8" name="Google Shape;593;p60">
            <a:extLst>
              <a:ext uri="{FF2B5EF4-FFF2-40B4-BE49-F238E27FC236}">
                <a16:creationId xmlns:a16="http://schemas.microsoft.com/office/drawing/2014/main" id="{76276BFF-1B43-C4E0-1A98-86BA9A28FE59}"/>
              </a:ext>
            </a:extLst>
          </p:cNvPr>
          <p:cNvSpPr/>
          <p:nvPr/>
        </p:nvSpPr>
        <p:spPr>
          <a:xfrm>
            <a:off x="6701657" y="2245499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Customer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69" name="Google Shape;593;p60">
            <a:extLst>
              <a:ext uri="{FF2B5EF4-FFF2-40B4-BE49-F238E27FC236}">
                <a16:creationId xmlns:a16="http://schemas.microsoft.com/office/drawing/2014/main" id="{C967F9FE-2B33-4CB3-6ED0-9DB7A1917942}"/>
              </a:ext>
            </a:extLst>
          </p:cNvPr>
          <p:cNvSpPr/>
          <p:nvPr/>
        </p:nvSpPr>
        <p:spPr>
          <a:xfrm>
            <a:off x="7916946" y="224550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statistical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3" name="Google Shape;593;p60">
            <a:extLst>
              <a:ext uri="{FF2B5EF4-FFF2-40B4-BE49-F238E27FC236}">
                <a16:creationId xmlns:a16="http://schemas.microsoft.com/office/drawing/2014/main" id="{D275D5FC-8B60-72F3-89EB-7E30CB004B74}"/>
              </a:ext>
            </a:extLst>
          </p:cNvPr>
          <p:cNvSpPr/>
          <p:nvPr/>
        </p:nvSpPr>
        <p:spPr>
          <a:xfrm>
            <a:off x="5486367" y="139710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Check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Manager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E41268E-FACF-9171-9EE1-6BEBE2FFE88A}"/>
              </a:ext>
            </a:extLst>
          </p:cNvPr>
          <p:cNvCxnSpPr>
            <a:stCxn id="165" idx="0"/>
            <a:endCxn id="169" idx="0"/>
          </p:cNvCxnSpPr>
          <p:nvPr/>
        </p:nvCxnSpPr>
        <p:spPr>
          <a:xfrm rot="5400000" flipH="1" flipV="1">
            <a:off x="5989320" y="-185078"/>
            <a:ext cx="12700" cy="4861156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AE47D57-E6BE-F08F-8C5C-1340C763383E}"/>
              </a:ext>
            </a:extLst>
          </p:cNvPr>
          <p:cNvCxnSpPr>
            <a:stCxn id="166" idx="0"/>
            <a:endCxn id="168" idx="0"/>
          </p:cNvCxnSpPr>
          <p:nvPr/>
        </p:nvCxnSpPr>
        <p:spPr>
          <a:xfrm rot="5400000" flipH="1" flipV="1">
            <a:off x="5989320" y="1030210"/>
            <a:ext cx="12700" cy="2430578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E58534-F32C-DA45-5C8F-D3ACAEDFF852}"/>
              </a:ext>
            </a:extLst>
          </p:cNvPr>
          <p:cNvCxnSpPr>
            <a:stCxn id="167" idx="0"/>
            <a:endCxn id="183" idx="2"/>
          </p:cNvCxnSpPr>
          <p:nvPr/>
        </p:nvCxnSpPr>
        <p:spPr>
          <a:xfrm flipH="1" flipV="1">
            <a:off x="5989319" y="1854300"/>
            <a:ext cx="1" cy="39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oogle Shape;593;p60">
            <a:extLst>
              <a:ext uri="{FF2B5EF4-FFF2-40B4-BE49-F238E27FC236}">
                <a16:creationId xmlns:a16="http://schemas.microsoft.com/office/drawing/2014/main" id="{39E51A74-12B9-18A0-5279-212B2C86A8EE}"/>
              </a:ext>
            </a:extLst>
          </p:cNvPr>
          <p:cNvSpPr/>
          <p:nvPr/>
        </p:nvSpPr>
        <p:spPr>
          <a:xfrm>
            <a:off x="631563" y="223915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Sell Product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5" name="Google Shape;593;p60">
            <a:extLst>
              <a:ext uri="{FF2B5EF4-FFF2-40B4-BE49-F238E27FC236}">
                <a16:creationId xmlns:a16="http://schemas.microsoft.com/office/drawing/2014/main" id="{459082A4-2FF8-17E3-E669-4E901A84AD09}"/>
              </a:ext>
            </a:extLst>
          </p:cNvPr>
          <p:cNvSpPr/>
          <p:nvPr/>
        </p:nvSpPr>
        <p:spPr>
          <a:xfrm>
            <a:off x="1846852" y="2239149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Sale of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4BA81BB-C35C-23DD-4552-38A9E332A380}"/>
              </a:ext>
            </a:extLst>
          </p:cNvPr>
          <p:cNvCxnSpPr>
            <a:stCxn id="195" idx="0"/>
            <a:endCxn id="194" idx="0"/>
          </p:cNvCxnSpPr>
          <p:nvPr/>
        </p:nvCxnSpPr>
        <p:spPr>
          <a:xfrm rot="16200000" flipH="1" flipV="1">
            <a:off x="1742159" y="1631504"/>
            <a:ext cx="1" cy="1215289"/>
          </a:xfrm>
          <a:prstGeom prst="bentConnector3">
            <a:avLst>
              <a:gd name="adj1" fmla="val -228600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A59BF4C-C564-A42B-AFC8-D91316197A4D}"/>
              </a:ext>
            </a:extLst>
          </p:cNvPr>
          <p:cNvCxnSpPr>
            <a:cxnSpLocks/>
            <a:endCxn id="164" idx="1"/>
          </p:cNvCxnSpPr>
          <p:nvPr/>
        </p:nvCxnSpPr>
        <p:spPr>
          <a:xfrm flipV="1">
            <a:off x="1742159" y="939551"/>
            <a:ext cx="2326889" cy="1074669"/>
          </a:xfrm>
          <a:prstGeom prst="bentConnector3">
            <a:avLst>
              <a:gd name="adj1" fmla="val 33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C0665CD0-387B-9CD4-9100-E707D428F21D}"/>
              </a:ext>
            </a:extLst>
          </p:cNvPr>
          <p:cNvCxnSpPr>
            <a:stCxn id="164" idx="2"/>
            <a:endCxn id="183" idx="0"/>
          </p:cNvCxnSpPr>
          <p:nvPr/>
        </p:nvCxnSpPr>
        <p:spPr>
          <a:xfrm rot="16200000" flipH="1">
            <a:off x="5137610" y="545390"/>
            <a:ext cx="286099" cy="14173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Google Shape;593;p60">
            <a:extLst>
              <a:ext uri="{FF2B5EF4-FFF2-40B4-BE49-F238E27FC236}">
                <a16:creationId xmlns:a16="http://schemas.microsoft.com/office/drawing/2014/main" id="{FC5C514E-BDB7-1350-4813-E4F63730272F}"/>
              </a:ext>
            </a:extLst>
          </p:cNvPr>
          <p:cNvSpPr/>
          <p:nvPr/>
        </p:nvSpPr>
        <p:spPr>
          <a:xfrm>
            <a:off x="3946543" y="3265463"/>
            <a:ext cx="822999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Find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4" name="Google Shape;593;p60">
            <a:extLst>
              <a:ext uri="{FF2B5EF4-FFF2-40B4-BE49-F238E27FC236}">
                <a16:creationId xmlns:a16="http://schemas.microsoft.com/office/drawing/2014/main" id="{33B2964B-7CF0-4980-064A-40770D0094A6}"/>
              </a:ext>
            </a:extLst>
          </p:cNvPr>
          <p:cNvSpPr/>
          <p:nvPr/>
        </p:nvSpPr>
        <p:spPr>
          <a:xfrm>
            <a:off x="6132874" y="2960849"/>
            <a:ext cx="951936" cy="500964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Manager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823" name="Straight Connector 2822">
            <a:extLst>
              <a:ext uri="{FF2B5EF4-FFF2-40B4-BE49-F238E27FC236}">
                <a16:creationId xmlns:a16="http://schemas.microsoft.com/office/drawing/2014/main" id="{7CAC573D-092D-1F18-A890-2CA1236517B2}"/>
              </a:ext>
            </a:extLst>
          </p:cNvPr>
          <p:cNvCxnSpPr>
            <a:cxnSpLocks/>
            <a:stCxn id="167" idx="2"/>
          </p:cNvCxnSpPr>
          <p:nvPr/>
        </p:nvCxnSpPr>
        <p:spPr>
          <a:xfrm>
            <a:off x="5989320" y="2702700"/>
            <a:ext cx="0" cy="17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Google Shape;593;p60">
            <a:extLst>
              <a:ext uri="{FF2B5EF4-FFF2-40B4-BE49-F238E27FC236}">
                <a16:creationId xmlns:a16="http://schemas.microsoft.com/office/drawing/2014/main" id="{3D7B0D55-15B4-4812-E90D-3CD035E590B7}"/>
              </a:ext>
            </a:extLst>
          </p:cNvPr>
          <p:cNvSpPr/>
          <p:nvPr/>
        </p:nvSpPr>
        <p:spPr>
          <a:xfrm>
            <a:off x="3957382" y="4442751"/>
            <a:ext cx="822999" cy="599749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Create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Edit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Delete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2832" name="Connector: Elbow 2831">
            <a:extLst>
              <a:ext uri="{FF2B5EF4-FFF2-40B4-BE49-F238E27FC236}">
                <a16:creationId xmlns:a16="http://schemas.microsoft.com/office/drawing/2014/main" id="{29AC02A5-90D4-4A83-DB41-FB418091EF0D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12056" y="2702697"/>
            <a:ext cx="2192557" cy="1497827"/>
          </a:xfrm>
          <a:prstGeom prst="bentConnector3">
            <a:avLst>
              <a:gd name="adj1" fmla="val -88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Google Shape;593;p60">
            <a:extLst>
              <a:ext uri="{FF2B5EF4-FFF2-40B4-BE49-F238E27FC236}">
                <a16:creationId xmlns:a16="http://schemas.microsoft.com/office/drawing/2014/main" id="{F8935A58-410D-0260-BD5A-3E9C713BB8C3}"/>
              </a:ext>
            </a:extLst>
          </p:cNvPr>
          <p:cNvSpPr/>
          <p:nvPr/>
        </p:nvSpPr>
        <p:spPr>
          <a:xfrm>
            <a:off x="3957382" y="3873619"/>
            <a:ext cx="822999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Excel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12A0D704-4F4A-9B1B-4B5A-CF5377F3E973}"/>
              </a:ext>
            </a:extLst>
          </p:cNvPr>
          <p:cNvCxnSpPr>
            <a:stCxn id="167" idx="2"/>
            <a:endCxn id="234" idx="1"/>
          </p:cNvCxnSpPr>
          <p:nvPr/>
        </p:nvCxnSpPr>
        <p:spPr>
          <a:xfrm rot="16200000" flipH="1">
            <a:off x="5806782" y="2885238"/>
            <a:ext cx="508631" cy="14355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4F4EF534-CADD-7194-484D-5C64AF79C862}"/>
              </a:ext>
            </a:extLst>
          </p:cNvPr>
          <p:cNvCxnSpPr>
            <a:stCxn id="213" idx="3"/>
            <a:endCxn id="243" idx="3"/>
          </p:cNvCxnSpPr>
          <p:nvPr/>
        </p:nvCxnSpPr>
        <p:spPr>
          <a:xfrm>
            <a:off x="4769542" y="3494063"/>
            <a:ext cx="10839" cy="1248563"/>
          </a:xfrm>
          <a:prstGeom prst="bentConnector3">
            <a:avLst>
              <a:gd name="adj1" fmla="val 22090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EC28983F-991E-C08C-D15F-5520CC77F786}"/>
              </a:ext>
            </a:extLst>
          </p:cNvPr>
          <p:cNvCxnSpPr>
            <a:stCxn id="234" idx="2"/>
          </p:cNvCxnSpPr>
          <p:nvPr/>
        </p:nvCxnSpPr>
        <p:spPr>
          <a:xfrm rot="5400000">
            <a:off x="5441094" y="3032775"/>
            <a:ext cx="738711" cy="15967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3FA5B261-8C16-18FD-584D-285F9841FBD6}"/>
              </a:ext>
            </a:extLst>
          </p:cNvPr>
          <p:cNvCxnSpPr>
            <a:cxnSpLocks/>
            <a:stCxn id="213" idx="1"/>
            <a:endCxn id="243" idx="1"/>
          </p:cNvCxnSpPr>
          <p:nvPr/>
        </p:nvCxnSpPr>
        <p:spPr>
          <a:xfrm rot="10800000" flipH="1" flipV="1">
            <a:off x="3946542" y="3494062"/>
            <a:ext cx="10839" cy="1248563"/>
          </a:xfrm>
          <a:prstGeom prst="bentConnector3">
            <a:avLst>
              <a:gd name="adj1" fmla="val -21090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A95EC913-788D-2B01-6B32-3D53F25BCB97}"/>
              </a:ext>
            </a:extLst>
          </p:cNvPr>
          <p:cNvCxnSpPr>
            <a:stCxn id="258" idx="1"/>
            <a:endCxn id="166" idx="2"/>
          </p:cNvCxnSpPr>
          <p:nvPr/>
        </p:nvCxnSpPr>
        <p:spPr>
          <a:xfrm rot="10800000" flipH="1">
            <a:off x="3957381" y="2702699"/>
            <a:ext cx="816649" cy="1399520"/>
          </a:xfrm>
          <a:prstGeom prst="bentConnector4">
            <a:avLst>
              <a:gd name="adj1" fmla="val -29485"/>
              <a:gd name="adj2" fmla="val 7602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or: Elbow 148">
            <a:extLst>
              <a:ext uri="{FF2B5EF4-FFF2-40B4-BE49-F238E27FC236}">
                <a16:creationId xmlns:a16="http://schemas.microsoft.com/office/drawing/2014/main" id="{03444CA7-847B-BFBE-4806-4930C1A1AEF8}"/>
              </a:ext>
            </a:extLst>
          </p:cNvPr>
          <p:cNvCxnSpPr>
            <a:cxnSpLocks/>
            <a:stCxn id="167" idx="2"/>
          </p:cNvCxnSpPr>
          <p:nvPr/>
        </p:nvCxnSpPr>
        <p:spPr>
          <a:xfrm rot="5400000">
            <a:off x="5215175" y="2261555"/>
            <a:ext cx="333000" cy="121529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Google Shape;593;p60">
            <a:extLst>
              <a:ext uri="{FF2B5EF4-FFF2-40B4-BE49-F238E27FC236}">
                <a16:creationId xmlns:a16="http://schemas.microsoft.com/office/drawing/2014/main" id="{C2D4F88E-DB5D-CD02-596E-C373B6362A55}"/>
              </a:ext>
            </a:extLst>
          </p:cNvPr>
          <p:cNvSpPr/>
          <p:nvPr/>
        </p:nvSpPr>
        <p:spPr>
          <a:xfrm>
            <a:off x="2631428" y="3031809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Details Product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53" name="Connector: Elbow 152">
            <a:extLst>
              <a:ext uri="{FF2B5EF4-FFF2-40B4-BE49-F238E27FC236}">
                <a16:creationId xmlns:a16="http://schemas.microsoft.com/office/drawing/2014/main" id="{4A1C75A2-EC4F-AE31-98AD-0EE06D296A58}"/>
              </a:ext>
            </a:extLst>
          </p:cNvPr>
          <p:cNvCxnSpPr>
            <a:stCxn id="165" idx="2"/>
            <a:endCxn id="293" idx="0"/>
          </p:cNvCxnSpPr>
          <p:nvPr/>
        </p:nvCxnSpPr>
        <p:spPr>
          <a:xfrm rot="5400000">
            <a:off x="3182007" y="2655073"/>
            <a:ext cx="329109" cy="42436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Google Shape;593;p60">
            <a:extLst>
              <a:ext uri="{FF2B5EF4-FFF2-40B4-BE49-F238E27FC236}">
                <a16:creationId xmlns:a16="http://schemas.microsoft.com/office/drawing/2014/main" id="{CF5EFB00-E50F-4584-0F3D-E4AA9087BCA7}"/>
              </a:ext>
            </a:extLst>
          </p:cNvPr>
          <p:cNvSpPr/>
          <p:nvPr/>
        </p:nvSpPr>
        <p:spPr>
          <a:xfrm>
            <a:off x="72731" y="2994410"/>
            <a:ext cx="1005903" cy="457200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Bill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5F6727AA-325B-2FD5-B019-947614D793F8}"/>
              </a:ext>
            </a:extLst>
          </p:cNvPr>
          <p:cNvCxnSpPr>
            <a:stCxn id="194" idx="2"/>
            <a:endCxn id="297" idx="3"/>
          </p:cNvCxnSpPr>
          <p:nvPr/>
        </p:nvCxnSpPr>
        <p:spPr>
          <a:xfrm rot="5400000">
            <a:off x="843245" y="2931740"/>
            <a:ext cx="526660" cy="5588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Google Shape;593;p60">
            <a:extLst>
              <a:ext uri="{FF2B5EF4-FFF2-40B4-BE49-F238E27FC236}">
                <a16:creationId xmlns:a16="http://schemas.microsoft.com/office/drawing/2014/main" id="{6ED30B91-C469-CAAB-A55B-FC5DE9CE0DF3}"/>
              </a:ext>
            </a:extLst>
          </p:cNvPr>
          <p:cNvSpPr/>
          <p:nvPr/>
        </p:nvSpPr>
        <p:spPr>
          <a:xfrm>
            <a:off x="1407767" y="2994410"/>
            <a:ext cx="822999" cy="546954"/>
          </a:xfrm>
          <a:prstGeom prst="roundRect">
            <a:avLst>
              <a:gd name="adj" fmla="val 1195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Create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Edit</a:t>
            </a:r>
          </a:p>
        </p:txBody>
      </p: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64ADDBE8-0334-AFFE-A170-D93B3B52B2DC}"/>
              </a:ext>
            </a:extLst>
          </p:cNvPr>
          <p:cNvCxnSpPr>
            <a:stCxn id="195" idx="2"/>
            <a:endCxn id="305" idx="3"/>
          </p:cNvCxnSpPr>
          <p:nvPr/>
        </p:nvCxnSpPr>
        <p:spPr>
          <a:xfrm rot="5400000">
            <a:off x="2004516" y="2922599"/>
            <a:ext cx="571538" cy="1190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LICATION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384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6" name="Google Shape;3006;p52"/>
          <p:cNvGrpSpPr/>
          <p:nvPr/>
        </p:nvGrpSpPr>
        <p:grpSpPr>
          <a:xfrm flipH="1">
            <a:off x="1042683" y="1552802"/>
            <a:ext cx="1128172" cy="829208"/>
            <a:chOff x="6104496" y="-5435773"/>
            <a:chExt cx="1128172" cy="829208"/>
          </a:xfrm>
        </p:grpSpPr>
        <p:sp>
          <p:nvSpPr>
            <p:cNvPr id="3007" name="Google Shape;3007;p52"/>
            <p:cNvSpPr/>
            <p:nvPr/>
          </p:nvSpPr>
          <p:spPr>
            <a:xfrm>
              <a:off x="6104496" y="-5435773"/>
              <a:ext cx="1128172" cy="829208"/>
            </a:xfrm>
            <a:custGeom>
              <a:avLst/>
              <a:gdLst/>
              <a:ahLst/>
              <a:cxnLst/>
              <a:rect l="l" t="t" r="r" b="b"/>
              <a:pathLst>
                <a:path w="23736" h="17446" extrusionOk="0">
                  <a:moveTo>
                    <a:pt x="9575" y="0"/>
                  </a:moveTo>
                  <a:lnTo>
                    <a:pt x="8925" y="18"/>
                  </a:lnTo>
                  <a:lnTo>
                    <a:pt x="8275" y="53"/>
                  </a:lnTo>
                  <a:lnTo>
                    <a:pt x="7608" y="141"/>
                  </a:lnTo>
                  <a:lnTo>
                    <a:pt x="7256" y="194"/>
                  </a:lnTo>
                  <a:lnTo>
                    <a:pt x="6905" y="281"/>
                  </a:lnTo>
                  <a:lnTo>
                    <a:pt x="6202" y="439"/>
                  </a:lnTo>
                  <a:lnTo>
                    <a:pt x="5500" y="668"/>
                  </a:lnTo>
                  <a:lnTo>
                    <a:pt x="4797" y="914"/>
                  </a:lnTo>
                  <a:lnTo>
                    <a:pt x="4112" y="1177"/>
                  </a:lnTo>
                  <a:lnTo>
                    <a:pt x="3444" y="1476"/>
                  </a:lnTo>
                  <a:lnTo>
                    <a:pt x="2794" y="1810"/>
                  </a:lnTo>
                  <a:lnTo>
                    <a:pt x="2162" y="2144"/>
                  </a:lnTo>
                  <a:lnTo>
                    <a:pt x="1933" y="2267"/>
                  </a:lnTo>
                  <a:lnTo>
                    <a:pt x="1582" y="2477"/>
                  </a:lnTo>
                  <a:lnTo>
                    <a:pt x="1441" y="2583"/>
                  </a:lnTo>
                  <a:lnTo>
                    <a:pt x="1301" y="2688"/>
                  </a:lnTo>
                  <a:lnTo>
                    <a:pt x="1178" y="2811"/>
                  </a:lnTo>
                  <a:lnTo>
                    <a:pt x="1037" y="2952"/>
                  </a:lnTo>
                  <a:lnTo>
                    <a:pt x="914" y="3110"/>
                  </a:lnTo>
                  <a:lnTo>
                    <a:pt x="774" y="3285"/>
                  </a:lnTo>
                  <a:lnTo>
                    <a:pt x="704" y="3426"/>
                  </a:lnTo>
                  <a:lnTo>
                    <a:pt x="598" y="3690"/>
                  </a:lnTo>
                  <a:lnTo>
                    <a:pt x="335" y="4357"/>
                  </a:lnTo>
                  <a:lnTo>
                    <a:pt x="89" y="5007"/>
                  </a:lnTo>
                  <a:lnTo>
                    <a:pt x="18" y="5218"/>
                  </a:lnTo>
                  <a:lnTo>
                    <a:pt x="1" y="5288"/>
                  </a:lnTo>
                  <a:lnTo>
                    <a:pt x="668" y="5253"/>
                  </a:lnTo>
                  <a:lnTo>
                    <a:pt x="1336" y="5271"/>
                  </a:lnTo>
                  <a:lnTo>
                    <a:pt x="2004" y="5323"/>
                  </a:lnTo>
                  <a:lnTo>
                    <a:pt x="2671" y="5394"/>
                  </a:lnTo>
                  <a:lnTo>
                    <a:pt x="3321" y="5517"/>
                  </a:lnTo>
                  <a:lnTo>
                    <a:pt x="3971" y="5675"/>
                  </a:lnTo>
                  <a:lnTo>
                    <a:pt x="4604" y="5850"/>
                  </a:lnTo>
                  <a:lnTo>
                    <a:pt x="5236" y="6061"/>
                  </a:lnTo>
                  <a:lnTo>
                    <a:pt x="5869" y="6307"/>
                  </a:lnTo>
                  <a:lnTo>
                    <a:pt x="6483" y="6588"/>
                  </a:lnTo>
                  <a:lnTo>
                    <a:pt x="7081" y="6887"/>
                  </a:lnTo>
                  <a:lnTo>
                    <a:pt x="7660" y="7221"/>
                  </a:lnTo>
                  <a:lnTo>
                    <a:pt x="8240" y="7572"/>
                  </a:lnTo>
                  <a:lnTo>
                    <a:pt x="8785" y="7941"/>
                  </a:lnTo>
                  <a:lnTo>
                    <a:pt x="9329" y="8345"/>
                  </a:lnTo>
                  <a:lnTo>
                    <a:pt x="9856" y="8749"/>
                  </a:lnTo>
                  <a:lnTo>
                    <a:pt x="10348" y="9188"/>
                  </a:lnTo>
                  <a:lnTo>
                    <a:pt x="10840" y="9645"/>
                  </a:lnTo>
                  <a:lnTo>
                    <a:pt x="11315" y="10137"/>
                  </a:lnTo>
                  <a:lnTo>
                    <a:pt x="11754" y="10611"/>
                  </a:lnTo>
                  <a:lnTo>
                    <a:pt x="12193" y="11121"/>
                  </a:lnTo>
                  <a:lnTo>
                    <a:pt x="12615" y="11648"/>
                  </a:lnTo>
                  <a:lnTo>
                    <a:pt x="13019" y="12175"/>
                  </a:lnTo>
                  <a:lnTo>
                    <a:pt x="13388" y="12719"/>
                  </a:lnTo>
                  <a:lnTo>
                    <a:pt x="13757" y="13282"/>
                  </a:lnTo>
                  <a:lnTo>
                    <a:pt x="14125" y="13861"/>
                  </a:lnTo>
                  <a:lnTo>
                    <a:pt x="14459" y="14424"/>
                  </a:lnTo>
                  <a:lnTo>
                    <a:pt x="14775" y="15021"/>
                  </a:lnTo>
                  <a:lnTo>
                    <a:pt x="15092" y="15618"/>
                  </a:lnTo>
                  <a:lnTo>
                    <a:pt x="15373" y="16215"/>
                  </a:lnTo>
                  <a:lnTo>
                    <a:pt x="15654" y="16830"/>
                  </a:lnTo>
                  <a:lnTo>
                    <a:pt x="15917" y="17445"/>
                  </a:lnTo>
                  <a:lnTo>
                    <a:pt x="15900" y="16180"/>
                  </a:lnTo>
                  <a:lnTo>
                    <a:pt x="15900" y="14915"/>
                  </a:lnTo>
                  <a:lnTo>
                    <a:pt x="15900" y="13668"/>
                  </a:lnTo>
                  <a:lnTo>
                    <a:pt x="15865" y="13053"/>
                  </a:lnTo>
                  <a:lnTo>
                    <a:pt x="15830" y="12456"/>
                  </a:lnTo>
                  <a:lnTo>
                    <a:pt x="17042" y="12719"/>
                  </a:lnTo>
                  <a:lnTo>
                    <a:pt x="18236" y="12948"/>
                  </a:lnTo>
                  <a:lnTo>
                    <a:pt x="20643" y="13422"/>
                  </a:lnTo>
                  <a:lnTo>
                    <a:pt x="19923" y="12175"/>
                  </a:lnTo>
                  <a:lnTo>
                    <a:pt x="19220" y="10928"/>
                  </a:lnTo>
                  <a:lnTo>
                    <a:pt x="18553" y="9645"/>
                  </a:lnTo>
                  <a:lnTo>
                    <a:pt x="17903" y="8363"/>
                  </a:lnTo>
                  <a:lnTo>
                    <a:pt x="18658" y="8433"/>
                  </a:lnTo>
                  <a:lnTo>
                    <a:pt x="19413" y="8538"/>
                  </a:lnTo>
                  <a:lnTo>
                    <a:pt x="20169" y="8696"/>
                  </a:lnTo>
                  <a:lnTo>
                    <a:pt x="20907" y="8872"/>
                  </a:lnTo>
                  <a:lnTo>
                    <a:pt x="21627" y="9100"/>
                  </a:lnTo>
                  <a:lnTo>
                    <a:pt x="22347" y="9364"/>
                  </a:lnTo>
                  <a:lnTo>
                    <a:pt x="23050" y="9645"/>
                  </a:lnTo>
                  <a:lnTo>
                    <a:pt x="23735" y="9979"/>
                  </a:lnTo>
                  <a:lnTo>
                    <a:pt x="23735" y="9979"/>
                  </a:lnTo>
                  <a:lnTo>
                    <a:pt x="23032" y="8977"/>
                  </a:lnTo>
                  <a:lnTo>
                    <a:pt x="22294" y="7976"/>
                  </a:lnTo>
                  <a:lnTo>
                    <a:pt x="21908" y="7484"/>
                  </a:lnTo>
                  <a:lnTo>
                    <a:pt x="21504" y="6992"/>
                  </a:lnTo>
                  <a:lnTo>
                    <a:pt x="21100" y="6500"/>
                  </a:lnTo>
                  <a:lnTo>
                    <a:pt x="20678" y="6026"/>
                  </a:lnTo>
                  <a:lnTo>
                    <a:pt x="20257" y="5552"/>
                  </a:lnTo>
                  <a:lnTo>
                    <a:pt x="19817" y="5095"/>
                  </a:lnTo>
                  <a:lnTo>
                    <a:pt x="19378" y="4656"/>
                  </a:lnTo>
                  <a:lnTo>
                    <a:pt x="18921" y="4217"/>
                  </a:lnTo>
                  <a:lnTo>
                    <a:pt x="18447" y="3795"/>
                  </a:lnTo>
                  <a:lnTo>
                    <a:pt x="17973" y="3391"/>
                  </a:lnTo>
                  <a:lnTo>
                    <a:pt x="17481" y="3004"/>
                  </a:lnTo>
                  <a:lnTo>
                    <a:pt x="16989" y="2635"/>
                  </a:lnTo>
                  <a:lnTo>
                    <a:pt x="16480" y="2284"/>
                  </a:lnTo>
                  <a:lnTo>
                    <a:pt x="15970" y="1950"/>
                  </a:lnTo>
                  <a:lnTo>
                    <a:pt x="15443" y="1634"/>
                  </a:lnTo>
                  <a:lnTo>
                    <a:pt x="14898" y="1353"/>
                  </a:lnTo>
                  <a:lnTo>
                    <a:pt x="14354" y="1089"/>
                  </a:lnTo>
                  <a:lnTo>
                    <a:pt x="13792" y="844"/>
                  </a:lnTo>
                  <a:lnTo>
                    <a:pt x="13229" y="633"/>
                  </a:lnTo>
                  <a:lnTo>
                    <a:pt x="12650" y="457"/>
                  </a:lnTo>
                  <a:lnTo>
                    <a:pt x="12052" y="299"/>
                  </a:lnTo>
                  <a:lnTo>
                    <a:pt x="11455" y="176"/>
                  </a:lnTo>
                  <a:lnTo>
                    <a:pt x="10840" y="88"/>
                  </a:lnTo>
                  <a:lnTo>
                    <a:pt x="10208" y="18"/>
                  </a:lnTo>
                  <a:lnTo>
                    <a:pt x="957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52"/>
            <p:cNvSpPr/>
            <p:nvPr/>
          </p:nvSpPr>
          <p:spPr>
            <a:xfrm>
              <a:off x="6295713" y="-5317230"/>
              <a:ext cx="519455" cy="270588"/>
            </a:xfrm>
            <a:custGeom>
              <a:avLst/>
              <a:gdLst/>
              <a:ahLst/>
              <a:cxnLst/>
              <a:rect l="l" t="t" r="r" b="b"/>
              <a:pathLst>
                <a:path w="10929" h="56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05" y="36"/>
                  </a:lnTo>
                  <a:lnTo>
                    <a:pt x="791" y="71"/>
                  </a:lnTo>
                  <a:lnTo>
                    <a:pt x="1178" y="124"/>
                  </a:lnTo>
                  <a:lnTo>
                    <a:pt x="1582" y="194"/>
                  </a:lnTo>
                  <a:lnTo>
                    <a:pt x="2355" y="335"/>
                  </a:lnTo>
                  <a:lnTo>
                    <a:pt x="3110" y="546"/>
                  </a:lnTo>
                  <a:lnTo>
                    <a:pt x="3866" y="774"/>
                  </a:lnTo>
                  <a:lnTo>
                    <a:pt x="4621" y="1055"/>
                  </a:lnTo>
                  <a:lnTo>
                    <a:pt x="5342" y="1371"/>
                  </a:lnTo>
                  <a:lnTo>
                    <a:pt x="6062" y="1705"/>
                  </a:lnTo>
                  <a:lnTo>
                    <a:pt x="6747" y="2091"/>
                  </a:lnTo>
                  <a:lnTo>
                    <a:pt x="7415" y="2513"/>
                  </a:lnTo>
                  <a:lnTo>
                    <a:pt x="8065" y="2970"/>
                  </a:lnTo>
                  <a:lnTo>
                    <a:pt x="8697" y="3444"/>
                  </a:lnTo>
                  <a:lnTo>
                    <a:pt x="9294" y="3971"/>
                  </a:lnTo>
                  <a:lnTo>
                    <a:pt x="9874" y="4516"/>
                  </a:lnTo>
                  <a:lnTo>
                    <a:pt x="10138" y="4797"/>
                  </a:lnTo>
                  <a:lnTo>
                    <a:pt x="10419" y="5078"/>
                  </a:lnTo>
                  <a:lnTo>
                    <a:pt x="10665" y="5377"/>
                  </a:lnTo>
                  <a:lnTo>
                    <a:pt x="10928" y="56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52"/>
            <p:cNvSpPr/>
            <p:nvPr/>
          </p:nvSpPr>
          <p:spPr>
            <a:xfrm>
              <a:off x="6295713" y="-5321365"/>
              <a:ext cx="521927" cy="277242"/>
            </a:xfrm>
            <a:custGeom>
              <a:avLst/>
              <a:gdLst/>
              <a:ahLst/>
              <a:cxnLst/>
              <a:rect l="l" t="t" r="r" b="b"/>
              <a:pathLst>
                <a:path w="10981" h="5833" extrusionOk="0">
                  <a:moveTo>
                    <a:pt x="1" y="0"/>
                  </a:moveTo>
                  <a:lnTo>
                    <a:pt x="1" y="158"/>
                  </a:lnTo>
                  <a:lnTo>
                    <a:pt x="387" y="193"/>
                  </a:lnTo>
                  <a:lnTo>
                    <a:pt x="774" y="228"/>
                  </a:lnTo>
                  <a:lnTo>
                    <a:pt x="1564" y="351"/>
                  </a:lnTo>
                  <a:lnTo>
                    <a:pt x="2320" y="510"/>
                  </a:lnTo>
                  <a:lnTo>
                    <a:pt x="3093" y="703"/>
                  </a:lnTo>
                  <a:lnTo>
                    <a:pt x="3848" y="949"/>
                  </a:lnTo>
                  <a:lnTo>
                    <a:pt x="4586" y="1212"/>
                  </a:lnTo>
                  <a:lnTo>
                    <a:pt x="5306" y="1528"/>
                  </a:lnTo>
                  <a:lnTo>
                    <a:pt x="6009" y="1880"/>
                  </a:lnTo>
                  <a:lnTo>
                    <a:pt x="6712" y="2249"/>
                  </a:lnTo>
                  <a:lnTo>
                    <a:pt x="7379" y="2670"/>
                  </a:lnTo>
                  <a:lnTo>
                    <a:pt x="8029" y="3127"/>
                  </a:lnTo>
                  <a:lnTo>
                    <a:pt x="8644" y="3601"/>
                  </a:lnTo>
                  <a:lnTo>
                    <a:pt x="9242" y="4111"/>
                  </a:lnTo>
                  <a:lnTo>
                    <a:pt x="9821" y="4656"/>
                  </a:lnTo>
                  <a:lnTo>
                    <a:pt x="10348" y="5235"/>
                  </a:lnTo>
                  <a:lnTo>
                    <a:pt x="10612" y="5516"/>
                  </a:lnTo>
                  <a:lnTo>
                    <a:pt x="10858" y="5833"/>
                  </a:lnTo>
                  <a:lnTo>
                    <a:pt x="10981" y="5727"/>
                  </a:lnTo>
                  <a:lnTo>
                    <a:pt x="10735" y="5429"/>
                  </a:lnTo>
                  <a:lnTo>
                    <a:pt x="10471" y="5130"/>
                  </a:lnTo>
                  <a:lnTo>
                    <a:pt x="10208" y="4831"/>
                  </a:lnTo>
                  <a:lnTo>
                    <a:pt x="9927" y="4550"/>
                  </a:lnTo>
                  <a:lnTo>
                    <a:pt x="9347" y="3988"/>
                  </a:lnTo>
                  <a:lnTo>
                    <a:pt x="8750" y="3479"/>
                  </a:lnTo>
                  <a:lnTo>
                    <a:pt x="8117" y="2987"/>
                  </a:lnTo>
                  <a:lnTo>
                    <a:pt x="7467" y="2530"/>
                  </a:lnTo>
                  <a:lnTo>
                    <a:pt x="6782" y="2126"/>
                  </a:lnTo>
                  <a:lnTo>
                    <a:pt x="6079" y="1739"/>
                  </a:lnTo>
                  <a:lnTo>
                    <a:pt x="5377" y="1388"/>
                  </a:lnTo>
                  <a:lnTo>
                    <a:pt x="4639" y="1072"/>
                  </a:lnTo>
                  <a:lnTo>
                    <a:pt x="3901" y="791"/>
                  </a:lnTo>
                  <a:lnTo>
                    <a:pt x="3128" y="545"/>
                  </a:lnTo>
                  <a:lnTo>
                    <a:pt x="2355" y="351"/>
                  </a:lnTo>
                  <a:lnTo>
                    <a:pt x="1582" y="193"/>
                  </a:lnTo>
                  <a:lnTo>
                    <a:pt x="1196" y="123"/>
                  </a:lnTo>
                  <a:lnTo>
                    <a:pt x="791" y="70"/>
                  </a:lnTo>
                  <a:lnTo>
                    <a:pt x="405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52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52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fill="none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52"/>
            <p:cNvSpPr/>
            <p:nvPr/>
          </p:nvSpPr>
          <p:spPr>
            <a:xfrm>
              <a:off x="6829298" y="-5173591"/>
              <a:ext cx="91923" cy="30134"/>
            </a:xfrm>
            <a:custGeom>
              <a:avLst/>
              <a:gdLst/>
              <a:ahLst/>
              <a:cxnLst/>
              <a:rect l="l" t="t" r="r" b="b"/>
              <a:pathLst>
                <a:path w="1934" h="634" extrusionOk="0">
                  <a:moveTo>
                    <a:pt x="1898" y="1"/>
                  </a:moveTo>
                  <a:lnTo>
                    <a:pt x="1" y="492"/>
                  </a:lnTo>
                  <a:lnTo>
                    <a:pt x="53" y="633"/>
                  </a:lnTo>
                  <a:lnTo>
                    <a:pt x="1933" y="159"/>
                  </a:lnTo>
                  <a:lnTo>
                    <a:pt x="18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52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52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fill="none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52"/>
            <p:cNvSpPr/>
            <p:nvPr/>
          </p:nvSpPr>
          <p:spPr>
            <a:xfrm>
              <a:off x="6745834" y="-5280488"/>
              <a:ext cx="62645" cy="35980"/>
            </a:xfrm>
            <a:custGeom>
              <a:avLst/>
              <a:gdLst/>
              <a:ahLst/>
              <a:cxnLst/>
              <a:rect l="l" t="t" r="r" b="b"/>
              <a:pathLst>
                <a:path w="1318" h="757" extrusionOk="0">
                  <a:moveTo>
                    <a:pt x="1247" y="1"/>
                  </a:moveTo>
                  <a:lnTo>
                    <a:pt x="0" y="616"/>
                  </a:lnTo>
                  <a:lnTo>
                    <a:pt x="70" y="756"/>
                  </a:lnTo>
                  <a:lnTo>
                    <a:pt x="1318" y="14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52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52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fill="none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52"/>
            <p:cNvSpPr/>
            <p:nvPr/>
          </p:nvSpPr>
          <p:spPr>
            <a:xfrm>
              <a:off x="6608041" y="-5364809"/>
              <a:ext cx="57654" cy="48481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107" y="1"/>
                  </a:moveTo>
                  <a:lnTo>
                    <a:pt x="0" y="897"/>
                  </a:lnTo>
                  <a:lnTo>
                    <a:pt x="106" y="1019"/>
                  </a:lnTo>
                  <a:lnTo>
                    <a:pt x="1212" y="12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52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extrusionOk="0">
                  <a:moveTo>
                    <a:pt x="141" y="0"/>
                  </a:move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2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fill="none" extrusionOk="0">
                  <a:moveTo>
                    <a:pt x="141" y="0"/>
                  </a:moveTo>
                  <a:lnTo>
                    <a:pt x="141" y="0"/>
                  </a:ln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2"/>
            <p:cNvSpPr/>
            <p:nvPr/>
          </p:nvSpPr>
          <p:spPr>
            <a:xfrm>
              <a:off x="6630571" y="-5105954"/>
              <a:ext cx="13403" cy="55182"/>
            </a:xfrm>
            <a:custGeom>
              <a:avLst/>
              <a:gdLst/>
              <a:ahLst/>
              <a:cxnLst/>
              <a:rect l="l" t="t" r="r" b="b"/>
              <a:pathLst>
                <a:path w="282" h="1161" extrusionOk="0">
                  <a:moveTo>
                    <a:pt x="141" y="1"/>
                  </a:moveTo>
                  <a:lnTo>
                    <a:pt x="53" y="282"/>
                  </a:lnTo>
                  <a:lnTo>
                    <a:pt x="18" y="580"/>
                  </a:lnTo>
                  <a:lnTo>
                    <a:pt x="1" y="861"/>
                  </a:lnTo>
                  <a:lnTo>
                    <a:pt x="1" y="1160"/>
                  </a:lnTo>
                  <a:lnTo>
                    <a:pt x="159" y="1143"/>
                  </a:lnTo>
                  <a:lnTo>
                    <a:pt x="159" y="861"/>
                  </a:lnTo>
                  <a:lnTo>
                    <a:pt x="176" y="598"/>
                  </a:lnTo>
                  <a:lnTo>
                    <a:pt x="211" y="317"/>
                  </a:lnTo>
                  <a:lnTo>
                    <a:pt x="282" y="5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2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2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2"/>
            <p:cNvSpPr/>
            <p:nvPr/>
          </p:nvSpPr>
          <p:spPr>
            <a:xfrm>
              <a:off x="6797595" y="-4968161"/>
              <a:ext cx="7557" cy="71865"/>
            </a:xfrm>
            <a:custGeom>
              <a:avLst/>
              <a:gdLst/>
              <a:ahLst/>
              <a:cxnLst/>
              <a:rect l="l" t="t" r="r" b="b"/>
              <a:pathLst>
                <a:path w="159" h="1512" extrusionOk="0">
                  <a:moveTo>
                    <a:pt x="0" y="0"/>
                  </a:moveTo>
                  <a:lnTo>
                    <a:pt x="0" y="1511"/>
                  </a:lnTo>
                  <a:lnTo>
                    <a:pt x="158" y="15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52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0" y="1"/>
                  </a:move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52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52"/>
            <p:cNvSpPr/>
            <p:nvPr/>
          </p:nvSpPr>
          <p:spPr>
            <a:xfrm>
              <a:off x="6898599" y="-4958132"/>
              <a:ext cx="65211" cy="64308"/>
            </a:xfrm>
            <a:custGeom>
              <a:avLst/>
              <a:gdLst/>
              <a:ahLst/>
              <a:cxnLst/>
              <a:rect l="l" t="t" r="r" b="b"/>
              <a:pathLst>
                <a:path w="1372" h="1353" extrusionOk="0">
                  <a:moveTo>
                    <a:pt x="141" y="0"/>
                  </a:moveTo>
                  <a:lnTo>
                    <a:pt x="1" y="88"/>
                  </a:lnTo>
                  <a:lnTo>
                    <a:pt x="282" y="457"/>
                  </a:lnTo>
                  <a:lnTo>
                    <a:pt x="581" y="791"/>
                  </a:lnTo>
                  <a:lnTo>
                    <a:pt x="914" y="1089"/>
                  </a:lnTo>
                  <a:lnTo>
                    <a:pt x="1283" y="1353"/>
                  </a:lnTo>
                  <a:lnTo>
                    <a:pt x="1371" y="1230"/>
                  </a:lnTo>
                  <a:lnTo>
                    <a:pt x="1020" y="966"/>
                  </a:lnTo>
                  <a:lnTo>
                    <a:pt x="704" y="668"/>
                  </a:lnTo>
                  <a:lnTo>
                    <a:pt x="405" y="35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52"/>
          <p:cNvGrpSpPr/>
          <p:nvPr/>
        </p:nvGrpSpPr>
        <p:grpSpPr>
          <a:xfrm>
            <a:off x="6910083" y="3276827"/>
            <a:ext cx="1128172" cy="829208"/>
            <a:chOff x="6104496" y="-5435773"/>
            <a:chExt cx="1128172" cy="829208"/>
          </a:xfrm>
        </p:grpSpPr>
        <p:sp>
          <p:nvSpPr>
            <p:cNvPr id="3029" name="Google Shape;3029;p52"/>
            <p:cNvSpPr/>
            <p:nvPr/>
          </p:nvSpPr>
          <p:spPr>
            <a:xfrm>
              <a:off x="6104496" y="-5435773"/>
              <a:ext cx="1128172" cy="829208"/>
            </a:xfrm>
            <a:custGeom>
              <a:avLst/>
              <a:gdLst/>
              <a:ahLst/>
              <a:cxnLst/>
              <a:rect l="l" t="t" r="r" b="b"/>
              <a:pathLst>
                <a:path w="23736" h="17446" extrusionOk="0">
                  <a:moveTo>
                    <a:pt x="9575" y="0"/>
                  </a:moveTo>
                  <a:lnTo>
                    <a:pt x="8925" y="18"/>
                  </a:lnTo>
                  <a:lnTo>
                    <a:pt x="8275" y="53"/>
                  </a:lnTo>
                  <a:lnTo>
                    <a:pt x="7608" y="141"/>
                  </a:lnTo>
                  <a:lnTo>
                    <a:pt x="7256" y="194"/>
                  </a:lnTo>
                  <a:lnTo>
                    <a:pt x="6905" y="281"/>
                  </a:lnTo>
                  <a:lnTo>
                    <a:pt x="6202" y="439"/>
                  </a:lnTo>
                  <a:lnTo>
                    <a:pt x="5500" y="668"/>
                  </a:lnTo>
                  <a:lnTo>
                    <a:pt x="4797" y="914"/>
                  </a:lnTo>
                  <a:lnTo>
                    <a:pt x="4112" y="1177"/>
                  </a:lnTo>
                  <a:lnTo>
                    <a:pt x="3444" y="1476"/>
                  </a:lnTo>
                  <a:lnTo>
                    <a:pt x="2794" y="1810"/>
                  </a:lnTo>
                  <a:lnTo>
                    <a:pt x="2162" y="2144"/>
                  </a:lnTo>
                  <a:lnTo>
                    <a:pt x="1933" y="2267"/>
                  </a:lnTo>
                  <a:lnTo>
                    <a:pt x="1582" y="2477"/>
                  </a:lnTo>
                  <a:lnTo>
                    <a:pt x="1441" y="2583"/>
                  </a:lnTo>
                  <a:lnTo>
                    <a:pt x="1301" y="2688"/>
                  </a:lnTo>
                  <a:lnTo>
                    <a:pt x="1178" y="2811"/>
                  </a:lnTo>
                  <a:lnTo>
                    <a:pt x="1037" y="2952"/>
                  </a:lnTo>
                  <a:lnTo>
                    <a:pt x="914" y="3110"/>
                  </a:lnTo>
                  <a:lnTo>
                    <a:pt x="774" y="3285"/>
                  </a:lnTo>
                  <a:lnTo>
                    <a:pt x="704" y="3426"/>
                  </a:lnTo>
                  <a:lnTo>
                    <a:pt x="598" y="3690"/>
                  </a:lnTo>
                  <a:lnTo>
                    <a:pt x="335" y="4357"/>
                  </a:lnTo>
                  <a:lnTo>
                    <a:pt x="89" y="5007"/>
                  </a:lnTo>
                  <a:lnTo>
                    <a:pt x="18" y="5218"/>
                  </a:lnTo>
                  <a:lnTo>
                    <a:pt x="1" y="5288"/>
                  </a:lnTo>
                  <a:lnTo>
                    <a:pt x="668" y="5253"/>
                  </a:lnTo>
                  <a:lnTo>
                    <a:pt x="1336" y="5271"/>
                  </a:lnTo>
                  <a:lnTo>
                    <a:pt x="2004" y="5323"/>
                  </a:lnTo>
                  <a:lnTo>
                    <a:pt x="2671" y="5394"/>
                  </a:lnTo>
                  <a:lnTo>
                    <a:pt x="3321" y="5517"/>
                  </a:lnTo>
                  <a:lnTo>
                    <a:pt x="3971" y="5675"/>
                  </a:lnTo>
                  <a:lnTo>
                    <a:pt x="4604" y="5850"/>
                  </a:lnTo>
                  <a:lnTo>
                    <a:pt x="5236" y="6061"/>
                  </a:lnTo>
                  <a:lnTo>
                    <a:pt x="5869" y="6307"/>
                  </a:lnTo>
                  <a:lnTo>
                    <a:pt x="6483" y="6588"/>
                  </a:lnTo>
                  <a:lnTo>
                    <a:pt x="7081" y="6887"/>
                  </a:lnTo>
                  <a:lnTo>
                    <a:pt x="7660" y="7221"/>
                  </a:lnTo>
                  <a:lnTo>
                    <a:pt x="8240" y="7572"/>
                  </a:lnTo>
                  <a:lnTo>
                    <a:pt x="8785" y="7941"/>
                  </a:lnTo>
                  <a:lnTo>
                    <a:pt x="9329" y="8345"/>
                  </a:lnTo>
                  <a:lnTo>
                    <a:pt x="9856" y="8749"/>
                  </a:lnTo>
                  <a:lnTo>
                    <a:pt x="10348" y="9188"/>
                  </a:lnTo>
                  <a:lnTo>
                    <a:pt x="10840" y="9645"/>
                  </a:lnTo>
                  <a:lnTo>
                    <a:pt x="11315" y="10137"/>
                  </a:lnTo>
                  <a:lnTo>
                    <a:pt x="11754" y="10611"/>
                  </a:lnTo>
                  <a:lnTo>
                    <a:pt x="12193" y="11121"/>
                  </a:lnTo>
                  <a:lnTo>
                    <a:pt x="12615" y="11648"/>
                  </a:lnTo>
                  <a:lnTo>
                    <a:pt x="13019" y="12175"/>
                  </a:lnTo>
                  <a:lnTo>
                    <a:pt x="13388" y="12719"/>
                  </a:lnTo>
                  <a:lnTo>
                    <a:pt x="13757" y="13282"/>
                  </a:lnTo>
                  <a:lnTo>
                    <a:pt x="14125" y="13861"/>
                  </a:lnTo>
                  <a:lnTo>
                    <a:pt x="14459" y="14424"/>
                  </a:lnTo>
                  <a:lnTo>
                    <a:pt x="14775" y="15021"/>
                  </a:lnTo>
                  <a:lnTo>
                    <a:pt x="15092" y="15618"/>
                  </a:lnTo>
                  <a:lnTo>
                    <a:pt x="15373" y="16215"/>
                  </a:lnTo>
                  <a:lnTo>
                    <a:pt x="15654" y="16830"/>
                  </a:lnTo>
                  <a:lnTo>
                    <a:pt x="15917" y="17445"/>
                  </a:lnTo>
                  <a:lnTo>
                    <a:pt x="15900" y="16180"/>
                  </a:lnTo>
                  <a:lnTo>
                    <a:pt x="15900" y="14915"/>
                  </a:lnTo>
                  <a:lnTo>
                    <a:pt x="15900" y="13668"/>
                  </a:lnTo>
                  <a:lnTo>
                    <a:pt x="15865" y="13053"/>
                  </a:lnTo>
                  <a:lnTo>
                    <a:pt x="15830" y="12456"/>
                  </a:lnTo>
                  <a:lnTo>
                    <a:pt x="17042" y="12719"/>
                  </a:lnTo>
                  <a:lnTo>
                    <a:pt x="18236" y="12948"/>
                  </a:lnTo>
                  <a:lnTo>
                    <a:pt x="20643" y="13422"/>
                  </a:lnTo>
                  <a:lnTo>
                    <a:pt x="19923" y="12175"/>
                  </a:lnTo>
                  <a:lnTo>
                    <a:pt x="19220" y="10928"/>
                  </a:lnTo>
                  <a:lnTo>
                    <a:pt x="18553" y="9645"/>
                  </a:lnTo>
                  <a:lnTo>
                    <a:pt x="17903" y="8363"/>
                  </a:lnTo>
                  <a:lnTo>
                    <a:pt x="18658" y="8433"/>
                  </a:lnTo>
                  <a:lnTo>
                    <a:pt x="19413" y="8538"/>
                  </a:lnTo>
                  <a:lnTo>
                    <a:pt x="20169" y="8696"/>
                  </a:lnTo>
                  <a:lnTo>
                    <a:pt x="20907" y="8872"/>
                  </a:lnTo>
                  <a:lnTo>
                    <a:pt x="21627" y="9100"/>
                  </a:lnTo>
                  <a:lnTo>
                    <a:pt x="22347" y="9364"/>
                  </a:lnTo>
                  <a:lnTo>
                    <a:pt x="23050" y="9645"/>
                  </a:lnTo>
                  <a:lnTo>
                    <a:pt x="23735" y="9979"/>
                  </a:lnTo>
                  <a:lnTo>
                    <a:pt x="23735" y="9979"/>
                  </a:lnTo>
                  <a:lnTo>
                    <a:pt x="23032" y="8977"/>
                  </a:lnTo>
                  <a:lnTo>
                    <a:pt x="22294" y="7976"/>
                  </a:lnTo>
                  <a:lnTo>
                    <a:pt x="21908" y="7484"/>
                  </a:lnTo>
                  <a:lnTo>
                    <a:pt x="21504" y="6992"/>
                  </a:lnTo>
                  <a:lnTo>
                    <a:pt x="21100" y="6500"/>
                  </a:lnTo>
                  <a:lnTo>
                    <a:pt x="20678" y="6026"/>
                  </a:lnTo>
                  <a:lnTo>
                    <a:pt x="20257" y="5552"/>
                  </a:lnTo>
                  <a:lnTo>
                    <a:pt x="19817" y="5095"/>
                  </a:lnTo>
                  <a:lnTo>
                    <a:pt x="19378" y="4656"/>
                  </a:lnTo>
                  <a:lnTo>
                    <a:pt x="18921" y="4217"/>
                  </a:lnTo>
                  <a:lnTo>
                    <a:pt x="18447" y="3795"/>
                  </a:lnTo>
                  <a:lnTo>
                    <a:pt x="17973" y="3391"/>
                  </a:lnTo>
                  <a:lnTo>
                    <a:pt x="17481" y="3004"/>
                  </a:lnTo>
                  <a:lnTo>
                    <a:pt x="16989" y="2635"/>
                  </a:lnTo>
                  <a:lnTo>
                    <a:pt x="16480" y="2284"/>
                  </a:lnTo>
                  <a:lnTo>
                    <a:pt x="15970" y="1950"/>
                  </a:lnTo>
                  <a:lnTo>
                    <a:pt x="15443" y="1634"/>
                  </a:lnTo>
                  <a:lnTo>
                    <a:pt x="14898" y="1353"/>
                  </a:lnTo>
                  <a:lnTo>
                    <a:pt x="14354" y="1089"/>
                  </a:lnTo>
                  <a:lnTo>
                    <a:pt x="13792" y="844"/>
                  </a:lnTo>
                  <a:lnTo>
                    <a:pt x="13229" y="633"/>
                  </a:lnTo>
                  <a:lnTo>
                    <a:pt x="12650" y="457"/>
                  </a:lnTo>
                  <a:lnTo>
                    <a:pt x="12052" y="299"/>
                  </a:lnTo>
                  <a:lnTo>
                    <a:pt x="11455" y="176"/>
                  </a:lnTo>
                  <a:lnTo>
                    <a:pt x="10840" y="88"/>
                  </a:lnTo>
                  <a:lnTo>
                    <a:pt x="10208" y="18"/>
                  </a:lnTo>
                  <a:lnTo>
                    <a:pt x="957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52"/>
            <p:cNvSpPr/>
            <p:nvPr/>
          </p:nvSpPr>
          <p:spPr>
            <a:xfrm>
              <a:off x="6295713" y="-5317230"/>
              <a:ext cx="519455" cy="270588"/>
            </a:xfrm>
            <a:custGeom>
              <a:avLst/>
              <a:gdLst/>
              <a:ahLst/>
              <a:cxnLst/>
              <a:rect l="l" t="t" r="r" b="b"/>
              <a:pathLst>
                <a:path w="10929" h="56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05" y="36"/>
                  </a:lnTo>
                  <a:lnTo>
                    <a:pt x="791" y="71"/>
                  </a:lnTo>
                  <a:lnTo>
                    <a:pt x="1178" y="124"/>
                  </a:lnTo>
                  <a:lnTo>
                    <a:pt x="1582" y="194"/>
                  </a:lnTo>
                  <a:lnTo>
                    <a:pt x="2355" y="335"/>
                  </a:lnTo>
                  <a:lnTo>
                    <a:pt x="3110" y="546"/>
                  </a:lnTo>
                  <a:lnTo>
                    <a:pt x="3866" y="774"/>
                  </a:lnTo>
                  <a:lnTo>
                    <a:pt x="4621" y="1055"/>
                  </a:lnTo>
                  <a:lnTo>
                    <a:pt x="5342" y="1371"/>
                  </a:lnTo>
                  <a:lnTo>
                    <a:pt x="6062" y="1705"/>
                  </a:lnTo>
                  <a:lnTo>
                    <a:pt x="6747" y="2091"/>
                  </a:lnTo>
                  <a:lnTo>
                    <a:pt x="7415" y="2513"/>
                  </a:lnTo>
                  <a:lnTo>
                    <a:pt x="8065" y="2970"/>
                  </a:lnTo>
                  <a:lnTo>
                    <a:pt x="8697" y="3444"/>
                  </a:lnTo>
                  <a:lnTo>
                    <a:pt x="9294" y="3971"/>
                  </a:lnTo>
                  <a:lnTo>
                    <a:pt x="9874" y="4516"/>
                  </a:lnTo>
                  <a:lnTo>
                    <a:pt x="10138" y="4797"/>
                  </a:lnTo>
                  <a:lnTo>
                    <a:pt x="10419" y="5078"/>
                  </a:lnTo>
                  <a:lnTo>
                    <a:pt x="10665" y="5377"/>
                  </a:lnTo>
                  <a:lnTo>
                    <a:pt x="10928" y="56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52"/>
            <p:cNvSpPr/>
            <p:nvPr/>
          </p:nvSpPr>
          <p:spPr>
            <a:xfrm>
              <a:off x="6295713" y="-5321365"/>
              <a:ext cx="521927" cy="277242"/>
            </a:xfrm>
            <a:custGeom>
              <a:avLst/>
              <a:gdLst/>
              <a:ahLst/>
              <a:cxnLst/>
              <a:rect l="l" t="t" r="r" b="b"/>
              <a:pathLst>
                <a:path w="10981" h="5833" extrusionOk="0">
                  <a:moveTo>
                    <a:pt x="1" y="0"/>
                  </a:moveTo>
                  <a:lnTo>
                    <a:pt x="1" y="158"/>
                  </a:lnTo>
                  <a:lnTo>
                    <a:pt x="387" y="193"/>
                  </a:lnTo>
                  <a:lnTo>
                    <a:pt x="774" y="228"/>
                  </a:lnTo>
                  <a:lnTo>
                    <a:pt x="1564" y="351"/>
                  </a:lnTo>
                  <a:lnTo>
                    <a:pt x="2320" y="510"/>
                  </a:lnTo>
                  <a:lnTo>
                    <a:pt x="3093" y="703"/>
                  </a:lnTo>
                  <a:lnTo>
                    <a:pt x="3848" y="949"/>
                  </a:lnTo>
                  <a:lnTo>
                    <a:pt x="4586" y="1212"/>
                  </a:lnTo>
                  <a:lnTo>
                    <a:pt x="5306" y="1528"/>
                  </a:lnTo>
                  <a:lnTo>
                    <a:pt x="6009" y="1880"/>
                  </a:lnTo>
                  <a:lnTo>
                    <a:pt x="6712" y="2249"/>
                  </a:lnTo>
                  <a:lnTo>
                    <a:pt x="7379" y="2670"/>
                  </a:lnTo>
                  <a:lnTo>
                    <a:pt x="8029" y="3127"/>
                  </a:lnTo>
                  <a:lnTo>
                    <a:pt x="8644" y="3601"/>
                  </a:lnTo>
                  <a:lnTo>
                    <a:pt x="9242" y="4111"/>
                  </a:lnTo>
                  <a:lnTo>
                    <a:pt x="9821" y="4656"/>
                  </a:lnTo>
                  <a:lnTo>
                    <a:pt x="10348" y="5235"/>
                  </a:lnTo>
                  <a:lnTo>
                    <a:pt x="10612" y="5516"/>
                  </a:lnTo>
                  <a:lnTo>
                    <a:pt x="10858" y="5833"/>
                  </a:lnTo>
                  <a:lnTo>
                    <a:pt x="10981" y="5727"/>
                  </a:lnTo>
                  <a:lnTo>
                    <a:pt x="10735" y="5429"/>
                  </a:lnTo>
                  <a:lnTo>
                    <a:pt x="10471" y="5130"/>
                  </a:lnTo>
                  <a:lnTo>
                    <a:pt x="10208" y="4831"/>
                  </a:lnTo>
                  <a:lnTo>
                    <a:pt x="9927" y="4550"/>
                  </a:lnTo>
                  <a:lnTo>
                    <a:pt x="9347" y="3988"/>
                  </a:lnTo>
                  <a:lnTo>
                    <a:pt x="8750" y="3479"/>
                  </a:lnTo>
                  <a:lnTo>
                    <a:pt x="8117" y="2987"/>
                  </a:lnTo>
                  <a:lnTo>
                    <a:pt x="7467" y="2530"/>
                  </a:lnTo>
                  <a:lnTo>
                    <a:pt x="6782" y="2126"/>
                  </a:lnTo>
                  <a:lnTo>
                    <a:pt x="6079" y="1739"/>
                  </a:lnTo>
                  <a:lnTo>
                    <a:pt x="5377" y="1388"/>
                  </a:lnTo>
                  <a:lnTo>
                    <a:pt x="4639" y="1072"/>
                  </a:lnTo>
                  <a:lnTo>
                    <a:pt x="3901" y="791"/>
                  </a:lnTo>
                  <a:lnTo>
                    <a:pt x="3128" y="545"/>
                  </a:lnTo>
                  <a:lnTo>
                    <a:pt x="2355" y="351"/>
                  </a:lnTo>
                  <a:lnTo>
                    <a:pt x="1582" y="193"/>
                  </a:lnTo>
                  <a:lnTo>
                    <a:pt x="1196" y="123"/>
                  </a:lnTo>
                  <a:lnTo>
                    <a:pt x="791" y="70"/>
                  </a:lnTo>
                  <a:lnTo>
                    <a:pt x="405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52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52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fill="none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52"/>
            <p:cNvSpPr/>
            <p:nvPr/>
          </p:nvSpPr>
          <p:spPr>
            <a:xfrm>
              <a:off x="6829298" y="-5173591"/>
              <a:ext cx="91923" cy="30134"/>
            </a:xfrm>
            <a:custGeom>
              <a:avLst/>
              <a:gdLst/>
              <a:ahLst/>
              <a:cxnLst/>
              <a:rect l="l" t="t" r="r" b="b"/>
              <a:pathLst>
                <a:path w="1934" h="634" extrusionOk="0">
                  <a:moveTo>
                    <a:pt x="1898" y="1"/>
                  </a:moveTo>
                  <a:lnTo>
                    <a:pt x="1" y="492"/>
                  </a:lnTo>
                  <a:lnTo>
                    <a:pt x="53" y="633"/>
                  </a:lnTo>
                  <a:lnTo>
                    <a:pt x="1933" y="159"/>
                  </a:lnTo>
                  <a:lnTo>
                    <a:pt x="18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52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52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fill="none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52"/>
            <p:cNvSpPr/>
            <p:nvPr/>
          </p:nvSpPr>
          <p:spPr>
            <a:xfrm>
              <a:off x="6745834" y="-5280488"/>
              <a:ext cx="62645" cy="35980"/>
            </a:xfrm>
            <a:custGeom>
              <a:avLst/>
              <a:gdLst/>
              <a:ahLst/>
              <a:cxnLst/>
              <a:rect l="l" t="t" r="r" b="b"/>
              <a:pathLst>
                <a:path w="1318" h="757" extrusionOk="0">
                  <a:moveTo>
                    <a:pt x="1247" y="1"/>
                  </a:moveTo>
                  <a:lnTo>
                    <a:pt x="0" y="616"/>
                  </a:lnTo>
                  <a:lnTo>
                    <a:pt x="70" y="756"/>
                  </a:lnTo>
                  <a:lnTo>
                    <a:pt x="1318" y="14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52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52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fill="none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52"/>
            <p:cNvSpPr/>
            <p:nvPr/>
          </p:nvSpPr>
          <p:spPr>
            <a:xfrm>
              <a:off x="6608041" y="-5364809"/>
              <a:ext cx="57654" cy="48481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107" y="1"/>
                  </a:moveTo>
                  <a:lnTo>
                    <a:pt x="0" y="897"/>
                  </a:lnTo>
                  <a:lnTo>
                    <a:pt x="106" y="1019"/>
                  </a:lnTo>
                  <a:lnTo>
                    <a:pt x="1212" y="12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2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extrusionOk="0">
                  <a:moveTo>
                    <a:pt x="141" y="0"/>
                  </a:move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2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fill="none" extrusionOk="0">
                  <a:moveTo>
                    <a:pt x="141" y="0"/>
                  </a:moveTo>
                  <a:lnTo>
                    <a:pt x="141" y="0"/>
                  </a:ln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2"/>
            <p:cNvSpPr/>
            <p:nvPr/>
          </p:nvSpPr>
          <p:spPr>
            <a:xfrm>
              <a:off x="6630571" y="-5105954"/>
              <a:ext cx="13403" cy="55182"/>
            </a:xfrm>
            <a:custGeom>
              <a:avLst/>
              <a:gdLst/>
              <a:ahLst/>
              <a:cxnLst/>
              <a:rect l="l" t="t" r="r" b="b"/>
              <a:pathLst>
                <a:path w="282" h="1161" extrusionOk="0">
                  <a:moveTo>
                    <a:pt x="141" y="1"/>
                  </a:moveTo>
                  <a:lnTo>
                    <a:pt x="53" y="282"/>
                  </a:lnTo>
                  <a:lnTo>
                    <a:pt x="18" y="580"/>
                  </a:lnTo>
                  <a:lnTo>
                    <a:pt x="1" y="861"/>
                  </a:lnTo>
                  <a:lnTo>
                    <a:pt x="1" y="1160"/>
                  </a:lnTo>
                  <a:lnTo>
                    <a:pt x="159" y="1143"/>
                  </a:lnTo>
                  <a:lnTo>
                    <a:pt x="159" y="861"/>
                  </a:lnTo>
                  <a:lnTo>
                    <a:pt x="176" y="598"/>
                  </a:lnTo>
                  <a:lnTo>
                    <a:pt x="211" y="317"/>
                  </a:lnTo>
                  <a:lnTo>
                    <a:pt x="282" y="5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52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52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2"/>
            <p:cNvSpPr/>
            <p:nvPr/>
          </p:nvSpPr>
          <p:spPr>
            <a:xfrm>
              <a:off x="6797595" y="-4968161"/>
              <a:ext cx="7557" cy="71865"/>
            </a:xfrm>
            <a:custGeom>
              <a:avLst/>
              <a:gdLst/>
              <a:ahLst/>
              <a:cxnLst/>
              <a:rect l="l" t="t" r="r" b="b"/>
              <a:pathLst>
                <a:path w="159" h="1512" extrusionOk="0">
                  <a:moveTo>
                    <a:pt x="0" y="0"/>
                  </a:moveTo>
                  <a:lnTo>
                    <a:pt x="0" y="1511"/>
                  </a:lnTo>
                  <a:lnTo>
                    <a:pt x="158" y="15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52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0" y="1"/>
                  </a:move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52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52"/>
            <p:cNvSpPr/>
            <p:nvPr/>
          </p:nvSpPr>
          <p:spPr>
            <a:xfrm>
              <a:off x="6898599" y="-4958132"/>
              <a:ext cx="65211" cy="64308"/>
            </a:xfrm>
            <a:custGeom>
              <a:avLst/>
              <a:gdLst/>
              <a:ahLst/>
              <a:cxnLst/>
              <a:rect l="l" t="t" r="r" b="b"/>
              <a:pathLst>
                <a:path w="1372" h="1353" extrusionOk="0">
                  <a:moveTo>
                    <a:pt x="141" y="0"/>
                  </a:moveTo>
                  <a:lnTo>
                    <a:pt x="1" y="88"/>
                  </a:lnTo>
                  <a:lnTo>
                    <a:pt x="282" y="457"/>
                  </a:lnTo>
                  <a:lnTo>
                    <a:pt x="581" y="791"/>
                  </a:lnTo>
                  <a:lnTo>
                    <a:pt x="914" y="1089"/>
                  </a:lnTo>
                  <a:lnTo>
                    <a:pt x="1283" y="1353"/>
                  </a:lnTo>
                  <a:lnTo>
                    <a:pt x="1371" y="1230"/>
                  </a:lnTo>
                  <a:lnTo>
                    <a:pt x="1020" y="966"/>
                  </a:lnTo>
                  <a:lnTo>
                    <a:pt x="704" y="668"/>
                  </a:lnTo>
                  <a:lnTo>
                    <a:pt x="405" y="35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50" name="Google Shape;305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7775" y="1234450"/>
            <a:ext cx="1216800" cy="1216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</p:pic>
      <p:sp>
        <p:nvSpPr>
          <p:cNvPr id="3051" name="Google Shape;3051;p52"/>
          <p:cNvSpPr txBox="1">
            <a:spLocks noGrp="1"/>
          </p:cNvSpPr>
          <p:nvPr>
            <p:ph type="title"/>
          </p:nvPr>
        </p:nvSpPr>
        <p:spPr>
          <a:xfrm>
            <a:off x="3067276" y="1386356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 Álvarez</a:t>
            </a:r>
            <a:endParaRPr/>
          </a:p>
        </p:txBody>
      </p:sp>
      <p:sp>
        <p:nvSpPr>
          <p:cNvPr id="3052" name="Google Shape;3052;p52"/>
          <p:cNvSpPr txBox="1">
            <a:spLocks noGrp="1"/>
          </p:cNvSpPr>
          <p:nvPr>
            <p:ph type="title" idx="4"/>
          </p:nvPr>
        </p:nvSpPr>
        <p:spPr>
          <a:xfrm>
            <a:off x="680755" y="3535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SELL</a:t>
            </a:r>
            <a:r>
              <a:rPr lang="en-US" dirty="0"/>
              <a:t> </a:t>
            </a:r>
            <a:r>
              <a:rPr lang="en-US" dirty="0">
                <a:solidFill>
                  <a:schemeClr val="dk2"/>
                </a:solidFill>
              </a:rPr>
              <a:t>PRODUCT</a:t>
            </a:r>
          </a:p>
        </p:txBody>
      </p:sp>
      <p:sp>
        <p:nvSpPr>
          <p:cNvPr id="3053" name="Google Shape;3053;p52"/>
          <p:cNvSpPr txBox="1">
            <a:spLocks noGrp="1"/>
          </p:cNvSpPr>
          <p:nvPr>
            <p:ph type="title" idx="2"/>
          </p:nvPr>
        </p:nvSpPr>
        <p:spPr>
          <a:xfrm>
            <a:off x="3163726" y="3026898"/>
            <a:ext cx="2913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Sofía González</a:t>
            </a:r>
            <a:endParaRPr/>
          </a:p>
        </p:txBody>
      </p:sp>
      <p:sp>
        <p:nvSpPr>
          <p:cNvPr id="3054" name="Google Shape;3054;p52"/>
          <p:cNvSpPr txBox="1">
            <a:spLocks noGrp="1"/>
          </p:cNvSpPr>
          <p:nvPr>
            <p:ph type="subTitle" idx="1"/>
          </p:nvPr>
        </p:nvSpPr>
        <p:spPr>
          <a:xfrm>
            <a:off x="3163726" y="3391177"/>
            <a:ext cx="2913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Aquí puedes hablar un poco sobre esta persona</a:t>
            </a:r>
            <a:endParaRPr/>
          </a:p>
        </p:txBody>
      </p:sp>
      <p:sp>
        <p:nvSpPr>
          <p:cNvPr id="3055" name="Google Shape;3055;p52"/>
          <p:cNvSpPr txBox="1">
            <a:spLocks noGrp="1"/>
          </p:cNvSpPr>
          <p:nvPr>
            <p:ph type="subTitle" idx="3"/>
          </p:nvPr>
        </p:nvSpPr>
        <p:spPr>
          <a:xfrm>
            <a:off x="3066976" y="1750636"/>
            <a:ext cx="2913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Aquí puedes hablar un poco sobre esta persona</a:t>
            </a:r>
            <a:endParaRPr/>
          </a:p>
        </p:txBody>
      </p:sp>
      <p:pic>
        <p:nvPicPr>
          <p:cNvPr id="3056" name="Google Shape;3056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9425" y="2874991"/>
            <a:ext cx="1216800" cy="1216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</p:pic>
      <p:sp>
        <p:nvSpPr>
          <p:cNvPr id="3057" name="Google Shape;3057;p52"/>
          <p:cNvSpPr/>
          <p:nvPr/>
        </p:nvSpPr>
        <p:spPr>
          <a:xfrm>
            <a:off x="1978572" y="2330661"/>
            <a:ext cx="655200" cy="6552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52"/>
          <p:cNvSpPr/>
          <p:nvPr/>
        </p:nvSpPr>
        <p:spPr>
          <a:xfrm>
            <a:off x="6510222" y="3939877"/>
            <a:ext cx="655200" cy="6552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59" name="Google Shape;3059;p52"/>
          <p:cNvGrpSpPr/>
          <p:nvPr/>
        </p:nvGrpSpPr>
        <p:grpSpPr>
          <a:xfrm>
            <a:off x="2120700" y="2450388"/>
            <a:ext cx="370950" cy="415725"/>
            <a:chOff x="6970575" y="3248375"/>
            <a:chExt cx="370950" cy="415725"/>
          </a:xfrm>
        </p:grpSpPr>
        <p:sp>
          <p:nvSpPr>
            <p:cNvPr id="3060" name="Google Shape;3060;p52"/>
            <p:cNvSpPr/>
            <p:nvPr/>
          </p:nvSpPr>
          <p:spPr>
            <a:xfrm>
              <a:off x="7100525" y="3320300"/>
              <a:ext cx="67525" cy="168425"/>
            </a:xfrm>
            <a:custGeom>
              <a:avLst/>
              <a:gdLst/>
              <a:ahLst/>
              <a:cxnLst/>
              <a:rect l="l" t="t" r="r" b="b"/>
              <a:pathLst>
                <a:path w="2701" h="6737" extrusionOk="0">
                  <a:moveTo>
                    <a:pt x="1136" y="0"/>
                  </a:moveTo>
                  <a:lnTo>
                    <a:pt x="1060" y="25"/>
                  </a:lnTo>
                  <a:lnTo>
                    <a:pt x="152" y="227"/>
                  </a:lnTo>
                  <a:lnTo>
                    <a:pt x="76" y="252"/>
                  </a:lnTo>
                  <a:lnTo>
                    <a:pt x="26" y="303"/>
                  </a:lnTo>
                  <a:lnTo>
                    <a:pt x="1" y="378"/>
                  </a:lnTo>
                  <a:lnTo>
                    <a:pt x="1" y="454"/>
                  </a:lnTo>
                  <a:lnTo>
                    <a:pt x="1439" y="6611"/>
                  </a:lnTo>
                  <a:lnTo>
                    <a:pt x="1464" y="6661"/>
                  </a:lnTo>
                  <a:lnTo>
                    <a:pt x="1540" y="6712"/>
                  </a:lnTo>
                  <a:lnTo>
                    <a:pt x="1590" y="6737"/>
                  </a:lnTo>
                  <a:lnTo>
                    <a:pt x="1666" y="6737"/>
                  </a:lnTo>
                  <a:lnTo>
                    <a:pt x="2574" y="6535"/>
                  </a:lnTo>
                  <a:lnTo>
                    <a:pt x="2650" y="6485"/>
                  </a:lnTo>
                  <a:lnTo>
                    <a:pt x="2675" y="6434"/>
                  </a:lnTo>
                  <a:lnTo>
                    <a:pt x="2700" y="6384"/>
                  </a:lnTo>
                  <a:lnTo>
                    <a:pt x="2700" y="6308"/>
                  </a:lnTo>
                  <a:lnTo>
                    <a:pt x="1262" y="151"/>
                  </a:lnTo>
                  <a:lnTo>
                    <a:pt x="1237" y="76"/>
                  </a:lnTo>
                  <a:lnTo>
                    <a:pt x="1187" y="25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52"/>
            <p:cNvSpPr/>
            <p:nvPr/>
          </p:nvSpPr>
          <p:spPr>
            <a:xfrm>
              <a:off x="7255700" y="3329750"/>
              <a:ext cx="76975" cy="167175"/>
            </a:xfrm>
            <a:custGeom>
              <a:avLst/>
              <a:gdLst/>
              <a:ahLst/>
              <a:cxnLst/>
              <a:rect l="l" t="t" r="r" b="b"/>
              <a:pathLst>
                <a:path w="3079" h="6687" extrusionOk="0">
                  <a:moveTo>
                    <a:pt x="1918" y="0"/>
                  </a:moveTo>
                  <a:lnTo>
                    <a:pt x="1843" y="51"/>
                  </a:lnTo>
                  <a:lnTo>
                    <a:pt x="1817" y="127"/>
                  </a:lnTo>
                  <a:lnTo>
                    <a:pt x="1" y="6182"/>
                  </a:lnTo>
                  <a:lnTo>
                    <a:pt x="1" y="6258"/>
                  </a:lnTo>
                  <a:lnTo>
                    <a:pt x="26" y="6308"/>
                  </a:lnTo>
                  <a:lnTo>
                    <a:pt x="76" y="6359"/>
                  </a:lnTo>
                  <a:lnTo>
                    <a:pt x="127" y="6409"/>
                  </a:lnTo>
                  <a:lnTo>
                    <a:pt x="1010" y="6662"/>
                  </a:lnTo>
                  <a:lnTo>
                    <a:pt x="1086" y="6687"/>
                  </a:lnTo>
                  <a:lnTo>
                    <a:pt x="1161" y="6662"/>
                  </a:lnTo>
                  <a:lnTo>
                    <a:pt x="1212" y="6611"/>
                  </a:lnTo>
                  <a:lnTo>
                    <a:pt x="1262" y="6535"/>
                  </a:lnTo>
                  <a:lnTo>
                    <a:pt x="3054" y="480"/>
                  </a:lnTo>
                  <a:lnTo>
                    <a:pt x="3079" y="429"/>
                  </a:lnTo>
                  <a:lnTo>
                    <a:pt x="3054" y="354"/>
                  </a:lnTo>
                  <a:lnTo>
                    <a:pt x="3003" y="303"/>
                  </a:lnTo>
                  <a:lnTo>
                    <a:pt x="2928" y="25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52"/>
            <p:cNvSpPr/>
            <p:nvPr/>
          </p:nvSpPr>
          <p:spPr>
            <a:xfrm>
              <a:off x="7124500" y="3283075"/>
              <a:ext cx="64375" cy="168450"/>
            </a:xfrm>
            <a:custGeom>
              <a:avLst/>
              <a:gdLst/>
              <a:ahLst/>
              <a:cxnLst/>
              <a:rect l="l" t="t" r="r" b="b"/>
              <a:pathLst>
                <a:path w="2575" h="6738" extrusionOk="0">
                  <a:moveTo>
                    <a:pt x="1060" y="0"/>
                  </a:moveTo>
                  <a:lnTo>
                    <a:pt x="152" y="202"/>
                  </a:lnTo>
                  <a:lnTo>
                    <a:pt x="76" y="227"/>
                  </a:lnTo>
                  <a:lnTo>
                    <a:pt x="26" y="278"/>
                  </a:lnTo>
                  <a:lnTo>
                    <a:pt x="0" y="354"/>
                  </a:lnTo>
                  <a:lnTo>
                    <a:pt x="0" y="404"/>
                  </a:lnTo>
                  <a:lnTo>
                    <a:pt x="1287" y="6611"/>
                  </a:lnTo>
                  <a:lnTo>
                    <a:pt x="1338" y="6662"/>
                  </a:lnTo>
                  <a:lnTo>
                    <a:pt x="1388" y="6712"/>
                  </a:lnTo>
                  <a:lnTo>
                    <a:pt x="1439" y="6737"/>
                  </a:lnTo>
                  <a:lnTo>
                    <a:pt x="1514" y="6737"/>
                  </a:lnTo>
                  <a:lnTo>
                    <a:pt x="2423" y="6561"/>
                  </a:lnTo>
                  <a:lnTo>
                    <a:pt x="2498" y="6535"/>
                  </a:lnTo>
                  <a:lnTo>
                    <a:pt x="2549" y="6485"/>
                  </a:lnTo>
                  <a:lnTo>
                    <a:pt x="2574" y="6409"/>
                  </a:lnTo>
                  <a:lnTo>
                    <a:pt x="2574" y="6333"/>
                  </a:lnTo>
                  <a:lnTo>
                    <a:pt x="1287" y="152"/>
                  </a:lnTo>
                  <a:lnTo>
                    <a:pt x="1262" y="76"/>
                  </a:lnTo>
                  <a:lnTo>
                    <a:pt x="1212" y="26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52"/>
            <p:cNvSpPr/>
            <p:nvPr/>
          </p:nvSpPr>
          <p:spPr>
            <a:xfrm>
              <a:off x="7244350" y="3292525"/>
              <a:ext cx="66900" cy="167825"/>
            </a:xfrm>
            <a:custGeom>
              <a:avLst/>
              <a:gdLst/>
              <a:ahLst/>
              <a:cxnLst/>
              <a:rect l="l" t="t" r="r" b="b"/>
              <a:pathLst>
                <a:path w="2676" h="6713" extrusionOk="0">
                  <a:moveTo>
                    <a:pt x="1565" y="1"/>
                  </a:moveTo>
                  <a:lnTo>
                    <a:pt x="1489" y="26"/>
                  </a:lnTo>
                  <a:lnTo>
                    <a:pt x="1439" y="77"/>
                  </a:lnTo>
                  <a:lnTo>
                    <a:pt x="1413" y="127"/>
                  </a:lnTo>
                  <a:lnTo>
                    <a:pt x="0" y="6284"/>
                  </a:lnTo>
                  <a:lnTo>
                    <a:pt x="0" y="6359"/>
                  </a:lnTo>
                  <a:lnTo>
                    <a:pt x="26" y="6435"/>
                  </a:lnTo>
                  <a:lnTo>
                    <a:pt x="76" y="6485"/>
                  </a:lnTo>
                  <a:lnTo>
                    <a:pt x="127" y="6511"/>
                  </a:lnTo>
                  <a:lnTo>
                    <a:pt x="1035" y="6712"/>
                  </a:lnTo>
                  <a:lnTo>
                    <a:pt x="1111" y="6712"/>
                  </a:lnTo>
                  <a:lnTo>
                    <a:pt x="1186" y="6687"/>
                  </a:lnTo>
                  <a:lnTo>
                    <a:pt x="1237" y="6637"/>
                  </a:lnTo>
                  <a:lnTo>
                    <a:pt x="1262" y="6586"/>
                  </a:lnTo>
                  <a:lnTo>
                    <a:pt x="2675" y="430"/>
                  </a:lnTo>
                  <a:lnTo>
                    <a:pt x="2675" y="354"/>
                  </a:lnTo>
                  <a:lnTo>
                    <a:pt x="2650" y="278"/>
                  </a:lnTo>
                  <a:lnTo>
                    <a:pt x="2599" y="228"/>
                  </a:lnTo>
                  <a:lnTo>
                    <a:pt x="2549" y="203"/>
                  </a:lnTo>
                  <a:lnTo>
                    <a:pt x="1641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52"/>
            <p:cNvSpPr/>
            <p:nvPr/>
          </p:nvSpPr>
          <p:spPr>
            <a:xfrm>
              <a:off x="7198300" y="3254050"/>
              <a:ext cx="37250" cy="167825"/>
            </a:xfrm>
            <a:custGeom>
              <a:avLst/>
              <a:gdLst/>
              <a:ahLst/>
              <a:cxnLst/>
              <a:rect l="l" t="t" r="r" b="b"/>
              <a:pathLst>
                <a:path w="1490" h="6713" extrusionOk="0">
                  <a:moveTo>
                    <a:pt x="379" y="1"/>
                  </a:moveTo>
                  <a:lnTo>
                    <a:pt x="303" y="26"/>
                  </a:lnTo>
                  <a:lnTo>
                    <a:pt x="253" y="51"/>
                  </a:lnTo>
                  <a:lnTo>
                    <a:pt x="202" y="127"/>
                  </a:lnTo>
                  <a:lnTo>
                    <a:pt x="202" y="177"/>
                  </a:lnTo>
                  <a:lnTo>
                    <a:pt x="1" y="6510"/>
                  </a:lnTo>
                  <a:lnTo>
                    <a:pt x="26" y="6586"/>
                  </a:lnTo>
                  <a:lnTo>
                    <a:pt x="51" y="6637"/>
                  </a:lnTo>
                  <a:lnTo>
                    <a:pt x="101" y="6687"/>
                  </a:lnTo>
                  <a:lnTo>
                    <a:pt x="177" y="6687"/>
                  </a:lnTo>
                  <a:lnTo>
                    <a:pt x="1111" y="6712"/>
                  </a:lnTo>
                  <a:lnTo>
                    <a:pt x="1186" y="6712"/>
                  </a:lnTo>
                  <a:lnTo>
                    <a:pt x="1237" y="6662"/>
                  </a:lnTo>
                  <a:lnTo>
                    <a:pt x="1287" y="6611"/>
                  </a:lnTo>
                  <a:lnTo>
                    <a:pt x="1313" y="6536"/>
                  </a:lnTo>
                  <a:lnTo>
                    <a:pt x="1489" y="228"/>
                  </a:lnTo>
                  <a:lnTo>
                    <a:pt x="1489" y="152"/>
                  </a:lnTo>
                  <a:lnTo>
                    <a:pt x="1439" y="102"/>
                  </a:lnTo>
                  <a:lnTo>
                    <a:pt x="1388" y="51"/>
                  </a:lnTo>
                  <a:lnTo>
                    <a:pt x="1313" y="26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52"/>
            <p:cNvSpPr/>
            <p:nvPr/>
          </p:nvSpPr>
          <p:spPr>
            <a:xfrm>
              <a:off x="7164250" y="3303875"/>
              <a:ext cx="47325" cy="168450"/>
            </a:xfrm>
            <a:custGeom>
              <a:avLst/>
              <a:gdLst/>
              <a:ahLst/>
              <a:cxnLst/>
              <a:rect l="l" t="t" r="r" b="b"/>
              <a:pathLst>
                <a:path w="1893" h="6738" extrusionOk="0">
                  <a:moveTo>
                    <a:pt x="1085" y="1"/>
                  </a:moveTo>
                  <a:lnTo>
                    <a:pt x="177" y="77"/>
                  </a:lnTo>
                  <a:lnTo>
                    <a:pt x="101" y="102"/>
                  </a:lnTo>
                  <a:lnTo>
                    <a:pt x="51" y="152"/>
                  </a:lnTo>
                  <a:lnTo>
                    <a:pt x="0" y="228"/>
                  </a:lnTo>
                  <a:lnTo>
                    <a:pt x="0" y="279"/>
                  </a:lnTo>
                  <a:lnTo>
                    <a:pt x="606" y="6586"/>
                  </a:lnTo>
                  <a:lnTo>
                    <a:pt x="631" y="6662"/>
                  </a:lnTo>
                  <a:lnTo>
                    <a:pt x="681" y="6713"/>
                  </a:lnTo>
                  <a:lnTo>
                    <a:pt x="732" y="6738"/>
                  </a:lnTo>
                  <a:lnTo>
                    <a:pt x="807" y="6738"/>
                  </a:lnTo>
                  <a:lnTo>
                    <a:pt x="1741" y="6662"/>
                  </a:lnTo>
                  <a:lnTo>
                    <a:pt x="1791" y="6637"/>
                  </a:lnTo>
                  <a:lnTo>
                    <a:pt x="1867" y="6586"/>
                  </a:lnTo>
                  <a:lnTo>
                    <a:pt x="1892" y="6536"/>
                  </a:lnTo>
                  <a:lnTo>
                    <a:pt x="1892" y="6460"/>
                  </a:lnTo>
                  <a:lnTo>
                    <a:pt x="1287" y="152"/>
                  </a:lnTo>
                  <a:lnTo>
                    <a:pt x="1262" y="102"/>
                  </a:lnTo>
                  <a:lnTo>
                    <a:pt x="1236" y="51"/>
                  </a:lnTo>
                  <a:lnTo>
                    <a:pt x="1161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52"/>
            <p:cNvSpPr/>
            <p:nvPr/>
          </p:nvSpPr>
          <p:spPr>
            <a:xfrm>
              <a:off x="7217225" y="3312075"/>
              <a:ext cx="54275" cy="169100"/>
            </a:xfrm>
            <a:custGeom>
              <a:avLst/>
              <a:gdLst/>
              <a:ahLst/>
              <a:cxnLst/>
              <a:rect l="l" t="t" r="r" b="b"/>
              <a:pathLst>
                <a:path w="2171" h="6764" extrusionOk="0">
                  <a:moveTo>
                    <a:pt x="1010" y="1"/>
                  </a:moveTo>
                  <a:lnTo>
                    <a:pt x="959" y="51"/>
                  </a:lnTo>
                  <a:lnTo>
                    <a:pt x="909" y="102"/>
                  </a:lnTo>
                  <a:lnTo>
                    <a:pt x="884" y="178"/>
                  </a:lnTo>
                  <a:lnTo>
                    <a:pt x="1" y="6435"/>
                  </a:lnTo>
                  <a:lnTo>
                    <a:pt x="1" y="6486"/>
                  </a:lnTo>
                  <a:lnTo>
                    <a:pt x="26" y="6561"/>
                  </a:lnTo>
                  <a:lnTo>
                    <a:pt x="76" y="6612"/>
                  </a:lnTo>
                  <a:lnTo>
                    <a:pt x="152" y="6637"/>
                  </a:lnTo>
                  <a:lnTo>
                    <a:pt x="1060" y="6763"/>
                  </a:lnTo>
                  <a:lnTo>
                    <a:pt x="1136" y="6763"/>
                  </a:lnTo>
                  <a:lnTo>
                    <a:pt x="1212" y="6738"/>
                  </a:lnTo>
                  <a:lnTo>
                    <a:pt x="1262" y="6662"/>
                  </a:lnTo>
                  <a:lnTo>
                    <a:pt x="1287" y="6612"/>
                  </a:lnTo>
                  <a:lnTo>
                    <a:pt x="2170" y="354"/>
                  </a:lnTo>
                  <a:lnTo>
                    <a:pt x="2170" y="279"/>
                  </a:lnTo>
                  <a:lnTo>
                    <a:pt x="2120" y="203"/>
                  </a:lnTo>
                  <a:lnTo>
                    <a:pt x="2070" y="152"/>
                  </a:lnTo>
                  <a:lnTo>
                    <a:pt x="2019" y="127"/>
                  </a:lnTo>
                  <a:lnTo>
                    <a:pt x="1085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52"/>
            <p:cNvSpPr/>
            <p:nvPr/>
          </p:nvSpPr>
          <p:spPr>
            <a:xfrm>
              <a:off x="7090425" y="3372025"/>
              <a:ext cx="245425" cy="285750"/>
            </a:xfrm>
            <a:custGeom>
              <a:avLst/>
              <a:gdLst/>
              <a:ahLst/>
              <a:cxnLst/>
              <a:rect l="l" t="t" r="r" b="b"/>
              <a:pathLst>
                <a:path w="9817" h="11430" extrusionOk="0">
                  <a:moveTo>
                    <a:pt x="77" y="0"/>
                  </a:moveTo>
                  <a:lnTo>
                    <a:pt x="51" y="50"/>
                  </a:lnTo>
                  <a:lnTo>
                    <a:pt x="26" y="76"/>
                  </a:lnTo>
                  <a:lnTo>
                    <a:pt x="1" y="126"/>
                  </a:lnTo>
                  <a:lnTo>
                    <a:pt x="581" y="11304"/>
                  </a:lnTo>
                  <a:lnTo>
                    <a:pt x="606" y="11354"/>
                  </a:lnTo>
                  <a:lnTo>
                    <a:pt x="632" y="11380"/>
                  </a:lnTo>
                  <a:lnTo>
                    <a:pt x="682" y="11405"/>
                  </a:lnTo>
                  <a:lnTo>
                    <a:pt x="733" y="11430"/>
                  </a:lnTo>
                  <a:lnTo>
                    <a:pt x="9110" y="11430"/>
                  </a:lnTo>
                  <a:lnTo>
                    <a:pt x="9135" y="11405"/>
                  </a:lnTo>
                  <a:lnTo>
                    <a:pt x="9185" y="11380"/>
                  </a:lnTo>
                  <a:lnTo>
                    <a:pt x="9211" y="11354"/>
                  </a:lnTo>
                  <a:lnTo>
                    <a:pt x="9236" y="11304"/>
                  </a:lnTo>
                  <a:lnTo>
                    <a:pt x="9816" y="126"/>
                  </a:lnTo>
                  <a:lnTo>
                    <a:pt x="9791" y="76"/>
                  </a:lnTo>
                  <a:lnTo>
                    <a:pt x="9766" y="50"/>
                  </a:lnTo>
                  <a:lnTo>
                    <a:pt x="9740" y="0"/>
                  </a:lnTo>
                  <a:lnTo>
                    <a:pt x="7671" y="0"/>
                  </a:lnTo>
                  <a:lnTo>
                    <a:pt x="7570" y="25"/>
                  </a:lnTo>
                  <a:lnTo>
                    <a:pt x="7470" y="76"/>
                  </a:lnTo>
                  <a:lnTo>
                    <a:pt x="7394" y="126"/>
                  </a:lnTo>
                  <a:lnTo>
                    <a:pt x="7318" y="202"/>
                  </a:lnTo>
                  <a:lnTo>
                    <a:pt x="7242" y="278"/>
                  </a:lnTo>
                  <a:lnTo>
                    <a:pt x="7192" y="378"/>
                  </a:lnTo>
                  <a:lnTo>
                    <a:pt x="7167" y="479"/>
                  </a:lnTo>
                  <a:lnTo>
                    <a:pt x="7041" y="1135"/>
                  </a:lnTo>
                  <a:lnTo>
                    <a:pt x="6990" y="1236"/>
                  </a:lnTo>
                  <a:lnTo>
                    <a:pt x="6965" y="1337"/>
                  </a:lnTo>
                  <a:lnTo>
                    <a:pt x="6889" y="1413"/>
                  </a:lnTo>
                  <a:lnTo>
                    <a:pt x="6814" y="1489"/>
                  </a:lnTo>
                  <a:lnTo>
                    <a:pt x="6738" y="1539"/>
                  </a:lnTo>
                  <a:lnTo>
                    <a:pt x="6637" y="1590"/>
                  </a:lnTo>
                  <a:lnTo>
                    <a:pt x="6536" y="1615"/>
                  </a:lnTo>
                  <a:lnTo>
                    <a:pt x="3281" y="1615"/>
                  </a:lnTo>
                  <a:lnTo>
                    <a:pt x="3180" y="1590"/>
                  </a:lnTo>
                  <a:lnTo>
                    <a:pt x="3079" y="1539"/>
                  </a:lnTo>
                  <a:lnTo>
                    <a:pt x="3004" y="1489"/>
                  </a:lnTo>
                  <a:lnTo>
                    <a:pt x="2928" y="1413"/>
                  </a:lnTo>
                  <a:lnTo>
                    <a:pt x="2852" y="1337"/>
                  </a:lnTo>
                  <a:lnTo>
                    <a:pt x="2827" y="1236"/>
                  </a:lnTo>
                  <a:lnTo>
                    <a:pt x="2776" y="1135"/>
                  </a:lnTo>
                  <a:lnTo>
                    <a:pt x="2650" y="479"/>
                  </a:lnTo>
                  <a:lnTo>
                    <a:pt x="2625" y="378"/>
                  </a:lnTo>
                  <a:lnTo>
                    <a:pt x="2575" y="278"/>
                  </a:lnTo>
                  <a:lnTo>
                    <a:pt x="2499" y="202"/>
                  </a:lnTo>
                  <a:lnTo>
                    <a:pt x="2448" y="126"/>
                  </a:lnTo>
                  <a:lnTo>
                    <a:pt x="2347" y="76"/>
                  </a:lnTo>
                  <a:lnTo>
                    <a:pt x="2247" y="2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52"/>
            <p:cNvSpPr/>
            <p:nvPr/>
          </p:nvSpPr>
          <p:spPr>
            <a:xfrm>
              <a:off x="7293550" y="3372025"/>
              <a:ext cx="42300" cy="285750"/>
            </a:xfrm>
            <a:custGeom>
              <a:avLst/>
              <a:gdLst/>
              <a:ahLst/>
              <a:cxnLst/>
              <a:rect l="l" t="t" r="r" b="b"/>
              <a:pathLst>
                <a:path w="1692" h="11430" extrusionOk="0">
                  <a:moveTo>
                    <a:pt x="631" y="0"/>
                  </a:moveTo>
                  <a:lnTo>
                    <a:pt x="682" y="50"/>
                  </a:lnTo>
                  <a:lnTo>
                    <a:pt x="707" y="76"/>
                  </a:lnTo>
                  <a:lnTo>
                    <a:pt x="707" y="126"/>
                  </a:lnTo>
                  <a:lnTo>
                    <a:pt x="127" y="11304"/>
                  </a:lnTo>
                  <a:lnTo>
                    <a:pt x="127" y="11354"/>
                  </a:lnTo>
                  <a:lnTo>
                    <a:pt x="76" y="11380"/>
                  </a:lnTo>
                  <a:lnTo>
                    <a:pt x="51" y="11405"/>
                  </a:lnTo>
                  <a:lnTo>
                    <a:pt x="1" y="11430"/>
                  </a:lnTo>
                  <a:lnTo>
                    <a:pt x="985" y="11430"/>
                  </a:lnTo>
                  <a:lnTo>
                    <a:pt x="1010" y="11405"/>
                  </a:lnTo>
                  <a:lnTo>
                    <a:pt x="1060" y="11380"/>
                  </a:lnTo>
                  <a:lnTo>
                    <a:pt x="1086" y="11354"/>
                  </a:lnTo>
                  <a:lnTo>
                    <a:pt x="1111" y="11304"/>
                  </a:lnTo>
                  <a:lnTo>
                    <a:pt x="1691" y="126"/>
                  </a:lnTo>
                  <a:lnTo>
                    <a:pt x="1666" y="76"/>
                  </a:lnTo>
                  <a:lnTo>
                    <a:pt x="1641" y="50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52"/>
            <p:cNvSpPr/>
            <p:nvPr/>
          </p:nvSpPr>
          <p:spPr>
            <a:xfrm>
              <a:off x="7154150" y="3486825"/>
              <a:ext cx="117975" cy="66875"/>
            </a:xfrm>
            <a:custGeom>
              <a:avLst/>
              <a:gdLst/>
              <a:ahLst/>
              <a:cxnLst/>
              <a:rect l="l" t="t" r="r" b="b"/>
              <a:pathLst>
                <a:path w="4719" h="2675" extrusionOk="0">
                  <a:moveTo>
                    <a:pt x="2120" y="0"/>
                  </a:moveTo>
                  <a:lnTo>
                    <a:pt x="1893" y="51"/>
                  </a:lnTo>
                  <a:lnTo>
                    <a:pt x="1666" y="101"/>
                  </a:lnTo>
                  <a:lnTo>
                    <a:pt x="1439" y="177"/>
                  </a:lnTo>
                  <a:lnTo>
                    <a:pt x="1237" y="278"/>
                  </a:lnTo>
                  <a:lnTo>
                    <a:pt x="1035" y="404"/>
                  </a:lnTo>
                  <a:lnTo>
                    <a:pt x="858" y="530"/>
                  </a:lnTo>
                  <a:lnTo>
                    <a:pt x="707" y="681"/>
                  </a:lnTo>
                  <a:lnTo>
                    <a:pt x="555" y="858"/>
                  </a:lnTo>
                  <a:lnTo>
                    <a:pt x="404" y="1035"/>
                  </a:lnTo>
                  <a:lnTo>
                    <a:pt x="278" y="1237"/>
                  </a:lnTo>
                  <a:lnTo>
                    <a:pt x="202" y="1438"/>
                  </a:lnTo>
                  <a:lnTo>
                    <a:pt x="101" y="1665"/>
                  </a:lnTo>
                  <a:lnTo>
                    <a:pt x="51" y="1867"/>
                  </a:lnTo>
                  <a:lnTo>
                    <a:pt x="26" y="2120"/>
                  </a:lnTo>
                  <a:lnTo>
                    <a:pt x="0" y="2347"/>
                  </a:lnTo>
                  <a:lnTo>
                    <a:pt x="0" y="2523"/>
                  </a:lnTo>
                  <a:lnTo>
                    <a:pt x="26" y="2574"/>
                  </a:lnTo>
                  <a:lnTo>
                    <a:pt x="51" y="2624"/>
                  </a:lnTo>
                  <a:lnTo>
                    <a:pt x="101" y="2650"/>
                  </a:lnTo>
                  <a:lnTo>
                    <a:pt x="152" y="2675"/>
                  </a:lnTo>
                  <a:lnTo>
                    <a:pt x="4567" y="2675"/>
                  </a:lnTo>
                  <a:lnTo>
                    <a:pt x="4618" y="2650"/>
                  </a:lnTo>
                  <a:lnTo>
                    <a:pt x="4668" y="2624"/>
                  </a:lnTo>
                  <a:lnTo>
                    <a:pt x="4693" y="2574"/>
                  </a:lnTo>
                  <a:lnTo>
                    <a:pt x="4719" y="2523"/>
                  </a:lnTo>
                  <a:lnTo>
                    <a:pt x="4719" y="2347"/>
                  </a:lnTo>
                  <a:lnTo>
                    <a:pt x="4693" y="2120"/>
                  </a:lnTo>
                  <a:lnTo>
                    <a:pt x="4668" y="1867"/>
                  </a:lnTo>
                  <a:lnTo>
                    <a:pt x="4618" y="1665"/>
                  </a:lnTo>
                  <a:lnTo>
                    <a:pt x="4517" y="1438"/>
                  </a:lnTo>
                  <a:lnTo>
                    <a:pt x="4441" y="1237"/>
                  </a:lnTo>
                  <a:lnTo>
                    <a:pt x="4315" y="1035"/>
                  </a:lnTo>
                  <a:lnTo>
                    <a:pt x="4189" y="858"/>
                  </a:lnTo>
                  <a:lnTo>
                    <a:pt x="4012" y="681"/>
                  </a:lnTo>
                  <a:lnTo>
                    <a:pt x="3861" y="530"/>
                  </a:lnTo>
                  <a:lnTo>
                    <a:pt x="3684" y="404"/>
                  </a:lnTo>
                  <a:lnTo>
                    <a:pt x="3482" y="278"/>
                  </a:lnTo>
                  <a:lnTo>
                    <a:pt x="3280" y="177"/>
                  </a:lnTo>
                  <a:lnTo>
                    <a:pt x="3053" y="101"/>
                  </a:lnTo>
                  <a:lnTo>
                    <a:pt x="2826" y="51"/>
                  </a:lnTo>
                  <a:lnTo>
                    <a:pt x="25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52"/>
            <p:cNvSpPr/>
            <p:nvPr/>
          </p:nvSpPr>
          <p:spPr>
            <a:xfrm>
              <a:off x="7200825" y="3486825"/>
              <a:ext cx="71300" cy="66875"/>
            </a:xfrm>
            <a:custGeom>
              <a:avLst/>
              <a:gdLst/>
              <a:ahLst/>
              <a:cxnLst/>
              <a:rect l="l" t="t" r="r" b="b"/>
              <a:pathLst>
                <a:path w="2852" h="2675" extrusionOk="0">
                  <a:moveTo>
                    <a:pt x="505" y="0"/>
                  </a:moveTo>
                  <a:lnTo>
                    <a:pt x="253" y="25"/>
                  </a:lnTo>
                  <a:lnTo>
                    <a:pt x="0" y="51"/>
                  </a:lnTo>
                  <a:lnTo>
                    <a:pt x="202" y="101"/>
                  </a:lnTo>
                  <a:lnTo>
                    <a:pt x="404" y="177"/>
                  </a:lnTo>
                  <a:lnTo>
                    <a:pt x="581" y="252"/>
                  </a:lnTo>
                  <a:lnTo>
                    <a:pt x="757" y="353"/>
                  </a:lnTo>
                  <a:lnTo>
                    <a:pt x="909" y="454"/>
                  </a:lnTo>
                  <a:lnTo>
                    <a:pt x="1060" y="581"/>
                  </a:lnTo>
                  <a:lnTo>
                    <a:pt x="1212" y="707"/>
                  </a:lnTo>
                  <a:lnTo>
                    <a:pt x="1338" y="858"/>
                  </a:lnTo>
                  <a:lnTo>
                    <a:pt x="1464" y="1009"/>
                  </a:lnTo>
                  <a:lnTo>
                    <a:pt x="1565" y="1186"/>
                  </a:lnTo>
                  <a:lnTo>
                    <a:pt x="1666" y="1363"/>
                  </a:lnTo>
                  <a:lnTo>
                    <a:pt x="1741" y="1539"/>
                  </a:lnTo>
                  <a:lnTo>
                    <a:pt x="1792" y="1741"/>
                  </a:lnTo>
                  <a:lnTo>
                    <a:pt x="1842" y="1943"/>
                  </a:lnTo>
                  <a:lnTo>
                    <a:pt x="1868" y="2145"/>
                  </a:lnTo>
                  <a:lnTo>
                    <a:pt x="1868" y="2347"/>
                  </a:lnTo>
                  <a:lnTo>
                    <a:pt x="1868" y="2523"/>
                  </a:lnTo>
                  <a:lnTo>
                    <a:pt x="1868" y="2574"/>
                  </a:lnTo>
                  <a:lnTo>
                    <a:pt x="1842" y="2624"/>
                  </a:lnTo>
                  <a:lnTo>
                    <a:pt x="1792" y="2650"/>
                  </a:lnTo>
                  <a:lnTo>
                    <a:pt x="1741" y="2675"/>
                  </a:lnTo>
                  <a:lnTo>
                    <a:pt x="2700" y="2675"/>
                  </a:lnTo>
                  <a:lnTo>
                    <a:pt x="2751" y="2650"/>
                  </a:lnTo>
                  <a:lnTo>
                    <a:pt x="2801" y="2624"/>
                  </a:lnTo>
                  <a:lnTo>
                    <a:pt x="2826" y="2574"/>
                  </a:lnTo>
                  <a:lnTo>
                    <a:pt x="2852" y="2523"/>
                  </a:lnTo>
                  <a:lnTo>
                    <a:pt x="2852" y="2347"/>
                  </a:lnTo>
                  <a:lnTo>
                    <a:pt x="2826" y="2120"/>
                  </a:lnTo>
                  <a:lnTo>
                    <a:pt x="2801" y="1867"/>
                  </a:lnTo>
                  <a:lnTo>
                    <a:pt x="2751" y="1665"/>
                  </a:lnTo>
                  <a:lnTo>
                    <a:pt x="2650" y="1438"/>
                  </a:lnTo>
                  <a:lnTo>
                    <a:pt x="2574" y="1237"/>
                  </a:lnTo>
                  <a:lnTo>
                    <a:pt x="2448" y="1035"/>
                  </a:lnTo>
                  <a:lnTo>
                    <a:pt x="2322" y="858"/>
                  </a:lnTo>
                  <a:lnTo>
                    <a:pt x="2145" y="681"/>
                  </a:lnTo>
                  <a:lnTo>
                    <a:pt x="1994" y="530"/>
                  </a:lnTo>
                  <a:lnTo>
                    <a:pt x="1817" y="404"/>
                  </a:lnTo>
                  <a:lnTo>
                    <a:pt x="1615" y="278"/>
                  </a:lnTo>
                  <a:lnTo>
                    <a:pt x="1413" y="177"/>
                  </a:lnTo>
                  <a:lnTo>
                    <a:pt x="1186" y="101"/>
                  </a:lnTo>
                  <a:lnTo>
                    <a:pt x="959" y="5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52"/>
            <p:cNvSpPr/>
            <p:nvPr/>
          </p:nvSpPr>
          <p:spPr>
            <a:xfrm>
              <a:off x="7148475" y="3481150"/>
              <a:ext cx="129325" cy="78225"/>
            </a:xfrm>
            <a:custGeom>
              <a:avLst/>
              <a:gdLst/>
              <a:ahLst/>
              <a:cxnLst/>
              <a:rect l="l" t="t" r="r" b="b"/>
              <a:pathLst>
                <a:path w="5173" h="3129" extrusionOk="0">
                  <a:moveTo>
                    <a:pt x="2776" y="479"/>
                  </a:moveTo>
                  <a:lnTo>
                    <a:pt x="2978" y="505"/>
                  </a:lnTo>
                  <a:lnTo>
                    <a:pt x="3154" y="555"/>
                  </a:lnTo>
                  <a:lnTo>
                    <a:pt x="3331" y="606"/>
                  </a:lnTo>
                  <a:lnTo>
                    <a:pt x="3507" y="681"/>
                  </a:lnTo>
                  <a:lnTo>
                    <a:pt x="3684" y="782"/>
                  </a:lnTo>
                  <a:lnTo>
                    <a:pt x="3861" y="883"/>
                  </a:lnTo>
                  <a:lnTo>
                    <a:pt x="4012" y="1009"/>
                  </a:lnTo>
                  <a:lnTo>
                    <a:pt x="4138" y="1136"/>
                  </a:lnTo>
                  <a:lnTo>
                    <a:pt x="4264" y="1312"/>
                  </a:lnTo>
                  <a:lnTo>
                    <a:pt x="4391" y="1464"/>
                  </a:lnTo>
                  <a:lnTo>
                    <a:pt x="4492" y="1665"/>
                  </a:lnTo>
                  <a:lnTo>
                    <a:pt x="4567" y="1867"/>
                  </a:lnTo>
                  <a:lnTo>
                    <a:pt x="4643" y="2094"/>
                  </a:lnTo>
                  <a:lnTo>
                    <a:pt x="4668" y="2321"/>
                  </a:lnTo>
                  <a:lnTo>
                    <a:pt x="4693" y="2574"/>
                  </a:lnTo>
                  <a:lnTo>
                    <a:pt x="4693" y="2649"/>
                  </a:lnTo>
                  <a:lnTo>
                    <a:pt x="480" y="2649"/>
                  </a:lnTo>
                  <a:lnTo>
                    <a:pt x="480" y="2574"/>
                  </a:lnTo>
                  <a:lnTo>
                    <a:pt x="505" y="2321"/>
                  </a:lnTo>
                  <a:lnTo>
                    <a:pt x="530" y="2094"/>
                  </a:lnTo>
                  <a:lnTo>
                    <a:pt x="606" y="1867"/>
                  </a:lnTo>
                  <a:lnTo>
                    <a:pt x="682" y="1665"/>
                  </a:lnTo>
                  <a:lnTo>
                    <a:pt x="782" y="1464"/>
                  </a:lnTo>
                  <a:lnTo>
                    <a:pt x="909" y="1312"/>
                  </a:lnTo>
                  <a:lnTo>
                    <a:pt x="1035" y="1136"/>
                  </a:lnTo>
                  <a:lnTo>
                    <a:pt x="1161" y="1009"/>
                  </a:lnTo>
                  <a:lnTo>
                    <a:pt x="1312" y="883"/>
                  </a:lnTo>
                  <a:lnTo>
                    <a:pt x="1489" y="782"/>
                  </a:lnTo>
                  <a:lnTo>
                    <a:pt x="1666" y="681"/>
                  </a:lnTo>
                  <a:lnTo>
                    <a:pt x="1842" y="606"/>
                  </a:lnTo>
                  <a:lnTo>
                    <a:pt x="2019" y="555"/>
                  </a:lnTo>
                  <a:lnTo>
                    <a:pt x="2195" y="505"/>
                  </a:lnTo>
                  <a:lnTo>
                    <a:pt x="2397" y="479"/>
                  </a:lnTo>
                  <a:close/>
                  <a:moveTo>
                    <a:pt x="2347" y="0"/>
                  </a:moveTo>
                  <a:lnTo>
                    <a:pt x="2120" y="25"/>
                  </a:lnTo>
                  <a:lnTo>
                    <a:pt x="1893" y="76"/>
                  </a:lnTo>
                  <a:lnTo>
                    <a:pt x="1666" y="151"/>
                  </a:lnTo>
                  <a:lnTo>
                    <a:pt x="1438" y="252"/>
                  </a:lnTo>
                  <a:lnTo>
                    <a:pt x="1237" y="353"/>
                  </a:lnTo>
                  <a:lnTo>
                    <a:pt x="1035" y="479"/>
                  </a:lnTo>
                  <a:lnTo>
                    <a:pt x="833" y="631"/>
                  </a:lnTo>
                  <a:lnTo>
                    <a:pt x="656" y="808"/>
                  </a:lnTo>
                  <a:lnTo>
                    <a:pt x="505" y="1009"/>
                  </a:lnTo>
                  <a:lnTo>
                    <a:pt x="379" y="1211"/>
                  </a:lnTo>
                  <a:lnTo>
                    <a:pt x="253" y="1438"/>
                  </a:lnTo>
                  <a:lnTo>
                    <a:pt x="152" y="1691"/>
                  </a:lnTo>
                  <a:lnTo>
                    <a:pt x="76" y="1968"/>
                  </a:lnTo>
                  <a:lnTo>
                    <a:pt x="25" y="2271"/>
                  </a:lnTo>
                  <a:lnTo>
                    <a:pt x="0" y="2574"/>
                  </a:lnTo>
                  <a:lnTo>
                    <a:pt x="0" y="2750"/>
                  </a:lnTo>
                  <a:lnTo>
                    <a:pt x="0" y="2826"/>
                  </a:lnTo>
                  <a:lnTo>
                    <a:pt x="25" y="2902"/>
                  </a:lnTo>
                  <a:lnTo>
                    <a:pt x="101" y="3028"/>
                  </a:lnTo>
                  <a:lnTo>
                    <a:pt x="227" y="3104"/>
                  </a:lnTo>
                  <a:lnTo>
                    <a:pt x="303" y="3129"/>
                  </a:lnTo>
                  <a:lnTo>
                    <a:pt x="4870" y="3129"/>
                  </a:lnTo>
                  <a:lnTo>
                    <a:pt x="4946" y="3104"/>
                  </a:lnTo>
                  <a:lnTo>
                    <a:pt x="5072" y="3028"/>
                  </a:lnTo>
                  <a:lnTo>
                    <a:pt x="5148" y="2902"/>
                  </a:lnTo>
                  <a:lnTo>
                    <a:pt x="5173" y="2826"/>
                  </a:lnTo>
                  <a:lnTo>
                    <a:pt x="5173" y="2750"/>
                  </a:lnTo>
                  <a:lnTo>
                    <a:pt x="5173" y="2574"/>
                  </a:lnTo>
                  <a:lnTo>
                    <a:pt x="5148" y="2271"/>
                  </a:lnTo>
                  <a:lnTo>
                    <a:pt x="5097" y="1968"/>
                  </a:lnTo>
                  <a:lnTo>
                    <a:pt x="5021" y="1691"/>
                  </a:lnTo>
                  <a:lnTo>
                    <a:pt x="4920" y="1438"/>
                  </a:lnTo>
                  <a:lnTo>
                    <a:pt x="4794" y="1211"/>
                  </a:lnTo>
                  <a:lnTo>
                    <a:pt x="4668" y="1009"/>
                  </a:lnTo>
                  <a:lnTo>
                    <a:pt x="4517" y="808"/>
                  </a:lnTo>
                  <a:lnTo>
                    <a:pt x="4340" y="631"/>
                  </a:lnTo>
                  <a:lnTo>
                    <a:pt x="4138" y="479"/>
                  </a:lnTo>
                  <a:lnTo>
                    <a:pt x="3936" y="353"/>
                  </a:lnTo>
                  <a:lnTo>
                    <a:pt x="3735" y="252"/>
                  </a:lnTo>
                  <a:lnTo>
                    <a:pt x="3507" y="151"/>
                  </a:lnTo>
                  <a:lnTo>
                    <a:pt x="3280" y="76"/>
                  </a:lnTo>
                  <a:lnTo>
                    <a:pt x="3053" y="25"/>
                  </a:ln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2"/>
            <p:cNvSpPr/>
            <p:nvPr/>
          </p:nvSpPr>
          <p:spPr>
            <a:xfrm>
              <a:off x="7084750" y="3248375"/>
              <a:ext cx="256775" cy="415725"/>
            </a:xfrm>
            <a:custGeom>
              <a:avLst/>
              <a:gdLst/>
              <a:ahLst/>
              <a:cxnLst/>
              <a:rect l="l" t="t" r="r" b="b"/>
              <a:pathLst>
                <a:path w="10271" h="16629" extrusionOk="0">
                  <a:moveTo>
                    <a:pt x="1641" y="3155"/>
                  </a:moveTo>
                  <a:lnTo>
                    <a:pt x="1944" y="4694"/>
                  </a:lnTo>
                  <a:lnTo>
                    <a:pt x="1212" y="4694"/>
                  </a:lnTo>
                  <a:lnTo>
                    <a:pt x="884" y="3331"/>
                  </a:lnTo>
                  <a:lnTo>
                    <a:pt x="1641" y="3155"/>
                  </a:lnTo>
                  <a:close/>
                  <a:moveTo>
                    <a:pt x="9009" y="3533"/>
                  </a:moveTo>
                  <a:lnTo>
                    <a:pt x="9639" y="3735"/>
                  </a:lnTo>
                  <a:lnTo>
                    <a:pt x="9362" y="4694"/>
                  </a:lnTo>
                  <a:lnTo>
                    <a:pt x="8731" y="4694"/>
                  </a:lnTo>
                  <a:lnTo>
                    <a:pt x="9009" y="3533"/>
                  </a:lnTo>
                  <a:close/>
                  <a:moveTo>
                    <a:pt x="8025" y="2019"/>
                  </a:moveTo>
                  <a:lnTo>
                    <a:pt x="8807" y="2196"/>
                  </a:lnTo>
                  <a:lnTo>
                    <a:pt x="8226" y="4694"/>
                  </a:lnTo>
                  <a:lnTo>
                    <a:pt x="7999" y="4694"/>
                  </a:lnTo>
                  <a:lnTo>
                    <a:pt x="7823" y="4719"/>
                  </a:lnTo>
                  <a:lnTo>
                    <a:pt x="7697" y="4769"/>
                  </a:lnTo>
                  <a:lnTo>
                    <a:pt x="7545" y="4820"/>
                  </a:lnTo>
                  <a:lnTo>
                    <a:pt x="7419" y="4921"/>
                  </a:lnTo>
                  <a:lnTo>
                    <a:pt x="7419" y="4921"/>
                  </a:lnTo>
                  <a:lnTo>
                    <a:pt x="7545" y="4113"/>
                  </a:lnTo>
                  <a:lnTo>
                    <a:pt x="8025" y="2019"/>
                  </a:lnTo>
                  <a:close/>
                  <a:moveTo>
                    <a:pt x="2650" y="1641"/>
                  </a:moveTo>
                  <a:lnTo>
                    <a:pt x="3029" y="3508"/>
                  </a:lnTo>
                  <a:lnTo>
                    <a:pt x="3281" y="6132"/>
                  </a:lnTo>
                  <a:lnTo>
                    <a:pt x="3256" y="6031"/>
                  </a:lnTo>
                  <a:lnTo>
                    <a:pt x="3104" y="5375"/>
                  </a:lnTo>
                  <a:lnTo>
                    <a:pt x="3079" y="5249"/>
                  </a:lnTo>
                  <a:lnTo>
                    <a:pt x="3029" y="5148"/>
                  </a:lnTo>
                  <a:lnTo>
                    <a:pt x="2953" y="5047"/>
                  </a:lnTo>
                  <a:lnTo>
                    <a:pt x="2877" y="4946"/>
                  </a:lnTo>
                  <a:lnTo>
                    <a:pt x="2802" y="4870"/>
                  </a:lnTo>
                  <a:lnTo>
                    <a:pt x="2675" y="4795"/>
                  </a:lnTo>
                  <a:lnTo>
                    <a:pt x="2574" y="4744"/>
                  </a:lnTo>
                  <a:lnTo>
                    <a:pt x="2448" y="4719"/>
                  </a:lnTo>
                  <a:lnTo>
                    <a:pt x="1843" y="1817"/>
                  </a:lnTo>
                  <a:lnTo>
                    <a:pt x="2650" y="1641"/>
                  </a:lnTo>
                  <a:close/>
                  <a:moveTo>
                    <a:pt x="4240" y="2473"/>
                  </a:moveTo>
                  <a:lnTo>
                    <a:pt x="4391" y="4012"/>
                  </a:lnTo>
                  <a:lnTo>
                    <a:pt x="4315" y="6334"/>
                  </a:lnTo>
                  <a:lnTo>
                    <a:pt x="3786" y="6334"/>
                  </a:lnTo>
                  <a:lnTo>
                    <a:pt x="3432" y="2549"/>
                  </a:lnTo>
                  <a:lnTo>
                    <a:pt x="4240" y="2473"/>
                  </a:lnTo>
                  <a:close/>
                  <a:moveTo>
                    <a:pt x="6410" y="2801"/>
                  </a:moveTo>
                  <a:lnTo>
                    <a:pt x="7217" y="2927"/>
                  </a:lnTo>
                  <a:lnTo>
                    <a:pt x="6738" y="6309"/>
                  </a:lnTo>
                  <a:lnTo>
                    <a:pt x="6662" y="6334"/>
                  </a:lnTo>
                  <a:lnTo>
                    <a:pt x="6107" y="6334"/>
                  </a:lnTo>
                  <a:lnTo>
                    <a:pt x="6157" y="4643"/>
                  </a:lnTo>
                  <a:lnTo>
                    <a:pt x="6410" y="2801"/>
                  </a:lnTo>
                  <a:close/>
                  <a:moveTo>
                    <a:pt x="4845" y="1"/>
                  </a:moveTo>
                  <a:lnTo>
                    <a:pt x="4770" y="26"/>
                  </a:lnTo>
                  <a:lnTo>
                    <a:pt x="4694" y="51"/>
                  </a:lnTo>
                  <a:lnTo>
                    <a:pt x="4643" y="102"/>
                  </a:lnTo>
                  <a:lnTo>
                    <a:pt x="4568" y="177"/>
                  </a:lnTo>
                  <a:lnTo>
                    <a:pt x="4543" y="253"/>
                  </a:lnTo>
                  <a:lnTo>
                    <a:pt x="4517" y="329"/>
                  </a:lnTo>
                  <a:lnTo>
                    <a:pt x="4492" y="404"/>
                  </a:lnTo>
                  <a:lnTo>
                    <a:pt x="4492" y="606"/>
                  </a:lnTo>
                  <a:lnTo>
                    <a:pt x="4517" y="707"/>
                  </a:lnTo>
                  <a:lnTo>
                    <a:pt x="4568" y="783"/>
                  </a:lnTo>
                  <a:lnTo>
                    <a:pt x="4643" y="833"/>
                  </a:lnTo>
                  <a:lnTo>
                    <a:pt x="4719" y="858"/>
                  </a:lnTo>
                  <a:lnTo>
                    <a:pt x="4820" y="833"/>
                  </a:lnTo>
                  <a:lnTo>
                    <a:pt x="4896" y="808"/>
                  </a:lnTo>
                  <a:lnTo>
                    <a:pt x="4946" y="732"/>
                  </a:lnTo>
                  <a:lnTo>
                    <a:pt x="4971" y="631"/>
                  </a:lnTo>
                  <a:lnTo>
                    <a:pt x="4971" y="480"/>
                  </a:lnTo>
                  <a:lnTo>
                    <a:pt x="5804" y="505"/>
                  </a:lnTo>
                  <a:lnTo>
                    <a:pt x="5678" y="4593"/>
                  </a:lnTo>
                  <a:lnTo>
                    <a:pt x="5602" y="6334"/>
                  </a:lnTo>
                  <a:lnTo>
                    <a:pt x="4795" y="6334"/>
                  </a:lnTo>
                  <a:lnTo>
                    <a:pt x="4946" y="1767"/>
                  </a:lnTo>
                  <a:lnTo>
                    <a:pt x="4921" y="1666"/>
                  </a:lnTo>
                  <a:lnTo>
                    <a:pt x="4871" y="1590"/>
                  </a:lnTo>
                  <a:lnTo>
                    <a:pt x="4795" y="1540"/>
                  </a:lnTo>
                  <a:lnTo>
                    <a:pt x="4694" y="1514"/>
                  </a:lnTo>
                  <a:lnTo>
                    <a:pt x="4618" y="1540"/>
                  </a:lnTo>
                  <a:lnTo>
                    <a:pt x="4543" y="1565"/>
                  </a:lnTo>
                  <a:lnTo>
                    <a:pt x="4467" y="1641"/>
                  </a:lnTo>
                  <a:lnTo>
                    <a:pt x="4467" y="1742"/>
                  </a:lnTo>
                  <a:lnTo>
                    <a:pt x="4442" y="1994"/>
                  </a:lnTo>
                  <a:lnTo>
                    <a:pt x="4341" y="1969"/>
                  </a:lnTo>
                  <a:lnTo>
                    <a:pt x="4240" y="1969"/>
                  </a:lnTo>
                  <a:lnTo>
                    <a:pt x="3331" y="2070"/>
                  </a:lnTo>
                  <a:lnTo>
                    <a:pt x="3231" y="2095"/>
                  </a:lnTo>
                  <a:lnTo>
                    <a:pt x="3104" y="1489"/>
                  </a:lnTo>
                  <a:lnTo>
                    <a:pt x="3079" y="1414"/>
                  </a:lnTo>
                  <a:lnTo>
                    <a:pt x="3054" y="1338"/>
                  </a:lnTo>
                  <a:lnTo>
                    <a:pt x="3003" y="1262"/>
                  </a:lnTo>
                  <a:lnTo>
                    <a:pt x="2928" y="1212"/>
                  </a:lnTo>
                  <a:lnTo>
                    <a:pt x="2852" y="1186"/>
                  </a:lnTo>
                  <a:lnTo>
                    <a:pt x="2776" y="1161"/>
                  </a:lnTo>
                  <a:lnTo>
                    <a:pt x="2701" y="1136"/>
                  </a:lnTo>
                  <a:lnTo>
                    <a:pt x="2600" y="1161"/>
                  </a:lnTo>
                  <a:lnTo>
                    <a:pt x="1691" y="1338"/>
                  </a:lnTo>
                  <a:lnTo>
                    <a:pt x="1616" y="1363"/>
                  </a:lnTo>
                  <a:lnTo>
                    <a:pt x="1540" y="1414"/>
                  </a:lnTo>
                  <a:lnTo>
                    <a:pt x="1490" y="1464"/>
                  </a:lnTo>
                  <a:lnTo>
                    <a:pt x="1414" y="1540"/>
                  </a:lnTo>
                  <a:lnTo>
                    <a:pt x="1389" y="1615"/>
                  </a:lnTo>
                  <a:lnTo>
                    <a:pt x="1363" y="1691"/>
                  </a:lnTo>
                  <a:lnTo>
                    <a:pt x="1363" y="1767"/>
                  </a:lnTo>
                  <a:lnTo>
                    <a:pt x="1363" y="1843"/>
                  </a:lnTo>
                  <a:lnTo>
                    <a:pt x="1540" y="2675"/>
                  </a:lnTo>
                  <a:lnTo>
                    <a:pt x="733" y="2877"/>
                  </a:lnTo>
                  <a:lnTo>
                    <a:pt x="632" y="2902"/>
                  </a:lnTo>
                  <a:lnTo>
                    <a:pt x="556" y="2927"/>
                  </a:lnTo>
                  <a:lnTo>
                    <a:pt x="505" y="3003"/>
                  </a:lnTo>
                  <a:lnTo>
                    <a:pt x="455" y="3054"/>
                  </a:lnTo>
                  <a:lnTo>
                    <a:pt x="430" y="3129"/>
                  </a:lnTo>
                  <a:lnTo>
                    <a:pt x="405" y="3205"/>
                  </a:lnTo>
                  <a:lnTo>
                    <a:pt x="379" y="3306"/>
                  </a:lnTo>
                  <a:lnTo>
                    <a:pt x="405" y="3382"/>
                  </a:lnTo>
                  <a:lnTo>
                    <a:pt x="707" y="4694"/>
                  </a:lnTo>
                  <a:lnTo>
                    <a:pt x="354" y="4694"/>
                  </a:lnTo>
                  <a:lnTo>
                    <a:pt x="278" y="4719"/>
                  </a:lnTo>
                  <a:lnTo>
                    <a:pt x="228" y="4719"/>
                  </a:lnTo>
                  <a:lnTo>
                    <a:pt x="152" y="4769"/>
                  </a:lnTo>
                  <a:lnTo>
                    <a:pt x="102" y="4820"/>
                  </a:lnTo>
                  <a:lnTo>
                    <a:pt x="51" y="4870"/>
                  </a:lnTo>
                  <a:lnTo>
                    <a:pt x="1" y="4946"/>
                  </a:lnTo>
                  <a:lnTo>
                    <a:pt x="1" y="5022"/>
                  </a:lnTo>
                  <a:lnTo>
                    <a:pt x="1" y="5097"/>
                  </a:lnTo>
                  <a:lnTo>
                    <a:pt x="581" y="16250"/>
                  </a:lnTo>
                  <a:lnTo>
                    <a:pt x="606" y="16401"/>
                  </a:lnTo>
                  <a:lnTo>
                    <a:pt x="682" y="16502"/>
                  </a:lnTo>
                  <a:lnTo>
                    <a:pt x="808" y="16578"/>
                  </a:lnTo>
                  <a:lnTo>
                    <a:pt x="960" y="16628"/>
                  </a:lnTo>
                  <a:lnTo>
                    <a:pt x="1792" y="16628"/>
                  </a:lnTo>
                  <a:lnTo>
                    <a:pt x="1893" y="16603"/>
                  </a:lnTo>
                  <a:lnTo>
                    <a:pt x="1969" y="16527"/>
                  </a:lnTo>
                  <a:lnTo>
                    <a:pt x="2019" y="16452"/>
                  </a:lnTo>
                  <a:lnTo>
                    <a:pt x="2019" y="16376"/>
                  </a:lnTo>
                  <a:lnTo>
                    <a:pt x="2019" y="16275"/>
                  </a:lnTo>
                  <a:lnTo>
                    <a:pt x="1969" y="16199"/>
                  </a:lnTo>
                  <a:lnTo>
                    <a:pt x="1893" y="16149"/>
                  </a:lnTo>
                  <a:lnTo>
                    <a:pt x="1792" y="16124"/>
                  </a:lnTo>
                  <a:lnTo>
                    <a:pt x="1061" y="16124"/>
                  </a:lnTo>
                  <a:lnTo>
                    <a:pt x="480" y="5198"/>
                  </a:lnTo>
                  <a:lnTo>
                    <a:pt x="2398" y="5198"/>
                  </a:lnTo>
                  <a:lnTo>
                    <a:pt x="2499" y="5274"/>
                  </a:lnTo>
                  <a:lnTo>
                    <a:pt x="2600" y="5350"/>
                  </a:lnTo>
                  <a:lnTo>
                    <a:pt x="2650" y="5476"/>
                  </a:lnTo>
                  <a:lnTo>
                    <a:pt x="2776" y="6132"/>
                  </a:lnTo>
                  <a:lnTo>
                    <a:pt x="2827" y="6283"/>
                  </a:lnTo>
                  <a:lnTo>
                    <a:pt x="2877" y="6409"/>
                  </a:lnTo>
                  <a:lnTo>
                    <a:pt x="2978" y="6510"/>
                  </a:lnTo>
                  <a:lnTo>
                    <a:pt x="3079" y="6611"/>
                  </a:lnTo>
                  <a:lnTo>
                    <a:pt x="3180" y="6687"/>
                  </a:lnTo>
                  <a:lnTo>
                    <a:pt x="3331" y="6763"/>
                  </a:lnTo>
                  <a:lnTo>
                    <a:pt x="3458" y="6788"/>
                  </a:lnTo>
                  <a:lnTo>
                    <a:pt x="3609" y="6813"/>
                  </a:lnTo>
                  <a:lnTo>
                    <a:pt x="6662" y="6813"/>
                  </a:lnTo>
                  <a:lnTo>
                    <a:pt x="6813" y="6788"/>
                  </a:lnTo>
                  <a:lnTo>
                    <a:pt x="6940" y="6763"/>
                  </a:lnTo>
                  <a:lnTo>
                    <a:pt x="7091" y="6687"/>
                  </a:lnTo>
                  <a:lnTo>
                    <a:pt x="7192" y="6611"/>
                  </a:lnTo>
                  <a:lnTo>
                    <a:pt x="7293" y="6510"/>
                  </a:lnTo>
                  <a:lnTo>
                    <a:pt x="7394" y="6409"/>
                  </a:lnTo>
                  <a:lnTo>
                    <a:pt x="7444" y="6283"/>
                  </a:lnTo>
                  <a:lnTo>
                    <a:pt x="7495" y="6132"/>
                  </a:lnTo>
                  <a:lnTo>
                    <a:pt x="7646" y="5476"/>
                  </a:lnTo>
                  <a:lnTo>
                    <a:pt x="7671" y="5350"/>
                  </a:lnTo>
                  <a:lnTo>
                    <a:pt x="7772" y="5274"/>
                  </a:lnTo>
                  <a:lnTo>
                    <a:pt x="7873" y="5198"/>
                  </a:lnTo>
                  <a:lnTo>
                    <a:pt x="9791" y="5198"/>
                  </a:lnTo>
                  <a:lnTo>
                    <a:pt x="9740" y="5905"/>
                  </a:lnTo>
                  <a:lnTo>
                    <a:pt x="9766" y="5981"/>
                  </a:lnTo>
                  <a:lnTo>
                    <a:pt x="9816" y="6081"/>
                  </a:lnTo>
                  <a:lnTo>
                    <a:pt x="9892" y="6132"/>
                  </a:lnTo>
                  <a:lnTo>
                    <a:pt x="9993" y="6157"/>
                  </a:lnTo>
                  <a:lnTo>
                    <a:pt x="10068" y="6132"/>
                  </a:lnTo>
                  <a:lnTo>
                    <a:pt x="10169" y="6081"/>
                  </a:lnTo>
                  <a:lnTo>
                    <a:pt x="10220" y="6006"/>
                  </a:lnTo>
                  <a:lnTo>
                    <a:pt x="10245" y="5930"/>
                  </a:lnTo>
                  <a:lnTo>
                    <a:pt x="10270" y="5097"/>
                  </a:lnTo>
                  <a:lnTo>
                    <a:pt x="10270" y="5022"/>
                  </a:lnTo>
                  <a:lnTo>
                    <a:pt x="10270" y="4946"/>
                  </a:lnTo>
                  <a:lnTo>
                    <a:pt x="10220" y="4870"/>
                  </a:lnTo>
                  <a:lnTo>
                    <a:pt x="10169" y="4820"/>
                  </a:lnTo>
                  <a:lnTo>
                    <a:pt x="10119" y="4769"/>
                  </a:lnTo>
                  <a:lnTo>
                    <a:pt x="10068" y="4719"/>
                  </a:lnTo>
                  <a:lnTo>
                    <a:pt x="9993" y="4719"/>
                  </a:lnTo>
                  <a:lnTo>
                    <a:pt x="9917" y="4694"/>
                  </a:lnTo>
                  <a:lnTo>
                    <a:pt x="9866" y="4694"/>
                  </a:lnTo>
                  <a:lnTo>
                    <a:pt x="10144" y="3811"/>
                  </a:lnTo>
                  <a:lnTo>
                    <a:pt x="10144" y="3735"/>
                  </a:lnTo>
                  <a:lnTo>
                    <a:pt x="10144" y="3634"/>
                  </a:lnTo>
                  <a:lnTo>
                    <a:pt x="10144" y="3558"/>
                  </a:lnTo>
                  <a:lnTo>
                    <a:pt x="10094" y="3483"/>
                  </a:lnTo>
                  <a:lnTo>
                    <a:pt x="10043" y="3432"/>
                  </a:lnTo>
                  <a:lnTo>
                    <a:pt x="9993" y="3356"/>
                  </a:lnTo>
                  <a:lnTo>
                    <a:pt x="9917" y="3306"/>
                  </a:lnTo>
                  <a:lnTo>
                    <a:pt x="9841" y="3281"/>
                  </a:lnTo>
                  <a:lnTo>
                    <a:pt x="9110" y="3054"/>
                  </a:lnTo>
                  <a:lnTo>
                    <a:pt x="9311" y="2246"/>
                  </a:lnTo>
                  <a:lnTo>
                    <a:pt x="9311" y="2171"/>
                  </a:lnTo>
                  <a:lnTo>
                    <a:pt x="9311" y="2070"/>
                  </a:lnTo>
                  <a:lnTo>
                    <a:pt x="9286" y="1994"/>
                  </a:lnTo>
                  <a:lnTo>
                    <a:pt x="9236" y="1918"/>
                  </a:lnTo>
                  <a:lnTo>
                    <a:pt x="9185" y="1843"/>
                  </a:lnTo>
                  <a:lnTo>
                    <a:pt x="9135" y="1792"/>
                  </a:lnTo>
                  <a:lnTo>
                    <a:pt x="9059" y="1767"/>
                  </a:lnTo>
                  <a:lnTo>
                    <a:pt x="8983" y="1742"/>
                  </a:lnTo>
                  <a:lnTo>
                    <a:pt x="8075" y="1514"/>
                  </a:lnTo>
                  <a:lnTo>
                    <a:pt x="7898" y="1514"/>
                  </a:lnTo>
                  <a:lnTo>
                    <a:pt x="7823" y="1540"/>
                  </a:lnTo>
                  <a:lnTo>
                    <a:pt x="7747" y="1565"/>
                  </a:lnTo>
                  <a:lnTo>
                    <a:pt x="7671" y="1615"/>
                  </a:lnTo>
                  <a:lnTo>
                    <a:pt x="7621" y="1691"/>
                  </a:lnTo>
                  <a:lnTo>
                    <a:pt x="7596" y="1767"/>
                  </a:lnTo>
                  <a:lnTo>
                    <a:pt x="7570" y="1843"/>
                  </a:lnTo>
                  <a:lnTo>
                    <a:pt x="7419" y="2473"/>
                  </a:lnTo>
                  <a:lnTo>
                    <a:pt x="7343" y="2448"/>
                  </a:lnTo>
                  <a:lnTo>
                    <a:pt x="6410" y="2322"/>
                  </a:lnTo>
                  <a:lnTo>
                    <a:pt x="6233" y="2322"/>
                  </a:lnTo>
                  <a:lnTo>
                    <a:pt x="6284" y="455"/>
                  </a:lnTo>
                  <a:lnTo>
                    <a:pt x="6284" y="379"/>
                  </a:lnTo>
                  <a:lnTo>
                    <a:pt x="6258" y="303"/>
                  </a:lnTo>
                  <a:lnTo>
                    <a:pt x="6208" y="228"/>
                  </a:lnTo>
                  <a:lnTo>
                    <a:pt x="6157" y="152"/>
                  </a:lnTo>
                  <a:lnTo>
                    <a:pt x="6107" y="102"/>
                  </a:lnTo>
                  <a:lnTo>
                    <a:pt x="6031" y="51"/>
                  </a:lnTo>
                  <a:lnTo>
                    <a:pt x="5956" y="26"/>
                  </a:lnTo>
                  <a:lnTo>
                    <a:pt x="5855" y="26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2"/>
            <p:cNvSpPr/>
            <p:nvPr/>
          </p:nvSpPr>
          <p:spPr>
            <a:xfrm>
              <a:off x="7152250" y="3418050"/>
              <a:ext cx="186750" cy="246050"/>
            </a:xfrm>
            <a:custGeom>
              <a:avLst/>
              <a:gdLst/>
              <a:ahLst/>
              <a:cxnLst/>
              <a:rect l="l" t="t" r="r" b="b"/>
              <a:pathLst>
                <a:path w="7470" h="9842" extrusionOk="0">
                  <a:moveTo>
                    <a:pt x="7242" y="1"/>
                  </a:moveTo>
                  <a:lnTo>
                    <a:pt x="7141" y="26"/>
                  </a:lnTo>
                  <a:lnTo>
                    <a:pt x="7066" y="77"/>
                  </a:lnTo>
                  <a:lnTo>
                    <a:pt x="7015" y="152"/>
                  </a:lnTo>
                  <a:lnTo>
                    <a:pt x="6990" y="253"/>
                  </a:lnTo>
                  <a:lnTo>
                    <a:pt x="6510" y="9337"/>
                  </a:lnTo>
                  <a:lnTo>
                    <a:pt x="228" y="9337"/>
                  </a:lnTo>
                  <a:lnTo>
                    <a:pt x="127" y="9362"/>
                  </a:lnTo>
                  <a:lnTo>
                    <a:pt x="51" y="9412"/>
                  </a:lnTo>
                  <a:lnTo>
                    <a:pt x="1" y="9488"/>
                  </a:lnTo>
                  <a:lnTo>
                    <a:pt x="1" y="9589"/>
                  </a:lnTo>
                  <a:lnTo>
                    <a:pt x="1" y="9665"/>
                  </a:lnTo>
                  <a:lnTo>
                    <a:pt x="51" y="9740"/>
                  </a:lnTo>
                  <a:lnTo>
                    <a:pt x="127" y="9816"/>
                  </a:lnTo>
                  <a:lnTo>
                    <a:pt x="228" y="9841"/>
                  </a:lnTo>
                  <a:lnTo>
                    <a:pt x="6637" y="9841"/>
                  </a:lnTo>
                  <a:lnTo>
                    <a:pt x="6763" y="9791"/>
                  </a:lnTo>
                  <a:lnTo>
                    <a:pt x="6889" y="9715"/>
                  </a:lnTo>
                  <a:lnTo>
                    <a:pt x="6965" y="9614"/>
                  </a:lnTo>
                  <a:lnTo>
                    <a:pt x="6990" y="9463"/>
                  </a:lnTo>
                  <a:lnTo>
                    <a:pt x="7469" y="278"/>
                  </a:lnTo>
                  <a:lnTo>
                    <a:pt x="7469" y="178"/>
                  </a:lnTo>
                  <a:lnTo>
                    <a:pt x="7419" y="102"/>
                  </a:lnTo>
                  <a:lnTo>
                    <a:pt x="7343" y="26"/>
                  </a:lnTo>
                  <a:lnTo>
                    <a:pt x="7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2"/>
            <p:cNvSpPr/>
            <p:nvPr/>
          </p:nvSpPr>
          <p:spPr>
            <a:xfrm>
              <a:off x="6970575" y="3409850"/>
              <a:ext cx="77000" cy="12025"/>
            </a:xfrm>
            <a:custGeom>
              <a:avLst/>
              <a:gdLst/>
              <a:ahLst/>
              <a:cxnLst/>
              <a:rect l="l" t="t" r="r" b="b"/>
              <a:pathLst>
                <a:path w="3080" h="481" extrusionOk="0">
                  <a:moveTo>
                    <a:pt x="253" y="1"/>
                  </a:moveTo>
                  <a:lnTo>
                    <a:pt x="152" y="26"/>
                  </a:lnTo>
                  <a:lnTo>
                    <a:pt x="77" y="77"/>
                  </a:lnTo>
                  <a:lnTo>
                    <a:pt x="26" y="152"/>
                  </a:lnTo>
                  <a:lnTo>
                    <a:pt x="1" y="228"/>
                  </a:lnTo>
                  <a:lnTo>
                    <a:pt x="26" y="329"/>
                  </a:lnTo>
                  <a:lnTo>
                    <a:pt x="77" y="405"/>
                  </a:lnTo>
                  <a:lnTo>
                    <a:pt x="152" y="455"/>
                  </a:lnTo>
                  <a:lnTo>
                    <a:pt x="253" y="480"/>
                  </a:lnTo>
                  <a:lnTo>
                    <a:pt x="2852" y="480"/>
                  </a:lnTo>
                  <a:lnTo>
                    <a:pt x="2953" y="455"/>
                  </a:lnTo>
                  <a:lnTo>
                    <a:pt x="3029" y="405"/>
                  </a:lnTo>
                  <a:lnTo>
                    <a:pt x="3079" y="329"/>
                  </a:lnTo>
                  <a:lnTo>
                    <a:pt x="3079" y="228"/>
                  </a:lnTo>
                  <a:lnTo>
                    <a:pt x="3079" y="152"/>
                  </a:lnTo>
                  <a:lnTo>
                    <a:pt x="3029" y="77"/>
                  </a:lnTo>
                  <a:lnTo>
                    <a:pt x="2953" y="26"/>
                  </a:lnTo>
                  <a:lnTo>
                    <a:pt x="28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52"/>
            <p:cNvSpPr/>
            <p:nvPr/>
          </p:nvSpPr>
          <p:spPr>
            <a:xfrm>
              <a:off x="6970575" y="3454025"/>
              <a:ext cx="82025" cy="12625"/>
            </a:xfrm>
            <a:custGeom>
              <a:avLst/>
              <a:gdLst/>
              <a:ahLst/>
              <a:cxnLst/>
              <a:rect l="l" t="t" r="r" b="b"/>
              <a:pathLst>
                <a:path w="3281" h="505" extrusionOk="0">
                  <a:moveTo>
                    <a:pt x="253" y="0"/>
                  </a:moveTo>
                  <a:lnTo>
                    <a:pt x="152" y="25"/>
                  </a:lnTo>
                  <a:lnTo>
                    <a:pt x="77" y="101"/>
                  </a:lnTo>
                  <a:lnTo>
                    <a:pt x="26" y="177"/>
                  </a:lnTo>
                  <a:lnTo>
                    <a:pt x="1" y="252"/>
                  </a:lnTo>
                  <a:lnTo>
                    <a:pt x="26" y="353"/>
                  </a:lnTo>
                  <a:lnTo>
                    <a:pt x="77" y="429"/>
                  </a:lnTo>
                  <a:lnTo>
                    <a:pt x="152" y="480"/>
                  </a:lnTo>
                  <a:lnTo>
                    <a:pt x="253" y="505"/>
                  </a:lnTo>
                  <a:lnTo>
                    <a:pt x="3054" y="505"/>
                  </a:lnTo>
                  <a:lnTo>
                    <a:pt x="3155" y="480"/>
                  </a:lnTo>
                  <a:lnTo>
                    <a:pt x="3231" y="429"/>
                  </a:lnTo>
                  <a:lnTo>
                    <a:pt x="3281" y="328"/>
                  </a:lnTo>
                  <a:lnTo>
                    <a:pt x="3281" y="252"/>
                  </a:lnTo>
                  <a:lnTo>
                    <a:pt x="3281" y="177"/>
                  </a:lnTo>
                  <a:lnTo>
                    <a:pt x="3231" y="101"/>
                  </a:lnTo>
                  <a:lnTo>
                    <a:pt x="3155" y="25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52"/>
            <p:cNvSpPr/>
            <p:nvPr/>
          </p:nvSpPr>
          <p:spPr>
            <a:xfrm>
              <a:off x="6970575" y="3498800"/>
              <a:ext cx="89600" cy="12000"/>
            </a:xfrm>
            <a:custGeom>
              <a:avLst/>
              <a:gdLst/>
              <a:ahLst/>
              <a:cxnLst/>
              <a:rect l="l" t="t" r="r" b="b"/>
              <a:pathLst>
                <a:path w="3584" h="480" extrusionOk="0">
                  <a:moveTo>
                    <a:pt x="253" y="1"/>
                  </a:moveTo>
                  <a:lnTo>
                    <a:pt x="152" y="26"/>
                  </a:lnTo>
                  <a:lnTo>
                    <a:pt x="77" y="76"/>
                  </a:lnTo>
                  <a:lnTo>
                    <a:pt x="26" y="152"/>
                  </a:lnTo>
                  <a:lnTo>
                    <a:pt x="1" y="253"/>
                  </a:lnTo>
                  <a:lnTo>
                    <a:pt x="26" y="329"/>
                  </a:lnTo>
                  <a:lnTo>
                    <a:pt x="77" y="404"/>
                  </a:lnTo>
                  <a:lnTo>
                    <a:pt x="152" y="480"/>
                  </a:lnTo>
                  <a:lnTo>
                    <a:pt x="3432" y="480"/>
                  </a:lnTo>
                  <a:lnTo>
                    <a:pt x="3508" y="404"/>
                  </a:lnTo>
                  <a:lnTo>
                    <a:pt x="3559" y="329"/>
                  </a:lnTo>
                  <a:lnTo>
                    <a:pt x="3584" y="253"/>
                  </a:lnTo>
                  <a:lnTo>
                    <a:pt x="3559" y="152"/>
                  </a:lnTo>
                  <a:lnTo>
                    <a:pt x="3508" y="76"/>
                  </a:lnTo>
                  <a:lnTo>
                    <a:pt x="3432" y="26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52"/>
            <p:cNvSpPr/>
            <p:nvPr/>
          </p:nvSpPr>
          <p:spPr>
            <a:xfrm>
              <a:off x="6970575" y="3543600"/>
              <a:ext cx="97800" cy="12000"/>
            </a:xfrm>
            <a:custGeom>
              <a:avLst/>
              <a:gdLst/>
              <a:ahLst/>
              <a:cxnLst/>
              <a:rect l="l" t="t" r="r" b="b"/>
              <a:pathLst>
                <a:path w="3912" h="480" extrusionOk="0">
                  <a:moveTo>
                    <a:pt x="253" y="0"/>
                  </a:moveTo>
                  <a:lnTo>
                    <a:pt x="152" y="25"/>
                  </a:lnTo>
                  <a:lnTo>
                    <a:pt x="77" y="76"/>
                  </a:lnTo>
                  <a:lnTo>
                    <a:pt x="26" y="151"/>
                  </a:lnTo>
                  <a:lnTo>
                    <a:pt x="1" y="252"/>
                  </a:lnTo>
                  <a:lnTo>
                    <a:pt x="26" y="328"/>
                  </a:lnTo>
                  <a:lnTo>
                    <a:pt x="77" y="404"/>
                  </a:lnTo>
                  <a:lnTo>
                    <a:pt x="152" y="454"/>
                  </a:lnTo>
                  <a:lnTo>
                    <a:pt x="253" y="479"/>
                  </a:lnTo>
                  <a:lnTo>
                    <a:pt x="3685" y="479"/>
                  </a:lnTo>
                  <a:lnTo>
                    <a:pt x="3786" y="454"/>
                  </a:lnTo>
                  <a:lnTo>
                    <a:pt x="3861" y="404"/>
                  </a:lnTo>
                  <a:lnTo>
                    <a:pt x="3912" y="328"/>
                  </a:lnTo>
                  <a:lnTo>
                    <a:pt x="3912" y="252"/>
                  </a:lnTo>
                  <a:lnTo>
                    <a:pt x="3912" y="151"/>
                  </a:lnTo>
                  <a:lnTo>
                    <a:pt x="3861" y="76"/>
                  </a:lnTo>
                  <a:lnTo>
                    <a:pt x="3786" y="25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52"/>
            <p:cNvSpPr/>
            <p:nvPr/>
          </p:nvSpPr>
          <p:spPr>
            <a:xfrm>
              <a:off x="6970575" y="3588375"/>
              <a:ext cx="103475" cy="12000"/>
            </a:xfrm>
            <a:custGeom>
              <a:avLst/>
              <a:gdLst/>
              <a:ahLst/>
              <a:cxnLst/>
              <a:rect l="l" t="t" r="r" b="b"/>
              <a:pathLst>
                <a:path w="4139" h="480" extrusionOk="0">
                  <a:moveTo>
                    <a:pt x="253" y="0"/>
                  </a:moveTo>
                  <a:lnTo>
                    <a:pt x="152" y="26"/>
                  </a:lnTo>
                  <a:lnTo>
                    <a:pt x="77" y="76"/>
                  </a:lnTo>
                  <a:lnTo>
                    <a:pt x="26" y="152"/>
                  </a:lnTo>
                  <a:lnTo>
                    <a:pt x="1" y="228"/>
                  </a:lnTo>
                  <a:lnTo>
                    <a:pt x="26" y="328"/>
                  </a:lnTo>
                  <a:lnTo>
                    <a:pt x="77" y="404"/>
                  </a:lnTo>
                  <a:lnTo>
                    <a:pt x="152" y="455"/>
                  </a:lnTo>
                  <a:lnTo>
                    <a:pt x="253" y="480"/>
                  </a:lnTo>
                  <a:lnTo>
                    <a:pt x="3887" y="480"/>
                  </a:lnTo>
                  <a:lnTo>
                    <a:pt x="3988" y="455"/>
                  </a:lnTo>
                  <a:lnTo>
                    <a:pt x="4063" y="404"/>
                  </a:lnTo>
                  <a:lnTo>
                    <a:pt x="4114" y="328"/>
                  </a:lnTo>
                  <a:lnTo>
                    <a:pt x="4139" y="228"/>
                  </a:lnTo>
                  <a:lnTo>
                    <a:pt x="4114" y="152"/>
                  </a:lnTo>
                  <a:lnTo>
                    <a:pt x="4063" y="76"/>
                  </a:lnTo>
                  <a:lnTo>
                    <a:pt x="3988" y="26"/>
                  </a:lnTo>
                  <a:lnTo>
                    <a:pt x="38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9" name="Google Shape;3079;p52"/>
          <p:cNvGrpSpPr/>
          <p:nvPr/>
        </p:nvGrpSpPr>
        <p:grpSpPr>
          <a:xfrm>
            <a:off x="6629963" y="4085788"/>
            <a:ext cx="415725" cy="363375"/>
            <a:chOff x="2500775" y="3964950"/>
            <a:chExt cx="415725" cy="363375"/>
          </a:xfrm>
        </p:grpSpPr>
        <p:sp>
          <p:nvSpPr>
            <p:cNvPr id="3080" name="Google Shape;3080;p52"/>
            <p:cNvSpPr/>
            <p:nvPr/>
          </p:nvSpPr>
          <p:spPr>
            <a:xfrm>
              <a:off x="2603600" y="4044450"/>
              <a:ext cx="296500" cy="181675"/>
            </a:xfrm>
            <a:custGeom>
              <a:avLst/>
              <a:gdLst/>
              <a:ahLst/>
              <a:cxnLst/>
              <a:rect l="l" t="t" r="r" b="b"/>
              <a:pathLst>
                <a:path w="11860" h="7267" extrusionOk="0">
                  <a:moveTo>
                    <a:pt x="0" y="0"/>
                  </a:moveTo>
                  <a:lnTo>
                    <a:pt x="0" y="6560"/>
                  </a:lnTo>
                  <a:lnTo>
                    <a:pt x="0" y="6686"/>
                  </a:lnTo>
                  <a:lnTo>
                    <a:pt x="51" y="6838"/>
                  </a:lnTo>
                  <a:lnTo>
                    <a:pt x="101" y="6964"/>
                  </a:lnTo>
                  <a:lnTo>
                    <a:pt x="202" y="7065"/>
                  </a:lnTo>
                  <a:lnTo>
                    <a:pt x="303" y="7166"/>
                  </a:lnTo>
                  <a:lnTo>
                    <a:pt x="429" y="7216"/>
                  </a:lnTo>
                  <a:lnTo>
                    <a:pt x="581" y="7267"/>
                  </a:lnTo>
                  <a:lnTo>
                    <a:pt x="11279" y="7267"/>
                  </a:lnTo>
                  <a:lnTo>
                    <a:pt x="11430" y="7216"/>
                  </a:lnTo>
                  <a:lnTo>
                    <a:pt x="11556" y="7166"/>
                  </a:lnTo>
                  <a:lnTo>
                    <a:pt x="11657" y="7065"/>
                  </a:lnTo>
                  <a:lnTo>
                    <a:pt x="11758" y="6964"/>
                  </a:lnTo>
                  <a:lnTo>
                    <a:pt x="11809" y="6838"/>
                  </a:lnTo>
                  <a:lnTo>
                    <a:pt x="11859" y="6686"/>
                  </a:lnTo>
                  <a:lnTo>
                    <a:pt x="11859" y="6560"/>
                  </a:lnTo>
                  <a:lnTo>
                    <a:pt x="11859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52"/>
            <p:cNvSpPr/>
            <p:nvPr/>
          </p:nvSpPr>
          <p:spPr>
            <a:xfrm>
              <a:off x="2861600" y="4044450"/>
              <a:ext cx="38500" cy="181675"/>
            </a:xfrm>
            <a:custGeom>
              <a:avLst/>
              <a:gdLst/>
              <a:ahLst/>
              <a:cxnLst/>
              <a:rect l="l" t="t" r="r" b="b"/>
              <a:pathLst>
                <a:path w="1540" h="7267" extrusionOk="0">
                  <a:moveTo>
                    <a:pt x="580" y="0"/>
                  </a:moveTo>
                  <a:lnTo>
                    <a:pt x="580" y="6560"/>
                  </a:lnTo>
                  <a:lnTo>
                    <a:pt x="555" y="6686"/>
                  </a:lnTo>
                  <a:lnTo>
                    <a:pt x="530" y="6838"/>
                  </a:lnTo>
                  <a:lnTo>
                    <a:pt x="454" y="6964"/>
                  </a:lnTo>
                  <a:lnTo>
                    <a:pt x="353" y="7065"/>
                  </a:lnTo>
                  <a:lnTo>
                    <a:pt x="252" y="7166"/>
                  </a:lnTo>
                  <a:lnTo>
                    <a:pt x="126" y="7216"/>
                  </a:lnTo>
                  <a:lnTo>
                    <a:pt x="0" y="7267"/>
                  </a:lnTo>
                  <a:lnTo>
                    <a:pt x="959" y="7267"/>
                  </a:lnTo>
                  <a:lnTo>
                    <a:pt x="1110" y="7216"/>
                  </a:lnTo>
                  <a:lnTo>
                    <a:pt x="1236" y="7166"/>
                  </a:lnTo>
                  <a:lnTo>
                    <a:pt x="1337" y="7065"/>
                  </a:lnTo>
                  <a:lnTo>
                    <a:pt x="1438" y="6964"/>
                  </a:lnTo>
                  <a:lnTo>
                    <a:pt x="1489" y="6838"/>
                  </a:lnTo>
                  <a:lnTo>
                    <a:pt x="1539" y="6686"/>
                  </a:lnTo>
                  <a:lnTo>
                    <a:pt x="1539" y="6560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52"/>
            <p:cNvSpPr/>
            <p:nvPr/>
          </p:nvSpPr>
          <p:spPr>
            <a:xfrm>
              <a:off x="2593500" y="4009125"/>
              <a:ext cx="316675" cy="35325"/>
            </a:xfrm>
            <a:custGeom>
              <a:avLst/>
              <a:gdLst/>
              <a:ahLst/>
              <a:cxnLst/>
              <a:rect l="l" t="t" r="r" b="b"/>
              <a:pathLst>
                <a:path w="12667" h="1413" extrusionOk="0">
                  <a:moveTo>
                    <a:pt x="884" y="0"/>
                  </a:moveTo>
                  <a:lnTo>
                    <a:pt x="682" y="76"/>
                  </a:lnTo>
                  <a:lnTo>
                    <a:pt x="480" y="177"/>
                  </a:lnTo>
                  <a:lnTo>
                    <a:pt x="329" y="303"/>
                  </a:lnTo>
                  <a:lnTo>
                    <a:pt x="202" y="479"/>
                  </a:lnTo>
                  <a:lnTo>
                    <a:pt x="76" y="656"/>
                  </a:lnTo>
                  <a:lnTo>
                    <a:pt x="26" y="883"/>
                  </a:lnTo>
                  <a:lnTo>
                    <a:pt x="1" y="1085"/>
                  </a:lnTo>
                  <a:lnTo>
                    <a:pt x="1" y="1287"/>
                  </a:lnTo>
                  <a:lnTo>
                    <a:pt x="1" y="1337"/>
                  </a:lnTo>
                  <a:lnTo>
                    <a:pt x="51" y="1388"/>
                  </a:lnTo>
                  <a:lnTo>
                    <a:pt x="76" y="1413"/>
                  </a:lnTo>
                  <a:lnTo>
                    <a:pt x="12591" y="1413"/>
                  </a:lnTo>
                  <a:lnTo>
                    <a:pt x="12616" y="1388"/>
                  </a:lnTo>
                  <a:lnTo>
                    <a:pt x="12642" y="1337"/>
                  </a:lnTo>
                  <a:lnTo>
                    <a:pt x="12667" y="1287"/>
                  </a:lnTo>
                  <a:lnTo>
                    <a:pt x="12667" y="1085"/>
                  </a:lnTo>
                  <a:lnTo>
                    <a:pt x="12642" y="883"/>
                  </a:lnTo>
                  <a:lnTo>
                    <a:pt x="12566" y="656"/>
                  </a:lnTo>
                  <a:lnTo>
                    <a:pt x="12465" y="479"/>
                  </a:lnTo>
                  <a:lnTo>
                    <a:pt x="12339" y="303"/>
                  </a:lnTo>
                  <a:lnTo>
                    <a:pt x="12187" y="177"/>
                  </a:lnTo>
                  <a:lnTo>
                    <a:pt x="11986" y="76"/>
                  </a:lnTo>
                  <a:lnTo>
                    <a:pt x="11784" y="0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52"/>
            <p:cNvSpPr/>
            <p:nvPr/>
          </p:nvSpPr>
          <p:spPr>
            <a:xfrm>
              <a:off x="2863475" y="4009125"/>
              <a:ext cx="46700" cy="35325"/>
            </a:xfrm>
            <a:custGeom>
              <a:avLst/>
              <a:gdLst/>
              <a:ahLst/>
              <a:cxnLst/>
              <a:rect l="l" t="t" r="r" b="b"/>
              <a:pathLst>
                <a:path w="1868" h="1413" extrusionOk="0">
                  <a:moveTo>
                    <a:pt x="1" y="0"/>
                  </a:moveTo>
                  <a:lnTo>
                    <a:pt x="228" y="76"/>
                  </a:lnTo>
                  <a:lnTo>
                    <a:pt x="404" y="177"/>
                  </a:lnTo>
                  <a:lnTo>
                    <a:pt x="556" y="303"/>
                  </a:lnTo>
                  <a:lnTo>
                    <a:pt x="707" y="479"/>
                  </a:lnTo>
                  <a:lnTo>
                    <a:pt x="808" y="656"/>
                  </a:lnTo>
                  <a:lnTo>
                    <a:pt x="859" y="883"/>
                  </a:lnTo>
                  <a:lnTo>
                    <a:pt x="884" y="1085"/>
                  </a:lnTo>
                  <a:lnTo>
                    <a:pt x="884" y="1287"/>
                  </a:lnTo>
                  <a:lnTo>
                    <a:pt x="884" y="1337"/>
                  </a:lnTo>
                  <a:lnTo>
                    <a:pt x="859" y="1388"/>
                  </a:lnTo>
                  <a:lnTo>
                    <a:pt x="808" y="1413"/>
                  </a:lnTo>
                  <a:lnTo>
                    <a:pt x="1792" y="1413"/>
                  </a:lnTo>
                  <a:lnTo>
                    <a:pt x="1817" y="1388"/>
                  </a:lnTo>
                  <a:lnTo>
                    <a:pt x="1843" y="1337"/>
                  </a:lnTo>
                  <a:lnTo>
                    <a:pt x="1868" y="1287"/>
                  </a:lnTo>
                  <a:lnTo>
                    <a:pt x="1868" y="1085"/>
                  </a:lnTo>
                  <a:lnTo>
                    <a:pt x="1843" y="883"/>
                  </a:lnTo>
                  <a:lnTo>
                    <a:pt x="1767" y="656"/>
                  </a:lnTo>
                  <a:lnTo>
                    <a:pt x="1666" y="479"/>
                  </a:lnTo>
                  <a:lnTo>
                    <a:pt x="1540" y="303"/>
                  </a:lnTo>
                  <a:lnTo>
                    <a:pt x="1388" y="177"/>
                  </a:lnTo>
                  <a:lnTo>
                    <a:pt x="1187" y="7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52"/>
            <p:cNvSpPr/>
            <p:nvPr/>
          </p:nvSpPr>
          <p:spPr>
            <a:xfrm>
              <a:off x="2506450" y="4150400"/>
              <a:ext cx="323625" cy="171600"/>
            </a:xfrm>
            <a:custGeom>
              <a:avLst/>
              <a:gdLst/>
              <a:ahLst/>
              <a:cxnLst/>
              <a:rect l="l" t="t" r="r" b="b"/>
              <a:pathLst>
                <a:path w="12945" h="6864" extrusionOk="0">
                  <a:moveTo>
                    <a:pt x="6662" y="1"/>
                  </a:moveTo>
                  <a:lnTo>
                    <a:pt x="6561" y="51"/>
                  </a:lnTo>
                  <a:lnTo>
                    <a:pt x="6485" y="102"/>
                  </a:lnTo>
                  <a:lnTo>
                    <a:pt x="6409" y="178"/>
                  </a:lnTo>
                  <a:lnTo>
                    <a:pt x="4517" y="2221"/>
                  </a:lnTo>
                  <a:lnTo>
                    <a:pt x="4315" y="2423"/>
                  </a:lnTo>
                  <a:lnTo>
                    <a:pt x="4088" y="2600"/>
                  </a:lnTo>
                  <a:lnTo>
                    <a:pt x="3861" y="2776"/>
                  </a:lnTo>
                  <a:lnTo>
                    <a:pt x="3609" y="2903"/>
                  </a:lnTo>
                  <a:lnTo>
                    <a:pt x="2473" y="3483"/>
                  </a:lnTo>
                  <a:lnTo>
                    <a:pt x="2271" y="3559"/>
                  </a:lnTo>
                  <a:lnTo>
                    <a:pt x="2070" y="3634"/>
                  </a:lnTo>
                  <a:lnTo>
                    <a:pt x="1868" y="3685"/>
                  </a:lnTo>
                  <a:lnTo>
                    <a:pt x="1641" y="3735"/>
                  </a:lnTo>
                  <a:lnTo>
                    <a:pt x="76" y="3912"/>
                  </a:lnTo>
                  <a:lnTo>
                    <a:pt x="26" y="3937"/>
                  </a:lnTo>
                  <a:lnTo>
                    <a:pt x="1" y="3988"/>
                  </a:lnTo>
                  <a:lnTo>
                    <a:pt x="1" y="6813"/>
                  </a:lnTo>
                  <a:lnTo>
                    <a:pt x="26" y="6864"/>
                  </a:lnTo>
                  <a:lnTo>
                    <a:pt x="76" y="6864"/>
                  </a:lnTo>
                  <a:lnTo>
                    <a:pt x="2852" y="6435"/>
                  </a:lnTo>
                  <a:lnTo>
                    <a:pt x="3079" y="6385"/>
                  </a:lnTo>
                  <a:lnTo>
                    <a:pt x="3306" y="6334"/>
                  </a:lnTo>
                  <a:lnTo>
                    <a:pt x="3533" y="6233"/>
                  </a:lnTo>
                  <a:lnTo>
                    <a:pt x="3760" y="6132"/>
                  </a:lnTo>
                  <a:lnTo>
                    <a:pt x="7267" y="4316"/>
                  </a:lnTo>
                  <a:lnTo>
                    <a:pt x="7494" y="4215"/>
                  </a:lnTo>
                  <a:lnTo>
                    <a:pt x="7747" y="4114"/>
                  </a:lnTo>
                  <a:lnTo>
                    <a:pt x="7999" y="4013"/>
                  </a:lnTo>
                  <a:lnTo>
                    <a:pt x="8277" y="3937"/>
                  </a:lnTo>
                  <a:lnTo>
                    <a:pt x="8529" y="3887"/>
                  </a:lnTo>
                  <a:lnTo>
                    <a:pt x="8781" y="3861"/>
                  </a:lnTo>
                  <a:lnTo>
                    <a:pt x="9059" y="3836"/>
                  </a:lnTo>
                  <a:lnTo>
                    <a:pt x="9336" y="3811"/>
                  </a:lnTo>
                  <a:lnTo>
                    <a:pt x="12465" y="3811"/>
                  </a:lnTo>
                  <a:lnTo>
                    <a:pt x="12591" y="3786"/>
                  </a:lnTo>
                  <a:lnTo>
                    <a:pt x="12692" y="3710"/>
                  </a:lnTo>
                  <a:lnTo>
                    <a:pt x="12768" y="3660"/>
                  </a:lnTo>
                  <a:lnTo>
                    <a:pt x="12843" y="3559"/>
                  </a:lnTo>
                  <a:lnTo>
                    <a:pt x="12894" y="3458"/>
                  </a:lnTo>
                  <a:lnTo>
                    <a:pt x="12919" y="3357"/>
                  </a:lnTo>
                  <a:lnTo>
                    <a:pt x="12944" y="3231"/>
                  </a:lnTo>
                  <a:lnTo>
                    <a:pt x="12919" y="3104"/>
                  </a:lnTo>
                  <a:lnTo>
                    <a:pt x="12894" y="3004"/>
                  </a:lnTo>
                  <a:lnTo>
                    <a:pt x="12843" y="2903"/>
                  </a:lnTo>
                  <a:lnTo>
                    <a:pt x="12768" y="2827"/>
                  </a:lnTo>
                  <a:lnTo>
                    <a:pt x="12692" y="2751"/>
                  </a:lnTo>
                  <a:lnTo>
                    <a:pt x="12591" y="2701"/>
                  </a:lnTo>
                  <a:lnTo>
                    <a:pt x="12465" y="2650"/>
                  </a:lnTo>
                  <a:lnTo>
                    <a:pt x="6435" y="2650"/>
                  </a:lnTo>
                  <a:lnTo>
                    <a:pt x="6384" y="2625"/>
                  </a:lnTo>
                  <a:lnTo>
                    <a:pt x="6334" y="2600"/>
                  </a:lnTo>
                  <a:lnTo>
                    <a:pt x="6258" y="2524"/>
                  </a:lnTo>
                  <a:lnTo>
                    <a:pt x="6233" y="2423"/>
                  </a:lnTo>
                  <a:lnTo>
                    <a:pt x="6233" y="2373"/>
                  </a:lnTo>
                  <a:lnTo>
                    <a:pt x="6258" y="2297"/>
                  </a:lnTo>
                  <a:lnTo>
                    <a:pt x="7293" y="909"/>
                  </a:lnTo>
                  <a:lnTo>
                    <a:pt x="7343" y="808"/>
                  </a:lnTo>
                  <a:lnTo>
                    <a:pt x="7368" y="682"/>
                  </a:lnTo>
                  <a:lnTo>
                    <a:pt x="7393" y="581"/>
                  </a:lnTo>
                  <a:lnTo>
                    <a:pt x="7393" y="480"/>
                  </a:lnTo>
                  <a:lnTo>
                    <a:pt x="7368" y="354"/>
                  </a:lnTo>
                  <a:lnTo>
                    <a:pt x="7318" y="253"/>
                  </a:lnTo>
                  <a:lnTo>
                    <a:pt x="7242" y="178"/>
                  </a:lnTo>
                  <a:lnTo>
                    <a:pt x="7141" y="102"/>
                  </a:lnTo>
                  <a:lnTo>
                    <a:pt x="7065" y="51"/>
                  </a:lnTo>
                  <a:lnTo>
                    <a:pt x="6964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52"/>
            <p:cNvSpPr/>
            <p:nvPr/>
          </p:nvSpPr>
          <p:spPr>
            <a:xfrm>
              <a:off x="2637650" y="4150400"/>
              <a:ext cx="53650" cy="66275"/>
            </a:xfrm>
            <a:custGeom>
              <a:avLst/>
              <a:gdLst/>
              <a:ahLst/>
              <a:cxnLst/>
              <a:rect l="l" t="t" r="r" b="b"/>
              <a:pathLst>
                <a:path w="2146" h="2651" extrusionOk="0">
                  <a:moveTo>
                    <a:pt x="1414" y="1"/>
                  </a:moveTo>
                  <a:lnTo>
                    <a:pt x="1313" y="51"/>
                  </a:lnTo>
                  <a:lnTo>
                    <a:pt x="1237" y="102"/>
                  </a:lnTo>
                  <a:lnTo>
                    <a:pt x="1161" y="178"/>
                  </a:lnTo>
                  <a:lnTo>
                    <a:pt x="1086" y="253"/>
                  </a:lnTo>
                  <a:lnTo>
                    <a:pt x="1161" y="405"/>
                  </a:lnTo>
                  <a:lnTo>
                    <a:pt x="1161" y="581"/>
                  </a:lnTo>
                  <a:lnTo>
                    <a:pt x="1136" y="733"/>
                  </a:lnTo>
                  <a:lnTo>
                    <a:pt x="1060" y="909"/>
                  </a:lnTo>
                  <a:lnTo>
                    <a:pt x="51" y="2297"/>
                  </a:lnTo>
                  <a:lnTo>
                    <a:pt x="26" y="2373"/>
                  </a:lnTo>
                  <a:lnTo>
                    <a:pt x="1" y="2423"/>
                  </a:lnTo>
                  <a:lnTo>
                    <a:pt x="26" y="2524"/>
                  </a:lnTo>
                  <a:lnTo>
                    <a:pt x="102" y="2600"/>
                  </a:lnTo>
                  <a:lnTo>
                    <a:pt x="152" y="2625"/>
                  </a:lnTo>
                  <a:lnTo>
                    <a:pt x="203" y="2650"/>
                  </a:lnTo>
                  <a:lnTo>
                    <a:pt x="1187" y="2650"/>
                  </a:lnTo>
                  <a:lnTo>
                    <a:pt x="1136" y="2625"/>
                  </a:lnTo>
                  <a:lnTo>
                    <a:pt x="1086" y="2600"/>
                  </a:lnTo>
                  <a:lnTo>
                    <a:pt x="1010" y="2524"/>
                  </a:lnTo>
                  <a:lnTo>
                    <a:pt x="985" y="2423"/>
                  </a:lnTo>
                  <a:lnTo>
                    <a:pt x="985" y="2373"/>
                  </a:lnTo>
                  <a:lnTo>
                    <a:pt x="1010" y="2297"/>
                  </a:lnTo>
                  <a:lnTo>
                    <a:pt x="2045" y="909"/>
                  </a:lnTo>
                  <a:lnTo>
                    <a:pt x="2095" y="808"/>
                  </a:lnTo>
                  <a:lnTo>
                    <a:pt x="2120" y="682"/>
                  </a:lnTo>
                  <a:lnTo>
                    <a:pt x="2145" y="581"/>
                  </a:lnTo>
                  <a:lnTo>
                    <a:pt x="2145" y="480"/>
                  </a:lnTo>
                  <a:lnTo>
                    <a:pt x="2120" y="354"/>
                  </a:lnTo>
                  <a:lnTo>
                    <a:pt x="2070" y="253"/>
                  </a:lnTo>
                  <a:lnTo>
                    <a:pt x="1994" y="178"/>
                  </a:lnTo>
                  <a:lnTo>
                    <a:pt x="1893" y="102"/>
                  </a:lnTo>
                  <a:lnTo>
                    <a:pt x="1817" y="51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52"/>
            <p:cNvSpPr/>
            <p:nvPr/>
          </p:nvSpPr>
          <p:spPr>
            <a:xfrm>
              <a:off x="2794100" y="4216650"/>
              <a:ext cx="35975" cy="29025"/>
            </a:xfrm>
            <a:custGeom>
              <a:avLst/>
              <a:gdLst/>
              <a:ahLst/>
              <a:cxnLst/>
              <a:rect l="l" t="t" r="r" b="b"/>
              <a:pathLst>
                <a:path w="1439" h="1161" extrusionOk="0">
                  <a:moveTo>
                    <a:pt x="0" y="0"/>
                  </a:moveTo>
                  <a:lnTo>
                    <a:pt x="101" y="51"/>
                  </a:lnTo>
                  <a:lnTo>
                    <a:pt x="202" y="101"/>
                  </a:lnTo>
                  <a:lnTo>
                    <a:pt x="278" y="177"/>
                  </a:lnTo>
                  <a:lnTo>
                    <a:pt x="353" y="253"/>
                  </a:lnTo>
                  <a:lnTo>
                    <a:pt x="404" y="354"/>
                  </a:lnTo>
                  <a:lnTo>
                    <a:pt x="454" y="454"/>
                  </a:lnTo>
                  <a:lnTo>
                    <a:pt x="454" y="581"/>
                  </a:lnTo>
                  <a:lnTo>
                    <a:pt x="454" y="707"/>
                  </a:lnTo>
                  <a:lnTo>
                    <a:pt x="404" y="808"/>
                  </a:lnTo>
                  <a:lnTo>
                    <a:pt x="353" y="909"/>
                  </a:lnTo>
                  <a:lnTo>
                    <a:pt x="278" y="1010"/>
                  </a:lnTo>
                  <a:lnTo>
                    <a:pt x="202" y="1060"/>
                  </a:lnTo>
                  <a:lnTo>
                    <a:pt x="101" y="1136"/>
                  </a:lnTo>
                  <a:lnTo>
                    <a:pt x="0" y="1161"/>
                  </a:lnTo>
                  <a:lnTo>
                    <a:pt x="959" y="1161"/>
                  </a:lnTo>
                  <a:lnTo>
                    <a:pt x="1085" y="1136"/>
                  </a:lnTo>
                  <a:lnTo>
                    <a:pt x="1186" y="1060"/>
                  </a:lnTo>
                  <a:lnTo>
                    <a:pt x="1262" y="1010"/>
                  </a:lnTo>
                  <a:lnTo>
                    <a:pt x="1337" y="909"/>
                  </a:lnTo>
                  <a:lnTo>
                    <a:pt x="1388" y="808"/>
                  </a:lnTo>
                  <a:lnTo>
                    <a:pt x="1413" y="707"/>
                  </a:lnTo>
                  <a:lnTo>
                    <a:pt x="1438" y="581"/>
                  </a:lnTo>
                  <a:lnTo>
                    <a:pt x="1413" y="454"/>
                  </a:lnTo>
                  <a:lnTo>
                    <a:pt x="1388" y="354"/>
                  </a:lnTo>
                  <a:lnTo>
                    <a:pt x="1337" y="253"/>
                  </a:lnTo>
                  <a:lnTo>
                    <a:pt x="1262" y="177"/>
                  </a:lnTo>
                  <a:lnTo>
                    <a:pt x="1186" y="101"/>
                  </a:lnTo>
                  <a:lnTo>
                    <a:pt x="1085" y="51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52"/>
            <p:cNvSpPr/>
            <p:nvPr/>
          </p:nvSpPr>
          <p:spPr>
            <a:xfrm>
              <a:off x="2506450" y="4245650"/>
              <a:ext cx="233425" cy="76350"/>
            </a:xfrm>
            <a:custGeom>
              <a:avLst/>
              <a:gdLst/>
              <a:ahLst/>
              <a:cxnLst/>
              <a:rect l="l" t="t" r="r" b="b"/>
              <a:pathLst>
                <a:path w="9337" h="3054" extrusionOk="0">
                  <a:moveTo>
                    <a:pt x="8352" y="1"/>
                  </a:moveTo>
                  <a:lnTo>
                    <a:pt x="8075" y="26"/>
                  </a:lnTo>
                  <a:lnTo>
                    <a:pt x="7822" y="51"/>
                  </a:lnTo>
                  <a:lnTo>
                    <a:pt x="7545" y="77"/>
                  </a:lnTo>
                  <a:lnTo>
                    <a:pt x="7293" y="127"/>
                  </a:lnTo>
                  <a:lnTo>
                    <a:pt x="7040" y="203"/>
                  </a:lnTo>
                  <a:lnTo>
                    <a:pt x="6788" y="304"/>
                  </a:lnTo>
                  <a:lnTo>
                    <a:pt x="6536" y="405"/>
                  </a:lnTo>
                  <a:lnTo>
                    <a:pt x="6283" y="506"/>
                  </a:lnTo>
                  <a:lnTo>
                    <a:pt x="2776" y="2322"/>
                  </a:lnTo>
                  <a:lnTo>
                    <a:pt x="2574" y="2423"/>
                  </a:lnTo>
                  <a:lnTo>
                    <a:pt x="2347" y="2524"/>
                  </a:lnTo>
                  <a:lnTo>
                    <a:pt x="2120" y="2575"/>
                  </a:lnTo>
                  <a:lnTo>
                    <a:pt x="1868" y="2625"/>
                  </a:lnTo>
                  <a:lnTo>
                    <a:pt x="1" y="2928"/>
                  </a:lnTo>
                  <a:lnTo>
                    <a:pt x="1" y="3003"/>
                  </a:lnTo>
                  <a:lnTo>
                    <a:pt x="26" y="3054"/>
                  </a:lnTo>
                  <a:lnTo>
                    <a:pt x="76" y="3054"/>
                  </a:lnTo>
                  <a:lnTo>
                    <a:pt x="2852" y="2625"/>
                  </a:lnTo>
                  <a:lnTo>
                    <a:pt x="3079" y="2575"/>
                  </a:lnTo>
                  <a:lnTo>
                    <a:pt x="3306" y="2524"/>
                  </a:lnTo>
                  <a:lnTo>
                    <a:pt x="3533" y="2423"/>
                  </a:lnTo>
                  <a:lnTo>
                    <a:pt x="3760" y="2322"/>
                  </a:lnTo>
                  <a:lnTo>
                    <a:pt x="7267" y="506"/>
                  </a:lnTo>
                  <a:lnTo>
                    <a:pt x="7494" y="405"/>
                  </a:lnTo>
                  <a:lnTo>
                    <a:pt x="7747" y="304"/>
                  </a:lnTo>
                  <a:lnTo>
                    <a:pt x="7999" y="203"/>
                  </a:lnTo>
                  <a:lnTo>
                    <a:pt x="8277" y="127"/>
                  </a:lnTo>
                  <a:lnTo>
                    <a:pt x="8529" y="77"/>
                  </a:lnTo>
                  <a:lnTo>
                    <a:pt x="8781" y="51"/>
                  </a:lnTo>
                  <a:lnTo>
                    <a:pt x="9059" y="26"/>
                  </a:lnTo>
                  <a:lnTo>
                    <a:pt x="9336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2"/>
            <p:cNvSpPr/>
            <p:nvPr/>
          </p:nvSpPr>
          <p:spPr>
            <a:xfrm>
              <a:off x="2769500" y="4130225"/>
              <a:ext cx="65625" cy="56175"/>
            </a:xfrm>
            <a:custGeom>
              <a:avLst/>
              <a:gdLst/>
              <a:ahLst/>
              <a:cxnLst/>
              <a:rect l="l" t="t" r="r" b="b"/>
              <a:pathLst>
                <a:path w="2625" h="2247" extrusionOk="0">
                  <a:moveTo>
                    <a:pt x="429" y="1"/>
                  </a:moveTo>
                  <a:lnTo>
                    <a:pt x="353" y="26"/>
                  </a:lnTo>
                  <a:lnTo>
                    <a:pt x="252" y="76"/>
                  </a:lnTo>
                  <a:lnTo>
                    <a:pt x="177" y="127"/>
                  </a:lnTo>
                  <a:lnTo>
                    <a:pt x="101" y="202"/>
                  </a:lnTo>
                  <a:lnTo>
                    <a:pt x="51" y="278"/>
                  </a:lnTo>
                  <a:lnTo>
                    <a:pt x="25" y="379"/>
                  </a:lnTo>
                  <a:lnTo>
                    <a:pt x="0" y="455"/>
                  </a:lnTo>
                  <a:lnTo>
                    <a:pt x="25" y="556"/>
                  </a:lnTo>
                  <a:lnTo>
                    <a:pt x="25" y="657"/>
                  </a:lnTo>
                  <a:lnTo>
                    <a:pt x="76" y="732"/>
                  </a:lnTo>
                  <a:lnTo>
                    <a:pt x="126" y="808"/>
                  </a:lnTo>
                  <a:lnTo>
                    <a:pt x="202" y="884"/>
                  </a:lnTo>
                  <a:lnTo>
                    <a:pt x="1842" y="2145"/>
                  </a:lnTo>
                  <a:lnTo>
                    <a:pt x="1943" y="2196"/>
                  </a:lnTo>
                  <a:lnTo>
                    <a:pt x="2019" y="2221"/>
                  </a:lnTo>
                  <a:lnTo>
                    <a:pt x="2120" y="2246"/>
                  </a:lnTo>
                  <a:lnTo>
                    <a:pt x="2195" y="2246"/>
                  </a:lnTo>
                  <a:lnTo>
                    <a:pt x="2296" y="2221"/>
                  </a:lnTo>
                  <a:lnTo>
                    <a:pt x="2397" y="2170"/>
                  </a:lnTo>
                  <a:lnTo>
                    <a:pt x="2473" y="2120"/>
                  </a:lnTo>
                  <a:lnTo>
                    <a:pt x="2523" y="2044"/>
                  </a:lnTo>
                  <a:lnTo>
                    <a:pt x="2574" y="1969"/>
                  </a:lnTo>
                  <a:lnTo>
                    <a:pt x="2624" y="1868"/>
                  </a:lnTo>
                  <a:lnTo>
                    <a:pt x="2624" y="1792"/>
                  </a:lnTo>
                  <a:lnTo>
                    <a:pt x="2624" y="1691"/>
                  </a:lnTo>
                  <a:lnTo>
                    <a:pt x="2599" y="1590"/>
                  </a:lnTo>
                  <a:lnTo>
                    <a:pt x="2574" y="1514"/>
                  </a:lnTo>
                  <a:lnTo>
                    <a:pt x="2523" y="1439"/>
                  </a:lnTo>
                  <a:lnTo>
                    <a:pt x="2448" y="1363"/>
                  </a:lnTo>
                  <a:lnTo>
                    <a:pt x="782" y="101"/>
                  </a:lnTo>
                  <a:lnTo>
                    <a:pt x="707" y="51"/>
                  </a:lnTo>
                  <a:lnTo>
                    <a:pt x="631" y="26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2"/>
            <p:cNvSpPr/>
            <p:nvPr/>
          </p:nvSpPr>
          <p:spPr>
            <a:xfrm>
              <a:off x="2699475" y="4070300"/>
              <a:ext cx="107900" cy="100950"/>
            </a:xfrm>
            <a:custGeom>
              <a:avLst/>
              <a:gdLst/>
              <a:ahLst/>
              <a:cxnLst/>
              <a:rect l="l" t="t" r="r" b="b"/>
              <a:pathLst>
                <a:path w="4316" h="4038" extrusionOk="0">
                  <a:moveTo>
                    <a:pt x="1413" y="1"/>
                  </a:moveTo>
                  <a:lnTo>
                    <a:pt x="1212" y="26"/>
                  </a:lnTo>
                  <a:lnTo>
                    <a:pt x="1035" y="76"/>
                  </a:lnTo>
                  <a:lnTo>
                    <a:pt x="858" y="152"/>
                  </a:lnTo>
                  <a:lnTo>
                    <a:pt x="707" y="228"/>
                  </a:lnTo>
                  <a:lnTo>
                    <a:pt x="556" y="329"/>
                  </a:lnTo>
                  <a:lnTo>
                    <a:pt x="404" y="455"/>
                  </a:lnTo>
                  <a:lnTo>
                    <a:pt x="278" y="581"/>
                  </a:lnTo>
                  <a:lnTo>
                    <a:pt x="177" y="732"/>
                  </a:lnTo>
                  <a:lnTo>
                    <a:pt x="101" y="884"/>
                  </a:lnTo>
                  <a:lnTo>
                    <a:pt x="51" y="1060"/>
                  </a:lnTo>
                  <a:lnTo>
                    <a:pt x="26" y="1237"/>
                  </a:lnTo>
                  <a:lnTo>
                    <a:pt x="0" y="1439"/>
                  </a:lnTo>
                  <a:lnTo>
                    <a:pt x="0" y="1615"/>
                  </a:lnTo>
                  <a:lnTo>
                    <a:pt x="26" y="1817"/>
                  </a:lnTo>
                  <a:lnTo>
                    <a:pt x="76" y="1994"/>
                  </a:lnTo>
                  <a:lnTo>
                    <a:pt x="127" y="2196"/>
                  </a:lnTo>
                  <a:lnTo>
                    <a:pt x="228" y="2372"/>
                  </a:lnTo>
                  <a:lnTo>
                    <a:pt x="303" y="2574"/>
                  </a:lnTo>
                  <a:lnTo>
                    <a:pt x="429" y="2751"/>
                  </a:lnTo>
                  <a:lnTo>
                    <a:pt x="556" y="2927"/>
                  </a:lnTo>
                  <a:lnTo>
                    <a:pt x="732" y="3104"/>
                  </a:lnTo>
                  <a:lnTo>
                    <a:pt x="884" y="3281"/>
                  </a:lnTo>
                  <a:lnTo>
                    <a:pt x="1085" y="3432"/>
                  </a:lnTo>
                  <a:lnTo>
                    <a:pt x="1262" y="3558"/>
                  </a:lnTo>
                  <a:lnTo>
                    <a:pt x="1464" y="3684"/>
                  </a:lnTo>
                  <a:lnTo>
                    <a:pt x="1691" y="3785"/>
                  </a:lnTo>
                  <a:lnTo>
                    <a:pt x="1893" y="3886"/>
                  </a:lnTo>
                  <a:lnTo>
                    <a:pt x="2095" y="3937"/>
                  </a:lnTo>
                  <a:lnTo>
                    <a:pt x="2297" y="3987"/>
                  </a:lnTo>
                  <a:lnTo>
                    <a:pt x="2498" y="4012"/>
                  </a:lnTo>
                  <a:lnTo>
                    <a:pt x="2725" y="4038"/>
                  </a:lnTo>
                  <a:lnTo>
                    <a:pt x="2902" y="4012"/>
                  </a:lnTo>
                  <a:lnTo>
                    <a:pt x="3104" y="3987"/>
                  </a:lnTo>
                  <a:lnTo>
                    <a:pt x="3281" y="3962"/>
                  </a:lnTo>
                  <a:lnTo>
                    <a:pt x="3457" y="3886"/>
                  </a:lnTo>
                  <a:lnTo>
                    <a:pt x="3609" y="3810"/>
                  </a:lnTo>
                  <a:lnTo>
                    <a:pt x="3760" y="3710"/>
                  </a:lnTo>
                  <a:lnTo>
                    <a:pt x="3911" y="3583"/>
                  </a:lnTo>
                  <a:lnTo>
                    <a:pt x="4038" y="3457"/>
                  </a:lnTo>
                  <a:lnTo>
                    <a:pt x="4138" y="3306"/>
                  </a:lnTo>
                  <a:lnTo>
                    <a:pt x="4214" y="3129"/>
                  </a:lnTo>
                  <a:lnTo>
                    <a:pt x="4265" y="2978"/>
                  </a:lnTo>
                  <a:lnTo>
                    <a:pt x="4290" y="2801"/>
                  </a:lnTo>
                  <a:lnTo>
                    <a:pt x="4315" y="2599"/>
                  </a:lnTo>
                  <a:lnTo>
                    <a:pt x="4315" y="2423"/>
                  </a:lnTo>
                  <a:lnTo>
                    <a:pt x="4290" y="2221"/>
                  </a:lnTo>
                  <a:lnTo>
                    <a:pt x="4239" y="2044"/>
                  </a:lnTo>
                  <a:lnTo>
                    <a:pt x="4189" y="1842"/>
                  </a:lnTo>
                  <a:lnTo>
                    <a:pt x="4113" y="1641"/>
                  </a:lnTo>
                  <a:lnTo>
                    <a:pt x="4012" y="1464"/>
                  </a:lnTo>
                  <a:lnTo>
                    <a:pt x="3886" y="1262"/>
                  </a:lnTo>
                  <a:lnTo>
                    <a:pt x="3760" y="1085"/>
                  </a:lnTo>
                  <a:lnTo>
                    <a:pt x="3609" y="934"/>
                  </a:lnTo>
                  <a:lnTo>
                    <a:pt x="3432" y="757"/>
                  </a:lnTo>
                  <a:lnTo>
                    <a:pt x="3230" y="606"/>
                  </a:lnTo>
                  <a:lnTo>
                    <a:pt x="3053" y="455"/>
                  </a:lnTo>
                  <a:lnTo>
                    <a:pt x="2852" y="354"/>
                  </a:lnTo>
                  <a:lnTo>
                    <a:pt x="2650" y="253"/>
                  </a:lnTo>
                  <a:lnTo>
                    <a:pt x="2423" y="152"/>
                  </a:lnTo>
                  <a:lnTo>
                    <a:pt x="2221" y="101"/>
                  </a:lnTo>
                  <a:lnTo>
                    <a:pt x="2019" y="51"/>
                  </a:lnTo>
                  <a:lnTo>
                    <a:pt x="1817" y="26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2"/>
            <p:cNvSpPr/>
            <p:nvPr/>
          </p:nvSpPr>
          <p:spPr>
            <a:xfrm>
              <a:off x="2701375" y="4070300"/>
              <a:ext cx="106000" cy="94650"/>
            </a:xfrm>
            <a:custGeom>
              <a:avLst/>
              <a:gdLst/>
              <a:ahLst/>
              <a:cxnLst/>
              <a:rect l="l" t="t" r="r" b="b"/>
              <a:pathLst>
                <a:path w="4240" h="3786" extrusionOk="0">
                  <a:moveTo>
                    <a:pt x="1337" y="1"/>
                  </a:moveTo>
                  <a:lnTo>
                    <a:pt x="1136" y="26"/>
                  </a:lnTo>
                  <a:lnTo>
                    <a:pt x="959" y="76"/>
                  </a:lnTo>
                  <a:lnTo>
                    <a:pt x="782" y="152"/>
                  </a:lnTo>
                  <a:lnTo>
                    <a:pt x="631" y="228"/>
                  </a:lnTo>
                  <a:lnTo>
                    <a:pt x="480" y="329"/>
                  </a:lnTo>
                  <a:lnTo>
                    <a:pt x="328" y="455"/>
                  </a:lnTo>
                  <a:lnTo>
                    <a:pt x="227" y="581"/>
                  </a:lnTo>
                  <a:lnTo>
                    <a:pt x="76" y="783"/>
                  </a:lnTo>
                  <a:lnTo>
                    <a:pt x="0" y="1010"/>
                  </a:lnTo>
                  <a:lnTo>
                    <a:pt x="0" y="1010"/>
                  </a:lnTo>
                  <a:lnTo>
                    <a:pt x="252" y="884"/>
                  </a:lnTo>
                  <a:lnTo>
                    <a:pt x="555" y="808"/>
                  </a:lnTo>
                  <a:lnTo>
                    <a:pt x="883" y="783"/>
                  </a:lnTo>
                  <a:lnTo>
                    <a:pt x="1211" y="783"/>
                  </a:lnTo>
                  <a:lnTo>
                    <a:pt x="1565" y="858"/>
                  </a:lnTo>
                  <a:lnTo>
                    <a:pt x="1893" y="985"/>
                  </a:lnTo>
                  <a:lnTo>
                    <a:pt x="2246" y="1161"/>
                  </a:lnTo>
                  <a:lnTo>
                    <a:pt x="2574" y="1388"/>
                  </a:lnTo>
                  <a:lnTo>
                    <a:pt x="2877" y="1641"/>
                  </a:lnTo>
                  <a:lnTo>
                    <a:pt x="3129" y="1918"/>
                  </a:lnTo>
                  <a:lnTo>
                    <a:pt x="3331" y="2221"/>
                  </a:lnTo>
                  <a:lnTo>
                    <a:pt x="3482" y="2549"/>
                  </a:lnTo>
                  <a:lnTo>
                    <a:pt x="3583" y="2852"/>
                  </a:lnTo>
                  <a:lnTo>
                    <a:pt x="3634" y="3180"/>
                  </a:lnTo>
                  <a:lnTo>
                    <a:pt x="3634" y="3482"/>
                  </a:lnTo>
                  <a:lnTo>
                    <a:pt x="3583" y="3785"/>
                  </a:lnTo>
                  <a:lnTo>
                    <a:pt x="3583" y="3785"/>
                  </a:lnTo>
                  <a:lnTo>
                    <a:pt x="3785" y="3634"/>
                  </a:lnTo>
                  <a:lnTo>
                    <a:pt x="3962" y="3457"/>
                  </a:lnTo>
                  <a:lnTo>
                    <a:pt x="4062" y="3306"/>
                  </a:lnTo>
                  <a:lnTo>
                    <a:pt x="4138" y="3129"/>
                  </a:lnTo>
                  <a:lnTo>
                    <a:pt x="4189" y="2953"/>
                  </a:lnTo>
                  <a:lnTo>
                    <a:pt x="4239" y="2776"/>
                  </a:lnTo>
                  <a:lnTo>
                    <a:pt x="4239" y="2599"/>
                  </a:lnTo>
                  <a:lnTo>
                    <a:pt x="4239" y="2423"/>
                  </a:lnTo>
                  <a:lnTo>
                    <a:pt x="4214" y="2221"/>
                  </a:lnTo>
                  <a:lnTo>
                    <a:pt x="4163" y="2019"/>
                  </a:lnTo>
                  <a:lnTo>
                    <a:pt x="4113" y="1842"/>
                  </a:lnTo>
                  <a:lnTo>
                    <a:pt x="4037" y="1641"/>
                  </a:lnTo>
                  <a:lnTo>
                    <a:pt x="3936" y="1464"/>
                  </a:lnTo>
                  <a:lnTo>
                    <a:pt x="3810" y="1262"/>
                  </a:lnTo>
                  <a:lnTo>
                    <a:pt x="3684" y="1085"/>
                  </a:lnTo>
                  <a:lnTo>
                    <a:pt x="3533" y="909"/>
                  </a:lnTo>
                  <a:lnTo>
                    <a:pt x="3356" y="757"/>
                  </a:lnTo>
                  <a:lnTo>
                    <a:pt x="3179" y="606"/>
                  </a:lnTo>
                  <a:lnTo>
                    <a:pt x="2977" y="455"/>
                  </a:lnTo>
                  <a:lnTo>
                    <a:pt x="2776" y="354"/>
                  </a:lnTo>
                  <a:lnTo>
                    <a:pt x="2574" y="228"/>
                  </a:lnTo>
                  <a:lnTo>
                    <a:pt x="2347" y="152"/>
                  </a:lnTo>
                  <a:lnTo>
                    <a:pt x="2145" y="101"/>
                  </a:lnTo>
                  <a:lnTo>
                    <a:pt x="1943" y="51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2"/>
            <p:cNvSpPr/>
            <p:nvPr/>
          </p:nvSpPr>
          <p:spPr>
            <a:xfrm>
              <a:off x="2500775" y="3964950"/>
              <a:ext cx="415725" cy="363375"/>
            </a:xfrm>
            <a:custGeom>
              <a:avLst/>
              <a:gdLst/>
              <a:ahLst/>
              <a:cxnLst/>
              <a:rect l="l" t="t" r="r" b="b"/>
              <a:pathLst>
                <a:path w="16629" h="14535" extrusionOk="0">
                  <a:moveTo>
                    <a:pt x="10043" y="505"/>
                  </a:moveTo>
                  <a:lnTo>
                    <a:pt x="10497" y="531"/>
                  </a:lnTo>
                  <a:lnTo>
                    <a:pt x="10901" y="606"/>
                  </a:lnTo>
                  <a:lnTo>
                    <a:pt x="11229" y="733"/>
                  </a:lnTo>
                  <a:lnTo>
                    <a:pt x="11506" y="859"/>
                  </a:lnTo>
                  <a:lnTo>
                    <a:pt x="11733" y="1035"/>
                  </a:lnTo>
                  <a:lnTo>
                    <a:pt x="11910" y="1187"/>
                  </a:lnTo>
                  <a:lnTo>
                    <a:pt x="12061" y="1363"/>
                  </a:lnTo>
                  <a:lnTo>
                    <a:pt x="12162" y="1515"/>
                  </a:lnTo>
                  <a:lnTo>
                    <a:pt x="7923" y="1515"/>
                  </a:lnTo>
                  <a:lnTo>
                    <a:pt x="8024" y="1363"/>
                  </a:lnTo>
                  <a:lnTo>
                    <a:pt x="8176" y="1187"/>
                  </a:lnTo>
                  <a:lnTo>
                    <a:pt x="8352" y="1035"/>
                  </a:lnTo>
                  <a:lnTo>
                    <a:pt x="8579" y="859"/>
                  </a:lnTo>
                  <a:lnTo>
                    <a:pt x="8857" y="733"/>
                  </a:lnTo>
                  <a:lnTo>
                    <a:pt x="9185" y="606"/>
                  </a:lnTo>
                  <a:lnTo>
                    <a:pt x="9589" y="531"/>
                  </a:lnTo>
                  <a:lnTo>
                    <a:pt x="10043" y="505"/>
                  </a:lnTo>
                  <a:close/>
                  <a:moveTo>
                    <a:pt x="10043" y="1"/>
                  </a:moveTo>
                  <a:lnTo>
                    <a:pt x="9614" y="26"/>
                  </a:lnTo>
                  <a:lnTo>
                    <a:pt x="9210" y="102"/>
                  </a:lnTo>
                  <a:lnTo>
                    <a:pt x="8832" y="228"/>
                  </a:lnTo>
                  <a:lnTo>
                    <a:pt x="8453" y="379"/>
                  </a:lnTo>
                  <a:lnTo>
                    <a:pt x="8125" y="606"/>
                  </a:lnTo>
                  <a:lnTo>
                    <a:pt x="7948" y="733"/>
                  </a:lnTo>
                  <a:lnTo>
                    <a:pt x="7822" y="859"/>
                  </a:lnTo>
                  <a:lnTo>
                    <a:pt x="7696" y="1010"/>
                  </a:lnTo>
                  <a:lnTo>
                    <a:pt x="7570" y="1161"/>
                  </a:lnTo>
                  <a:lnTo>
                    <a:pt x="7469" y="1338"/>
                  </a:lnTo>
                  <a:lnTo>
                    <a:pt x="7368" y="1515"/>
                  </a:lnTo>
                  <a:lnTo>
                    <a:pt x="6838" y="1515"/>
                  </a:lnTo>
                  <a:lnTo>
                    <a:pt x="6737" y="1540"/>
                  </a:lnTo>
                  <a:lnTo>
                    <a:pt x="6662" y="1590"/>
                  </a:lnTo>
                  <a:lnTo>
                    <a:pt x="6611" y="1666"/>
                  </a:lnTo>
                  <a:lnTo>
                    <a:pt x="6586" y="1767"/>
                  </a:lnTo>
                  <a:lnTo>
                    <a:pt x="6611" y="1843"/>
                  </a:lnTo>
                  <a:lnTo>
                    <a:pt x="6662" y="1918"/>
                  </a:lnTo>
                  <a:lnTo>
                    <a:pt x="6737" y="1969"/>
                  </a:lnTo>
                  <a:lnTo>
                    <a:pt x="6838" y="1994"/>
                  </a:lnTo>
                  <a:lnTo>
                    <a:pt x="15266" y="1994"/>
                  </a:lnTo>
                  <a:lnTo>
                    <a:pt x="15442" y="2019"/>
                  </a:lnTo>
                  <a:lnTo>
                    <a:pt x="15594" y="2070"/>
                  </a:lnTo>
                  <a:lnTo>
                    <a:pt x="15745" y="2146"/>
                  </a:lnTo>
                  <a:lnTo>
                    <a:pt x="15871" y="2246"/>
                  </a:lnTo>
                  <a:lnTo>
                    <a:pt x="15972" y="2373"/>
                  </a:lnTo>
                  <a:lnTo>
                    <a:pt x="16073" y="2524"/>
                  </a:lnTo>
                  <a:lnTo>
                    <a:pt x="16124" y="2675"/>
                  </a:lnTo>
                  <a:lnTo>
                    <a:pt x="16124" y="2852"/>
                  </a:lnTo>
                  <a:lnTo>
                    <a:pt x="16124" y="2953"/>
                  </a:lnTo>
                  <a:lnTo>
                    <a:pt x="3962" y="2953"/>
                  </a:lnTo>
                  <a:lnTo>
                    <a:pt x="3962" y="2852"/>
                  </a:lnTo>
                  <a:lnTo>
                    <a:pt x="3962" y="2675"/>
                  </a:lnTo>
                  <a:lnTo>
                    <a:pt x="4012" y="2524"/>
                  </a:lnTo>
                  <a:lnTo>
                    <a:pt x="4113" y="2373"/>
                  </a:lnTo>
                  <a:lnTo>
                    <a:pt x="4214" y="2246"/>
                  </a:lnTo>
                  <a:lnTo>
                    <a:pt x="4340" y="2146"/>
                  </a:lnTo>
                  <a:lnTo>
                    <a:pt x="4492" y="2070"/>
                  </a:lnTo>
                  <a:lnTo>
                    <a:pt x="4643" y="2019"/>
                  </a:lnTo>
                  <a:lnTo>
                    <a:pt x="4820" y="1994"/>
                  </a:lnTo>
                  <a:lnTo>
                    <a:pt x="5678" y="1994"/>
                  </a:lnTo>
                  <a:lnTo>
                    <a:pt x="5779" y="1969"/>
                  </a:lnTo>
                  <a:lnTo>
                    <a:pt x="5854" y="1918"/>
                  </a:lnTo>
                  <a:lnTo>
                    <a:pt x="5905" y="1843"/>
                  </a:lnTo>
                  <a:lnTo>
                    <a:pt x="5905" y="1767"/>
                  </a:lnTo>
                  <a:lnTo>
                    <a:pt x="5905" y="1666"/>
                  </a:lnTo>
                  <a:lnTo>
                    <a:pt x="5854" y="1590"/>
                  </a:lnTo>
                  <a:lnTo>
                    <a:pt x="5779" y="1540"/>
                  </a:lnTo>
                  <a:lnTo>
                    <a:pt x="5678" y="1515"/>
                  </a:lnTo>
                  <a:lnTo>
                    <a:pt x="4820" y="1515"/>
                  </a:lnTo>
                  <a:lnTo>
                    <a:pt x="4542" y="1540"/>
                  </a:lnTo>
                  <a:lnTo>
                    <a:pt x="4290" y="1616"/>
                  </a:lnTo>
                  <a:lnTo>
                    <a:pt x="4063" y="1742"/>
                  </a:lnTo>
                  <a:lnTo>
                    <a:pt x="3861" y="1918"/>
                  </a:lnTo>
                  <a:lnTo>
                    <a:pt x="3710" y="2120"/>
                  </a:lnTo>
                  <a:lnTo>
                    <a:pt x="3583" y="2347"/>
                  </a:lnTo>
                  <a:lnTo>
                    <a:pt x="3482" y="2600"/>
                  </a:lnTo>
                  <a:lnTo>
                    <a:pt x="3457" y="2852"/>
                  </a:lnTo>
                  <a:lnTo>
                    <a:pt x="3457" y="3054"/>
                  </a:lnTo>
                  <a:lnTo>
                    <a:pt x="3482" y="3130"/>
                  </a:lnTo>
                  <a:lnTo>
                    <a:pt x="3508" y="3205"/>
                  </a:lnTo>
                  <a:lnTo>
                    <a:pt x="3583" y="3331"/>
                  </a:lnTo>
                  <a:lnTo>
                    <a:pt x="3684" y="3407"/>
                  </a:lnTo>
                  <a:lnTo>
                    <a:pt x="3760" y="3432"/>
                  </a:lnTo>
                  <a:lnTo>
                    <a:pt x="3861" y="3432"/>
                  </a:lnTo>
                  <a:lnTo>
                    <a:pt x="3861" y="9740"/>
                  </a:lnTo>
                  <a:lnTo>
                    <a:pt x="3861" y="9866"/>
                  </a:lnTo>
                  <a:lnTo>
                    <a:pt x="3886" y="10018"/>
                  </a:lnTo>
                  <a:lnTo>
                    <a:pt x="3735" y="10093"/>
                  </a:lnTo>
                  <a:lnTo>
                    <a:pt x="2599" y="10674"/>
                  </a:lnTo>
                  <a:lnTo>
                    <a:pt x="2423" y="10750"/>
                  </a:lnTo>
                  <a:lnTo>
                    <a:pt x="2221" y="10825"/>
                  </a:lnTo>
                  <a:lnTo>
                    <a:pt x="2044" y="10876"/>
                  </a:lnTo>
                  <a:lnTo>
                    <a:pt x="1842" y="10901"/>
                  </a:lnTo>
                  <a:lnTo>
                    <a:pt x="253" y="11103"/>
                  </a:lnTo>
                  <a:lnTo>
                    <a:pt x="152" y="11128"/>
                  </a:lnTo>
                  <a:lnTo>
                    <a:pt x="76" y="11204"/>
                  </a:lnTo>
                  <a:lnTo>
                    <a:pt x="26" y="11279"/>
                  </a:lnTo>
                  <a:lnTo>
                    <a:pt x="0" y="11406"/>
                  </a:lnTo>
                  <a:lnTo>
                    <a:pt x="0" y="14231"/>
                  </a:lnTo>
                  <a:lnTo>
                    <a:pt x="26" y="14358"/>
                  </a:lnTo>
                  <a:lnTo>
                    <a:pt x="101" y="14459"/>
                  </a:lnTo>
                  <a:lnTo>
                    <a:pt x="228" y="14509"/>
                  </a:lnTo>
                  <a:lnTo>
                    <a:pt x="354" y="14534"/>
                  </a:lnTo>
                  <a:lnTo>
                    <a:pt x="3104" y="14105"/>
                  </a:lnTo>
                  <a:lnTo>
                    <a:pt x="3381" y="14055"/>
                  </a:lnTo>
                  <a:lnTo>
                    <a:pt x="3609" y="13979"/>
                  </a:lnTo>
                  <a:lnTo>
                    <a:pt x="3861" y="13878"/>
                  </a:lnTo>
                  <a:lnTo>
                    <a:pt x="4088" y="13777"/>
                  </a:lnTo>
                  <a:lnTo>
                    <a:pt x="5324" y="13147"/>
                  </a:lnTo>
                  <a:lnTo>
                    <a:pt x="5400" y="13071"/>
                  </a:lnTo>
                  <a:lnTo>
                    <a:pt x="5450" y="12995"/>
                  </a:lnTo>
                  <a:lnTo>
                    <a:pt x="5450" y="12894"/>
                  </a:lnTo>
                  <a:lnTo>
                    <a:pt x="5425" y="12819"/>
                  </a:lnTo>
                  <a:lnTo>
                    <a:pt x="5375" y="12743"/>
                  </a:lnTo>
                  <a:lnTo>
                    <a:pt x="5299" y="12692"/>
                  </a:lnTo>
                  <a:lnTo>
                    <a:pt x="5198" y="12667"/>
                  </a:lnTo>
                  <a:lnTo>
                    <a:pt x="5097" y="12718"/>
                  </a:lnTo>
                  <a:lnTo>
                    <a:pt x="3886" y="13348"/>
                  </a:lnTo>
                  <a:lnTo>
                    <a:pt x="3684" y="13424"/>
                  </a:lnTo>
                  <a:lnTo>
                    <a:pt x="3457" y="13500"/>
                  </a:lnTo>
                  <a:lnTo>
                    <a:pt x="3255" y="13575"/>
                  </a:lnTo>
                  <a:lnTo>
                    <a:pt x="3028" y="13626"/>
                  </a:lnTo>
                  <a:lnTo>
                    <a:pt x="480" y="14004"/>
                  </a:lnTo>
                  <a:lnTo>
                    <a:pt x="480" y="11557"/>
                  </a:lnTo>
                  <a:lnTo>
                    <a:pt x="1893" y="11380"/>
                  </a:lnTo>
                  <a:lnTo>
                    <a:pt x="2145" y="11355"/>
                  </a:lnTo>
                  <a:lnTo>
                    <a:pt x="2372" y="11279"/>
                  </a:lnTo>
                  <a:lnTo>
                    <a:pt x="2599" y="11204"/>
                  </a:lnTo>
                  <a:lnTo>
                    <a:pt x="2801" y="11103"/>
                  </a:lnTo>
                  <a:lnTo>
                    <a:pt x="3937" y="10548"/>
                  </a:lnTo>
                  <a:lnTo>
                    <a:pt x="4214" y="10396"/>
                  </a:lnTo>
                  <a:lnTo>
                    <a:pt x="4466" y="10220"/>
                  </a:lnTo>
                  <a:lnTo>
                    <a:pt x="4694" y="10018"/>
                  </a:lnTo>
                  <a:lnTo>
                    <a:pt x="4921" y="9816"/>
                  </a:lnTo>
                  <a:lnTo>
                    <a:pt x="6813" y="7747"/>
                  </a:lnTo>
                  <a:lnTo>
                    <a:pt x="6914" y="7696"/>
                  </a:lnTo>
                  <a:lnTo>
                    <a:pt x="7015" y="7646"/>
                  </a:lnTo>
                  <a:lnTo>
                    <a:pt x="7141" y="7671"/>
                  </a:lnTo>
                  <a:lnTo>
                    <a:pt x="7242" y="7722"/>
                  </a:lnTo>
                  <a:lnTo>
                    <a:pt x="7318" y="7797"/>
                  </a:lnTo>
                  <a:lnTo>
                    <a:pt x="7368" y="7924"/>
                  </a:lnTo>
                  <a:lnTo>
                    <a:pt x="7368" y="8050"/>
                  </a:lnTo>
                  <a:lnTo>
                    <a:pt x="7318" y="8176"/>
                  </a:lnTo>
                  <a:lnTo>
                    <a:pt x="6283" y="9589"/>
                  </a:lnTo>
                  <a:lnTo>
                    <a:pt x="6233" y="9690"/>
                  </a:lnTo>
                  <a:lnTo>
                    <a:pt x="6207" y="9816"/>
                  </a:lnTo>
                  <a:lnTo>
                    <a:pt x="6207" y="9942"/>
                  </a:lnTo>
                  <a:lnTo>
                    <a:pt x="6258" y="10068"/>
                  </a:lnTo>
                  <a:lnTo>
                    <a:pt x="6334" y="10169"/>
                  </a:lnTo>
                  <a:lnTo>
                    <a:pt x="6435" y="10245"/>
                  </a:lnTo>
                  <a:lnTo>
                    <a:pt x="6535" y="10295"/>
                  </a:lnTo>
                  <a:lnTo>
                    <a:pt x="12591" y="10295"/>
                  </a:lnTo>
                  <a:lnTo>
                    <a:pt x="12667" y="10321"/>
                  </a:lnTo>
                  <a:lnTo>
                    <a:pt x="12742" y="10346"/>
                  </a:lnTo>
                  <a:lnTo>
                    <a:pt x="12843" y="10422"/>
                  </a:lnTo>
                  <a:lnTo>
                    <a:pt x="12894" y="10522"/>
                  </a:lnTo>
                  <a:lnTo>
                    <a:pt x="12919" y="10649"/>
                  </a:lnTo>
                  <a:lnTo>
                    <a:pt x="12894" y="10775"/>
                  </a:lnTo>
                  <a:lnTo>
                    <a:pt x="12843" y="10876"/>
                  </a:lnTo>
                  <a:lnTo>
                    <a:pt x="12742" y="10951"/>
                  </a:lnTo>
                  <a:lnTo>
                    <a:pt x="12667" y="10977"/>
                  </a:lnTo>
                  <a:lnTo>
                    <a:pt x="12591" y="11002"/>
                  </a:lnTo>
                  <a:lnTo>
                    <a:pt x="9286" y="11002"/>
                  </a:lnTo>
                  <a:lnTo>
                    <a:pt x="8983" y="11027"/>
                  </a:lnTo>
                  <a:lnTo>
                    <a:pt x="8705" y="11078"/>
                  </a:lnTo>
                  <a:lnTo>
                    <a:pt x="8428" y="11128"/>
                  </a:lnTo>
                  <a:lnTo>
                    <a:pt x="8150" y="11204"/>
                  </a:lnTo>
                  <a:lnTo>
                    <a:pt x="7898" y="11305"/>
                  </a:lnTo>
                  <a:lnTo>
                    <a:pt x="7620" y="11406"/>
                  </a:lnTo>
                  <a:lnTo>
                    <a:pt x="7368" y="11532"/>
                  </a:lnTo>
                  <a:lnTo>
                    <a:pt x="6107" y="12188"/>
                  </a:lnTo>
                  <a:lnTo>
                    <a:pt x="6031" y="12238"/>
                  </a:lnTo>
                  <a:lnTo>
                    <a:pt x="5980" y="12339"/>
                  </a:lnTo>
                  <a:lnTo>
                    <a:pt x="5980" y="12415"/>
                  </a:lnTo>
                  <a:lnTo>
                    <a:pt x="6006" y="12516"/>
                  </a:lnTo>
                  <a:lnTo>
                    <a:pt x="6056" y="12591"/>
                  </a:lnTo>
                  <a:lnTo>
                    <a:pt x="6157" y="12642"/>
                  </a:lnTo>
                  <a:lnTo>
                    <a:pt x="6233" y="12642"/>
                  </a:lnTo>
                  <a:lnTo>
                    <a:pt x="6334" y="12617"/>
                  </a:lnTo>
                  <a:lnTo>
                    <a:pt x="7595" y="11961"/>
                  </a:lnTo>
                  <a:lnTo>
                    <a:pt x="7822" y="11860"/>
                  </a:lnTo>
                  <a:lnTo>
                    <a:pt x="8075" y="11759"/>
                  </a:lnTo>
                  <a:lnTo>
                    <a:pt x="8554" y="11607"/>
                  </a:lnTo>
                  <a:lnTo>
                    <a:pt x="9059" y="11506"/>
                  </a:lnTo>
                  <a:lnTo>
                    <a:pt x="9311" y="11481"/>
                  </a:lnTo>
                  <a:lnTo>
                    <a:pt x="12591" y="11481"/>
                  </a:lnTo>
                  <a:lnTo>
                    <a:pt x="12742" y="11456"/>
                  </a:lnTo>
                  <a:lnTo>
                    <a:pt x="12894" y="11431"/>
                  </a:lnTo>
                  <a:lnTo>
                    <a:pt x="13020" y="11355"/>
                  </a:lnTo>
                  <a:lnTo>
                    <a:pt x="13146" y="11254"/>
                  </a:lnTo>
                  <a:lnTo>
                    <a:pt x="13247" y="11128"/>
                  </a:lnTo>
                  <a:lnTo>
                    <a:pt x="13323" y="11002"/>
                  </a:lnTo>
                  <a:lnTo>
                    <a:pt x="13373" y="10850"/>
                  </a:lnTo>
                  <a:lnTo>
                    <a:pt x="13399" y="10699"/>
                  </a:lnTo>
                  <a:lnTo>
                    <a:pt x="15266" y="10699"/>
                  </a:lnTo>
                  <a:lnTo>
                    <a:pt x="15442" y="10674"/>
                  </a:lnTo>
                  <a:lnTo>
                    <a:pt x="15644" y="10623"/>
                  </a:lnTo>
                  <a:lnTo>
                    <a:pt x="15796" y="10548"/>
                  </a:lnTo>
                  <a:lnTo>
                    <a:pt x="15947" y="10422"/>
                  </a:lnTo>
                  <a:lnTo>
                    <a:pt x="16073" y="10270"/>
                  </a:lnTo>
                  <a:lnTo>
                    <a:pt x="16149" y="10119"/>
                  </a:lnTo>
                  <a:lnTo>
                    <a:pt x="16199" y="9917"/>
                  </a:lnTo>
                  <a:lnTo>
                    <a:pt x="16224" y="9740"/>
                  </a:lnTo>
                  <a:lnTo>
                    <a:pt x="16224" y="4896"/>
                  </a:lnTo>
                  <a:lnTo>
                    <a:pt x="16199" y="4795"/>
                  </a:lnTo>
                  <a:lnTo>
                    <a:pt x="16149" y="4719"/>
                  </a:lnTo>
                  <a:lnTo>
                    <a:pt x="16073" y="4669"/>
                  </a:lnTo>
                  <a:lnTo>
                    <a:pt x="15972" y="4643"/>
                  </a:lnTo>
                  <a:lnTo>
                    <a:pt x="15896" y="4669"/>
                  </a:lnTo>
                  <a:lnTo>
                    <a:pt x="15821" y="4719"/>
                  </a:lnTo>
                  <a:lnTo>
                    <a:pt x="15770" y="4795"/>
                  </a:lnTo>
                  <a:lnTo>
                    <a:pt x="15745" y="4896"/>
                  </a:lnTo>
                  <a:lnTo>
                    <a:pt x="15745" y="9740"/>
                  </a:lnTo>
                  <a:lnTo>
                    <a:pt x="15720" y="9816"/>
                  </a:lnTo>
                  <a:lnTo>
                    <a:pt x="15695" y="9917"/>
                  </a:lnTo>
                  <a:lnTo>
                    <a:pt x="15669" y="9993"/>
                  </a:lnTo>
                  <a:lnTo>
                    <a:pt x="15594" y="10068"/>
                  </a:lnTo>
                  <a:lnTo>
                    <a:pt x="15518" y="10144"/>
                  </a:lnTo>
                  <a:lnTo>
                    <a:pt x="15442" y="10169"/>
                  </a:lnTo>
                  <a:lnTo>
                    <a:pt x="15341" y="10194"/>
                  </a:lnTo>
                  <a:lnTo>
                    <a:pt x="15266" y="10220"/>
                  </a:lnTo>
                  <a:lnTo>
                    <a:pt x="13298" y="10220"/>
                  </a:lnTo>
                  <a:lnTo>
                    <a:pt x="13171" y="10043"/>
                  </a:lnTo>
                  <a:lnTo>
                    <a:pt x="12995" y="9917"/>
                  </a:lnTo>
                  <a:lnTo>
                    <a:pt x="12793" y="9841"/>
                  </a:lnTo>
                  <a:lnTo>
                    <a:pt x="12591" y="9816"/>
                  </a:lnTo>
                  <a:lnTo>
                    <a:pt x="6737" y="9816"/>
                  </a:lnTo>
                  <a:lnTo>
                    <a:pt x="7696" y="8453"/>
                  </a:lnTo>
                  <a:lnTo>
                    <a:pt x="7797" y="8327"/>
                  </a:lnTo>
                  <a:lnTo>
                    <a:pt x="7848" y="8176"/>
                  </a:lnTo>
                  <a:lnTo>
                    <a:pt x="7873" y="7999"/>
                  </a:lnTo>
                  <a:lnTo>
                    <a:pt x="7848" y="7848"/>
                  </a:lnTo>
                  <a:lnTo>
                    <a:pt x="7822" y="7696"/>
                  </a:lnTo>
                  <a:lnTo>
                    <a:pt x="7747" y="7545"/>
                  </a:lnTo>
                  <a:lnTo>
                    <a:pt x="7646" y="7419"/>
                  </a:lnTo>
                  <a:lnTo>
                    <a:pt x="7520" y="7318"/>
                  </a:lnTo>
                  <a:lnTo>
                    <a:pt x="7393" y="7242"/>
                  </a:lnTo>
                  <a:lnTo>
                    <a:pt x="7242" y="7192"/>
                  </a:lnTo>
                  <a:lnTo>
                    <a:pt x="7116" y="7167"/>
                  </a:lnTo>
                  <a:lnTo>
                    <a:pt x="6964" y="7167"/>
                  </a:lnTo>
                  <a:lnTo>
                    <a:pt x="6813" y="7192"/>
                  </a:lnTo>
                  <a:lnTo>
                    <a:pt x="6687" y="7242"/>
                  </a:lnTo>
                  <a:lnTo>
                    <a:pt x="6561" y="7318"/>
                  </a:lnTo>
                  <a:lnTo>
                    <a:pt x="6460" y="7419"/>
                  </a:lnTo>
                  <a:lnTo>
                    <a:pt x="4567" y="9463"/>
                  </a:lnTo>
                  <a:lnTo>
                    <a:pt x="4340" y="9690"/>
                  </a:lnTo>
                  <a:lnTo>
                    <a:pt x="4340" y="3432"/>
                  </a:lnTo>
                  <a:lnTo>
                    <a:pt x="15745" y="3432"/>
                  </a:lnTo>
                  <a:lnTo>
                    <a:pt x="15745" y="3786"/>
                  </a:lnTo>
                  <a:lnTo>
                    <a:pt x="15770" y="3886"/>
                  </a:lnTo>
                  <a:lnTo>
                    <a:pt x="15821" y="3962"/>
                  </a:lnTo>
                  <a:lnTo>
                    <a:pt x="15896" y="4013"/>
                  </a:lnTo>
                  <a:lnTo>
                    <a:pt x="16073" y="4013"/>
                  </a:lnTo>
                  <a:lnTo>
                    <a:pt x="16149" y="3962"/>
                  </a:lnTo>
                  <a:lnTo>
                    <a:pt x="16199" y="3886"/>
                  </a:lnTo>
                  <a:lnTo>
                    <a:pt x="16224" y="3786"/>
                  </a:lnTo>
                  <a:lnTo>
                    <a:pt x="16224" y="3432"/>
                  </a:lnTo>
                  <a:lnTo>
                    <a:pt x="16325" y="3432"/>
                  </a:lnTo>
                  <a:lnTo>
                    <a:pt x="16401" y="3407"/>
                  </a:lnTo>
                  <a:lnTo>
                    <a:pt x="16502" y="3331"/>
                  </a:lnTo>
                  <a:lnTo>
                    <a:pt x="16578" y="3205"/>
                  </a:lnTo>
                  <a:lnTo>
                    <a:pt x="16603" y="3130"/>
                  </a:lnTo>
                  <a:lnTo>
                    <a:pt x="16628" y="3054"/>
                  </a:lnTo>
                  <a:lnTo>
                    <a:pt x="16628" y="2852"/>
                  </a:lnTo>
                  <a:lnTo>
                    <a:pt x="16578" y="2600"/>
                  </a:lnTo>
                  <a:lnTo>
                    <a:pt x="16502" y="2347"/>
                  </a:lnTo>
                  <a:lnTo>
                    <a:pt x="16376" y="2120"/>
                  </a:lnTo>
                  <a:lnTo>
                    <a:pt x="16224" y="1918"/>
                  </a:lnTo>
                  <a:lnTo>
                    <a:pt x="16023" y="1742"/>
                  </a:lnTo>
                  <a:lnTo>
                    <a:pt x="15796" y="1616"/>
                  </a:lnTo>
                  <a:lnTo>
                    <a:pt x="15543" y="1540"/>
                  </a:lnTo>
                  <a:lnTo>
                    <a:pt x="15266" y="1515"/>
                  </a:lnTo>
                  <a:lnTo>
                    <a:pt x="12717" y="1515"/>
                  </a:lnTo>
                  <a:lnTo>
                    <a:pt x="12616" y="1338"/>
                  </a:lnTo>
                  <a:lnTo>
                    <a:pt x="12515" y="1161"/>
                  </a:lnTo>
                  <a:lnTo>
                    <a:pt x="12389" y="1010"/>
                  </a:lnTo>
                  <a:lnTo>
                    <a:pt x="12263" y="859"/>
                  </a:lnTo>
                  <a:lnTo>
                    <a:pt x="12112" y="733"/>
                  </a:lnTo>
                  <a:lnTo>
                    <a:pt x="11960" y="606"/>
                  </a:lnTo>
                  <a:lnTo>
                    <a:pt x="11632" y="379"/>
                  </a:lnTo>
                  <a:lnTo>
                    <a:pt x="11254" y="228"/>
                  </a:lnTo>
                  <a:lnTo>
                    <a:pt x="10875" y="102"/>
                  </a:lnTo>
                  <a:lnTo>
                    <a:pt x="10446" y="26"/>
                  </a:lnTo>
                  <a:lnTo>
                    <a:pt x="100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2"/>
            <p:cNvSpPr/>
            <p:nvPr/>
          </p:nvSpPr>
          <p:spPr>
            <a:xfrm>
              <a:off x="2693175" y="4064625"/>
              <a:ext cx="148250" cy="128075"/>
            </a:xfrm>
            <a:custGeom>
              <a:avLst/>
              <a:gdLst/>
              <a:ahLst/>
              <a:cxnLst/>
              <a:rect l="l" t="t" r="r" b="b"/>
              <a:pathLst>
                <a:path w="5930" h="5123" extrusionOk="0">
                  <a:moveTo>
                    <a:pt x="2094" y="480"/>
                  </a:moveTo>
                  <a:lnTo>
                    <a:pt x="2347" y="530"/>
                  </a:lnTo>
                  <a:lnTo>
                    <a:pt x="2574" y="606"/>
                  </a:lnTo>
                  <a:lnTo>
                    <a:pt x="2826" y="707"/>
                  </a:lnTo>
                  <a:lnTo>
                    <a:pt x="3053" y="833"/>
                  </a:lnTo>
                  <a:lnTo>
                    <a:pt x="3280" y="984"/>
                  </a:lnTo>
                  <a:lnTo>
                    <a:pt x="3507" y="1161"/>
                  </a:lnTo>
                  <a:lnTo>
                    <a:pt x="3684" y="1338"/>
                  </a:lnTo>
                  <a:lnTo>
                    <a:pt x="3861" y="1540"/>
                  </a:lnTo>
                  <a:lnTo>
                    <a:pt x="4012" y="1767"/>
                  </a:lnTo>
                  <a:lnTo>
                    <a:pt x="4138" y="1994"/>
                  </a:lnTo>
                  <a:lnTo>
                    <a:pt x="4239" y="2221"/>
                  </a:lnTo>
                  <a:lnTo>
                    <a:pt x="4290" y="2448"/>
                  </a:lnTo>
                  <a:lnTo>
                    <a:pt x="4340" y="2700"/>
                  </a:lnTo>
                  <a:lnTo>
                    <a:pt x="4315" y="2927"/>
                  </a:lnTo>
                  <a:lnTo>
                    <a:pt x="4264" y="3154"/>
                  </a:lnTo>
                  <a:lnTo>
                    <a:pt x="4264" y="3180"/>
                  </a:lnTo>
                  <a:lnTo>
                    <a:pt x="4189" y="3356"/>
                  </a:lnTo>
                  <a:lnTo>
                    <a:pt x="4088" y="3533"/>
                  </a:lnTo>
                  <a:lnTo>
                    <a:pt x="3987" y="3634"/>
                  </a:lnTo>
                  <a:lnTo>
                    <a:pt x="3886" y="3735"/>
                  </a:lnTo>
                  <a:lnTo>
                    <a:pt x="3760" y="3810"/>
                  </a:lnTo>
                  <a:lnTo>
                    <a:pt x="3608" y="3886"/>
                  </a:lnTo>
                  <a:lnTo>
                    <a:pt x="3457" y="3937"/>
                  </a:lnTo>
                  <a:lnTo>
                    <a:pt x="3305" y="3987"/>
                  </a:lnTo>
                  <a:lnTo>
                    <a:pt x="3154" y="4012"/>
                  </a:lnTo>
                  <a:lnTo>
                    <a:pt x="2776" y="4012"/>
                  </a:lnTo>
                  <a:lnTo>
                    <a:pt x="2599" y="3962"/>
                  </a:lnTo>
                  <a:lnTo>
                    <a:pt x="2397" y="3937"/>
                  </a:lnTo>
                  <a:lnTo>
                    <a:pt x="2195" y="3861"/>
                  </a:lnTo>
                  <a:lnTo>
                    <a:pt x="2019" y="3785"/>
                  </a:lnTo>
                  <a:lnTo>
                    <a:pt x="1842" y="3684"/>
                  </a:lnTo>
                  <a:lnTo>
                    <a:pt x="1640" y="3583"/>
                  </a:lnTo>
                  <a:lnTo>
                    <a:pt x="1489" y="3457"/>
                  </a:lnTo>
                  <a:lnTo>
                    <a:pt x="1211" y="3230"/>
                  </a:lnTo>
                  <a:lnTo>
                    <a:pt x="959" y="2953"/>
                  </a:lnTo>
                  <a:lnTo>
                    <a:pt x="757" y="2625"/>
                  </a:lnTo>
                  <a:lnTo>
                    <a:pt x="606" y="2297"/>
                  </a:lnTo>
                  <a:lnTo>
                    <a:pt x="555" y="2120"/>
                  </a:lnTo>
                  <a:lnTo>
                    <a:pt x="505" y="1943"/>
                  </a:lnTo>
                  <a:lnTo>
                    <a:pt x="505" y="1767"/>
                  </a:lnTo>
                  <a:lnTo>
                    <a:pt x="505" y="1590"/>
                  </a:lnTo>
                  <a:lnTo>
                    <a:pt x="530" y="1439"/>
                  </a:lnTo>
                  <a:lnTo>
                    <a:pt x="580" y="1262"/>
                  </a:lnTo>
                  <a:lnTo>
                    <a:pt x="631" y="1111"/>
                  </a:lnTo>
                  <a:lnTo>
                    <a:pt x="732" y="959"/>
                  </a:lnTo>
                  <a:lnTo>
                    <a:pt x="833" y="833"/>
                  </a:lnTo>
                  <a:lnTo>
                    <a:pt x="959" y="732"/>
                  </a:lnTo>
                  <a:lnTo>
                    <a:pt x="1085" y="656"/>
                  </a:lnTo>
                  <a:lnTo>
                    <a:pt x="1211" y="581"/>
                  </a:lnTo>
                  <a:lnTo>
                    <a:pt x="1363" y="530"/>
                  </a:lnTo>
                  <a:lnTo>
                    <a:pt x="1514" y="505"/>
                  </a:lnTo>
                  <a:lnTo>
                    <a:pt x="1665" y="480"/>
                  </a:lnTo>
                  <a:close/>
                  <a:moveTo>
                    <a:pt x="4618" y="3609"/>
                  </a:moveTo>
                  <a:lnTo>
                    <a:pt x="5349" y="4189"/>
                  </a:lnTo>
                  <a:lnTo>
                    <a:pt x="5400" y="4265"/>
                  </a:lnTo>
                  <a:lnTo>
                    <a:pt x="5450" y="4340"/>
                  </a:lnTo>
                  <a:lnTo>
                    <a:pt x="5425" y="4441"/>
                  </a:lnTo>
                  <a:lnTo>
                    <a:pt x="5400" y="4517"/>
                  </a:lnTo>
                  <a:lnTo>
                    <a:pt x="5324" y="4593"/>
                  </a:lnTo>
                  <a:lnTo>
                    <a:pt x="5223" y="4618"/>
                  </a:lnTo>
                  <a:lnTo>
                    <a:pt x="5147" y="4618"/>
                  </a:lnTo>
                  <a:lnTo>
                    <a:pt x="5046" y="4567"/>
                  </a:lnTo>
                  <a:lnTo>
                    <a:pt x="4315" y="4012"/>
                  </a:lnTo>
                  <a:lnTo>
                    <a:pt x="4466" y="3836"/>
                  </a:lnTo>
                  <a:lnTo>
                    <a:pt x="4618" y="3609"/>
                  </a:lnTo>
                  <a:close/>
                  <a:moveTo>
                    <a:pt x="1615" y="0"/>
                  </a:moveTo>
                  <a:lnTo>
                    <a:pt x="1388" y="26"/>
                  </a:lnTo>
                  <a:lnTo>
                    <a:pt x="1186" y="76"/>
                  </a:lnTo>
                  <a:lnTo>
                    <a:pt x="984" y="152"/>
                  </a:lnTo>
                  <a:lnTo>
                    <a:pt x="808" y="253"/>
                  </a:lnTo>
                  <a:lnTo>
                    <a:pt x="631" y="379"/>
                  </a:lnTo>
                  <a:lnTo>
                    <a:pt x="480" y="505"/>
                  </a:lnTo>
                  <a:lnTo>
                    <a:pt x="353" y="656"/>
                  </a:lnTo>
                  <a:lnTo>
                    <a:pt x="227" y="833"/>
                  </a:lnTo>
                  <a:lnTo>
                    <a:pt x="152" y="1010"/>
                  </a:lnTo>
                  <a:lnTo>
                    <a:pt x="76" y="1212"/>
                  </a:lnTo>
                  <a:lnTo>
                    <a:pt x="25" y="1413"/>
                  </a:lnTo>
                  <a:lnTo>
                    <a:pt x="0" y="1615"/>
                  </a:lnTo>
                  <a:lnTo>
                    <a:pt x="0" y="1842"/>
                  </a:lnTo>
                  <a:lnTo>
                    <a:pt x="51" y="2069"/>
                  </a:lnTo>
                  <a:lnTo>
                    <a:pt x="101" y="2297"/>
                  </a:lnTo>
                  <a:lnTo>
                    <a:pt x="152" y="2498"/>
                  </a:lnTo>
                  <a:lnTo>
                    <a:pt x="252" y="2725"/>
                  </a:lnTo>
                  <a:lnTo>
                    <a:pt x="353" y="2927"/>
                  </a:lnTo>
                  <a:lnTo>
                    <a:pt x="505" y="3129"/>
                  </a:lnTo>
                  <a:lnTo>
                    <a:pt x="656" y="3331"/>
                  </a:lnTo>
                  <a:lnTo>
                    <a:pt x="808" y="3508"/>
                  </a:lnTo>
                  <a:lnTo>
                    <a:pt x="984" y="3684"/>
                  </a:lnTo>
                  <a:lnTo>
                    <a:pt x="1186" y="3836"/>
                  </a:lnTo>
                  <a:lnTo>
                    <a:pt x="1388" y="3987"/>
                  </a:lnTo>
                  <a:lnTo>
                    <a:pt x="1590" y="4113"/>
                  </a:lnTo>
                  <a:lnTo>
                    <a:pt x="1817" y="4239"/>
                  </a:lnTo>
                  <a:lnTo>
                    <a:pt x="2044" y="4315"/>
                  </a:lnTo>
                  <a:lnTo>
                    <a:pt x="2271" y="4391"/>
                  </a:lnTo>
                  <a:lnTo>
                    <a:pt x="2498" y="4466"/>
                  </a:lnTo>
                  <a:lnTo>
                    <a:pt x="2725" y="4492"/>
                  </a:lnTo>
                  <a:lnTo>
                    <a:pt x="3205" y="4492"/>
                  </a:lnTo>
                  <a:lnTo>
                    <a:pt x="3457" y="4441"/>
                  </a:lnTo>
                  <a:lnTo>
                    <a:pt x="3684" y="4391"/>
                  </a:lnTo>
                  <a:lnTo>
                    <a:pt x="3886" y="4290"/>
                  </a:lnTo>
                  <a:lnTo>
                    <a:pt x="4744" y="4971"/>
                  </a:lnTo>
                  <a:lnTo>
                    <a:pt x="4845" y="5022"/>
                  </a:lnTo>
                  <a:lnTo>
                    <a:pt x="4971" y="5072"/>
                  </a:lnTo>
                  <a:lnTo>
                    <a:pt x="5072" y="5097"/>
                  </a:lnTo>
                  <a:lnTo>
                    <a:pt x="5198" y="5122"/>
                  </a:lnTo>
                  <a:lnTo>
                    <a:pt x="5349" y="5097"/>
                  </a:lnTo>
                  <a:lnTo>
                    <a:pt x="5526" y="5047"/>
                  </a:lnTo>
                  <a:lnTo>
                    <a:pt x="5652" y="4946"/>
                  </a:lnTo>
                  <a:lnTo>
                    <a:pt x="5778" y="4820"/>
                  </a:lnTo>
                  <a:lnTo>
                    <a:pt x="5854" y="4694"/>
                  </a:lnTo>
                  <a:lnTo>
                    <a:pt x="5904" y="4567"/>
                  </a:lnTo>
                  <a:lnTo>
                    <a:pt x="5930" y="4441"/>
                  </a:lnTo>
                  <a:lnTo>
                    <a:pt x="5930" y="4290"/>
                  </a:lnTo>
                  <a:lnTo>
                    <a:pt x="5879" y="4138"/>
                  </a:lnTo>
                  <a:lnTo>
                    <a:pt x="5829" y="4012"/>
                  </a:lnTo>
                  <a:lnTo>
                    <a:pt x="5753" y="3911"/>
                  </a:lnTo>
                  <a:lnTo>
                    <a:pt x="5652" y="3810"/>
                  </a:lnTo>
                  <a:lnTo>
                    <a:pt x="4769" y="3129"/>
                  </a:lnTo>
                  <a:lnTo>
                    <a:pt x="4819" y="2826"/>
                  </a:lnTo>
                  <a:lnTo>
                    <a:pt x="4794" y="2498"/>
                  </a:lnTo>
                  <a:lnTo>
                    <a:pt x="4718" y="2170"/>
                  </a:lnTo>
                  <a:lnTo>
                    <a:pt x="4592" y="1817"/>
                  </a:lnTo>
                  <a:lnTo>
                    <a:pt x="4441" y="1514"/>
                  </a:lnTo>
                  <a:lnTo>
                    <a:pt x="4214" y="1186"/>
                  </a:lnTo>
                  <a:lnTo>
                    <a:pt x="3962" y="909"/>
                  </a:lnTo>
                  <a:lnTo>
                    <a:pt x="3634" y="631"/>
                  </a:lnTo>
                  <a:lnTo>
                    <a:pt x="3432" y="480"/>
                  </a:lnTo>
                  <a:lnTo>
                    <a:pt x="3205" y="354"/>
                  </a:lnTo>
                  <a:lnTo>
                    <a:pt x="2977" y="228"/>
                  </a:lnTo>
                  <a:lnTo>
                    <a:pt x="2750" y="152"/>
                  </a:lnTo>
                  <a:lnTo>
                    <a:pt x="2523" y="76"/>
                  </a:lnTo>
                  <a:lnTo>
                    <a:pt x="2271" y="26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4ECF63-8B44-6E6B-C873-C879DD8EF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18" y="502177"/>
            <a:ext cx="7260712" cy="4576422"/>
          </a:xfrm>
          <a:prstGeom prst="rect">
            <a:avLst/>
          </a:prstGeom>
        </p:spPr>
      </p:pic>
      <p:grpSp>
        <p:nvGrpSpPr>
          <p:cNvPr id="3114" name="Google Shape;3114;p52"/>
          <p:cNvGrpSpPr/>
          <p:nvPr/>
        </p:nvGrpSpPr>
        <p:grpSpPr>
          <a:xfrm>
            <a:off x="7964959" y="542352"/>
            <a:ext cx="848411" cy="960648"/>
            <a:chOff x="2132762" y="3971513"/>
            <a:chExt cx="848411" cy="960648"/>
          </a:xfrm>
        </p:grpSpPr>
        <p:sp>
          <p:nvSpPr>
            <p:cNvPr id="3115" name="Google Shape;3115;p52"/>
            <p:cNvSpPr/>
            <p:nvPr/>
          </p:nvSpPr>
          <p:spPr>
            <a:xfrm>
              <a:off x="2835163" y="4495516"/>
              <a:ext cx="146010" cy="194119"/>
            </a:xfrm>
            <a:custGeom>
              <a:avLst/>
              <a:gdLst/>
              <a:ahLst/>
              <a:cxnLst/>
              <a:rect l="l" t="t" r="r" b="b"/>
              <a:pathLst>
                <a:path w="11454" h="15231" extrusionOk="0">
                  <a:moveTo>
                    <a:pt x="8095" y="0"/>
                  </a:moveTo>
                  <a:lnTo>
                    <a:pt x="7696" y="40"/>
                  </a:lnTo>
                  <a:lnTo>
                    <a:pt x="7296" y="120"/>
                  </a:lnTo>
                  <a:lnTo>
                    <a:pt x="6916" y="200"/>
                  </a:lnTo>
                  <a:lnTo>
                    <a:pt x="6516" y="320"/>
                  </a:lnTo>
                  <a:lnTo>
                    <a:pt x="5757" y="580"/>
                  </a:lnTo>
                  <a:lnTo>
                    <a:pt x="5337" y="720"/>
                  </a:lnTo>
                  <a:lnTo>
                    <a:pt x="4937" y="900"/>
                  </a:lnTo>
                  <a:lnTo>
                    <a:pt x="4518" y="1080"/>
                  </a:lnTo>
                  <a:lnTo>
                    <a:pt x="4138" y="1280"/>
                  </a:lnTo>
                  <a:lnTo>
                    <a:pt x="3778" y="1519"/>
                  </a:lnTo>
                  <a:lnTo>
                    <a:pt x="3598" y="1639"/>
                  </a:lnTo>
                  <a:lnTo>
                    <a:pt x="3438" y="1779"/>
                  </a:lnTo>
                  <a:lnTo>
                    <a:pt x="3278" y="1919"/>
                  </a:lnTo>
                  <a:lnTo>
                    <a:pt x="3138" y="2079"/>
                  </a:lnTo>
                  <a:lnTo>
                    <a:pt x="2999" y="2259"/>
                  </a:lnTo>
                  <a:lnTo>
                    <a:pt x="2879" y="2439"/>
                  </a:lnTo>
                  <a:lnTo>
                    <a:pt x="2519" y="3018"/>
                  </a:lnTo>
                  <a:lnTo>
                    <a:pt x="2199" y="3638"/>
                  </a:lnTo>
                  <a:lnTo>
                    <a:pt x="1899" y="4258"/>
                  </a:lnTo>
                  <a:lnTo>
                    <a:pt x="1619" y="4897"/>
                  </a:lnTo>
                  <a:lnTo>
                    <a:pt x="1360" y="5537"/>
                  </a:lnTo>
                  <a:lnTo>
                    <a:pt x="1140" y="6197"/>
                  </a:lnTo>
                  <a:lnTo>
                    <a:pt x="920" y="6856"/>
                  </a:lnTo>
                  <a:lnTo>
                    <a:pt x="740" y="7536"/>
                  </a:lnTo>
                  <a:lnTo>
                    <a:pt x="580" y="8215"/>
                  </a:lnTo>
                  <a:lnTo>
                    <a:pt x="440" y="8895"/>
                  </a:lnTo>
                  <a:lnTo>
                    <a:pt x="320" y="9594"/>
                  </a:lnTo>
                  <a:lnTo>
                    <a:pt x="220" y="10274"/>
                  </a:lnTo>
                  <a:lnTo>
                    <a:pt x="160" y="10974"/>
                  </a:lnTo>
                  <a:lnTo>
                    <a:pt x="100" y="11673"/>
                  </a:lnTo>
                  <a:lnTo>
                    <a:pt x="60" y="12373"/>
                  </a:lnTo>
                  <a:lnTo>
                    <a:pt x="40" y="13052"/>
                  </a:lnTo>
                  <a:lnTo>
                    <a:pt x="20" y="13532"/>
                  </a:lnTo>
                  <a:lnTo>
                    <a:pt x="0" y="13772"/>
                  </a:lnTo>
                  <a:lnTo>
                    <a:pt x="0" y="14032"/>
                  </a:lnTo>
                  <a:lnTo>
                    <a:pt x="20" y="14252"/>
                  </a:lnTo>
                  <a:lnTo>
                    <a:pt x="60" y="14471"/>
                  </a:lnTo>
                  <a:lnTo>
                    <a:pt x="100" y="14571"/>
                  </a:lnTo>
                  <a:lnTo>
                    <a:pt x="160" y="14671"/>
                  </a:lnTo>
                  <a:lnTo>
                    <a:pt x="220" y="14771"/>
                  </a:lnTo>
                  <a:lnTo>
                    <a:pt x="300" y="14851"/>
                  </a:lnTo>
                  <a:lnTo>
                    <a:pt x="1140" y="15051"/>
                  </a:lnTo>
                  <a:lnTo>
                    <a:pt x="1579" y="15151"/>
                  </a:lnTo>
                  <a:lnTo>
                    <a:pt x="2019" y="15211"/>
                  </a:lnTo>
                  <a:lnTo>
                    <a:pt x="2439" y="15231"/>
                  </a:lnTo>
                  <a:lnTo>
                    <a:pt x="2879" y="15231"/>
                  </a:lnTo>
                  <a:lnTo>
                    <a:pt x="3079" y="15211"/>
                  </a:lnTo>
                  <a:lnTo>
                    <a:pt x="3298" y="15191"/>
                  </a:lnTo>
                  <a:lnTo>
                    <a:pt x="3498" y="15131"/>
                  </a:lnTo>
                  <a:lnTo>
                    <a:pt x="3718" y="15071"/>
                  </a:lnTo>
                  <a:lnTo>
                    <a:pt x="4298" y="14871"/>
                  </a:lnTo>
                  <a:lnTo>
                    <a:pt x="4857" y="14631"/>
                  </a:lnTo>
                  <a:lnTo>
                    <a:pt x="5397" y="14351"/>
                  </a:lnTo>
                  <a:lnTo>
                    <a:pt x="5917" y="14032"/>
                  </a:lnTo>
                  <a:lnTo>
                    <a:pt x="6436" y="13692"/>
                  </a:lnTo>
                  <a:lnTo>
                    <a:pt x="6916" y="13332"/>
                  </a:lnTo>
                  <a:lnTo>
                    <a:pt x="7376" y="12932"/>
                  </a:lnTo>
                  <a:lnTo>
                    <a:pt x="7836" y="12513"/>
                  </a:lnTo>
                  <a:lnTo>
                    <a:pt x="8255" y="12073"/>
                  </a:lnTo>
                  <a:lnTo>
                    <a:pt x="8655" y="11593"/>
                  </a:lnTo>
                  <a:lnTo>
                    <a:pt x="9035" y="11113"/>
                  </a:lnTo>
                  <a:lnTo>
                    <a:pt x="9395" y="10614"/>
                  </a:lnTo>
                  <a:lnTo>
                    <a:pt x="9714" y="10094"/>
                  </a:lnTo>
                  <a:lnTo>
                    <a:pt x="10034" y="9554"/>
                  </a:lnTo>
                  <a:lnTo>
                    <a:pt x="10294" y="9015"/>
                  </a:lnTo>
                  <a:lnTo>
                    <a:pt x="10554" y="8455"/>
                  </a:lnTo>
                  <a:lnTo>
                    <a:pt x="10734" y="7995"/>
                  </a:lnTo>
                  <a:lnTo>
                    <a:pt x="10914" y="7476"/>
                  </a:lnTo>
                  <a:lnTo>
                    <a:pt x="11074" y="6876"/>
                  </a:lnTo>
                  <a:lnTo>
                    <a:pt x="11213" y="6256"/>
                  </a:lnTo>
                  <a:lnTo>
                    <a:pt x="11313" y="5617"/>
                  </a:lnTo>
                  <a:lnTo>
                    <a:pt x="11413" y="4937"/>
                  </a:lnTo>
                  <a:lnTo>
                    <a:pt x="11453" y="4278"/>
                  </a:lnTo>
                  <a:lnTo>
                    <a:pt x="11453" y="3938"/>
                  </a:lnTo>
                  <a:lnTo>
                    <a:pt x="11433" y="3618"/>
                  </a:lnTo>
                  <a:lnTo>
                    <a:pt x="11413" y="3298"/>
                  </a:lnTo>
                  <a:lnTo>
                    <a:pt x="11373" y="2979"/>
                  </a:lnTo>
                  <a:lnTo>
                    <a:pt x="11333" y="2659"/>
                  </a:lnTo>
                  <a:lnTo>
                    <a:pt x="11253" y="2359"/>
                  </a:lnTo>
                  <a:lnTo>
                    <a:pt x="11173" y="2079"/>
                  </a:lnTo>
                  <a:lnTo>
                    <a:pt x="11074" y="1799"/>
                  </a:lnTo>
                  <a:lnTo>
                    <a:pt x="10954" y="1539"/>
                  </a:lnTo>
                  <a:lnTo>
                    <a:pt x="10814" y="1280"/>
                  </a:lnTo>
                  <a:lnTo>
                    <a:pt x="10654" y="1060"/>
                  </a:lnTo>
                  <a:lnTo>
                    <a:pt x="10474" y="840"/>
                  </a:lnTo>
                  <a:lnTo>
                    <a:pt x="10274" y="660"/>
                  </a:lnTo>
                  <a:lnTo>
                    <a:pt x="10034" y="480"/>
                  </a:lnTo>
                  <a:lnTo>
                    <a:pt x="9794" y="340"/>
                  </a:lnTo>
                  <a:lnTo>
                    <a:pt x="9515" y="220"/>
                  </a:lnTo>
                  <a:lnTo>
                    <a:pt x="9215" y="120"/>
                  </a:lnTo>
                  <a:lnTo>
                    <a:pt x="8895" y="40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2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extrusionOk="0">
                  <a:moveTo>
                    <a:pt x="55606" y="1"/>
                  </a:moveTo>
                  <a:lnTo>
                    <a:pt x="80" y="141"/>
                  </a:lnTo>
                  <a:lnTo>
                    <a:pt x="40" y="421"/>
                  </a:lnTo>
                  <a:lnTo>
                    <a:pt x="20" y="700"/>
                  </a:lnTo>
                  <a:lnTo>
                    <a:pt x="0" y="1260"/>
                  </a:lnTo>
                  <a:lnTo>
                    <a:pt x="20" y="1840"/>
                  </a:lnTo>
                  <a:lnTo>
                    <a:pt x="80" y="2399"/>
                  </a:lnTo>
                  <a:lnTo>
                    <a:pt x="160" y="2959"/>
                  </a:lnTo>
                  <a:lnTo>
                    <a:pt x="260" y="3519"/>
                  </a:lnTo>
                  <a:lnTo>
                    <a:pt x="400" y="4078"/>
                  </a:lnTo>
                  <a:lnTo>
                    <a:pt x="540" y="4638"/>
                  </a:lnTo>
                  <a:lnTo>
                    <a:pt x="880" y="5917"/>
                  </a:lnTo>
                  <a:lnTo>
                    <a:pt x="1260" y="7196"/>
                  </a:lnTo>
                  <a:lnTo>
                    <a:pt x="1639" y="8476"/>
                  </a:lnTo>
                  <a:lnTo>
                    <a:pt x="1999" y="9775"/>
                  </a:lnTo>
                  <a:lnTo>
                    <a:pt x="2159" y="10414"/>
                  </a:lnTo>
                  <a:lnTo>
                    <a:pt x="2319" y="11054"/>
                  </a:lnTo>
                  <a:lnTo>
                    <a:pt x="2459" y="11714"/>
                  </a:lnTo>
                  <a:lnTo>
                    <a:pt x="2579" y="12353"/>
                  </a:lnTo>
                  <a:lnTo>
                    <a:pt x="2679" y="13013"/>
                  </a:lnTo>
                  <a:lnTo>
                    <a:pt x="2759" y="13672"/>
                  </a:lnTo>
                  <a:lnTo>
                    <a:pt x="2819" y="14332"/>
                  </a:lnTo>
                  <a:lnTo>
                    <a:pt x="2859" y="14991"/>
                  </a:lnTo>
                  <a:lnTo>
                    <a:pt x="2859" y="15811"/>
                  </a:lnTo>
                  <a:lnTo>
                    <a:pt x="2839" y="16630"/>
                  </a:lnTo>
                  <a:lnTo>
                    <a:pt x="2779" y="17450"/>
                  </a:lnTo>
                  <a:lnTo>
                    <a:pt x="2679" y="18269"/>
                  </a:lnTo>
                  <a:lnTo>
                    <a:pt x="2479" y="19908"/>
                  </a:lnTo>
                  <a:lnTo>
                    <a:pt x="2279" y="21547"/>
                  </a:lnTo>
                  <a:lnTo>
                    <a:pt x="2179" y="22627"/>
                  </a:lnTo>
                  <a:lnTo>
                    <a:pt x="2159" y="23186"/>
                  </a:lnTo>
                  <a:lnTo>
                    <a:pt x="2139" y="23726"/>
                  </a:lnTo>
                  <a:lnTo>
                    <a:pt x="2139" y="24266"/>
                  </a:lnTo>
                  <a:lnTo>
                    <a:pt x="2139" y="24805"/>
                  </a:lnTo>
                  <a:lnTo>
                    <a:pt x="2159" y="25365"/>
                  </a:lnTo>
                  <a:lnTo>
                    <a:pt x="2179" y="25905"/>
                  </a:lnTo>
                  <a:lnTo>
                    <a:pt x="2239" y="26444"/>
                  </a:lnTo>
                  <a:lnTo>
                    <a:pt x="2279" y="26984"/>
                  </a:lnTo>
                  <a:lnTo>
                    <a:pt x="2359" y="27524"/>
                  </a:lnTo>
                  <a:lnTo>
                    <a:pt x="2439" y="28063"/>
                  </a:lnTo>
                  <a:lnTo>
                    <a:pt x="2539" y="28603"/>
                  </a:lnTo>
                  <a:lnTo>
                    <a:pt x="2659" y="29123"/>
                  </a:lnTo>
                  <a:lnTo>
                    <a:pt x="2779" y="29662"/>
                  </a:lnTo>
                  <a:lnTo>
                    <a:pt x="2919" y="30182"/>
                  </a:lnTo>
                  <a:lnTo>
                    <a:pt x="3078" y="30702"/>
                  </a:lnTo>
                  <a:lnTo>
                    <a:pt x="3238" y="31201"/>
                  </a:lnTo>
                  <a:lnTo>
                    <a:pt x="3418" y="31721"/>
                  </a:lnTo>
                  <a:lnTo>
                    <a:pt x="3618" y="32221"/>
                  </a:lnTo>
                  <a:lnTo>
                    <a:pt x="3838" y="32720"/>
                  </a:lnTo>
                  <a:lnTo>
                    <a:pt x="4058" y="33200"/>
                  </a:lnTo>
                  <a:lnTo>
                    <a:pt x="4298" y="33680"/>
                  </a:lnTo>
                  <a:lnTo>
                    <a:pt x="4558" y="34160"/>
                  </a:lnTo>
                  <a:lnTo>
                    <a:pt x="4837" y="34619"/>
                  </a:lnTo>
                  <a:lnTo>
                    <a:pt x="5137" y="35079"/>
                  </a:lnTo>
                  <a:lnTo>
                    <a:pt x="5437" y="35519"/>
                  </a:lnTo>
                  <a:lnTo>
                    <a:pt x="5757" y="35958"/>
                  </a:lnTo>
                  <a:lnTo>
                    <a:pt x="6097" y="36378"/>
                  </a:lnTo>
                  <a:lnTo>
                    <a:pt x="6456" y="36798"/>
                  </a:lnTo>
                  <a:lnTo>
                    <a:pt x="6836" y="37218"/>
                  </a:lnTo>
                  <a:lnTo>
                    <a:pt x="7216" y="37597"/>
                  </a:lnTo>
                  <a:lnTo>
                    <a:pt x="7696" y="38057"/>
                  </a:lnTo>
                  <a:lnTo>
                    <a:pt x="8175" y="38457"/>
                  </a:lnTo>
                  <a:lnTo>
                    <a:pt x="8675" y="38837"/>
                  </a:lnTo>
                  <a:lnTo>
                    <a:pt x="9175" y="39196"/>
                  </a:lnTo>
                  <a:lnTo>
                    <a:pt x="9674" y="39516"/>
                  </a:lnTo>
                  <a:lnTo>
                    <a:pt x="10194" y="39816"/>
                  </a:lnTo>
                  <a:lnTo>
                    <a:pt x="10714" y="40096"/>
                  </a:lnTo>
                  <a:lnTo>
                    <a:pt x="11253" y="40356"/>
                  </a:lnTo>
                  <a:lnTo>
                    <a:pt x="11793" y="40576"/>
                  </a:lnTo>
                  <a:lnTo>
                    <a:pt x="12333" y="40795"/>
                  </a:lnTo>
                  <a:lnTo>
                    <a:pt x="12892" y="40975"/>
                  </a:lnTo>
                  <a:lnTo>
                    <a:pt x="13452" y="41155"/>
                  </a:lnTo>
                  <a:lnTo>
                    <a:pt x="14012" y="41295"/>
                  </a:lnTo>
                  <a:lnTo>
                    <a:pt x="14571" y="41435"/>
                  </a:lnTo>
                  <a:lnTo>
                    <a:pt x="15151" y="41555"/>
                  </a:lnTo>
                  <a:lnTo>
                    <a:pt x="15731" y="41675"/>
                  </a:lnTo>
                  <a:lnTo>
                    <a:pt x="16310" y="41755"/>
                  </a:lnTo>
                  <a:lnTo>
                    <a:pt x="16890" y="41855"/>
                  </a:lnTo>
                  <a:lnTo>
                    <a:pt x="18089" y="41995"/>
                  </a:lnTo>
                  <a:lnTo>
                    <a:pt x="19288" y="42095"/>
                  </a:lnTo>
                  <a:lnTo>
                    <a:pt x="20488" y="42195"/>
                  </a:lnTo>
                  <a:lnTo>
                    <a:pt x="22926" y="42355"/>
                  </a:lnTo>
                  <a:lnTo>
                    <a:pt x="24145" y="42434"/>
                  </a:lnTo>
                  <a:lnTo>
                    <a:pt x="25365" y="42554"/>
                  </a:lnTo>
                  <a:lnTo>
                    <a:pt x="26624" y="42674"/>
                  </a:lnTo>
                  <a:lnTo>
                    <a:pt x="27903" y="42794"/>
                  </a:lnTo>
                  <a:lnTo>
                    <a:pt x="29182" y="42874"/>
                  </a:lnTo>
                  <a:lnTo>
                    <a:pt x="30461" y="42954"/>
                  </a:lnTo>
                  <a:lnTo>
                    <a:pt x="31741" y="42994"/>
                  </a:lnTo>
                  <a:lnTo>
                    <a:pt x="33020" y="42994"/>
                  </a:lnTo>
                  <a:lnTo>
                    <a:pt x="34279" y="42954"/>
                  </a:lnTo>
                  <a:lnTo>
                    <a:pt x="34919" y="42914"/>
                  </a:lnTo>
                  <a:lnTo>
                    <a:pt x="35538" y="42874"/>
                  </a:lnTo>
                  <a:lnTo>
                    <a:pt x="36178" y="42814"/>
                  </a:lnTo>
                  <a:lnTo>
                    <a:pt x="36797" y="42734"/>
                  </a:lnTo>
                  <a:lnTo>
                    <a:pt x="37397" y="42634"/>
                  </a:lnTo>
                  <a:lnTo>
                    <a:pt x="38017" y="42534"/>
                  </a:lnTo>
                  <a:lnTo>
                    <a:pt x="38616" y="42414"/>
                  </a:lnTo>
                  <a:lnTo>
                    <a:pt x="39216" y="42275"/>
                  </a:lnTo>
                  <a:lnTo>
                    <a:pt x="39816" y="42115"/>
                  </a:lnTo>
                  <a:lnTo>
                    <a:pt x="40395" y="41935"/>
                  </a:lnTo>
                  <a:lnTo>
                    <a:pt x="40975" y="41735"/>
                  </a:lnTo>
                  <a:lnTo>
                    <a:pt x="41555" y="41515"/>
                  </a:lnTo>
                  <a:lnTo>
                    <a:pt x="42114" y="41275"/>
                  </a:lnTo>
                  <a:lnTo>
                    <a:pt x="42674" y="41015"/>
                  </a:lnTo>
                  <a:lnTo>
                    <a:pt x="43213" y="40736"/>
                  </a:lnTo>
                  <a:lnTo>
                    <a:pt x="43753" y="40416"/>
                  </a:lnTo>
                  <a:lnTo>
                    <a:pt x="44273" y="40096"/>
                  </a:lnTo>
                  <a:lnTo>
                    <a:pt x="44773" y="39736"/>
                  </a:lnTo>
                  <a:lnTo>
                    <a:pt x="45132" y="39476"/>
                  </a:lnTo>
                  <a:lnTo>
                    <a:pt x="45472" y="39196"/>
                  </a:lnTo>
                  <a:lnTo>
                    <a:pt x="45792" y="38917"/>
                  </a:lnTo>
                  <a:lnTo>
                    <a:pt x="46112" y="38617"/>
                  </a:lnTo>
                  <a:lnTo>
                    <a:pt x="46431" y="38317"/>
                  </a:lnTo>
                  <a:lnTo>
                    <a:pt x="46731" y="38017"/>
                  </a:lnTo>
                  <a:lnTo>
                    <a:pt x="47011" y="37697"/>
                  </a:lnTo>
                  <a:lnTo>
                    <a:pt x="47311" y="37378"/>
                  </a:lnTo>
                  <a:lnTo>
                    <a:pt x="47851" y="36698"/>
                  </a:lnTo>
                  <a:lnTo>
                    <a:pt x="48350" y="35998"/>
                  </a:lnTo>
                  <a:lnTo>
                    <a:pt x="48810" y="35259"/>
                  </a:lnTo>
                  <a:lnTo>
                    <a:pt x="49250" y="34519"/>
                  </a:lnTo>
                  <a:lnTo>
                    <a:pt x="49649" y="33740"/>
                  </a:lnTo>
                  <a:lnTo>
                    <a:pt x="50029" y="32940"/>
                  </a:lnTo>
                  <a:lnTo>
                    <a:pt x="50369" y="32141"/>
                  </a:lnTo>
                  <a:lnTo>
                    <a:pt x="50669" y="31301"/>
                  </a:lnTo>
                  <a:lnTo>
                    <a:pt x="50929" y="30482"/>
                  </a:lnTo>
                  <a:lnTo>
                    <a:pt x="51169" y="29622"/>
                  </a:lnTo>
                  <a:lnTo>
                    <a:pt x="51388" y="28783"/>
                  </a:lnTo>
                  <a:lnTo>
                    <a:pt x="51568" y="27923"/>
                  </a:lnTo>
                  <a:lnTo>
                    <a:pt x="51688" y="27204"/>
                  </a:lnTo>
                  <a:lnTo>
                    <a:pt x="51788" y="26484"/>
                  </a:lnTo>
                  <a:lnTo>
                    <a:pt x="51888" y="25765"/>
                  </a:lnTo>
                  <a:lnTo>
                    <a:pt x="51948" y="25045"/>
                  </a:lnTo>
                  <a:lnTo>
                    <a:pt x="52008" y="24346"/>
                  </a:lnTo>
                  <a:lnTo>
                    <a:pt x="52048" y="23626"/>
                  </a:lnTo>
                  <a:lnTo>
                    <a:pt x="52088" y="22187"/>
                  </a:lnTo>
                  <a:lnTo>
                    <a:pt x="52088" y="20748"/>
                  </a:lnTo>
                  <a:lnTo>
                    <a:pt x="52068" y="19309"/>
                  </a:lnTo>
                  <a:lnTo>
                    <a:pt x="51988" y="16411"/>
                  </a:lnTo>
                  <a:lnTo>
                    <a:pt x="51968" y="16091"/>
                  </a:lnTo>
                  <a:lnTo>
                    <a:pt x="51988" y="15791"/>
                  </a:lnTo>
                  <a:lnTo>
                    <a:pt x="52008" y="15491"/>
                  </a:lnTo>
                  <a:lnTo>
                    <a:pt x="52048" y="15191"/>
                  </a:lnTo>
                  <a:lnTo>
                    <a:pt x="52108" y="14892"/>
                  </a:lnTo>
                  <a:lnTo>
                    <a:pt x="52168" y="14612"/>
                  </a:lnTo>
                  <a:lnTo>
                    <a:pt x="52308" y="14052"/>
                  </a:lnTo>
                  <a:lnTo>
                    <a:pt x="52488" y="13512"/>
                  </a:lnTo>
                  <a:lnTo>
                    <a:pt x="52708" y="12993"/>
                  </a:lnTo>
                  <a:lnTo>
                    <a:pt x="52947" y="12473"/>
                  </a:lnTo>
                  <a:lnTo>
                    <a:pt x="53207" y="11973"/>
                  </a:lnTo>
                  <a:lnTo>
                    <a:pt x="53747" y="10954"/>
                  </a:lnTo>
                  <a:lnTo>
                    <a:pt x="54027" y="10434"/>
                  </a:lnTo>
                  <a:lnTo>
                    <a:pt x="54287" y="9915"/>
                  </a:lnTo>
                  <a:lnTo>
                    <a:pt x="54526" y="9375"/>
                  </a:lnTo>
                  <a:lnTo>
                    <a:pt x="54766" y="8835"/>
                  </a:lnTo>
                  <a:lnTo>
                    <a:pt x="54966" y="8256"/>
                  </a:lnTo>
                  <a:lnTo>
                    <a:pt x="55146" y="7656"/>
                  </a:lnTo>
                  <a:lnTo>
                    <a:pt x="55226" y="7236"/>
                  </a:lnTo>
                  <a:lnTo>
                    <a:pt x="55326" y="6777"/>
                  </a:lnTo>
                  <a:lnTo>
                    <a:pt x="55386" y="6317"/>
                  </a:lnTo>
                  <a:lnTo>
                    <a:pt x="55446" y="5837"/>
                  </a:lnTo>
                  <a:lnTo>
                    <a:pt x="55506" y="4858"/>
                  </a:lnTo>
                  <a:lnTo>
                    <a:pt x="55546" y="3878"/>
                  </a:lnTo>
                  <a:lnTo>
                    <a:pt x="55566" y="2859"/>
                  </a:lnTo>
                  <a:lnTo>
                    <a:pt x="55566" y="1880"/>
                  </a:lnTo>
                  <a:lnTo>
                    <a:pt x="55566" y="920"/>
                  </a:lnTo>
                  <a:lnTo>
                    <a:pt x="5560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3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2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fill="none" extrusionOk="0">
                  <a:moveTo>
                    <a:pt x="55606" y="1"/>
                  </a:moveTo>
                  <a:lnTo>
                    <a:pt x="55606" y="1"/>
                  </a:lnTo>
                  <a:lnTo>
                    <a:pt x="55566" y="920"/>
                  </a:lnTo>
                  <a:lnTo>
                    <a:pt x="55566" y="1880"/>
                  </a:lnTo>
                  <a:lnTo>
                    <a:pt x="55566" y="2859"/>
                  </a:lnTo>
                  <a:lnTo>
                    <a:pt x="55546" y="3878"/>
                  </a:lnTo>
                  <a:lnTo>
                    <a:pt x="55506" y="4858"/>
                  </a:lnTo>
                  <a:lnTo>
                    <a:pt x="55446" y="5837"/>
                  </a:lnTo>
                  <a:lnTo>
                    <a:pt x="55386" y="6317"/>
                  </a:lnTo>
                  <a:lnTo>
                    <a:pt x="55326" y="6777"/>
                  </a:lnTo>
                  <a:lnTo>
                    <a:pt x="55226" y="7236"/>
                  </a:lnTo>
                  <a:lnTo>
                    <a:pt x="55146" y="7656"/>
                  </a:lnTo>
                  <a:lnTo>
                    <a:pt x="55146" y="7656"/>
                  </a:lnTo>
                  <a:lnTo>
                    <a:pt x="54966" y="8256"/>
                  </a:lnTo>
                  <a:lnTo>
                    <a:pt x="54766" y="8835"/>
                  </a:lnTo>
                  <a:lnTo>
                    <a:pt x="54526" y="9375"/>
                  </a:lnTo>
                  <a:lnTo>
                    <a:pt x="54287" y="9915"/>
                  </a:lnTo>
                  <a:lnTo>
                    <a:pt x="54027" y="10434"/>
                  </a:lnTo>
                  <a:lnTo>
                    <a:pt x="53747" y="10954"/>
                  </a:lnTo>
                  <a:lnTo>
                    <a:pt x="53207" y="11973"/>
                  </a:lnTo>
                  <a:lnTo>
                    <a:pt x="52947" y="12473"/>
                  </a:lnTo>
                  <a:lnTo>
                    <a:pt x="52708" y="12993"/>
                  </a:lnTo>
                  <a:lnTo>
                    <a:pt x="52488" y="13512"/>
                  </a:lnTo>
                  <a:lnTo>
                    <a:pt x="52308" y="14052"/>
                  </a:lnTo>
                  <a:lnTo>
                    <a:pt x="52168" y="14612"/>
                  </a:lnTo>
                  <a:lnTo>
                    <a:pt x="52108" y="14892"/>
                  </a:lnTo>
                  <a:lnTo>
                    <a:pt x="52048" y="15191"/>
                  </a:lnTo>
                  <a:lnTo>
                    <a:pt x="52008" y="15491"/>
                  </a:lnTo>
                  <a:lnTo>
                    <a:pt x="51988" y="15791"/>
                  </a:lnTo>
                  <a:lnTo>
                    <a:pt x="51968" y="16091"/>
                  </a:lnTo>
                  <a:lnTo>
                    <a:pt x="51988" y="16411"/>
                  </a:lnTo>
                  <a:lnTo>
                    <a:pt x="51988" y="16411"/>
                  </a:lnTo>
                  <a:lnTo>
                    <a:pt x="52068" y="19309"/>
                  </a:lnTo>
                  <a:lnTo>
                    <a:pt x="52088" y="20748"/>
                  </a:lnTo>
                  <a:lnTo>
                    <a:pt x="52088" y="22187"/>
                  </a:lnTo>
                  <a:lnTo>
                    <a:pt x="52048" y="23626"/>
                  </a:lnTo>
                  <a:lnTo>
                    <a:pt x="52008" y="24346"/>
                  </a:lnTo>
                  <a:lnTo>
                    <a:pt x="51948" y="25045"/>
                  </a:lnTo>
                  <a:lnTo>
                    <a:pt x="51888" y="25765"/>
                  </a:lnTo>
                  <a:lnTo>
                    <a:pt x="51788" y="26484"/>
                  </a:lnTo>
                  <a:lnTo>
                    <a:pt x="51688" y="27204"/>
                  </a:lnTo>
                  <a:lnTo>
                    <a:pt x="51568" y="27923"/>
                  </a:lnTo>
                  <a:lnTo>
                    <a:pt x="51568" y="27923"/>
                  </a:lnTo>
                  <a:lnTo>
                    <a:pt x="51388" y="28783"/>
                  </a:lnTo>
                  <a:lnTo>
                    <a:pt x="51169" y="29622"/>
                  </a:lnTo>
                  <a:lnTo>
                    <a:pt x="50929" y="30482"/>
                  </a:lnTo>
                  <a:lnTo>
                    <a:pt x="50669" y="31301"/>
                  </a:lnTo>
                  <a:lnTo>
                    <a:pt x="50369" y="32141"/>
                  </a:lnTo>
                  <a:lnTo>
                    <a:pt x="50029" y="32940"/>
                  </a:lnTo>
                  <a:lnTo>
                    <a:pt x="49649" y="33740"/>
                  </a:lnTo>
                  <a:lnTo>
                    <a:pt x="49250" y="34519"/>
                  </a:lnTo>
                  <a:lnTo>
                    <a:pt x="48810" y="35259"/>
                  </a:lnTo>
                  <a:lnTo>
                    <a:pt x="48350" y="35998"/>
                  </a:lnTo>
                  <a:lnTo>
                    <a:pt x="47851" y="36698"/>
                  </a:lnTo>
                  <a:lnTo>
                    <a:pt x="47311" y="37378"/>
                  </a:lnTo>
                  <a:lnTo>
                    <a:pt x="47011" y="37697"/>
                  </a:lnTo>
                  <a:lnTo>
                    <a:pt x="46731" y="38017"/>
                  </a:lnTo>
                  <a:lnTo>
                    <a:pt x="46431" y="38317"/>
                  </a:lnTo>
                  <a:lnTo>
                    <a:pt x="46112" y="38617"/>
                  </a:lnTo>
                  <a:lnTo>
                    <a:pt x="45792" y="38917"/>
                  </a:lnTo>
                  <a:lnTo>
                    <a:pt x="45472" y="39196"/>
                  </a:lnTo>
                  <a:lnTo>
                    <a:pt x="45132" y="39476"/>
                  </a:lnTo>
                  <a:lnTo>
                    <a:pt x="44773" y="39736"/>
                  </a:lnTo>
                  <a:lnTo>
                    <a:pt x="44773" y="39736"/>
                  </a:lnTo>
                  <a:lnTo>
                    <a:pt x="44273" y="40096"/>
                  </a:lnTo>
                  <a:lnTo>
                    <a:pt x="43753" y="40416"/>
                  </a:lnTo>
                  <a:lnTo>
                    <a:pt x="43213" y="40736"/>
                  </a:lnTo>
                  <a:lnTo>
                    <a:pt x="42674" y="41015"/>
                  </a:lnTo>
                  <a:lnTo>
                    <a:pt x="42114" y="41275"/>
                  </a:lnTo>
                  <a:lnTo>
                    <a:pt x="41555" y="41515"/>
                  </a:lnTo>
                  <a:lnTo>
                    <a:pt x="40975" y="41735"/>
                  </a:lnTo>
                  <a:lnTo>
                    <a:pt x="40395" y="41935"/>
                  </a:lnTo>
                  <a:lnTo>
                    <a:pt x="39816" y="42115"/>
                  </a:lnTo>
                  <a:lnTo>
                    <a:pt x="39216" y="42275"/>
                  </a:lnTo>
                  <a:lnTo>
                    <a:pt x="38616" y="42414"/>
                  </a:lnTo>
                  <a:lnTo>
                    <a:pt x="38017" y="42534"/>
                  </a:lnTo>
                  <a:lnTo>
                    <a:pt x="37397" y="42634"/>
                  </a:lnTo>
                  <a:lnTo>
                    <a:pt x="36797" y="42734"/>
                  </a:lnTo>
                  <a:lnTo>
                    <a:pt x="36178" y="42814"/>
                  </a:lnTo>
                  <a:lnTo>
                    <a:pt x="35538" y="42874"/>
                  </a:lnTo>
                  <a:lnTo>
                    <a:pt x="34919" y="42914"/>
                  </a:lnTo>
                  <a:lnTo>
                    <a:pt x="34279" y="42954"/>
                  </a:lnTo>
                  <a:lnTo>
                    <a:pt x="33020" y="42994"/>
                  </a:lnTo>
                  <a:lnTo>
                    <a:pt x="31741" y="42994"/>
                  </a:lnTo>
                  <a:lnTo>
                    <a:pt x="30461" y="42954"/>
                  </a:lnTo>
                  <a:lnTo>
                    <a:pt x="29182" y="42874"/>
                  </a:lnTo>
                  <a:lnTo>
                    <a:pt x="27903" y="42794"/>
                  </a:lnTo>
                  <a:lnTo>
                    <a:pt x="26624" y="42674"/>
                  </a:lnTo>
                  <a:lnTo>
                    <a:pt x="25365" y="42554"/>
                  </a:lnTo>
                  <a:lnTo>
                    <a:pt x="25365" y="42554"/>
                  </a:lnTo>
                  <a:lnTo>
                    <a:pt x="24145" y="42434"/>
                  </a:lnTo>
                  <a:lnTo>
                    <a:pt x="22926" y="42355"/>
                  </a:lnTo>
                  <a:lnTo>
                    <a:pt x="20488" y="42195"/>
                  </a:lnTo>
                  <a:lnTo>
                    <a:pt x="19288" y="42095"/>
                  </a:lnTo>
                  <a:lnTo>
                    <a:pt x="18089" y="41995"/>
                  </a:lnTo>
                  <a:lnTo>
                    <a:pt x="16890" y="41855"/>
                  </a:lnTo>
                  <a:lnTo>
                    <a:pt x="16310" y="41755"/>
                  </a:lnTo>
                  <a:lnTo>
                    <a:pt x="15731" y="41675"/>
                  </a:lnTo>
                  <a:lnTo>
                    <a:pt x="15151" y="41555"/>
                  </a:lnTo>
                  <a:lnTo>
                    <a:pt x="14571" y="41435"/>
                  </a:lnTo>
                  <a:lnTo>
                    <a:pt x="14012" y="41295"/>
                  </a:lnTo>
                  <a:lnTo>
                    <a:pt x="13452" y="41155"/>
                  </a:lnTo>
                  <a:lnTo>
                    <a:pt x="12892" y="40975"/>
                  </a:lnTo>
                  <a:lnTo>
                    <a:pt x="12333" y="40795"/>
                  </a:lnTo>
                  <a:lnTo>
                    <a:pt x="11793" y="40576"/>
                  </a:lnTo>
                  <a:lnTo>
                    <a:pt x="11253" y="40356"/>
                  </a:lnTo>
                  <a:lnTo>
                    <a:pt x="10714" y="40096"/>
                  </a:lnTo>
                  <a:lnTo>
                    <a:pt x="10194" y="39816"/>
                  </a:lnTo>
                  <a:lnTo>
                    <a:pt x="9674" y="39516"/>
                  </a:lnTo>
                  <a:lnTo>
                    <a:pt x="9175" y="39196"/>
                  </a:lnTo>
                  <a:lnTo>
                    <a:pt x="8675" y="38837"/>
                  </a:lnTo>
                  <a:lnTo>
                    <a:pt x="8175" y="38457"/>
                  </a:lnTo>
                  <a:lnTo>
                    <a:pt x="7696" y="38057"/>
                  </a:lnTo>
                  <a:lnTo>
                    <a:pt x="7216" y="37597"/>
                  </a:lnTo>
                  <a:lnTo>
                    <a:pt x="7216" y="37597"/>
                  </a:lnTo>
                  <a:lnTo>
                    <a:pt x="6836" y="37218"/>
                  </a:lnTo>
                  <a:lnTo>
                    <a:pt x="6456" y="36798"/>
                  </a:lnTo>
                  <a:lnTo>
                    <a:pt x="6097" y="36378"/>
                  </a:lnTo>
                  <a:lnTo>
                    <a:pt x="5757" y="35958"/>
                  </a:lnTo>
                  <a:lnTo>
                    <a:pt x="5437" y="35519"/>
                  </a:lnTo>
                  <a:lnTo>
                    <a:pt x="5137" y="35079"/>
                  </a:lnTo>
                  <a:lnTo>
                    <a:pt x="4837" y="34619"/>
                  </a:lnTo>
                  <a:lnTo>
                    <a:pt x="4558" y="34160"/>
                  </a:lnTo>
                  <a:lnTo>
                    <a:pt x="4298" y="33680"/>
                  </a:lnTo>
                  <a:lnTo>
                    <a:pt x="4058" y="33200"/>
                  </a:lnTo>
                  <a:lnTo>
                    <a:pt x="3838" y="32720"/>
                  </a:lnTo>
                  <a:lnTo>
                    <a:pt x="3618" y="32221"/>
                  </a:lnTo>
                  <a:lnTo>
                    <a:pt x="3418" y="31721"/>
                  </a:lnTo>
                  <a:lnTo>
                    <a:pt x="3238" y="31201"/>
                  </a:lnTo>
                  <a:lnTo>
                    <a:pt x="3078" y="30702"/>
                  </a:lnTo>
                  <a:lnTo>
                    <a:pt x="2919" y="30182"/>
                  </a:lnTo>
                  <a:lnTo>
                    <a:pt x="2779" y="29662"/>
                  </a:lnTo>
                  <a:lnTo>
                    <a:pt x="2659" y="29123"/>
                  </a:lnTo>
                  <a:lnTo>
                    <a:pt x="2539" y="28603"/>
                  </a:lnTo>
                  <a:lnTo>
                    <a:pt x="2439" y="28063"/>
                  </a:lnTo>
                  <a:lnTo>
                    <a:pt x="2359" y="27524"/>
                  </a:lnTo>
                  <a:lnTo>
                    <a:pt x="2279" y="26984"/>
                  </a:lnTo>
                  <a:lnTo>
                    <a:pt x="2239" y="26444"/>
                  </a:lnTo>
                  <a:lnTo>
                    <a:pt x="2179" y="25905"/>
                  </a:lnTo>
                  <a:lnTo>
                    <a:pt x="2159" y="25365"/>
                  </a:lnTo>
                  <a:lnTo>
                    <a:pt x="2139" y="24805"/>
                  </a:lnTo>
                  <a:lnTo>
                    <a:pt x="2139" y="24266"/>
                  </a:lnTo>
                  <a:lnTo>
                    <a:pt x="2139" y="23726"/>
                  </a:lnTo>
                  <a:lnTo>
                    <a:pt x="2159" y="23186"/>
                  </a:lnTo>
                  <a:lnTo>
                    <a:pt x="2179" y="22627"/>
                  </a:lnTo>
                  <a:lnTo>
                    <a:pt x="2279" y="21547"/>
                  </a:lnTo>
                  <a:lnTo>
                    <a:pt x="2279" y="21547"/>
                  </a:lnTo>
                  <a:lnTo>
                    <a:pt x="2479" y="19908"/>
                  </a:lnTo>
                  <a:lnTo>
                    <a:pt x="2679" y="18269"/>
                  </a:lnTo>
                  <a:lnTo>
                    <a:pt x="2779" y="17450"/>
                  </a:lnTo>
                  <a:lnTo>
                    <a:pt x="2839" y="16630"/>
                  </a:lnTo>
                  <a:lnTo>
                    <a:pt x="2859" y="15811"/>
                  </a:lnTo>
                  <a:lnTo>
                    <a:pt x="2859" y="14991"/>
                  </a:lnTo>
                  <a:lnTo>
                    <a:pt x="2859" y="14991"/>
                  </a:lnTo>
                  <a:lnTo>
                    <a:pt x="2819" y="14332"/>
                  </a:lnTo>
                  <a:lnTo>
                    <a:pt x="2759" y="13672"/>
                  </a:lnTo>
                  <a:lnTo>
                    <a:pt x="2679" y="13013"/>
                  </a:lnTo>
                  <a:lnTo>
                    <a:pt x="2579" y="12353"/>
                  </a:lnTo>
                  <a:lnTo>
                    <a:pt x="2459" y="11714"/>
                  </a:lnTo>
                  <a:lnTo>
                    <a:pt x="2319" y="11054"/>
                  </a:lnTo>
                  <a:lnTo>
                    <a:pt x="2159" y="10414"/>
                  </a:lnTo>
                  <a:lnTo>
                    <a:pt x="1999" y="9775"/>
                  </a:lnTo>
                  <a:lnTo>
                    <a:pt x="1639" y="8476"/>
                  </a:lnTo>
                  <a:lnTo>
                    <a:pt x="1260" y="7196"/>
                  </a:lnTo>
                  <a:lnTo>
                    <a:pt x="880" y="5917"/>
                  </a:lnTo>
                  <a:lnTo>
                    <a:pt x="540" y="4638"/>
                  </a:lnTo>
                  <a:lnTo>
                    <a:pt x="540" y="4638"/>
                  </a:lnTo>
                  <a:lnTo>
                    <a:pt x="400" y="4078"/>
                  </a:lnTo>
                  <a:lnTo>
                    <a:pt x="260" y="3519"/>
                  </a:lnTo>
                  <a:lnTo>
                    <a:pt x="160" y="2959"/>
                  </a:lnTo>
                  <a:lnTo>
                    <a:pt x="80" y="2399"/>
                  </a:lnTo>
                  <a:lnTo>
                    <a:pt x="20" y="1840"/>
                  </a:lnTo>
                  <a:lnTo>
                    <a:pt x="0" y="1260"/>
                  </a:lnTo>
                  <a:lnTo>
                    <a:pt x="20" y="700"/>
                  </a:lnTo>
                  <a:lnTo>
                    <a:pt x="40" y="421"/>
                  </a:lnTo>
                  <a:lnTo>
                    <a:pt x="80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2"/>
            <p:cNvSpPr/>
            <p:nvPr/>
          </p:nvSpPr>
          <p:spPr>
            <a:xfrm>
              <a:off x="2199005" y="4285609"/>
              <a:ext cx="714191" cy="174262"/>
            </a:xfrm>
            <a:custGeom>
              <a:avLst/>
              <a:gdLst/>
              <a:ahLst/>
              <a:cxnLst/>
              <a:rect l="l" t="t" r="r" b="b"/>
              <a:pathLst>
                <a:path w="56026" h="13673" extrusionOk="0">
                  <a:moveTo>
                    <a:pt x="27044" y="1"/>
                  </a:moveTo>
                  <a:lnTo>
                    <a:pt x="25045" y="21"/>
                  </a:lnTo>
                  <a:lnTo>
                    <a:pt x="23026" y="81"/>
                  </a:lnTo>
                  <a:lnTo>
                    <a:pt x="21027" y="180"/>
                  </a:lnTo>
                  <a:lnTo>
                    <a:pt x="19049" y="300"/>
                  </a:lnTo>
                  <a:lnTo>
                    <a:pt x="17649" y="400"/>
                  </a:lnTo>
                  <a:lnTo>
                    <a:pt x="16250" y="520"/>
                  </a:lnTo>
                  <a:lnTo>
                    <a:pt x="14851" y="660"/>
                  </a:lnTo>
                  <a:lnTo>
                    <a:pt x="13472" y="840"/>
                  </a:lnTo>
                  <a:lnTo>
                    <a:pt x="12073" y="1040"/>
                  </a:lnTo>
                  <a:lnTo>
                    <a:pt x="10714" y="1280"/>
                  </a:lnTo>
                  <a:lnTo>
                    <a:pt x="10014" y="1420"/>
                  </a:lnTo>
                  <a:lnTo>
                    <a:pt x="9335" y="1560"/>
                  </a:lnTo>
                  <a:lnTo>
                    <a:pt x="8655" y="1740"/>
                  </a:lnTo>
                  <a:lnTo>
                    <a:pt x="7976" y="1899"/>
                  </a:lnTo>
                  <a:lnTo>
                    <a:pt x="6936" y="2199"/>
                  </a:lnTo>
                  <a:lnTo>
                    <a:pt x="6396" y="2379"/>
                  </a:lnTo>
                  <a:lnTo>
                    <a:pt x="5897" y="2559"/>
                  </a:lnTo>
                  <a:lnTo>
                    <a:pt x="5377" y="2759"/>
                  </a:lnTo>
                  <a:lnTo>
                    <a:pt x="4857" y="2959"/>
                  </a:lnTo>
                  <a:lnTo>
                    <a:pt x="4378" y="3179"/>
                  </a:lnTo>
                  <a:lnTo>
                    <a:pt x="3878" y="3418"/>
                  </a:lnTo>
                  <a:lnTo>
                    <a:pt x="3398" y="3678"/>
                  </a:lnTo>
                  <a:lnTo>
                    <a:pt x="2939" y="3958"/>
                  </a:lnTo>
                  <a:lnTo>
                    <a:pt x="2479" y="4258"/>
                  </a:lnTo>
                  <a:lnTo>
                    <a:pt x="2059" y="4578"/>
                  </a:lnTo>
                  <a:lnTo>
                    <a:pt x="1639" y="4918"/>
                  </a:lnTo>
                  <a:lnTo>
                    <a:pt x="1240" y="5277"/>
                  </a:lnTo>
                  <a:lnTo>
                    <a:pt x="860" y="5657"/>
                  </a:lnTo>
                  <a:lnTo>
                    <a:pt x="500" y="6077"/>
                  </a:lnTo>
                  <a:lnTo>
                    <a:pt x="340" y="6297"/>
                  </a:lnTo>
                  <a:lnTo>
                    <a:pt x="220" y="6517"/>
                  </a:lnTo>
                  <a:lnTo>
                    <a:pt x="120" y="6756"/>
                  </a:lnTo>
                  <a:lnTo>
                    <a:pt x="60" y="7016"/>
                  </a:lnTo>
                  <a:lnTo>
                    <a:pt x="20" y="7276"/>
                  </a:lnTo>
                  <a:lnTo>
                    <a:pt x="0" y="7536"/>
                  </a:lnTo>
                  <a:lnTo>
                    <a:pt x="20" y="7816"/>
                  </a:lnTo>
                  <a:lnTo>
                    <a:pt x="60" y="8076"/>
                  </a:lnTo>
                  <a:lnTo>
                    <a:pt x="120" y="8335"/>
                  </a:lnTo>
                  <a:lnTo>
                    <a:pt x="220" y="8615"/>
                  </a:lnTo>
                  <a:lnTo>
                    <a:pt x="320" y="8875"/>
                  </a:lnTo>
                  <a:lnTo>
                    <a:pt x="440" y="9115"/>
                  </a:lnTo>
                  <a:lnTo>
                    <a:pt x="580" y="9375"/>
                  </a:lnTo>
                  <a:lnTo>
                    <a:pt x="740" y="9595"/>
                  </a:lnTo>
                  <a:lnTo>
                    <a:pt x="900" y="9814"/>
                  </a:lnTo>
                  <a:lnTo>
                    <a:pt x="1100" y="10034"/>
                  </a:lnTo>
                  <a:lnTo>
                    <a:pt x="1280" y="10214"/>
                  </a:lnTo>
                  <a:lnTo>
                    <a:pt x="1500" y="10394"/>
                  </a:lnTo>
                  <a:lnTo>
                    <a:pt x="1699" y="10554"/>
                  </a:lnTo>
                  <a:lnTo>
                    <a:pt x="1939" y="10714"/>
                  </a:lnTo>
                  <a:lnTo>
                    <a:pt x="2159" y="10854"/>
                  </a:lnTo>
                  <a:lnTo>
                    <a:pt x="2399" y="10974"/>
                  </a:lnTo>
                  <a:lnTo>
                    <a:pt x="2899" y="11214"/>
                  </a:lnTo>
                  <a:lnTo>
                    <a:pt x="3418" y="11394"/>
                  </a:lnTo>
                  <a:lnTo>
                    <a:pt x="3958" y="11573"/>
                  </a:lnTo>
                  <a:lnTo>
                    <a:pt x="4498" y="11713"/>
                  </a:lnTo>
                  <a:lnTo>
                    <a:pt x="5017" y="11833"/>
                  </a:lnTo>
                  <a:lnTo>
                    <a:pt x="5837" y="12013"/>
                  </a:lnTo>
                  <a:lnTo>
                    <a:pt x="6636" y="12173"/>
                  </a:lnTo>
                  <a:lnTo>
                    <a:pt x="7436" y="12313"/>
                  </a:lnTo>
                  <a:lnTo>
                    <a:pt x="8235" y="12453"/>
                  </a:lnTo>
                  <a:lnTo>
                    <a:pt x="9854" y="12693"/>
                  </a:lnTo>
                  <a:lnTo>
                    <a:pt x="11473" y="12873"/>
                  </a:lnTo>
                  <a:lnTo>
                    <a:pt x="13112" y="13033"/>
                  </a:lnTo>
                  <a:lnTo>
                    <a:pt x="14731" y="13172"/>
                  </a:lnTo>
                  <a:lnTo>
                    <a:pt x="16370" y="13252"/>
                  </a:lnTo>
                  <a:lnTo>
                    <a:pt x="18009" y="13332"/>
                  </a:lnTo>
                  <a:lnTo>
                    <a:pt x="19648" y="13372"/>
                  </a:lnTo>
                  <a:lnTo>
                    <a:pt x="21287" y="13412"/>
                  </a:lnTo>
                  <a:lnTo>
                    <a:pt x="24585" y="13432"/>
                  </a:lnTo>
                  <a:lnTo>
                    <a:pt x="27863" y="13452"/>
                  </a:lnTo>
                  <a:lnTo>
                    <a:pt x="31161" y="13492"/>
                  </a:lnTo>
                  <a:lnTo>
                    <a:pt x="33600" y="13552"/>
                  </a:lnTo>
                  <a:lnTo>
                    <a:pt x="36038" y="13612"/>
                  </a:lnTo>
                  <a:lnTo>
                    <a:pt x="38477" y="13652"/>
                  </a:lnTo>
                  <a:lnTo>
                    <a:pt x="39696" y="13672"/>
                  </a:lnTo>
                  <a:lnTo>
                    <a:pt x="40895" y="13672"/>
                  </a:lnTo>
                  <a:lnTo>
                    <a:pt x="42114" y="13652"/>
                  </a:lnTo>
                  <a:lnTo>
                    <a:pt x="43334" y="13632"/>
                  </a:lnTo>
                  <a:lnTo>
                    <a:pt x="44553" y="13572"/>
                  </a:lnTo>
                  <a:lnTo>
                    <a:pt x="45752" y="13512"/>
                  </a:lnTo>
                  <a:lnTo>
                    <a:pt x="46971" y="13412"/>
                  </a:lnTo>
                  <a:lnTo>
                    <a:pt x="48171" y="13292"/>
                  </a:lnTo>
                  <a:lnTo>
                    <a:pt x="49390" y="13132"/>
                  </a:lnTo>
                  <a:lnTo>
                    <a:pt x="50589" y="12953"/>
                  </a:lnTo>
                  <a:lnTo>
                    <a:pt x="51209" y="12833"/>
                  </a:lnTo>
                  <a:lnTo>
                    <a:pt x="51848" y="12693"/>
                  </a:lnTo>
                  <a:lnTo>
                    <a:pt x="52468" y="12513"/>
                  </a:lnTo>
                  <a:lnTo>
                    <a:pt x="52788" y="12413"/>
                  </a:lnTo>
                  <a:lnTo>
                    <a:pt x="53087" y="12313"/>
                  </a:lnTo>
                  <a:lnTo>
                    <a:pt x="53367" y="12193"/>
                  </a:lnTo>
                  <a:lnTo>
                    <a:pt x="53667" y="12053"/>
                  </a:lnTo>
                  <a:lnTo>
                    <a:pt x="53947" y="11913"/>
                  </a:lnTo>
                  <a:lnTo>
                    <a:pt x="54207" y="11753"/>
                  </a:lnTo>
                  <a:lnTo>
                    <a:pt x="54467" y="11573"/>
                  </a:lnTo>
                  <a:lnTo>
                    <a:pt x="54726" y="11374"/>
                  </a:lnTo>
                  <a:lnTo>
                    <a:pt x="54946" y="11174"/>
                  </a:lnTo>
                  <a:lnTo>
                    <a:pt x="55166" y="10934"/>
                  </a:lnTo>
                  <a:lnTo>
                    <a:pt x="55366" y="10694"/>
                  </a:lnTo>
                  <a:lnTo>
                    <a:pt x="55546" y="10434"/>
                  </a:lnTo>
                  <a:lnTo>
                    <a:pt x="55686" y="10154"/>
                  </a:lnTo>
                  <a:lnTo>
                    <a:pt x="55806" y="9854"/>
                  </a:lnTo>
                  <a:lnTo>
                    <a:pt x="55906" y="9555"/>
                  </a:lnTo>
                  <a:lnTo>
                    <a:pt x="55966" y="9235"/>
                  </a:lnTo>
                  <a:lnTo>
                    <a:pt x="56006" y="8935"/>
                  </a:lnTo>
                  <a:lnTo>
                    <a:pt x="56026" y="8615"/>
                  </a:lnTo>
                  <a:lnTo>
                    <a:pt x="56006" y="8295"/>
                  </a:lnTo>
                  <a:lnTo>
                    <a:pt x="55966" y="7976"/>
                  </a:lnTo>
                  <a:lnTo>
                    <a:pt x="55906" y="7676"/>
                  </a:lnTo>
                  <a:lnTo>
                    <a:pt x="55826" y="7356"/>
                  </a:lnTo>
                  <a:lnTo>
                    <a:pt x="55706" y="7076"/>
                  </a:lnTo>
                  <a:lnTo>
                    <a:pt x="55566" y="6776"/>
                  </a:lnTo>
                  <a:lnTo>
                    <a:pt x="55386" y="6517"/>
                  </a:lnTo>
                  <a:lnTo>
                    <a:pt x="55206" y="6257"/>
                  </a:lnTo>
                  <a:lnTo>
                    <a:pt x="54966" y="6017"/>
                  </a:lnTo>
                  <a:lnTo>
                    <a:pt x="54746" y="5777"/>
                  </a:lnTo>
                  <a:lnTo>
                    <a:pt x="54487" y="5557"/>
                  </a:lnTo>
                  <a:lnTo>
                    <a:pt x="54227" y="5337"/>
                  </a:lnTo>
                  <a:lnTo>
                    <a:pt x="53967" y="5137"/>
                  </a:lnTo>
                  <a:lnTo>
                    <a:pt x="53687" y="4958"/>
                  </a:lnTo>
                  <a:lnTo>
                    <a:pt x="53387" y="4778"/>
                  </a:lnTo>
                  <a:lnTo>
                    <a:pt x="53107" y="4598"/>
                  </a:lnTo>
                  <a:lnTo>
                    <a:pt x="52488" y="4298"/>
                  </a:lnTo>
                  <a:lnTo>
                    <a:pt x="51868" y="4018"/>
                  </a:lnTo>
                  <a:lnTo>
                    <a:pt x="51229" y="3778"/>
                  </a:lnTo>
                  <a:lnTo>
                    <a:pt x="50589" y="3538"/>
                  </a:lnTo>
                  <a:lnTo>
                    <a:pt x="49650" y="3219"/>
                  </a:lnTo>
                  <a:lnTo>
                    <a:pt x="48690" y="2899"/>
                  </a:lnTo>
                  <a:lnTo>
                    <a:pt x="47751" y="2619"/>
                  </a:lnTo>
                  <a:lnTo>
                    <a:pt x="46791" y="2339"/>
                  </a:lnTo>
                  <a:lnTo>
                    <a:pt x="45832" y="2099"/>
                  </a:lnTo>
                  <a:lnTo>
                    <a:pt x="44873" y="1859"/>
                  </a:lnTo>
                  <a:lnTo>
                    <a:pt x="43893" y="1640"/>
                  </a:lnTo>
                  <a:lnTo>
                    <a:pt x="42914" y="1440"/>
                  </a:lnTo>
                  <a:lnTo>
                    <a:pt x="41954" y="1240"/>
                  </a:lnTo>
                  <a:lnTo>
                    <a:pt x="40975" y="1060"/>
                  </a:lnTo>
                  <a:lnTo>
                    <a:pt x="39976" y="900"/>
                  </a:lnTo>
                  <a:lnTo>
                    <a:pt x="38996" y="760"/>
                  </a:lnTo>
                  <a:lnTo>
                    <a:pt x="38017" y="640"/>
                  </a:lnTo>
                  <a:lnTo>
                    <a:pt x="37017" y="520"/>
                  </a:lnTo>
                  <a:lnTo>
                    <a:pt x="36038" y="400"/>
                  </a:lnTo>
                  <a:lnTo>
                    <a:pt x="35039" y="320"/>
                  </a:lnTo>
                  <a:lnTo>
                    <a:pt x="34039" y="240"/>
                  </a:lnTo>
                  <a:lnTo>
                    <a:pt x="33040" y="180"/>
                  </a:lnTo>
                  <a:lnTo>
                    <a:pt x="31041" y="81"/>
                  </a:lnTo>
                  <a:lnTo>
                    <a:pt x="29042" y="21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2"/>
            <p:cNvSpPr/>
            <p:nvPr/>
          </p:nvSpPr>
          <p:spPr>
            <a:xfrm>
              <a:off x="2291225" y="4325092"/>
              <a:ext cx="528460" cy="95294"/>
            </a:xfrm>
            <a:custGeom>
              <a:avLst/>
              <a:gdLst/>
              <a:ahLst/>
              <a:cxnLst/>
              <a:rect l="l" t="t" r="r" b="b"/>
              <a:pathLst>
                <a:path w="41456" h="7477" extrusionOk="0">
                  <a:moveTo>
                    <a:pt x="20009" y="1"/>
                  </a:moveTo>
                  <a:lnTo>
                    <a:pt x="18529" y="21"/>
                  </a:lnTo>
                  <a:lnTo>
                    <a:pt x="17030" y="61"/>
                  </a:lnTo>
                  <a:lnTo>
                    <a:pt x="15551" y="101"/>
                  </a:lnTo>
                  <a:lnTo>
                    <a:pt x="14072" y="161"/>
                  </a:lnTo>
                  <a:lnTo>
                    <a:pt x="12013" y="280"/>
                  </a:lnTo>
                  <a:lnTo>
                    <a:pt x="10974" y="360"/>
                  </a:lnTo>
                  <a:lnTo>
                    <a:pt x="9955" y="460"/>
                  </a:lnTo>
                  <a:lnTo>
                    <a:pt x="8935" y="580"/>
                  </a:lnTo>
                  <a:lnTo>
                    <a:pt x="7916" y="700"/>
                  </a:lnTo>
                  <a:lnTo>
                    <a:pt x="6897" y="860"/>
                  </a:lnTo>
                  <a:lnTo>
                    <a:pt x="5897" y="1040"/>
                  </a:lnTo>
                  <a:lnTo>
                    <a:pt x="5118" y="1200"/>
                  </a:lnTo>
                  <a:lnTo>
                    <a:pt x="4338" y="1400"/>
                  </a:lnTo>
                  <a:lnTo>
                    <a:pt x="3599" y="1620"/>
                  </a:lnTo>
                  <a:lnTo>
                    <a:pt x="2859" y="1879"/>
                  </a:lnTo>
                  <a:lnTo>
                    <a:pt x="2499" y="2019"/>
                  </a:lnTo>
                  <a:lnTo>
                    <a:pt x="2160" y="2179"/>
                  </a:lnTo>
                  <a:lnTo>
                    <a:pt x="1820" y="2339"/>
                  </a:lnTo>
                  <a:lnTo>
                    <a:pt x="1500" y="2499"/>
                  </a:lnTo>
                  <a:lnTo>
                    <a:pt x="1200" y="2699"/>
                  </a:lnTo>
                  <a:lnTo>
                    <a:pt x="900" y="2879"/>
                  </a:lnTo>
                  <a:lnTo>
                    <a:pt x="621" y="3099"/>
                  </a:lnTo>
                  <a:lnTo>
                    <a:pt x="361" y="3319"/>
                  </a:lnTo>
                  <a:lnTo>
                    <a:pt x="241" y="3439"/>
                  </a:lnTo>
                  <a:lnTo>
                    <a:pt x="141" y="3558"/>
                  </a:lnTo>
                  <a:lnTo>
                    <a:pt x="81" y="3698"/>
                  </a:lnTo>
                  <a:lnTo>
                    <a:pt x="21" y="3838"/>
                  </a:lnTo>
                  <a:lnTo>
                    <a:pt x="1" y="3978"/>
                  </a:lnTo>
                  <a:lnTo>
                    <a:pt x="1" y="4118"/>
                  </a:lnTo>
                  <a:lnTo>
                    <a:pt x="1" y="4278"/>
                  </a:lnTo>
                  <a:lnTo>
                    <a:pt x="41" y="4418"/>
                  </a:lnTo>
                  <a:lnTo>
                    <a:pt x="81" y="4558"/>
                  </a:lnTo>
                  <a:lnTo>
                    <a:pt x="141" y="4718"/>
                  </a:lnTo>
                  <a:lnTo>
                    <a:pt x="221" y="4858"/>
                  </a:lnTo>
                  <a:lnTo>
                    <a:pt x="321" y="4998"/>
                  </a:lnTo>
                  <a:lnTo>
                    <a:pt x="421" y="5117"/>
                  </a:lnTo>
                  <a:lnTo>
                    <a:pt x="541" y="5257"/>
                  </a:lnTo>
                  <a:lnTo>
                    <a:pt x="661" y="5377"/>
                  </a:lnTo>
                  <a:lnTo>
                    <a:pt x="800" y="5477"/>
                  </a:lnTo>
                  <a:lnTo>
                    <a:pt x="1100" y="5677"/>
                  </a:lnTo>
                  <a:lnTo>
                    <a:pt x="1420" y="5857"/>
                  </a:lnTo>
                  <a:lnTo>
                    <a:pt x="1760" y="5997"/>
                  </a:lnTo>
                  <a:lnTo>
                    <a:pt x="2140" y="6117"/>
                  </a:lnTo>
                  <a:lnTo>
                    <a:pt x="2519" y="6237"/>
                  </a:lnTo>
                  <a:lnTo>
                    <a:pt x="2919" y="6317"/>
                  </a:lnTo>
                  <a:lnTo>
                    <a:pt x="3699" y="6477"/>
                  </a:lnTo>
                  <a:lnTo>
                    <a:pt x="4898" y="6657"/>
                  </a:lnTo>
                  <a:lnTo>
                    <a:pt x="6077" y="6816"/>
                  </a:lnTo>
                  <a:lnTo>
                    <a:pt x="7276" y="6936"/>
                  </a:lnTo>
                  <a:lnTo>
                    <a:pt x="8476" y="7036"/>
                  </a:lnTo>
                  <a:lnTo>
                    <a:pt x="9695" y="7136"/>
                  </a:lnTo>
                  <a:lnTo>
                    <a:pt x="10894" y="7196"/>
                  </a:lnTo>
                  <a:lnTo>
                    <a:pt x="12113" y="7256"/>
                  </a:lnTo>
                  <a:lnTo>
                    <a:pt x="13313" y="7276"/>
                  </a:lnTo>
                  <a:lnTo>
                    <a:pt x="15751" y="7336"/>
                  </a:lnTo>
                  <a:lnTo>
                    <a:pt x="18190" y="7356"/>
                  </a:lnTo>
                  <a:lnTo>
                    <a:pt x="20628" y="7356"/>
                  </a:lnTo>
                  <a:lnTo>
                    <a:pt x="23047" y="7376"/>
                  </a:lnTo>
                  <a:lnTo>
                    <a:pt x="26664" y="7436"/>
                  </a:lnTo>
                  <a:lnTo>
                    <a:pt x="28463" y="7456"/>
                  </a:lnTo>
                  <a:lnTo>
                    <a:pt x="30262" y="7476"/>
                  </a:lnTo>
                  <a:lnTo>
                    <a:pt x="32061" y="7456"/>
                  </a:lnTo>
                  <a:lnTo>
                    <a:pt x="32960" y="7416"/>
                  </a:lnTo>
                  <a:lnTo>
                    <a:pt x="33860" y="7376"/>
                  </a:lnTo>
                  <a:lnTo>
                    <a:pt x="34759" y="7336"/>
                  </a:lnTo>
                  <a:lnTo>
                    <a:pt x="35659" y="7256"/>
                  </a:lnTo>
                  <a:lnTo>
                    <a:pt x="36538" y="7176"/>
                  </a:lnTo>
                  <a:lnTo>
                    <a:pt x="37438" y="7076"/>
                  </a:lnTo>
                  <a:lnTo>
                    <a:pt x="37897" y="7016"/>
                  </a:lnTo>
                  <a:lnTo>
                    <a:pt x="38357" y="6936"/>
                  </a:lnTo>
                  <a:lnTo>
                    <a:pt x="38837" y="6836"/>
                  </a:lnTo>
                  <a:lnTo>
                    <a:pt x="39277" y="6736"/>
                  </a:lnTo>
                  <a:lnTo>
                    <a:pt x="39716" y="6597"/>
                  </a:lnTo>
                  <a:lnTo>
                    <a:pt x="40116" y="6417"/>
                  </a:lnTo>
                  <a:lnTo>
                    <a:pt x="40316" y="6317"/>
                  </a:lnTo>
                  <a:lnTo>
                    <a:pt x="40496" y="6217"/>
                  </a:lnTo>
                  <a:lnTo>
                    <a:pt x="40656" y="6097"/>
                  </a:lnTo>
                  <a:lnTo>
                    <a:pt x="40836" y="5977"/>
                  </a:lnTo>
                  <a:lnTo>
                    <a:pt x="40975" y="5837"/>
                  </a:lnTo>
                  <a:lnTo>
                    <a:pt x="41095" y="5697"/>
                  </a:lnTo>
                  <a:lnTo>
                    <a:pt x="41215" y="5557"/>
                  </a:lnTo>
                  <a:lnTo>
                    <a:pt x="41295" y="5397"/>
                  </a:lnTo>
                  <a:lnTo>
                    <a:pt x="41375" y="5217"/>
                  </a:lnTo>
                  <a:lnTo>
                    <a:pt x="41415" y="5058"/>
                  </a:lnTo>
                  <a:lnTo>
                    <a:pt x="41455" y="4878"/>
                  </a:lnTo>
                  <a:lnTo>
                    <a:pt x="41455" y="4718"/>
                  </a:lnTo>
                  <a:lnTo>
                    <a:pt x="41455" y="4538"/>
                  </a:lnTo>
                  <a:lnTo>
                    <a:pt x="41415" y="4358"/>
                  </a:lnTo>
                  <a:lnTo>
                    <a:pt x="41375" y="4198"/>
                  </a:lnTo>
                  <a:lnTo>
                    <a:pt x="41315" y="4018"/>
                  </a:lnTo>
                  <a:lnTo>
                    <a:pt x="41215" y="3858"/>
                  </a:lnTo>
                  <a:lnTo>
                    <a:pt x="41115" y="3718"/>
                  </a:lnTo>
                  <a:lnTo>
                    <a:pt x="40995" y="3558"/>
                  </a:lnTo>
                  <a:lnTo>
                    <a:pt x="40856" y="3419"/>
                  </a:lnTo>
                  <a:lnTo>
                    <a:pt x="40676" y="3279"/>
                  </a:lnTo>
                  <a:lnTo>
                    <a:pt x="40496" y="3159"/>
                  </a:lnTo>
                  <a:lnTo>
                    <a:pt x="40136" y="2919"/>
                  </a:lnTo>
                  <a:lnTo>
                    <a:pt x="39716" y="2699"/>
                  </a:lnTo>
                  <a:lnTo>
                    <a:pt x="39297" y="2519"/>
                  </a:lnTo>
                  <a:lnTo>
                    <a:pt x="38837" y="2359"/>
                  </a:lnTo>
                  <a:lnTo>
                    <a:pt x="38377" y="2199"/>
                  </a:lnTo>
                  <a:lnTo>
                    <a:pt x="37917" y="2059"/>
                  </a:lnTo>
                  <a:lnTo>
                    <a:pt x="37438" y="1939"/>
                  </a:lnTo>
                  <a:lnTo>
                    <a:pt x="36039" y="1600"/>
                  </a:lnTo>
                  <a:lnTo>
                    <a:pt x="34619" y="1280"/>
                  </a:lnTo>
                  <a:lnTo>
                    <a:pt x="33200" y="1020"/>
                  </a:lnTo>
                  <a:lnTo>
                    <a:pt x="31761" y="780"/>
                  </a:lnTo>
                  <a:lnTo>
                    <a:pt x="30302" y="580"/>
                  </a:lnTo>
                  <a:lnTo>
                    <a:pt x="28863" y="420"/>
                  </a:lnTo>
                  <a:lnTo>
                    <a:pt x="27384" y="280"/>
                  </a:lnTo>
                  <a:lnTo>
                    <a:pt x="25925" y="181"/>
                  </a:lnTo>
                  <a:lnTo>
                    <a:pt x="24446" y="101"/>
                  </a:lnTo>
                  <a:lnTo>
                    <a:pt x="22967" y="41"/>
                  </a:lnTo>
                  <a:lnTo>
                    <a:pt x="21488" y="21"/>
                  </a:lnTo>
                  <a:lnTo>
                    <a:pt x="200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2"/>
            <p:cNvSpPr/>
            <p:nvPr/>
          </p:nvSpPr>
          <p:spPr>
            <a:xfrm>
              <a:off x="2189317" y="4562515"/>
              <a:ext cx="34418" cy="73373"/>
            </a:xfrm>
            <a:custGeom>
              <a:avLst/>
              <a:gdLst/>
              <a:ahLst/>
              <a:cxnLst/>
              <a:rect l="l" t="t" r="r" b="b"/>
              <a:pathLst>
                <a:path w="2700" h="5757" extrusionOk="0">
                  <a:moveTo>
                    <a:pt x="121" y="0"/>
                  </a:moveTo>
                  <a:lnTo>
                    <a:pt x="1" y="300"/>
                  </a:lnTo>
                  <a:lnTo>
                    <a:pt x="161" y="360"/>
                  </a:lnTo>
                  <a:lnTo>
                    <a:pt x="321" y="440"/>
                  </a:lnTo>
                  <a:lnTo>
                    <a:pt x="461" y="540"/>
                  </a:lnTo>
                  <a:lnTo>
                    <a:pt x="621" y="660"/>
                  </a:lnTo>
                  <a:lnTo>
                    <a:pt x="920" y="920"/>
                  </a:lnTo>
                  <a:lnTo>
                    <a:pt x="1200" y="1239"/>
                  </a:lnTo>
                  <a:lnTo>
                    <a:pt x="1380" y="1459"/>
                  </a:lnTo>
                  <a:lnTo>
                    <a:pt x="1560" y="1699"/>
                  </a:lnTo>
                  <a:lnTo>
                    <a:pt x="1700" y="1959"/>
                  </a:lnTo>
                  <a:lnTo>
                    <a:pt x="1840" y="2219"/>
                  </a:lnTo>
                  <a:lnTo>
                    <a:pt x="1960" y="2499"/>
                  </a:lnTo>
                  <a:lnTo>
                    <a:pt x="2060" y="2778"/>
                  </a:lnTo>
                  <a:lnTo>
                    <a:pt x="2160" y="3058"/>
                  </a:lnTo>
                  <a:lnTo>
                    <a:pt x="2240" y="3338"/>
                  </a:lnTo>
                  <a:lnTo>
                    <a:pt x="2300" y="3618"/>
                  </a:lnTo>
                  <a:lnTo>
                    <a:pt x="2339" y="3918"/>
                  </a:lnTo>
                  <a:lnTo>
                    <a:pt x="2379" y="4217"/>
                  </a:lnTo>
                  <a:lnTo>
                    <a:pt x="2379" y="4517"/>
                  </a:lnTo>
                  <a:lnTo>
                    <a:pt x="2379" y="4797"/>
                  </a:lnTo>
                  <a:lnTo>
                    <a:pt x="2359" y="5097"/>
                  </a:lnTo>
                  <a:lnTo>
                    <a:pt x="2319" y="5397"/>
                  </a:lnTo>
                  <a:lnTo>
                    <a:pt x="2260" y="5677"/>
                  </a:lnTo>
                  <a:lnTo>
                    <a:pt x="2579" y="5757"/>
                  </a:lnTo>
                  <a:lnTo>
                    <a:pt x="2639" y="5437"/>
                  </a:lnTo>
                  <a:lnTo>
                    <a:pt x="2679" y="5137"/>
                  </a:lnTo>
                  <a:lnTo>
                    <a:pt x="2699" y="4817"/>
                  </a:lnTo>
                  <a:lnTo>
                    <a:pt x="2699" y="4517"/>
                  </a:lnTo>
                  <a:lnTo>
                    <a:pt x="2679" y="4198"/>
                  </a:lnTo>
                  <a:lnTo>
                    <a:pt x="2659" y="3878"/>
                  </a:lnTo>
                  <a:lnTo>
                    <a:pt x="2619" y="3578"/>
                  </a:lnTo>
                  <a:lnTo>
                    <a:pt x="2539" y="3258"/>
                  </a:lnTo>
                  <a:lnTo>
                    <a:pt x="2459" y="2958"/>
                  </a:lnTo>
                  <a:lnTo>
                    <a:pt x="2359" y="2658"/>
                  </a:lnTo>
                  <a:lnTo>
                    <a:pt x="2260" y="2359"/>
                  </a:lnTo>
                  <a:lnTo>
                    <a:pt x="2120" y="2079"/>
                  </a:lnTo>
                  <a:lnTo>
                    <a:pt x="1980" y="1799"/>
                  </a:lnTo>
                  <a:lnTo>
                    <a:pt x="1820" y="1539"/>
                  </a:lnTo>
                  <a:lnTo>
                    <a:pt x="1640" y="1279"/>
                  </a:lnTo>
                  <a:lnTo>
                    <a:pt x="1440" y="1039"/>
                  </a:lnTo>
                  <a:lnTo>
                    <a:pt x="1300" y="860"/>
                  </a:lnTo>
                  <a:lnTo>
                    <a:pt x="1140" y="680"/>
                  </a:lnTo>
                  <a:lnTo>
                    <a:pt x="980" y="540"/>
                  </a:lnTo>
                  <a:lnTo>
                    <a:pt x="800" y="400"/>
                  </a:lnTo>
                  <a:lnTo>
                    <a:pt x="641" y="280"/>
                  </a:lnTo>
                  <a:lnTo>
                    <a:pt x="461" y="160"/>
                  </a:lnTo>
                  <a:lnTo>
                    <a:pt x="301" y="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2"/>
            <p:cNvSpPr/>
            <p:nvPr/>
          </p:nvSpPr>
          <p:spPr>
            <a:xfrm>
              <a:off x="2872867" y="4544175"/>
              <a:ext cx="62692" cy="84321"/>
            </a:xfrm>
            <a:custGeom>
              <a:avLst/>
              <a:gdLst/>
              <a:ahLst/>
              <a:cxnLst/>
              <a:rect l="l" t="t" r="r" b="b"/>
              <a:pathLst>
                <a:path w="4918" h="6616" extrusionOk="0">
                  <a:moveTo>
                    <a:pt x="4778" y="0"/>
                  </a:moveTo>
                  <a:lnTo>
                    <a:pt x="4318" y="240"/>
                  </a:lnTo>
                  <a:lnTo>
                    <a:pt x="3858" y="520"/>
                  </a:lnTo>
                  <a:lnTo>
                    <a:pt x="3418" y="819"/>
                  </a:lnTo>
                  <a:lnTo>
                    <a:pt x="3019" y="1159"/>
                  </a:lnTo>
                  <a:lnTo>
                    <a:pt x="2619" y="1499"/>
                  </a:lnTo>
                  <a:lnTo>
                    <a:pt x="2259" y="1879"/>
                  </a:lnTo>
                  <a:lnTo>
                    <a:pt x="1919" y="2279"/>
                  </a:lnTo>
                  <a:lnTo>
                    <a:pt x="1580" y="2698"/>
                  </a:lnTo>
                  <a:lnTo>
                    <a:pt x="1280" y="3138"/>
                  </a:lnTo>
                  <a:lnTo>
                    <a:pt x="1020" y="3578"/>
                  </a:lnTo>
                  <a:lnTo>
                    <a:pt x="780" y="4057"/>
                  </a:lnTo>
                  <a:lnTo>
                    <a:pt x="560" y="4537"/>
                  </a:lnTo>
                  <a:lnTo>
                    <a:pt x="380" y="5017"/>
                  </a:lnTo>
                  <a:lnTo>
                    <a:pt x="220" y="5537"/>
                  </a:lnTo>
                  <a:lnTo>
                    <a:pt x="81" y="6036"/>
                  </a:lnTo>
                  <a:lnTo>
                    <a:pt x="1" y="6576"/>
                  </a:lnTo>
                  <a:lnTo>
                    <a:pt x="300" y="6616"/>
                  </a:lnTo>
                  <a:lnTo>
                    <a:pt x="400" y="6116"/>
                  </a:lnTo>
                  <a:lnTo>
                    <a:pt x="520" y="5617"/>
                  </a:lnTo>
                  <a:lnTo>
                    <a:pt x="680" y="5137"/>
                  </a:lnTo>
                  <a:lnTo>
                    <a:pt x="860" y="4657"/>
                  </a:lnTo>
                  <a:lnTo>
                    <a:pt x="1060" y="4197"/>
                  </a:lnTo>
                  <a:lnTo>
                    <a:pt x="1300" y="3738"/>
                  </a:lnTo>
                  <a:lnTo>
                    <a:pt x="1560" y="3298"/>
                  </a:lnTo>
                  <a:lnTo>
                    <a:pt x="1839" y="2878"/>
                  </a:lnTo>
                  <a:lnTo>
                    <a:pt x="2159" y="2478"/>
                  </a:lnTo>
                  <a:lnTo>
                    <a:pt x="2479" y="2099"/>
                  </a:lnTo>
                  <a:lnTo>
                    <a:pt x="2839" y="1739"/>
                  </a:lnTo>
                  <a:lnTo>
                    <a:pt x="3219" y="1399"/>
                  </a:lnTo>
                  <a:lnTo>
                    <a:pt x="3618" y="1079"/>
                  </a:lnTo>
                  <a:lnTo>
                    <a:pt x="4038" y="780"/>
                  </a:lnTo>
                  <a:lnTo>
                    <a:pt x="4458" y="520"/>
                  </a:lnTo>
                  <a:lnTo>
                    <a:pt x="4918" y="280"/>
                  </a:lnTo>
                  <a:lnTo>
                    <a:pt x="4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2"/>
            <p:cNvSpPr/>
            <p:nvPr/>
          </p:nvSpPr>
          <p:spPr>
            <a:xfrm>
              <a:off x="2894778" y="4578051"/>
              <a:ext cx="37465" cy="6640"/>
            </a:xfrm>
            <a:custGeom>
              <a:avLst/>
              <a:gdLst/>
              <a:ahLst/>
              <a:cxnLst/>
              <a:rect l="l" t="t" r="r" b="b"/>
              <a:pathLst>
                <a:path w="2939" h="521" extrusionOk="0">
                  <a:moveTo>
                    <a:pt x="740" y="0"/>
                  </a:moveTo>
                  <a:lnTo>
                    <a:pt x="380" y="20"/>
                  </a:lnTo>
                  <a:lnTo>
                    <a:pt x="1" y="60"/>
                  </a:lnTo>
                  <a:lnTo>
                    <a:pt x="40" y="380"/>
                  </a:lnTo>
                  <a:lnTo>
                    <a:pt x="400" y="340"/>
                  </a:lnTo>
                  <a:lnTo>
                    <a:pt x="760" y="320"/>
                  </a:lnTo>
                  <a:lnTo>
                    <a:pt x="1120" y="300"/>
                  </a:lnTo>
                  <a:lnTo>
                    <a:pt x="1460" y="320"/>
                  </a:lnTo>
                  <a:lnTo>
                    <a:pt x="1819" y="340"/>
                  </a:lnTo>
                  <a:lnTo>
                    <a:pt x="2179" y="380"/>
                  </a:lnTo>
                  <a:lnTo>
                    <a:pt x="2519" y="440"/>
                  </a:lnTo>
                  <a:lnTo>
                    <a:pt x="2879" y="520"/>
                  </a:lnTo>
                  <a:lnTo>
                    <a:pt x="2939" y="200"/>
                  </a:lnTo>
                  <a:lnTo>
                    <a:pt x="2579" y="120"/>
                  </a:lnTo>
                  <a:lnTo>
                    <a:pt x="2219" y="60"/>
                  </a:lnTo>
                  <a:lnTo>
                    <a:pt x="1859" y="2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2"/>
            <p:cNvSpPr/>
            <p:nvPr/>
          </p:nvSpPr>
          <p:spPr>
            <a:xfrm>
              <a:off x="2403584" y="4625946"/>
              <a:ext cx="93516" cy="130687"/>
            </a:xfrm>
            <a:custGeom>
              <a:avLst/>
              <a:gdLst/>
              <a:ahLst/>
              <a:cxnLst/>
              <a:rect l="l" t="t" r="r" b="b"/>
              <a:pathLst>
                <a:path w="7336" h="10254" extrusionOk="0">
                  <a:moveTo>
                    <a:pt x="0" y="0"/>
                  </a:moveTo>
                  <a:lnTo>
                    <a:pt x="0" y="320"/>
                  </a:lnTo>
                  <a:lnTo>
                    <a:pt x="920" y="320"/>
                  </a:lnTo>
                  <a:lnTo>
                    <a:pt x="1400" y="340"/>
                  </a:lnTo>
                  <a:lnTo>
                    <a:pt x="1919" y="380"/>
                  </a:lnTo>
                  <a:lnTo>
                    <a:pt x="2439" y="460"/>
                  </a:lnTo>
                  <a:lnTo>
                    <a:pt x="2959" y="560"/>
                  </a:lnTo>
                  <a:lnTo>
                    <a:pt x="3478" y="680"/>
                  </a:lnTo>
                  <a:lnTo>
                    <a:pt x="3998" y="859"/>
                  </a:lnTo>
                  <a:lnTo>
                    <a:pt x="4238" y="979"/>
                  </a:lnTo>
                  <a:lnTo>
                    <a:pt x="4498" y="1079"/>
                  </a:lnTo>
                  <a:lnTo>
                    <a:pt x="4718" y="1199"/>
                  </a:lnTo>
                  <a:lnTo>
                    <a:pt x="4957" y="1339"/>
                  </a:lnTo>
                  <a:lnTo>
                    <a:pt x="5157" y="1479"/>
                  </a:lnTo>
                  <a:lnTo>
                    <a:pt x="5377" y="1639"/>
                  </a:lnTo>
                  <a:lnTo>
                    <a:pt x="5577" y="1799"/>
                  </a:lnTo>
                  <a:lnTo>
                    <a:pt x="5757" y="1959"/>
                  </a:lnTo>
                  <a:lnTo>
                    <a:pt x="5937" y="2139"/>
                  </a:lnTo>
                  <a:lnTo>
                    <a:pt x="6097" y="2319"/>
                  </a:lnTo>
                  <a:lnTo>
                    <a:pt x="6237" y="2498"/>
                  </a:lnTo>
                  <a:lnTo>
                    <a:pt x="6377" y="2698"/>
                  </a:lnTo>
                  <a:lnTo>
                    <a:pt x="6516" y="2898"/>
                  </a:lnTo>
                  <a:lnTo>
                    <a:pt x="6616" y="3098"/>
                  </a:lnTo>
                  <a:lnTo>
                    <a:pt x="6716" y="3298"/>
                  </a:lnTo>
                  <a:lnTo>
                    <a:pt x="6796" y="3518"/>
                  </a:lnTo>
                  <a:lnTo>
                    <a:pt x="6896" y="3778"/>
                  </a:lnTo>
                  <a:lnTo>
                    <a:pt x="6956" y="4038"/>
                  </a:lnTo>
                  <a:lnTo>
                    <a:pt x="6996" y="4317"/>
                  </a:lnTo>
                  <a:lnTo>
                    <a:pt x="7016" y="4597"/>
                  </a:lnTo>
                  <a:lnTo>
                    <a:pt x="7016" y="4877"/>
                  </a:lnTo>
                  <a:lnTo>
                    <a:pt x="7016" y="5157"/>
                  </a:lnTo>
                  <a:lnTo>
                    <a:pt x="6976" y="5437"/>
                  </a:lnTo>
                  <a:lnTo>
                    <a:pt x="6916" y="5716"/>
                  </a:lnTo>
                  <a:lnTo>
                    <a:pt x="6856" y="5996"/>
                  </a:lnTo>
                  <a:lnTo>
                    <a:pt x="6756" y="6276"/>
                  </a:lnTo>
                  <a:lnTo>
                    <a:pt x="6656" y="6556"/>
                  </a:lnTo>
                  <a:lnTo>
                    <a:pt x="6536" y="6816"/>
                  </a:lnTo>
                  <a:lnTo>
                    <a:pt x="6397" y="7076"/>
                  </a:lnTo>
                  <a:lnTo>
                    <a:pt x="6237" y="7335"/>
                  </a:lnTo>
                  <a:lnTo>
                    <a:pt x="6057" y="7595"/>
                  </a:lnTo>
                  <a:lnTo>
                    <a:pt x="5857" y="7815"/>
                  </a:lnTo>
                  <a:lnTo>
                    <a:pt x="5677" y="8015"/>
                  </a:lnTo>
                  <a:lnTo>
                    <a:pt x="5477" y="8215"/>
                  </a:lnTo>
                  <a:lnTo>
                    <a:pt x="5277" y="8395"/>
                  </a:lnTo>
                  <a:lnTo>
                    <a:pt x="5057" y="8575"/>
                  </a:lnTo>
                  <a:lnTo>
                    <a:pt x="4837" y="8735"/>
                  </a:lnTo>
                  <a:lnTo>
                    <a:pt x="4598" y="8895"/>
                  </a:lnTo>
                  <a:lnTo>
                    <a:pt x="4358" y="9034"/>
                  </a:lnTo>
                  <a:lnTo>
                    <a:pt x="4098" y="9174"/>
                  </a:lnTo>
                  <a:lnTo>
                    <a:pt x="3838" y="9314"/>
                  </a:lnTo>
                  <a:lnTo>
                    <a:pt x="3558" y="9434"/>
                  </a:lnTo>
                  <a:lnTo>
                    <a:pt x="2999" y="9634"/>
                  </a:lnTo>
                  <a:lnTo>
                    <a:pt x="2399" y="9814"/>
                  </a:lnTo>
                  <a:lnTo>
                    <a:pt x="1779" y="9934"/>
                  </a:lnTo>
                  <a:lnTo>
                    <a:pt x="1819" y="10254"/>
                  </a:lnTo>
                  <a:lnTo>
                    <a:pt x="2159" y="10194"/>
                  </a:lnTo>
                  <a:lnTo>
                    <a:pt x="2479" y="10114"/>
                  </a:lnTo>
                  <a:lnTo>
                    <a:pt x="2799" y="10034"/>
                  </a:lnTo>
                  <a:lnTo>
                    <a:pt x="3099" y="9934"/>
                  </a:lnTo>
                  <a:lnTo>
                    <a:pt x="3398" y="9834"/>
                  </a:lnTo>
                  <a:lnTo>
                    <a:pt x="3698" y="9714"/>
                  </a:lnTo>
                  <a:lnTo>
                    <a:pt x="3978" y="9594"/>
                  </a:lnTo>
                  <a:lnTo>
                    <a:pt x="4258" y="9454"/>
                  </a:lnTo>
                  <a:lnTo>
                    <a:pt x="4518" y="9314"/>
                  </a:lnTo>
                  <a:lnTo>
                    <a:pt x="4778" y="9154"/>
                  </a:lnTo>
                  <a:lnTo>
                    <a:pt x="5017" y="8994"/>
                  </a:lnTo>
                  <a:lnTo>
                    <a:pt x="5257" y="8815"/>
                  </a:lnTo>
                  <a:lnTo>
                    <a:pt x="5477" y="8635"/>
                  </a:lnTo>
                  <a:lnTo>
                    <a:pt x="5697" y="8435"/>
                  </a:lnTo>
                  <a:lnTo>
                    <a:pt x="5897" y="8235"/>
                  </a:lnTo>
                  <a:lnTo>
                    <a:pt x="6097" y="8035"/>
                  </a:lnTo>
                  <a:lnTo>
                    <a:pt x="6297" y="7775"/>
                  </a:lnTo>
                  <a:lnTo>
                    <a:pt x="6496" y="7515"/>
                  </a:lnTo>
                  <a:lnTo>
                    <a:pt x="6656" y="7236"/>
                  </a:lnTo>
                  <a:lnTo>
                    <a:pt x="6816" y="6956"/>
                  </a:lnTo>
                  <a:lnTo>
                    <a:pt x="6956" y="6676"/>
                  </a:lnTo>
                  <a:lnTo>
                    <a:pt x="7056" y="6376"/>
                  </a:lnTo>
                  <a:lnTo>
                    <a:pt x="7156" y="6076"/>
                  </a:lnTo>
                  <a:lnTo>
                    <a:pt x="7236" y="5776"/>
                  </a:lnTo>
                  <a:lnTo>
                    <a:pt x="7296" y="5477"/>
                  </a:lnTo>
                  <a:lnTo>
                    <a:pt x="7336" y="5177"/>
                  </a:lnTo>
                  <a:lnTo>
                    <a:pt x="7336" y="4877"/>
                  </a:lnTo>
                  <a:lnTo>
                    <a:pt x="7336" y="4577"/>
                  </a:lnTo>
                  <a:lnTo>
                    <a:pt x="7316" y="4277"/>
                  </a:lnTo>
                  <a:lnTo>
                    <a:pt x="7256" y="3978"/>
                  </a:lnTo>
                  <a:lnTo>
                    <a:pt x="7196" y="3698"/>
                  </a:lnTo>
                  <a:lnTo>
                    <a:pt x="7096" y="3398"/>
                  </a:lnTo>
                  <a:lnTo>
                    <a:pt x="7016" y="3178"/>
                  </a:lnTo>
                  <a:lnTo>
                    <a:pt x="6896" y="2958"/>
                  </a:lnTo>
                  <a:lnTo>
                    <a:pt x="6776" y="2738"/>
                  </a:lnTo>
                  <a:lnTo>
                    <a:pt x="6656" y="2518"/>
                  </a:lnTo>
                  <a:lnTo>
                    <a:pt x="6496" y="2319"/>
                  </a:lnTo>
                  <a:lnTo>
                    <a:pt x="6337" y="2119"/>
                  </a:lnTo>
                  <a:lnTo>
                    <a:pt x="6177" y="1919"/>
                  </a:lnTo>
                  <a:lnTo>
                    <a:pt x="5977" y="1739"/>
                  </a:lnTo>
                  <a:lnTo>
                    <a:pt x="5777" y="1559"/>
                  </a:lnTo>
                  <a:lnTo>
                    <a:pt x="5577" y="1379"/>
                  </a:lnTo>
                  <a:lnTo>
                    <a:pt x="5357" y="1219"/>
                  </a:lnTo>
                  <a:lnTo>
                    <a:pt x="5117" y="1079"/>
                  </a:lnTo>
                  <a:lnTo>
                    <a:pt x="4877" y="939"/>
                  </a:lnTo>
                  <a:lnTo>
                    <a:pt x="4638" y="800"/>
                  </a:lnTo>
                  <a:lnTo>
                    <a:pt x="4378" y="680"/>
                  </a:lnTo>
                  <a:lnTo>
                    <a:pt x="4118" y="580"/>
                  </a:lnTo>
                  <a:lnTo>
                    <a:pt x="3578" y="380"/>
                  </a:lnTo>
                  <a:lnTo>
                    <a:pt x="3039" y="240"/>
                  </a:lnTo>
                  <a:lnTo>
                    <a:pt x="2499" y="140"/>
                  </a:lnTo>
                  <a:lnTo>
                    <a:pt x="1959" y="80"/>
                  </a:lnTo>
                  <a:lnTo>
                    <a:pt x="1440" y="20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2"/>
            <p:cNvSpPr/>
            <p:nvPr/>
          </p:nvSpPr>
          <p:spPr>
            <a:xfrm>
              <a:off x="2644592" y="4624926"/>
              <a:ext cx="92764" cy="132981"/>
            </a:xfrm>
            <a:custGeom>
              <a:avLst/>
              <a:gdLst/>
              <a:ahLst/>
              <a:cxnLst/>
              <a:rect l="l" t="t" r="r" b="b"/>
              <a:pathLst>
                <a:path w="7277" h="10434" extrusionOk="0">
                  <a:moveTo>
                    <a:pt x="7256" y="0"/>
                  </a:moveTo>
                  <a:lnTo>
                    <a:pt x="6697" y="60"/>
                  </a:lnTo>
                  <a:lnTo>
                    <a:pt x="6157" y="160"/>
                  </a:lnTo>
                  <a:lnTo>
                    <a:pt x="5617" y="300"/>
                  </a:lnTo>
                  <a:lnTo>
                    <a:pt x="5098" y="460"/>
                  </a:lnTo>
                  <a:lnTo>
                    <a:pt x="4578" y="640"/>
                  </a:lnTo>
                  <a:lnTo>
                    <a:pt x="4058" y="840"/>
                  </a:lnTo>
                  <a:lnTo>
                    <a:pt x="3099" y="1259"/>
                  </a:lnTo>
                  <a:lnTo>
                    <a:pt x="2619" y="1459"/>
                  </a:lnTo>
                  <a:lnTo>
                    <a:pt x="2139" y="1699"/>
                  </a:lnTo>
                  <a:lnTo>
                    <a:pt x="1900" y="1839"/>
                  </a:lnTo>
                  <a:lnTo>
                    <a:pt x="1680" y="1979"/>
                  </a:lnTo>
                  <a:lnTo>
                    <a:pt x="1460" y="2159"/>
                  </a:lnTo>
                  <a:lnTo>
                    <a:pt x="1240" y="2339"/>
                  </a:lnTo>
                  <a:lnTo>
                    <a:pt x="1020" y="2558"/>
                  </a:lnTo>
                  <a:lnTo>
                    <a:pt x="840" y="2818"/>
                  </a:lnTo>
                  <a:lnTo>
                    <a:pt x="660" y="3118"/>
                  </a:lnTo>
                  <a:lnTo>
                    <a:pt x="500" y="3418"/>
                  </a:lnTo>
                  <a:lnTo>
                    <a:pt x="361" y="3758"/>
                  </a:lnTo>
                  <a:lnTo>
                    <a:pt x="241" y="4118"/>
                  </a:lnTo>
                  <a:lnTo>
                    <a:pt x="141" y="4497"/>
                  </a:lnTo>
                  <a:lnTo>
                    <a:pt x="81" y="4897"/>
                  </a:lnTo>
                  <a:lnTo>
                    <a:pt x="41" y="5257"/>
                  </a:lnTo>
                  <a:lnTo>
                    <a:pt x="1" y="5597"/>
                  </a:lnTo>
                  <a:lnTo>
                    <a:pt x="1" y="5956"/>
                  </a:lnTo>
                  <a:lnTo>
                    <a:pt x="21" y="6316"/>
                  </a:lnTo>
                  <a:lnTo>
                    <a:pt x="61" y="6696"/>
                  </a:lnTo>
                  <a:lnTo>
                    <a:pt x="121" y="7056"/>
                  </a:lnTo>
                  <a:lnTo>
                    <a:pt x="201" y="7415"/>
                  </a:lnTo>
                  <a:lnTo>
                    <a:pt x="301" y="7755"/>
                  </a:lnTo>
                  <a:lnTo>
                    <a:pt x="440" y="8095"/>
                  </a:lnTo>
                  <a:lnTo>
                    <a:pt x="600" y="8415"/>
                  </a:lnTo>
                  <a:lnTo>
                    <a:pt x="780" y="8735"/>
                  </a:lnTo>
                  <a:lnTo>
                    <a:pt x="980" y="9014"/>
                  </a:lnTo>
                  <a:lnTo>
                    <a:pt x="1200" y="9294"/>
                  </a:lnTo>
                  <a:lnTo>
                    <a:pt x="1460" y="9554"/>
                  </a:lnTo>
                  <a:lnTo>
                    <a:pt x="1760" y="9774"/>
                  </a:lnTo>
                  <a:lnTo>
                    <a:pt x="2079" y="9974"/>
                  </a:lnTo>
                  <a:lnTo>
                    <a:pt x="2299" y="10094"/>
                  </a:lnTo>
                  <a:lnTo>
                    <a:pt x="2559" y="10194"/>
                  </a:lnTo>
                  <a:lnTo>
                    <a:pt x="2799" y="10274"/>
                  </a:lnTo>
                  <a:lnTo>
                    <a:pt x="3059" y="10334"/>
                  </a:lnTo>
                  <a:lnTo>
                    <a:pt x="3299" y="10374"/>
                  </a:lnTo>
                  <a:lnTo>
                    <a:pt x="3559" y="10414"/>
                  </a:lnTo>
                  <a:lnTo>
                    <a:pt x="3818" y="10434"/>
                  </a:lnTo>
                  <a:lnTo>
                    <a:pt x="4438" y="10434"/>
                  </a:lnTo>
                  <a:lnTo>
                    <a:pt x="4778" y="10394"/>
                  </a:lnTo>
                  <a:lnTo>
                    <a:pt x="5138" y="10354"/>
                  </a:lnTo>
                  <a:lnTo>
                    <a:pt x="5477" y="10294"/>
                  </a:lnTo>
                  <a:lnTo>
                    <a:pt x="6197" y="10154"/>
                  </a:lnTo>
                  <a:lnTo>
                    <a:pt x="6896" y="9974"/>
                  </a:lnTo>
                  <a:lnTo>
                    <a:pt x="6816" y="9674"/>
                  </a:lnTo>
                  <a:lnTo>
                    <a:pt x="6217" y="9814"/>
                  </a:lnTo>
                  <a:lnTo>
                    <a:pt x="5617" y="9954"/>
                  </a:lnTo>
                  <a:lnTo>
                    <a:pt x="5018" y="10054"/>
                  </a:lnTo>
                  <a:lnTo>
                    <a:pt x="4718" y="10094"/>
                  </a:lnTo>
                  <a:lnTo>
                    <a:pt x="4418" y="10114"/>
                  </a:lnTo>
                  <a:lnTo>
                    <a:pt x="3838" y="10114"/>
                  </a:lnTo>
                  <a:lnTo>
                    <a:pt x="3559" y="10094"/>
                  </a:lnTo>
                  <a:lnTo>
                    <a:pt x="3279" y="10054"/>
                  </a:lnTo>
                  <a:lnTo>
                    <a:pt x="2999" y="9994"/>
                  </a:lnTo>
                  <a:lnTo>
                    <a:pt x="2739" y="9914"/>
                  </a:lnTo>
                  <a:lnTo>
                    <a:pt x="2479" y="9814"/>
                  </a:lnTo>
                  <a:lnTo>
                    <a:pt x="2219" y="9694"/>
                  </a:lnTo>
                  <a:lnTo>
                    <a:pt x="1940" y="9514"/>
                  </a:lnTo>
                  <a:lnTo>
                    <a:pt x="1660" y="9294"/>
                  </a:lnTo>
                  <a:lnTo>
                    <a:pt x="1420" y="9074"/>
                  </a:lnTo>
                  <a:lnTo>
                    <a:pt x="1220" y="8815"/>
                  </a:lnTo>
                  <a:lnTo>
                    <a:pt x="1020" y="8535"/>
                  </a:lnTo>
                  <a:lnTo>
                    <a:pt x="860" y="8255"/>
                  </a:lnTo>
                  <a:lnTo>
                    <a:pt x="720" y="7935"/>
                  </a:lnTo>
                  <a:lnTo>
                    <a:pt x="600" y="7635"/>
                  </a:lnTo>
                  <a:lnTo>
                    <a:pt x="500" y="7296"/>
                  </a:lnTo>
                  <a:lnTo>
                    <a:pt x="420" y="6976"/>
                  </a:lnTo>
                  <a:lnTo>
                    <a:pt x="380" y="6636"/>
                  </a:lnTo>
                  <a:lnTo>
                    <a:pt x="341" y="6296"/>
                  </a:lnTo>
                  <a:lnTo>
                    <a:pt x="321" y="5936"/>
                  </a:lnTo>
                  <a:lnTo>
                    <a:pt x="321" y="5617"/>
                  </a:lnTo>
                  <a:lnTo>
                    <a:pt x="341" y="5277"/>
                  </a:lnTo>
                  <a:lnTo>
                    <a:pt x="380" y="4957"/>
                  </a:lnTo>
                  <a:lnTo>
                    <a:pt x="460" y="4557"/>
                  </a:lnTo>
                  <a:lnTo>
                    <a:pt x="540" y="4217"/>
                  </a:lnTo>
                  <a:lnTo>
                    <a:pt x="660" y="3878"/>
                  </a:lnTo>
                  <a:lnTo>
                    <a:pt x="780" y="3558"/>
                  </a:lnTo>
                  <a:lnTo>
                    <a:pt x="920" y="3278"/>
                  </a:lnTo>
                  <a:lnTo>
                    <a:pt x="1080" y="3018"/>
                  </a:lnTo>
                  <a:lnTo>
                    <a:pt x="1260" y="2778"/>
                  </a:lnTo>
                  <a:lnTo>
                    <a:pt x="1460" y="2558"/>
                  </a:lnTo>
                  <a:lnTo>
                    <a:pt x="1660" y="2399"/>
                  </a:lnTo>
                  <a:lnTo>
                    <a:pt x="1860" y="2239"/>
                  </a:lnTo>
                  <a:lnTo>
                    <a:pt x="2079" y="2099"/>
                  </a:lnTo>
                  <a:lnTo>
                    <a:pt x="2299" y="1979"/>
                  </a:lnTo>
                  <a:lnTo>
                    <a:pt x="2759" y="1759"/>
                  </a:lnTo>
                  <a:lnTo>
                    <a:pt x="3219" y="1539"/>
                  </a:lnTo>
                  <a:lnTo>
                    <a:pt x="4198" y="1139"/>
                  </a:lnTo>
                  <a:lnTo>
                    <a:pt x="4698" y="939"/>
                  </a:lnTo>
                  <a:lnTo>
                    <a:pt x="5197" y="760"/>
                  </a:lnTo>
                  <a:lnTo>
                    <a:pt x="5697" y="600"/>
                  </a:lnTo>
                  <a:lnTo>
                    <a:pt x="6217" y="460"/>
                  </a:lnTo>
                  <a:lnTo>
                    <a:pt x="6737" y="380"/>
                  </a:lnTo>
                  <a:lnTo>
                    <a:pt x="7276" y="320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2"/>
            <p:cNvSpPr/>
            <p:nvPr/>
          </p:nvSpPr>
          <p:spPr>
            <a:xfrm>
              <a:off x="2493522" y="4662116"/>
              <a:ext cx="155430" cy="88909"/>
            </a:xfrm>
            <a:custGeom>
              <a:avLst/>
              <a:gdLst/>
              <a:ahLst/>
              <a:cxnLst/>
              <a:rect l="l" t="t" r="r" b="b"/>
              <a:pathLst>
                <a:path w="12193" h="6976" extrusionOk="0">
                  <a:moveTo>
                    <a:pt x="1579" y="0"/>
                  </a:moveTo>
                  <a:lnTo>
                    <a:pt x="1339" y="40"/>
                  </a:lnTo>
                  <a:lnTo>
                    <a:pt x="1119" y="100"/>
                  </a:lnTo>
                  <a:lnTo>
                    <a:pt x="900" y="200"/>
                  </a:lnTo>
                  <a:lnTo>
                    <a:pt x="800" y="280"/>
                  </a:lnTo>
                  <a:lnTo>
                    <a:pt x="720" y="360"/>
                  </a:lnTo>
                  <a:lnTo>
                    <a:pt x="600" y="500"/>
                  </a:lnTo>
                  <a:lnTo>
                    <a:pt x="480" y="640"/>
                  </a:lnTo>
                  <a:lnTo>
                    <a:pt x="400" y="820"/>
                  </a:lnTo>
                  <a:lnTo>
                    <a:pt x="340" y="1000"/>
                  </a:lnTo>
                  <a:lnTo>
                    <a:pt x="300" y="1180"/>
                  </a:lnTo>
                  <a:lnTo>
                    <a:pt x="260" y="1379"/>
                  </a:lnTo>
                  <a:lnTo>
                    <a:pt x="200" y="1759"/>
                  </a:lnTo>
                  <a:lnTo>
                    <a:pt x="40" y="3038"/>
                  </a:lnTo>
                  <a:lnTo>
                    <a:pt x="0" y="3258"/>
                  </a:lnTo>
                  <a:lnTo>
                    <a:pt x="0" y="3458"/>
                  </a:lnTo>
                  <a:lnTo>
                    <a:pt x="0" y="3678"/>
                  </a:lnTo>
                  <a:lnTo>
                    <a:pt x="40" y="3898"/>
                  </a:lnTo>
                  <a:lnTo>
                    <a:pt x="120" y="4098"/>
                  </a:lnTo>
                  <a:lnTo>
                    <a:pt x="240" y="4278"/>
                  </a:lnTo>
                  <a:lnTo>
                    <a:pt x="380" y="4457"/>
                  </a:lnTo>
                  <a:lnTo>
                    <a:pt x="520" y="4617"/>
                  </a:lnTo>
                  <a:lnTo>
                    <a:pt x="800" y="4897"/>
                  </a:lnTo>
                  <a:lnTo>
                    <a:pt x="1099" y="5157"/>
                  </a:lnTo>
                  <a:lnTo>
                    <a:pt x="1399" y="5397"/>
                  </a:lnTo>
                  <a:lnTo>
                    <a:pt x="1699" y="5617"/>
                  </a:lnTo>
                  <a:lnTo>
                    <a:pt x="1999" y="5837"/>
                  </a:lnTo>
                  <a:lnTo>
                    <a:pt x="2319" y="6017"/>
                  </a:lnTo>
                  <a:lnTo>
                    <a:pt x="2638" y="6196"/>
                  </a:lnTo>
                  <a:lnTo>
                    <a:pt x="2958" y="6336"/>
                  </a:lnTo>
                  <a:lnTo>
                    <a:pt x="3278" y="6476"/>
                  </a:lnTo>
                  <a:lnTo>
                    <a:pt x="3618" y="6596"/>
                  </a:lnTo>
                  <a:lnTo>
                    <a:pt x="3938" y="6696"/>
                  </a:lnTo>
                  <a:lnTo>
                    <a:pt x="4277" y="6796"/>
                  </a:lnTo>
                  <a:lnTo>
                    <a:pt x="4617" y="6856"/>
                  </a:lnTo>
                  <a:lnTo>
                    <a:pt x="4957" y="6916"/>
                  </a:lnTo>
                  <a:lnTo>
                    <a:pt x="5297" y="6956"/>
                  </a:lnTo>
                  <a:lnTo>
                    <a:pt x="5657" y="6976"/>
                  </a:lnTo>
                  <a:lnTo>
                    <a:pt x="5996" y="6976"/>
                  </a:lnTo>
                  <a:lnTo>
                    <a:pt x="6336" y="6956"/>
                  </a:lnTo>
                  <a:lnTo>
                    <a:pt x="6696" y="6936"/>
                  </a:lnTo>
                  <a:lnTo>
                    <a:pt x="7036" y="6896"/>
                  </a:lnTo>
                  <a:lnTo>
                    <a:pt x="7395" y="6836"/>
                  </a:lnTo>
                  <a:lnTo>
                    <a:pt x="7735" y="6756"/>
                  </a:lnTo>
                  <a:lnTo>
                    <a:pt x="8075" y="6656"/>
                  </a:lnTo>
                  <a:lnTo>
                    <a:pt x="8415" y="6556"/>
                  </a:lnTo>
                  <a:lnTo>
                    <a:pt x="8755" y="6436"/>
                  </a:lnTo>
                  <a:lnTo>
                    <a:pt x="9094" y="6296"/>
                  </a:lnTo>
                  <a:lnTo>
                    <a:pt x="9434" y="6136"/>
                  </a:lnTo>
                  <a:lnTo>
                    <a:pt x="9754" y="5957"/>
                  </a:lnTo>
                  <a:lnTo>
                    <a:pt x="10094" y="5777"/>
                  </a:lnTo>
                  <a:lnTo>
                    <a:pt x="10414" y="5577"/>
                  </a:lnTo>
                  <a:lnTo>
                    <a:pt x="10733" y="5357"/>
                  </a:lnTo>
                  <a:lnTo>
                    <a:pt x="11053" y="5137"/>
                  </a:lnTo>
                  <a:lnTo>
                    <a:pt x="11293" y="4937"/>
                  </a:lnTo>
                  <a:lnTo>
                    <a:pt x="11533" y="4717"/>
                  </a:lnTo>
                  <a:lnTo>
                    <a:pt x="11633" y="4597"/>
                  </a:lnTo>
                  <a:lnTo>
                    <a:pt x="11713" y="4477"/>
                  </a:lnTo>
                  <a:lnTo>
                    <a:pt x="11793" y="4338"/>
                  </a:lnTo>
                  <a:lnTo>
                    <a:pt x="11873" y="4198"/>
                  </a:lnTo>
                  <a:lnTo>
                    <a:pt x="11933" y="4018"/>
                  </a:lnTo>
                  <a:lnTo>
                    <a:pt x="11973" y="3818"/>
                  </a:lnTo>
                  <a:lnTo>
                    <a:pt x="12013" y="3438"/>
                  </a:lnTo>
                  <a:lnTo>
                    <a:pt x="12073" y="3098"/>
                  </a:lnTo>
                  <a:lnTo>
                    <a:pt x="12113" y="2759"/>
                  </a:lnTo>
                  <a:lnTo>
                    <a:pt x="12173" y="2399"/>
                  </a:lnTo>
                  <a:lnTo>
                    <a:pt x="12193" y="2059"/>
                  </a:lnTo>
                  <a:lnTo>
                    <a:pt x="12193" y="1719"/>
                  </a:lnTo>
                  <a:lnTo>
                    <a:pt x="12173" y="1559"/>
                  </a:lnTo>
                  <a:lnTo>
                    <a:pt x="12153" y="1399"/>
                  </a:lnTo>
                  <a:lnTo>
                    <a:pt x="12093" y="1259"/>
                  </a:lnTo>
                  <a:lnTo>
                    <a:pt x="12033" y="1100"/>
                  </a:lnTo>
                  <a:lnTo>
                    <a:pt x="11953" y="960"/>
                  </a:lnTo>
                  <a:lnTo>
                    <a:pt x="11853" y="820"/>
                  </a:lnTo>
                  <a:lnTo>
                    <a:pt x="11633" y="600"/>
                  </a:lnTo>
                  <a:lnTo>
                    <a:pt x="11393" y="420"/>
                  </a:lnTo>
                  <a:lnTo>
                    <a:pt x="11153" y="280"/>
                  </a:lnTo>
                  <a:lnTo>
                    <a:pt x="10913" y="180"/>
                  </a:lnTo>
                  <a:lnTo>
                    <a:pt x="10673" y="100"/>
                  </a:lnTo>
                  <a:lnTo>
                    <a:pt x="10434" y="60"/>
                  </a:lnTo>
                  <a:lnTo>
                    <a:pt x="9914" y="60"/>
                  </a:lnTo>
                  <a:lnTo>
                    <a:pt x="9674" y="120"/>
                  </a:lnTo>
                  <a:lnTo>
                    <a:pt x="9414" y="180"/>
                  </a:lnTo>
                  <a:lnTo>
                    <a:pt x="9154" y="260"/>
                  </a:lnTo>
                  <a:lnTo>
                    <a:pt x="8915" y="360"/>
                  </a:lnTo>
                  <a:lnTo>
                    <a:pt x="8655" y="480"/>
                  </a:lnTo>
                  <a:lnTo>
                    <a:pt x="8415" y="600"/>
                  </a:lnTo>
                  <a:lnTo>
                    <a:pt x="7955" y="880"/>
                  </a:lnTo>
                  <a:lnTo>
                    <a:pt x="7735" y="1000"/>
                  </a:lnTo>
                  <a:lnTo>
                    <a:pt x="7535" y="1100"/>
                  </a:lnTo>
                  <a:lnTo>
                    <a:pt x="7316" y="1180"/>
                  </a:lnTo>
                  <a:lnTo>
                    <a:pt x="7096" y="1239"/>
                  </a:lnTo>
                  <a:lnTo>
                    <a:pt x="6876" y="1279"/>
                  </a:lnTo>
                  <a:lnTo>
                    <a:pt x="6656" y="1299"/>
                  </a:lnTo>
                  <a:lnTo>
                    <a:pt x="6416" y="1319"/>
                  </a:lnTo>
                  <a:lnTo>
                    <a:pt x="6196" y="1299"/>
                  </a:lnTo>
                  <a:lnTo>
                    <a:pt x="5956" y="1279"/>
                  </a:lnTo>
                  <a:lnTo>
                    <a:pt x="5737" y="1239"/>
                  </a:lnTo>
                  <a:lnTo>
                    <a:pt x="5257" y="1120"/>
                  </a:lnTo>
                  <a:lnTo>
                    <a:pt x="4917" y="1020"/>
                  </a:lnTo>
                  <a:lnTo>
                    <a:pt x="4577" y="880"/>
                  </a:lnTo>
                  <a:lnTo>
                    <a:pt x="3918" y="620"/>
                  </a:lnTo>
                  <a:lnTo>
                    <a:pt x="3258" y="360"/>
                  </a:lnTo>
                  <a:lnTo>
                    <a:pt x="2918" y="220"/>
                  </a:lnTo>
                  <a:lnTo>
                    <a:pt x="2578" y="120"/>
                  </a:lnTo>
                  <a:lnTo>
                    <a:pt x="2339" y="60"/>
                  </a:lnTo>
                  <a:lnTo>
                    <a:pt x="2079" y="2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2"/>
            <p:cNvSpPr/>
            <p:nvPr/>
          </p:nvSpPr>
          <p:spPr>
            <a:xfrm>
              <a:off x="2498863" y="4833801"/>
              <a:ext cx="120783" cy="42046"/>
            </a:xfrm>
            <a:custGeom>
              <a:avLst/>
              <a:gdLst/>
              <a:ahLst/>
              <a:cxnLst/>
              <a:rect l="l" t="t" r="r" b="b"/>
              <a:pathLst>
                <a:path w="9475" h="3299" extrusionOk="0">
                  <a:moveTo>
                    <a:pt x="4978" y="1"/>
                  </a:moveTo>
                  <a:lnTo>
                    <a:pt x="4538" y="41"/>
                  </a:lnTo>
                  <a:lnTo>
                    <a:pt x="4118" y="81"/>
                  </a:lnTo>
                  <a:lnTo>
                    <a:pt x="3719" y="141"/>
                  </a:lnTo>
                  <a:lnTo>
                    <a:pt x="3339" y="221"/>
                  </a:lnTo>
                  <a:lnTo>
                    <a:pt x="2979" y="341"/>
                  </a:lnTo>
                  <a:lnTo>
                    <a:pt x="2619" y="461"/>
                  </a:lnTo>
                  <a:lnTo>
                    <a:pt x="2279" y="621"/>
                  </a:lnTo>
                  <a:lnTo>
                    <a:pt x="1960" y="800"/>
                  </a:lnTo>
                  <a:lnTo>
                    <a:pt x="1600" y="1020"/>
                  </a:lnTo>
                  <a:lnTo>
                    <a:pt x="1280" y="1260"/>
                  </a:lnTo>
                  <a:lnTo>
                    <a:pt x="980" y="1540"/>
                  </a:lnTo>
                  <a:lnTo>
                    <a:pt x="700" y="1840"/>
                  </a:lnTo>
                  <a:lnTo>
                    <a:pt x="481" y="2160"/>
                  </a:lnTo>
                  <a:lnTo>
                    <a:pt x="281" y="2499"/>
                  </a:lnTo>
                  <a:lnTo>
                    <a:pt x="121" y="2839"/>
                  </a:lnTo>
                  <a:lnTo>
                    <a:pt x="1" y="3199"/>
                  </a:lnTo>
                  <a:lnTo>
                    <a:pt x="301" y="3299"/>
                  </a:lnTo>
                  <a:lnTo>
                    <a:pt x="421" y="2959"/>
                  </a:lnTo>
                  <a:lnTo>
                    <a:pt x="560" y="2639"/>
                  </a:lnTo>
                  <a:lnTo>
                    <a:pt x="740" y="2339"/>
                  </a:lnTo>
                  <a:lnTo>
                    <a:pt x="960" y="2040"/>
                  </a:lnTo>
                  <a:lnTo>
                    <a:pt x="1200" y="1760"/>
                  </a:lnTo>
                  <a:lnTo>
                    <a:pt x="1480" y="1500"/>
                  </a:lnTo>
                  <a:lnTo>
                    <a:pt x="1780" y="1280"/>
                  </a:lnTo>
                  <a:lnTo>
                    <a:pt x="2120" y="1060"/>
                  </a:lnTo>
                  <a:lnTo>
                    <a:pt x="2419" y="900"/>
                  </a:lnTo>
                  <a:lnTo>
                    <a:pt x="2739" y="760"/>
                  </a:lnTo>
                  <a:lnTo>
                    <a:pt x="3079" y="641"/>
                  </a:lnTo>
                  <a:lnTo>
                    <a:pt x="3419" y="541"/>
                  </a:lnTo>
                  <a:lnTo>
                    <a:pt x="3798" y="461"/>
                  </a:lnTo>
                  <a:lnTo>
                    <a:pt x="4178" y="381"/>
                  </a:lnTo>
                  <a:lnTo>
                    <a:pt x="4578" y="341"/>
                  </a:lnTo>
                  <a:lnTo>
                    <a:pt x="4978" y="321"/>
                  </a:lnTo>
                  <a:lnTo>
                    <a:pt x="5358" y="321"/>
                  </a:lnTo>
                  <a:lnTo>
                    <a:pt x="5737" y="341"/>
                  </a:lnTo>
                  <a:lnTo>
                    <a:pt x="6097" y="381"/>
                  </a:lnTo>
                  <a:lnTo>
                    <a:pt x="6437" y="441"/>
                  </a:lnTo>
                  <a:lnTo>
                    <a:pt x="6757" y="521"/>
                  </a:lnTo>
                  <a:lnTo>
                    <a:pt x="7056" y="621"/>
                  </a:lnTo>
                  <a:lnTo>
                    <a:pt x="7356" y="740"/>
                  </a:lnTo>
                  <a:lnTo>
                    <a:pt x="7636" y="880"/>
                  </a:lnTo>
                  <a:lnTo>
                    <a:pt x="7936" y="1080"/>
                  </a:lnTo>
                  <a:lnTo>
                    <a:pt x="8216" y="1300"/>
                  </a:lnTo>
                  <a:lnTo>
                    <a:pt x="8456" y="1540"/>
                  </a:lnTo>
                  <a:lnTo>
                    <a:pt x="8675" y="1800"/>
                  </a:lnTo>
                  <a:lnTo>
                    <a:pt x="8855" y="2080"/>
                  </a:lnTo>
                  <a:lnTo>
                    <a:pt x="8995" y="2379"/>
                  </a:lnTo>
                  <a:lnTo>
                    <a:pt x="9095" y="2679"/>
                  </a:lnTo>
                  <a:lnTo>
                    <a:pt x="9175" y="2979"/>
                  </a:lnTo>
                  <a:lnTo>
                    <a:pt x="9475" y="2939"/>
                  </a:lnTo>
                  <a:lnTo>
                    <a:pt x="9415" y="2599"/>
                  </a:lnTo>
                  <a:lnTo>
                    <a:pt x="9295" y="2260"/>
                  </a:lnTo>
                  <a:lnTo>
                    <a:pt x="9135" y="1940"/>
                  </a:lnTo>
                  <a:lnTo>
                    <a:pt x="8935" y="1620"/>
                  </a:lnTo>
                  <a:lnTo>
                    <a:pt x="8695" y="1340"/>
                  </a:lnTo>
                  <a:lnTo>
                    <a:pt x="8436" y="1060"/>
                  </a:lnTo>
                  <a:lnTo>
                    <a:pt x="8136" y="820"/>
                  </a:lnTo>
                  <a:lnTo>
                    <a:pt x="7796" y="621"/>
                  </a:lnTo>
                  <a:lnTo>
                    <a:pt x="7496" y="461"/>
                  </a:lnTo>
                  <a:lnTo>
                    <a:pt x="7176" y="341"/>
                  </a:lnTo>
                  <a:lnTo>
                    <a:pt x="6857" y="221"/>
                  </a:lnTo>
                  <a:lnTo>
                    <a:pt x="6517" y="141"/>
                  </a:lnTo>
                  <a:lnTo>
                    <a:pt x="6157" y="81"/>
                  </a:lnTo>
                  <a:lnTo>
                    <a:pt x="5777" y="41"/>
                  </a:lnTo>
                  <a:lnTo>
                    <a:pt x="5377" y="21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2"/>
            <p:cNvSpPr/>
            <p:nvPr/>
          </p:nvSpPr>
          <p:spPr>
            <a:xfrm>
              <a:off x="2491483" y="4660077"/>
              <a:ext cx="159509" cy="92988"/>
            </a:xfrm>
            <a:custGeom>
              <a:avLst/>
              <a:gdLst/>
              <a:ahLst/>
              <a:cxnLst/>
              <a:rect l="l" t="t" r="r" b="b"/>
              <a:pathLst>
                <a:path w="12513" h="7296" extrusionOk="0">
                  <a:moveTo>
                    <a:pt x="2119" y="320"/>
                  </a:moveTo>
                  <a:lnTo>
                    <a:pt x="2339" y="360"/>
                  </a:lnTo>
                  <a:lnTo>
                    <a:pt x="2699" y="440"/>
                  </a:lnTo>
                  <a:lnTo>
                    <a:pt x="3038" y="540"/>
                  </a:lnTo>
                  <a:lnTo>
                    <a:pt x="3378" y="660"/>
                  </a:lnTo>
                  <a:lnTo>
                    <a:pt x="4058" y="940"/>
                  </a:lnTo>
                  <a:lnTo>
                    <a:pt x="4697" y="1200"/>
                  </a:lnTo>
                  <a:lnTo>
                    <a:pt x="5037" y="1320"/>
                  </a:lnTo>
                  <a:lnTo>
                    <a:pt x="5377" y="1439"/>
                  </a:lnTo>
                  <a:lnTo>
                    <a:pt x="5637" y="1499"/>
                  </a:lnTo>
                  <a:lnTo>
                    <a:pt x="5897" y="1559"/>
                  </a:lnTo>
                  <a:lnTo>
                    <a:pt x="6136" y="1599"/>
                  </a:lnTo>
                  <a:lnTo>
                    <a:pt x="6376" y="1619"/>
                  </a:lnTo>
                  <a:lnTo>
                    <a:pt x="6616" y="1639"/>
                  </a:lnTo>
                  <a:lnTo>
                    <a:pt x="6856" y="1619"/>
                  </a:lnTo>
                  <a:lnTo>
                    <a:pt x="7076" y="1599"/>
                  </a:lnTo>
                  <a:lnTo>
                    <a:pt x="7296" y="1559"/>
                  </a:lnTo>
                  <a:lnTo>
                    <a:pt x="7536" y="1479"/>
                  </a:lnTo>
                  <a:lnTo>
                    <a:pt x="7755" y="1399"/>
                  </a:lnTo>
                  <a:lnTo>
                    <a:pt x="7975" y="1300"/>
                  </a:lnTo>
                  <a:lnTo>
                    <a:pt x="8195" y="1180"/>
                  </a:lnTo>
                  <a:lnTo>
                    <a:pt x="8495" y="980"/>
                  </a:lnTo>
                  <a:lnTo>
                    <a:pt x="8795" y="820"/>
                  </a:lnTo>
                  <a:lnTo>
                    <a:pt x="9075" y="700"/>
                  </a:lnTo>
                  <a:lnTo>
                    <a:pt x="9334" y="580"/>
                  </a:lnTo>
                  <a:lnTo>
                    <a:pt x="9614" y="480"/>
                  </a:lnTo>
                  <a:lnTo>
                    <a:pt x="9854" y="420"/>
                  </a:lnTo>
                  <a:lnTo>
                    <a:pt x="10094" y="380"/>
                  </a:lnTo>
                  <a:lnTo>
                    <a:pt x="10334" y="360"/>
                  </a:lnTo>
                  <a:lnTo>
                    <a:pt x="10554" y="380"/>
                  </a:lnTo>
                  <a:lnTo>
                    <a:pt x="10773" y="400"/>
                  </a:lnTo>
                  <a:lnTo>
                    <a:pt x="10973" y="460"/>
                  </a:lnTo>
                  <a:lnTo>
                    <a:pt x="11173" y="540"/>
                  </a:lnTo>
                  <a:lnTo>
                    <a:pt x="11353" y="640"/>
                  </a:lnTo>
                  <a:lnTo>
                    <a:pt x="11553" y="760"/>
                  </a:lnTo>
                  <a:lnTo>
                    <a:pt x="11713" y="920"/>
                  </a:lnTo>
                  <a:lnTo>
                    <a:pt x="11893" y="1080"/>
                  </a:lnTo>
                  <a:lnTo>
                    <a:pt x="11953" y="1180"/>
                  </a:lnTo>
                  <a:lnTo>
                    <a:pt x="12033" y="1280"/>
                  </a:lnTo>
                  <a:lnTo>
                    <a:pt x="12133" y="1499"/>
                  </a:lnTo>
                  <a:lnTo>
                    <a:pt x="12173" y="1719"/>
                  </a:lnTo>
                  <a:lnTo>
                    <a:pt x="12213" y="1959"/>
                  </a:lnTo>
                  <a:lnTo>
                    <a:pt x="12213" y="2199"/>
                  </a:lnTo>
                  <a:lnTo>
                    <a:pt x="12173" y="2459"/>
                  </a:lnTo>
                  <a:lnTo>
                    <a:pt x="12113" y="2979"/>
                  </a:lnTo>
                  <a:lnTo>
                    <a:pt x="12053" y="3278"/>
                  </a:lnTo>
                  <a:lnTo>
                    <a:pt x="12033" y="3578"/>
                  </a:lnTo>
                  <a:lnTo>
                    <a:pt x="11973" y="3958"/>
                  </a:lnTo>
                  <a:lnTo>
                    <a:pt x="11933" y="4138"/>
                  </a:lnTo>
                  <a:lnTo>
                    <a:pt x="11873" y="4298"/>
                  </a:lnTo>
                  <a:lnTo>
                    <a:pt x="11813" y="4438"/>
                  </a:lnTo>
                  <a:lnTo>
                    <a:pt x="11753" y="4558"/>
                  </a:lnTo>
                  <a:lnTo>
                    <a:pt x="11553" y="4777"/>
                  </a:lnTo>
                  <a:lnTo>
                    <a:pt x="11353" y="4977"/>
                  </a:lnTo>
                  <a:lnTo>
                    <a:pt x="11113" y="5157"/>
                  </a:lnTo>
                  <a:lnTo>
                    <a:pt x="10793" y="5397"/>
                  </a:lnTo>
                  <a:lnTo>
                    <a:pt x="10474" y="5617"/>
                  </a:lnTo>
                  <a:lnTo>
                    <a:pt x="10154" y="5817"/>
                  </a:lnTo>
                  <a:lnTo>
                    <a:pt x="9814" y="5997"/>
                  </a:lnTo>
                  <a:lnTo>
                    <a:pt x="9494" y="6177"/>
                  </a:lnTo>
                  <a:lnTo>
                    <a:pt x="9155" y="6316"/>
                  </a:lnTo>
                  <a:lnTo>
                    <a:pt x="8815" y="6456"/>
                  </a:lnTo>
                  <a:lnTo>
                    <a:pt x="8475" y="6576"/>
                  </a:lnTo>
                  <a:lnTo>
                    <a:pt x="8135" y="6676"/>
                  </a:lnTo>
                  <a:lnTo>
                    <a:pt x="7795" y="6776"/>
                  </a:lnTo>
                  <a:lnTo>
                    <a:pt x="7456" y="6836"/>
                  </a:lnTo>
                  <a:lnTo>
                    <a:pt x="7116" y="6896"/>
                  </a:lnTo>
                  <a:lnTo>
                    <a:pt x="6756" y="6936"/>
                  </a:lnTo>
                  <a:lnTo>
                    <a:pt x="6416" y="6956"/>
                  </a:lnTo>
                  <a:lnTo>
                    <a:pt x="6076" y="6976"/>
                  </a:lnTo>
                  <a:lnTo>
                    <a:pt x="5737" y="6956"/>
                  </a:lnTo>
                  <a:lnTo>
                    <a:pt x="5397" y="6936"/>
                  </a:lnTo>
                  <a:lnTo>
                    <a:pt x="5077" y="6896"/>
                  </a:lnTo>
                  <a:lnTo>
                    <a:pt x="4737" y="6836"/>
                  </a:lnTo>
                  <a:lnTo>
                    <a:pt x="4397" y="6776"/>
                  </a:lnTo>
                  <a:lnTo>
                    <a:pt x="4078" y="6676"/>
                  </a:lnTo>
                  <a:lnTo>
                    <a:pt x="3758" y="6576"/>
                  </a:lnTo>
                  <a:lnTo>
                    <a:pt x="3438" y="6456"/>
                  </a:lnTo>
                  <a:lnTo>
                    <a:pt x="3118" y="6316"/>
                  </a:lnTo>
                  <a:lnTo>
                    <a:pt x="2798" y="6177"/>
                  </a:lnTo>
                  <a:lnTo>
                    <a:pt x="2499" y="5997"/>
                  </a:lnTo>
                  <a:lnTo>
                    <a:pt x="2199" y="5817"/>
                  </a:lnTo>
                  <a:lnTo>
                    <a:pt x="1899" y="5617"/>
                  </a:lnTo>
                  <a:lnTo>
                    <a:pt x="1619" y="5417"/>
                  </a:lnTo>
                  <a:lnTo>
                    <a:pt x="1339" y="5177"/>
                  </a:lnTo>
                  <a:lnTo>
                    <a:pt x="1060" y="4937"/>
                  </a:lnTo>
                  <a:lnTo>
                    <a:pt x="800" y="4677"/>
                  </a:lnTo>
                  <a:lnTo>
                    <a:pt x="660" y="4518"/>
                  </a:lnTo>
                  <a:lnTo>
                    <a:pt x="540" y="4358"/>
                  </a:lnTo>
                  <a:lnTo>
                    <a:pt x="440" y="4198"/>
                  </a:lnTo>
                  <a:lnTo>
                    <a:pt x="360" y="3998"/>
                  </a:lnTo>
                  <a:lnTo>
                    <a:pt x="320" y="3818"/>
                  </a:lnTo>
                  <a:lnTo>
                    <a:pt x="320" y="3618"/>
                  </a:lnTo>
                  <a:lnTo>
                    <a:pt x="320" y="3418"/>
                  </a:lnTo>
                  <a:lnTo>
                    <a:pt x="360" y="3218"/>
                  </a:lnTo>
                  <a:lnTo>
                    <a:pt x="520" y="1939"/>
                  </a:lnTo>
                  <a:lnTo>
                    <a:pt x="580" y="1559"/>
                  </a:lnTo>
                  <a:lnTo>
                    <a:pt x="660" y="1200"/>
                  </a:lnTo>
                  <a:lnTo>
                    <a:pt x="720" y="1040"/>
                  </a:lnTo>
                  <a:lnTo>
                    <a:pt x="780" y="880"/>
                  </a:lnTo>
                  <a:lnTo>
                    <a:pt x="880" y="740"/>
                  </a:lnTo>
                  <a:lnTo>
                    <a:pt x="980" y="620"/>
                  </a:lnTo>
                  <a:lnTo>
                    <a:pt x="1080" y="540"/>
                  </a:lnTo>
                  <a:lnTo>
                    <a:pt x="1179" y="480"/>
                  </a:lnTo>
                  <a:lnTo>
                    <a:pt x="1299" y="420"/>
                  </a:lnTo>
                  <a:lnTo>
                    <a:pt x="1419" y="380"/>
                  </a:lnTo>
                  <a:lnTo>
                    <a:pt x="1659" y="340"/>
                  </a:lnTo>
                  <a:lnTo>
                    <a:pt x="1899" y="320"/>
                  </a:lnTo>
                  <a:close/>
                  <a:moveTo>
                    <a:pt x="1879" y="0"/>
                  </a:moveTo>
                  <a:lnTo>
                    <a:pt x="1619" y="20"/>
                  </a:lnTo>
                  <a:lnTo>
                    <a:pt x="1359" y="60"/>
                  </a:lnTo>
                  <a:lnTo>
                    <a:pt x="1139" y="140"/>
                  </a:lnTo>
                  <a:lnTo>
                    <a:pt x="940" y="260"/>
                  </a:lnTo>
                  <a:lnTo>
                    <a:pt x="760" y="400"/>
                  </a:lnTo>
                  <a:lnTo>
                    <a:pt x="640" y="540"/>
                  </a:lnTo>
                  <a:lnTo>
                    <a:pt x="520" y="700"/>
                  </a:lnTo>
                  <a:lnTo>
                    <a:pt x="440" y="880"/>
                  </a:lnTo>
                  <a:lnTo>
                    <a:pt x="360" y="1080"/>
                  </a:lnTo>
                  <a:lnTo>
                    <a:pt x="300" y="1260"/>
                  </a:lnTo>
                  <a:lnTo>
                    <a:pt x="260" y="1479"/>
                  </a:lnTo>
                  <a:lnTo>
                    <a:pt x="200" y="1899"/>
                  </a:lnTo>
                  <a:lnTo>
                    <a:pt x="40" y="3178"/>
                  </a:lnTo>
                  <a:lnTo>
                    <a:pt x="20" y="3398"/>
                  </a:lnTo>
                  <a:lnTo>
                    <a:pt x="0" y="3618"/>
                  </a:lnTo>
                  <a:lnTo>
                    <a:pt x="0" y="3858"/>
                  </a:lnTo>
                  <a:lnTo>
                    <a:pt x="40" y="4098"/>
                  </a:lnTo>
                  <a:lnTo>
                    <a:pt x="100" y="4218"/>
                  </a:lnTo>
                  <a:lnTo>
                    <a:pt x="140" y="4318"/>
                  </a:lnTo>
                  <a:lnTo>
                    <a:pt x="260" y="4538"/>
                  </a:lnTo>
                  <a:lnTo>
                    <a:pt x="420" y="4717"/>
                  </a:lnTo>
                  <a:lnTo>
                    <a:pt x="580" y="4897"/>
                  </a:lnTo>
                  <a:lnTo>
                    <a:pt x="860" y="5177"/>
                  </a:lnTo>
                  <a:lnTo>
                    <a:pt x="1179" y="5457"/>
                  </a:lnTo>
                  <a:lnTo>
                    <a:pt x="1479" y="5697"/>
                  </a:lnTo>
                  <a:lnTo>
                    <a:pt x="1799" y="5937"/>
                  </a:lnTo>
                  <a:lnTo>
                    <a:pt x="2139" y="6157"/>
                  </a:lnTo>
                  <a:lnTo>
                    <a:pt x="2479" y="6356"/>
                  </a:lnTo>
                  <a:lnTo>
                    <a:pt x="2818" y="6536"/>
                  </a:lnTo>
                  <a:lnTo>
                    <a:pt x="3158" y="6696"/>
                  </a:lnTo>
                  <a:lnTo>
                    <a:pt x="3518" y="6836"/>
                  </a:lnTo>
                  <a:lnTo>
                    <a:pt x="3858" y="6956"/>
                  </a:lnTo>
                  <a:lnTo>
                    <a:pt x="4238" y="7056"/>
                  </a:lnTo>
                  <a:lnTo>
                    <a:pt x="4597" y="7136"/>
                  </a:lnTo>
                  <a:lnTo>
                    <a:pt x="4957" y="7216"/>
                  </a:lnTo>
                  <a:lnTo>
                    <a:pt x="5337" y="7256"/>
                  </a:lnTo>
                  <a:lnTo>
                    <a:pt x="5717" y="7276"/>
                  </a:lnTo>
                  <a:lnTo>
                    <a:pt x="6076" y="7296"/>
                  </a:lnTo>
                  <a:lnTo>
                    <a:pt x="6416" y="7276"/>
                  </a:lnTo>
                  <a:lnTo>
                    <a:pt x="6756" y="7256"/>
                  </a:lnTo>
                  <a:lnTo>
                    <a:pt x="7076" y="7236"/>
                  </a:lnTo>
                  <a:lnTo>
                    <a:pt x="7416" y="7176"/>
                  </a:lnTo>
                  <a:lnTo>
                    <a:pt x="7755" y="7116"/>
                  </a:lnTo>
                  <a:lnTo>
                    <a:pt x="8075" y="7036"/>
                  </a:lnTo>
                  <a:lnTo>
                    <a:pt x="8415" y="6936"/>
                  </a:lnTo>
                  <a:lnTo>
                    <a:pt x="8735" y="6816"/>
                  </a:lnTo>
                  <a:lnTo>
                    <a:pt x="9075" y="6696"/>
                  </a:lnTo>
                  <a:lnTo>
                    <a:pt x="9394" y="6556"/>
                  </a:lnTo>
                  <a:lnTo>
                    <a:pt x="9734" y="6416"/>
                  </a:lnTo>
                  <a:lnTo>
                    <a:pt x="10054" y="6236"/>
                  </a:lnTo>
                  <a:lnTo>
                    <a:pt x="10374" y="6057"/>
                  </a:lnTo>
                  <a:lnTo>
                    <a:pt x="10694" y="5857"/>
                  </a:lnTo>
                  <a:lnTo>
                    <a:pt x="10993" y="5637"/>
                  </a:lnTo>
                  <a:lnTo>
                    <a:pt x="11313" y="5417"/>
                  </a:lnTo>
                  <a:lnTo>
                    <a:pt x="11573" y="5217"/>
                  </a:lnTo>
                  <a:lnTo>
                    <a:pt x="11813" y="4977"/>
                  </a:lnTo>
                  <a:lnTo>
                    <a:pt x="11913" y="4857"/>
                  </a:lnTo>
                  <a:lnTo>
                    <a:pt x="12013" y="4717"/>
                  </a:lnTo>
                  <a:lnTo>
                    <a:pt x="12093" y="4578"/>
                  </a:lnTo>
                  <a:lnTo>
                    <a:pt x="12173" y="4418"/>
                  </a:lnTo>
                  <a:lnTo>
                    <a:pt x="12253" y="4218"/>
                  </a:lnTo>
                  <a:lnTo>
                    <a:pt x="12293" y="4018"/>
                  </a:lnTo>
                  <a:lnTo>
                    <a:pt x="12333" y="3618"/>
                  </a:lnTo>
                  <a:lnTo>
                    <a:pt x="12412" y="3038"/>
                  </a:lnTo>
                  <a:lnTo>
                    <a:pt x="12492" y="2459"/>
                  </a:lnTo>
                  <a:lnTo>
                    <a:pt x="12512" y="2179"/>
                  </a:lnTo>
                  <a:lnTo>
                    <a:pt x="12512" y="1899"/>
                  </a:lnTo>
                  <a:lnTo>
                    <a:pt x="12492" y="1639"/>
                  </a:lnTo>
                  <a:lnTo>
                    <a:pt x="12412" y="1360"/>
                  </a:lnTo>
                  <a:lnTo>
                    <a:pt x="12373" y="1240"/>
                  </a:lnTo>
                  <a:lnTo>
                    <a:pt x="12293" y="1120"/>
                  </a:lnTo>
                  <a:lnTo>
                    <a:pt x="12213" y="1000"/>
                  </a:lnTo>
                  <a:lnTo>
                    <a:pt x="12133" y="880"/>
                  </a:lnTo>
                  <a:lnTo>
                    <a:pt x="11933" y="680"/>
                  </a:lnTo>
                  <a:lnTo>
                    <a:pt x="11733" y="520"/>
                  </a:lnTo>
                  <a:lnTo>
                    <a:pt x="11533" y="380"/>
                  </a:lnTo>
                  <a:lnTo>
                    <a:pt x="11313" y="260"/>
                  </a:lnTo>
                  <a:lnTo>
                    <a:pt x="11093" y="160"/>
                  </a:lnTo>
                  <a:lnTo>
                    <a:pt x="10873" y="100"/>
                  </a:lnTo>
                  <a:lnTo>
                    <a:pt x="10614" y="60"/>
                  </a:lnTo>
                  <a:lnTo>
                    <a:pt x="10374" y="40"/>
                  </a:lnTo>
                  <a:lnTo>
                    <a:pt x="10114" y="60"/>
                  </a:lnTo>
                  <a:lnTo>
                    <a:pt x="9854" y="100"/>
                  </a:lnTo>
                  <a:lnTo>
                    <a:pt x="9574" y="180"/>
                  </a:lnTo>
                  <a:lnTo>
                    <a:pt x="9274" y="260"/>
                  </a:lnTo>
                  <a:lnTo>
                    <a:pt x="8975" y="380"/>
                  </a:lnTo>
                  <a:lnTo>
                    <a:pt x="8675" y="540"/>
                  </a:lnTo>
                  <a:lnTo>
                    <a:pt x="8355" y="700"/>
                  </a:lnTo>
                  <a:lnTo>
                    <a:pt x="8035" y="900"/>
                  </a:lnTo>
                  <a:lnTo>
                    <a:pt x="7835" y="1020"/>
                  </a:lnTo>
                  <a:lnTo>
                    <a:pt x="7635" y="1120"/>
                  </a:lnTo>
                  <a:lnTo>
                    <a:pt x="7436" y="1180"/>
                  </a:lnTo>
                  <a:lnTo>
                    <a:pt x="7216" y="1240"/>
                  </a:lnTo>
                  <a:lnTo>
                    <a:pt x="7016" y="1280"/>
                  </a:lnTo>
                  <a:lnTo>
                    <a:pt x="6816" y="1300"/>
                  </a:lnTo>
                  <a:lnTo>
                    <a:pt x="6616" y="1320"/>
                  </a:lnTo>
                  <a:lnTo>
                    <a:pt x="6396" y="1300"/>
                  </a:lnTo>
                  <a:lnTo>
                    <a:pt x="6176" y="1280"/>
                  </a:lnTo>
                  <a:lnTo>
                    <a:pt x="5937" y="1240"/>
                  </a:lnTo>
                  <a:lnTo>
                    <a:pt x="5717" y="1200"/>
                  </a:lnTo>
                  <a:lnTo>
                    <a:pt x="5457" y="1120"/>
                  </a:lnTo>
                  <a:lnTo>
                    <a:pt x="5137" y="1020"/>
                  </a:lnTo>
                  <a:lnTo>
                    <a:pt x="4817" y="900"/>
                  </a:lnTo>
                  <a:lnTo>
                    <a:pt x="4178" y="640"/>
                  </a:lnTo>
                  <a:lnTo>
                    <a:pt x="3498" y="360"/>
                  </a:lnTo>
                  <a:lnTo>
                    <a:pt x="3138" y="240"/>
                  </a:lnTo>
                  <a:lnTo>
                    <a:pt x="2778" y="140"/>
                  </a:lnTo>
                  <a:lnTo>
                    <a:pt x="2459" y="60"/>
                  </a:lnTo>
                  <a:lnTo>
                    <a:pt x="2159" y="20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2"/>
            <p:cNvSpPr/>
            <p:nvPr/>
          </p:nvSpPr>
          <p:spPr>
            <a:xfrm>
              <a:off x="2912355" y="4609633"/>
              <a:ext cx="37465" cy="49693"/>
            </a:xfrm>
            <a:custGeom>
              <a:avLst/>
              <a:gdLst/>
              <a:ahLst/>
              <a:cxnLst/>
              <a:rect l="l" t="t" r="r" b="b"/>
              <a:pathLst>
                <a:path w="2939" h="3899" extrusionOk="0">
                  <a:moveTo>
                    <a:pt x="2779" y="1"/>
                  </a:moveTo>
                  <a:lnTo>
                    <a:pt x="2719" y="21"/>
                  </a:lnTo>
                  <a:lnTo>
                    <a:pt x="2659" y="41"/>
                  </a:lnTo>
                  <a:lnTo>
                    <a:pt x="2619" y="101"/>
                  </a:lnTo>
                  <a:lnTo>
                    <a:pt x="2379" y="580"/>
                  </a:lnTo>
                  <a:lnTo>
                    <a:pt x="2099" y="1060"/>
                  </a:lnTo>
                  <a:lnTo>
                    <a:pt x="1800" y="1520"/>
                  </a:lnTo>
                  <a:lnTo>
                    <a:pt x="1480" y="1960"/>
                  </a:lnTo>
                  <a:lnTo>
                    <a:pt x="1160" y="2399"/>
                  </a:lnTo>
                  <a:lnTo>
                    <a:pt x="800" y="2819"/>
                  </a:lnTo>
                  <a:lnTo>
                    <a:pt x="440" y="3239"/>
                  </a:lnTo>
                  <a:lnTo>
                    <a:pt x="41" y="3619"/>
                  </a:lnTo>
                  <a:lnTo>
                    <a:pt x="1" y="3679"/>
                  </a:lnTo>
                  <a:lnTo>
                    <a:pt x="1" y="3738"/>
                  </a:lnTo>
                  <a:lnTo>
                    <a:pt x="1" y="3798"/>
                  </a:lnTo>
                  <a:lnTo>
                    <a:pt x="41" y="3838"/>
                  </a:lnTo>
                  <a:lnTo>
                    <a:pt x="101" y="3878"/>
                  </a:lnTo>
                  <a:lnTo>
                    <a:pt x="161" y="3898"/>
                  </a:lnTo>
                  <a:lnTo>
                    <a:pt x="221" y="3878"/>
                  </a:lnTo>
                  <a:lnTo>
                    <a:pt x="261" y="3858"/>
                  </a:lnTo>
                  <a:lnTo>
                    <a:pt x="660" y="3459"/>
                  </a:lnTo>
                  <a:lnTo>
                    <a:pt x="1040" y="3039"/>
                  </a:lnTo>
                  <a:lnTo>
                    <a:pt x="1400" y="2599"/>
                  </a:lnTo>
                  <a:lnTo>
                    <a:pt x="1740" y="2159"/>
                  </a:lnTo>
                  <a:lnTo>
                    <a:pt x="2059" y="1700"/>
                  </a:lnTo>
                  <a:lnTo>
                    <a:pt x="2359" y="1220"/>
                  </a:lnTo>
                  <a:lnTo>
                    <a:pt x="2659" y="740"/>
                  </a:lnTo>
                  <a:lnTo>
                    <a:pt x="2919" y="241"/>
                  </a:lnTo>
                  <a:lnTo>
                    <a:pt x="2939" y="181"/>
                  </a:lnTo>
                  <a:lnTo>
                    <a:pt x="2919" y="121"/>
                  </a:lnTo>
                  <a:lnTo>
                    <a:pt x="2899" y="61"/>
                  </a:lnTo>
                  <a:lnTo>
                    <a:pt x="2839" y="21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2"/>
            <p:cNvSpPr/>
            <p:nvPr/>
          </p:nvSpPr>
          <p:spPr>
            <a:xfrm>
              <a:off x="2474670" y="4492202"/>
              <a:ext cx="66249" cy="125092"/>
            </a:xfrm>
            <a:custGeom>
              <a:avLst/>
              <a:gdLst/>
              <a:ahLst/>
              <a:cxnLst/>
              <a:rect l="l" t="t" r="r" b="b"/>
              <a:pathLst>
                <a:path w="5197" h="9815" extrusionOk="0">
                  <a:moveTo>
                    <a:pt x="2598" y="1"/>
                  </a:moveTo>
                  <a:lnTo>
                    <a:pt x="2359" y="21"/>
                  </a:lnTo>
                  <a:lnTo>
                    <a:pt x="2099" y="41"/>
                  </a:lnTo>
                  <a:lnTo>
                    <a:pt x="1879" y="100"/>
                  </a:lnTo>
                  <a:lnTo>
                    <a:pt x="1639" y="160"/>
                  </a:lnTo>
                  <a:lnTo>
                    <a:pt x="1419" y="260"/>
                  </a:lnTo>
                  <a:lnTo>
                    <a:pt x="1199" y="360"/>
                  </a:lnTo>
                  <a:lnTo>
                    <a:pt x="999" y="480"/>
                  </a:lnTo>
                  <a:lnTo>
                    <a:pt x="800" y="640"/>
                  </a:lnTo>
                  <a:lnTo>
                    <a:pt x="640" y="800"/>
                  </a:lnTo>
                  <a:lnTo>
                    <a:pt x="480" y="980"/>
                  </a:lnTo>
                  <a:lnTo>
                    <a:pt x="340" y="1200"/>
                  </a:lnTo>
                  <a:lnTo>
                    <a:pt x="220" y="1420"/>
                  </a:lnTo>
                  <a:lnTo>
                    <a:pt x="120" y="1660"/>
                  </a:lnTo>
                  <a:lnTo>
                    <a:pt x="60" y="1939"/>
                  </a:lnTo>
                  <a:lnTo>
                    <a:pt x="0" y="2219"/>
                  </a:lnTo>
                  <a:lnTo>
                    <a:pt x="0" y="2519"/>
                  </a:lnTo>
                  <a:lnTo>
                    <a:pt x="0" y="7296"/>
                  </a:lnTo>
                  <a:lnTo>
                    <a:pt x="0" y="7616"/>
                  </a:lnTo>
                  <a:lnTo>
                    <a:pt x="60" y="7896"/>
                  </a:lnTo>
                  <a:lnTo>
                    <a:pt x="120" y="8155"/>
                  </a:lnTo>
                  <a:lnTo>
                    <a:pt x="220" y="8395"/>
                  </a:lnTo>
                  <a:lnTo>
                    <a:pt x="340" y="8635"/>
                  </a:lnTo>
                  <a:lnTo>
                    <a:pt x="480" y="8835"/>
                  </a:lnTo>
                  <a:lnTo>
                    <a:pt x="640" y="9015"/>
                  </a:lnTo>
                  <a:lnTo>
                    <a:pt x="800" y="9195"/>
                  </a:lnTo>
                  <a:lnTo>
                    <a:pt x="999" y="9335"/>
                  </a:lnTo>
                  <a:lnTo>
                    <a:pt x="1199" y="9455"/>
                  </a:lnTo>
                  <a:lnTo>
                    <a:pt x="1419" y="9575"/>
                  </a:lnTo>
                  <a:lnTo>
                    <a:pt x="1639" y="9655"/>
                  </a:lnTo>
                  <a:lnTo>
                    <a:pt x="1879" y="9734"/>
                  </a:lnTo>
                  <a:lnTo>
                    <a:pt x="2099" y="9774"/>
                  </a:lnTo>
                  <a:lnTo>
                    <a:pt x="2359" y="9794"/>
                  </a:lnTo>
                  <a:lnTo>
                    <a:pt x="2598" y="9814"/>
                  </a:lnTo>
                  <a:lnTo>
                    <a:pt x="2838" y="9794"/>
                  </a:lnTo>
                  <a:lnTo>
                    <a:pt x="3078" y="9774"/>
                  </a:lnTo>
                  <a:lnTo>
                    <a:pt x="3318" y="9734"/>
                  </a:lnTo>
                  <a:lnTo>
                    <a:pt x="3538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97" y="9335"/>
                  </a:lnTo>
                  <a:lnTo>
                    <a:pt x="4377" y="9195"/>
                  </a:lnTo>
                  <a:lnTo>
                    <a:pt x="4557" y="9015"/>
                  </a:lnTo>
                  <a:lnTo>
                    <a:pt x="4717" y="8835"/>
                  </a:lnTo>
                  <a:lnTo>
                    <a:pt x="4857" y="8635"/>
                  </a:lnTo>
                  <a:lnTo>
                    <a:pt x="4977" y="8395"/>
                  </a:lnTo>
                  <a:lnTo>
                    <a:pt x="5057" y="8155"/>
                  </a:lnTo>
                  <a:lnTo>
                    <a:pt x="5137" y="7896"/>
                  </a:lnTo>
                  <a:lnTo>
                    <a:pt x="5177" y="7616"/>
                  </a:lnTo>
                  <a:lnTo>
                    <a:pt x="5197" y="7296"/>
                  </a:lnTo>
                  <a:lnTo>
                    <a:pt x="5197" y="2519"/>
                  </a:lnTo>
                  <a:lnTo>
                    <a:pt x="5177" y="2219"/>
                  </a:lnTo>
                  <a:lnTo>
                    <a:pt x="5137" y="1939"/>
                  </a:lnTo>
                  <a:lnTo>
                    <a:pt x="5057" y="1660"/>
                  </a:lnTo>
                  <a:lnTo>
                    <a:pt x="4977" y="1420"/>
                  </a:lnTo>
                  <a:lnTo>
                    <a:pt x="4857" y="1200"/>
                  </a:lnTo>
                  <a:lnTo>
                    <a:pt x="4717" y="980"/>
                  </a:lnTo>
                  <a:lnTo>
                    <a:pt x="4557" y="800"/>
                  </a:lnTo>
                  <a:lnTo>
                    <a:pt x="4377" y="640"/>
                  </a:lnTo>
                  <a:lnTo>
                    <a:pt x="4197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8" y="160"/>
                  </a:lnTo>
                  <a:lnTo>
                    <a:pt x="3318" y="100"/>
                  </a:lnTo>
                  <a:lnTo>
                    <a:pt x="3078" y="41"/>
                  </a:lnTo>
                  <a:lnTo>
                    <a:pt x="2838" y="21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52"/>
            <p:cNvSpPr/>
            <p:nvPr/>
          </p:nvSpPr>
          <p:spPr>
            <a:xfrm>
              <a:off x="2582173" y="4492202"/>
              <a:ext cx="66262" cy="125092"/>
            </a:xfrm>
            <a:custGeom>
              <a:avLst/>
              <a:gdLst/>
              <a:ahLst/>
              <a:cxnLst/>
              <a:rect l="l" t="t" r="r" b="b"/>
              <a:pathLst>
                <a:path w="5198" h="9815" extrusionOk="0">
                  <a:moveTo>
                    <a:pt x="2599" y="1"/>
                  </a:moveTo>
                  <a:lnTo>
                    <a:pt x="2339" y="21"/>
                  </a:lnTo>
                  <a:lnTo>
                    <a:pt x="2099" y="41"/>
                  </a:lnTo>
                  <a:lnTo>
                    <a:pt x="1860" y="100"/>
                  </a:lnTo>
                  <a:lnTo>
                    <a:pt x="1640" y="160"/>
                  </a:lnTo>
                  <a:lnTo>
                    <a:pt x="1420" y="260"/>
                  </a:lnTo>
                  <a:lnTo>
                    <a:pt x="1200" y="360"/>
                  </a:lnTo>
                  <a:lnTo>
                    <a:pt x="1000" y="480"/>
                  </a:lnTo>
                  <a:lnTo>
                    <a:pt x="800" y="640"/>
                  </a:lnTo>
                  <a:lnTo>
                    <a:pt x="620" y="800"/>
                  </a:lnTo>
                  <a:lnTo>
                    <a:pt x="480" y="980"/>
                  </a:lnTo>
                  <a:lnTo>
                    <a:pt x="341" y="1200"/>
                  </a:lnTo>
                  <a:lnTo>
                    <a:pt x="221" y="1420"/>
                  </a:lnTo>
                  <a:lnTo>
                    <a:pt x="121" y="1660"/>
                  </a:lnTo>
                  <a:lnTo>
                    <a:pt x="41" y="1939"/>
                  </a:lnTo>
                  <a:lnTo>
                    <a:pt x="1" y="2219"/>
                  </a:lnTo>
                  <a:lnTo>
                    <a:pt x="1" y="2519"/>
                  </a:lnTo>
                  <a:lnTo>
                    <a:pt x="1" y="7296"/>
                  </a:lnTo>
                  <a:lnTo>
                    <a:pt x="1" y="7616"/>
                  </a:lnTo>
                  <a:lnTo>
                    <a:pt x="41" y="7896"/>
                  </a:lnTo>
                  <a:lnTo>
                    <a:pt x="121" y="8155"/>
                  </a:lnTo>
                  <a:lnTo>
                    <a:pt x="221" y="8395"/>
                  </a:lnTo>
                  <a:lnTo>
                    <a:pt x="341" y="8635"/>
                  </a:lnTo>
                  <a:lnTo>
                    <a:pt x="480" y="8835"/>
                  </a:lnTo>
                  <a:lnTo>
                    <a:pt x="620" y="9015"/>
                  </a:lnTo>
                  <a:lnTo>
                    <a:pt x="800" y="9195"/>
                  </a:lnTo>
                  <a:lnTo>
                    <a:pt x="1000" y="9335"/>
                  </a:lnTo>
                  <a:lnTo>
                    <a:pt x="1200" y="9455"/>
                  </a:lnTo>
                  <a:lnTo>
                    <a:pt x="1420" y="9575"/>
                  </a:lnTo>
                  <a:lnTo>
                    <a:pt x="1640" y="9655"/>
                  </a:lnTo>
                  <a:lnTo>
                    <a:pt x="1860" y="9734"/>
                  </a:lnTo>
                  <a:lnTo>
                    <a:pt x="2099" y="9774"/>
                  </a:lnTo>
                  <a:lnTo>
                    <a:pt x="2339" y="9794"/>
                  </a:lnTo>
                  <a:lnTo>
                    <a:pt x="2599" y="9814"/>
                  </a:lnTo>
                  <a:lnTo>
                    <a:pt x="2839" y="9794"/>
                  </a:lnTo>
                  <a:lnTo>
                    <a:pt x="3079" y="9774"/>
                  </a:lnTo>
                  <a:lnTo>
                    <a:pt x="3319" y="9734"/>
                  </a:lnTo>
                  <a:lnTo>
                    <a:pt x="3539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78" y="9335"/>
                  </a:lnTo>
                  <a:lnTo>
                    <a:pt x="4378" y="9195"/>
                  </a:lnTo>
                  <a:lnTo>
                    <a:pt x="4558" y="9015"/>
                  </a:lnTo>
                  <a:lnTo>
                    <a:pt x="4718" y="8835"/>
                  </a:lnTo>
                  <a:lnTo>
                    <a:pt x="4838" y="8635"/>
                  </a:lnTo>
                  <a:lnTo>
                    <a:pt x="4958" y="8395"/>
                  </a:lnTo>
                  <a:lnTo>
                    <a:pt x="5058" y="8155"/>
                  </a:lnTo>
                  <a:lnTo>
                    <a:pt x="5138" y="7896"/>
                  </a:lnTo>
                  <a:lnTo>
                    <a:pt x="5178" y="7616"/>
                  </a:lnTo>
                  <a:lnTo>
                    <a:pt x="5198" y="7296"/>
                  </a:lnTo>
                  <a:lnTo>
                    <a:pt x="5198" y="2519"/>
                  </a:lnTo>
                  <a:lnTo>
                    <a:pt x="5178" y="2219"/>
                  </a:lnTo>
                  <a:lnTo>
                    <a:pt x="5138" y="1939"/>
                  </a:lnTo>
                  <a:lnTo>
                    <a:pt x="5058" y="1660"/>
                  </a:lnTo>
                  <a:lnTo>
                    <a:pt x="4958" y="1420"/>
                  </a:lnTo>
                  <a:lnTo>
                    <a:pt x="4838" y="1200"/>
                  </a:lnTo>
                  <a:lnTo>
                    <a:pt x="4718" y="980"/>
                  </a:lnTo>
                  <a:lnTo>
                    <a:pt x="4558" y="800"/>
                  </a:lnTo>
                  <a:lnTo>
                    <a:pt x="4378" y="640"/>
                  </a:lnTo>
                  <a:lnTo>
                    <a:pt x="4178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9" y="160"/>
                  </a:lnTo>
                  <a:lnTo>
                    <a:pt x="3319" y="100"/>
                  </a:lnTo>
                  <a:lnTo>
                    <a:pt x="3079" y="41"/>
                  </a:lnTo>
                  <a:lnTo>
                    <a:pt x="2839" y="21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52"/>
            <p:cNvSpPr/>
            <p:nvPr/>
          </p:nvSpPr>
          <p:spPr>
            <a:xfrm>
              <a:off x="2594920" y="4533725"/>
              <a:ext cx="40524" cy="42046"/>
            </a:xfrm>
            <a:custGeom>
              <a:avLst/>
              <a:gdLst/>
              <a:ahLst/>
              <a:cxnLst/>
              <a:rect l="l" t="t" r="r" b="b"/>
              <a:pathLst>
                <a:path w="3179" h="3299" extrusionOk="0">
                  <a:moveTo>
                    <a:pt x="1599" y="1"/>
                  </a:moveTo>
                  <a:lnTo>
                    <a:pt x="1399" y="20"/>
                  </a:lnTo>
                  <a:lnTo>
                    <a:pt x="1219" y="40"/>
                  </a:lnTo>
                  <a:lnTo>
                    <a:pt x="104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20" y="300"/>
                  </a:lnTo>
                  <a:lnTo>
                    <a:pt x="500" y="400"/>
                  </a:lnTo>
                  <a:lnTo>
                    <a:pt x="400" y="520"/>
                  </a:lnTo>
                  <a:lnTo>
                    <a:pt x="300" y="640"/>
                  </a:lnTo>
                  <a:lnTo>
                    <a:pt x="22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20" y="1340"/>
                  </a:lnTo>
                  <a:lnTo>
                    <a:pt x="0" y="1500"/>
                  </a:lnTo>
                  <a:lnTo>
                    <a:pt x="0" y="1659"/>
                  </a:lnTo>
                  <a:lnTo>
                    <a:pt x="0" y="1799"/>
                  </a:lnTo>
                  <a:lnTo>
                    <a:pt x="2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20" y="2539"/>
                  </a:lnTo>
                  <a:lnTo>
                    <a:pt x="300" y="2659"/>
                  </a:lnTo>
                  <a:lnTo>
                    <a:pt x="400" y="2779"/>
                  </a:lnTo>
                  <a:lnTo>
                    <a:pt x="50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40" y="3219"/>
                  </a:lnTo>
                  <a:lnTo>
                    <a:pt x="1219" y="3258"/>
                  </a:lnTo>
                  <a:lnTo>
                    <a:pt x="1399" y="3298"/>
                  </a:lnTo>
                  <a:lnTo>
                    <a:pt x="1779" y="3298"/>
                  </a:lnTo>
                  <a:lnTo>
                    <a:pt x="1959" y="3258"/>
                  </a:lnTo>
                  <a:lnTo>
                    <a:pt x="2139" y="3219"/>
                  </a:lnTo>
                  <a:lnTo>
                    <a:pt x="2279" y="3159"/>
                  </a:lnTo>
                  <a:lnTo>
                    <a:pt x="2439" y="3079"/>
                  </a:lnTo>
                  <a:lnTo>
                    <a:pt x="2559" y="2999"/>
                  </a:lnTo>
                  <a:lnTo>
                    <a:pt x="2678" y="2899"/>
                  </a:lnTo>
                  <a:lnTo>
                    <a:pt x="2778" y="2779"/>
                  </a:lnTo>
                  <a:lnTo>
                    <a:pt x="2878" y="2659"/>
                  </a:lnTo>
                  <a:lnTo>
                    <a:pt x="2958" y="2539"/>
                  </a:lnTo>
                  <a:lnTo>
                    <a:pt x="3018" y="2399"/>
                  </a:lnTo>
                  <a:lnTo>
                    <a:pt x="3078" y="2259"/>
                  </a:lnTo>
                  <a:lnTo>
                    <a:pt x="3118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7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18" y="1200"/>
                  </a:lnTo>
                  <a:lnTo>
                    <a:pt x="3078" y="1040"/>
                  </a:lnTo>
                  <a:lnTo>
                    <a:pt x="3018" y="900"/>
                  </a:lnTo>
                  <a:lnTo>
                    <a:pt x="2958" y="760"/>
                  </a:lnTo>
                  <a:lnTo>
                    <a:pt x="2878" y="640"/>
                  </a:lnTo>
                  <a:lnTo>
                    <a:pt x="2778" y="520"/>
                  </a:lnTo>
                  <a:lnTo>
                    <a:pt x="2678" y="400"/>
                  </a:lnTo>
                  <a:lnTo>
                    <a:pt x="2559" y="300"/>
                  </a:lnTo>
                  <a:lnTo>
                    <a:pt x="2439" y="220"/>
                  </a:lnTo>
                  <a:lnTo>
                    <a:pt x="2279" y="140"/>
                  </a:lnTo>
                  <a:lnTo>
                    <a:pt x="2139" y="80"/>
                  </a:lnTo>
                  <a:lnTo>
                    <a:pt x="1959" y="40"/>
                  </a:lnTo>
                  <a:lnTo>
                    <a:pt x="177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52"/>
            <p:cNvSpPr/>
            <p:nvPr/>
          </p:nvSpPr>
          <p:spPr>
            <a:xfrm>
              <a:off x="2486129" y="4533725"/>
              <a:ext cx="40779" cy="42046"/>
            </a:xfrm>
            <a:custGeom>
              <a:avLst/>
              <a:gdLst/>
              <a:ahLst/>
              <a:cxnLst/>
              <a:rect l="l" t="t" r="r" b="b"/>
              <a:pathLst>
                <a:path w="3199" h="3299" extrusionOk="0">
                  <a:moveTo>
                    <a:pt x="1599" y="1"/>
                  </a:moveTo>
                  <a:lnTo>
                    <a:pt x="1400" y="20"/>
                  </a:lnTo>
                  <a:lnTo>
                    <a:pt x="1220" y="40"/>
                  </a:lnTo>
                  <a:lnTo>
                    <a:pt x="106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40" y="300"/>
                  </a:lnTo>
                  <a:lnTo>
                    <a:pt x="520" y="400"/>
                  </a:lnTo>
                  <a:lnTo>
                    <a:pt x="400" y="520"/>
                  </a:lnTo>
                  <a:lnTo>
                    <a:pt x="320" y="640"/>
                  </a:lnTo>
                  <a:lnTo>
                    <a:pt x="24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40" y="1340"/>
                  </a:lnTo>
                  <a:lnTo>
                    <a:pt x="20" y="1500"/>
                  </a:lnTo>
                  <a:lnTo>
                    <a:pt x="0" y="1659"/>
                  </a:lnTo>
                  <a:lnTo>
                    <a:pt x="20" y="1799"/>
                  </a:lnTo>
                  <a:lnTo>
                    <a:pt x="4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40" y="2539"/>
                  </a:lnTo>
                  <a:lnTo>
                    <a:pt x="320" y="2659"/>
                  </a:lnTo>
                  <a:lnTo>
                    <a:pt x="400" y="2779"/>
                  </a:lnTo>
                  <a:lnTo>
                    <a:pt x="52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60" y="3219"/>
                  </a:lnTo>
                  <a:lnTo>
                    <a:pt x="1220" y="3258"/>
                  </a:lnTo>
                  <a:lnTo>
                    <a:pt x="1400" y="3298"/>
                  </a:lnTo>
                  <a:lnTo>
                    <a:pt x="1799" y="3298"/>
                  </a:lnTo>
                  <a:lnTo>
                    <a:pt x="1979" y="3258"/>
                  </a:lnTo>
                  <a:lnTo>
                    <a:pt x="2139" y="3219"/>
                  </a:lnTo>
                  <a:lnTo>
                    <a:pt x="2299" y="3159"/>
                  </a:lnTo>
                  <a:lnTo>
                    <a:pt x="2439" y="3079"/>
                  </a:lnTo>
                  <a:lnTo>
                    <a:pt x="2579" y="2999"/>
                  </a:lnTo>
                  <a:lnTo>
                    <a:pt x="2679" y="2899"/>
                  </a:lnTo>
                  <a:lnTo>
                    <a:pt x="2799" y="2779"/>
                  </a:lnTo>
                  <a:lnTo>
                    <a:pt x="2879" y="2659"/>
                  </a:lnTo>
                  <a:lnTo>
                    <a:pt x="2979" y="2539"/>
                  </a:lnTo>
                  <a:lnTo>
                    <a:pt x="3039" y="2399"/>
                  </a:lnTo>
                  <a:lnTo>
                    <a:pt x="3099" y="2259"/>
                  </a:lnTo>
                  <a:lnTo>
                    <a:pt x="3139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9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39" y="1200"/>
                  </a:lnTo>
                  <a:lnTo>
                    <a:pt x="3099" y="1040"/>
                  </a:lnTo>
                  <a:lnTo>
                    <a:pt x="3039" y="900"/>
                  </a:lnTo>
                  <a:lnTo>
                    <a:pt x="2979" y="760"/>
                  </a:lnTo>
                  <a:lnTo>
                    <a:pt x="2899" y="640"/>
                  </a:lnTo>
                  <a:lnTo>
                    <a:pt x="2799" y="520"/>
                  </a:lnTo>
                  <a:lnTo>
                    <a:pt x="2699" y="400"/>
                  </a:lnTo>
                  <a:lnTo>
                    <a:pt x="2579" y="300"/>
                  </a:lnTo>
                  <a:lnTo>
                    <a:pt x="2439" y="220"/>
                  </a:lnTo>
                  <a:lnTo>
                    <a:pt x="2299" y="140"/>
                  </a:lnTo>
                  <a:lnTo>
                    <a:pt x="2139" y="80"/>
                  </a:lnTo>
                  <a:lnTo>
                    <a:pt x="1979" y="40"/>
                  </a:lnTo>
                  <a:lnTo>
                    <a:pt x="179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2"/>
            <p:cNvSpPr/>
            <p:nvPr/>
          </p:nvSpPr>
          <p:spPr>
            <a:xfrm>
              <a:off x="2514159" y="3971513"/>
              <a:ext cx="202061" cy="419068"/>
            </a:xfrm>
            <a:custGeom>
              <a:avLst/>
              <a:gdLst/>
              <a:ahLst/>
              <a:cxnLst/>
              <a:rect l="l" t="t" r="r" b="b"/>
              <a:pathLst>
                <a:path w="15851" h="32881" extrusionOk="0">
                  <a:moveTo>
                    <a:pt x="13152" y="1"/>
                  </a:moveTo>
                  <a:lnTo>
                    <a:pt x="12912" y="41"/>
                  </a:lnTo>
                  <a:lnTo>
                    <a:pt x="12672" y="81"/>
                  </a:lnTo>
                  <a:lnTo>
                    <a:pt x="12432" y="161"/>
                  </a:lnTo>
                  <a:lnTo>
                    <a:pt x="12193" y="241"/>
                  </a:lnTo>
                  <a:lnTo>
                    <a:pt x="11973" y="341"/>
                  </a:lnTo>
                  <a:lnTo>
                    <a:pt x="11773" y="481"/>
                  </a:lnTo>
                  <a:lnTo>
                    <a:pt x="11573" y="620"/>
                  </a:lnTo>
                  <a:lnTo>
                    <a:pt x="11393" y="780"/>
                  </a:lnTo>
                  <a:lnTo>
                    <a:pt x="11213" y="980"/>
                  </a:lnTo>
                  <a:lnTo>
                    <a:pt x="11073" y="1180"/>
                  </a:lnTo>
                  <a:lnTo>
                    <a:pt x="10933" y="1400"/>
                  </a:lnTo>
                  <a:lnTo>
                    <a:pt x="10833" y="1640"/>
                  </a:lnTo>
                  <a:lnTo>
                    <a:pt x="10753" y="1920"/>
                  </a:lnTo>
                  <a:lnTo>
                    <a:pt x="10693" y="2200"/>
                  </a:lnTo>
                  <a:lnTo>
                    <a:pt x="10653" y="2499"/>
                  </a:lnTo>
                  <a:lnTo>
                    <a:pt x="10613" y="3099"/>
                  </a:lnTo>
                  <a:lnTo>
                    <a:pt x="10534" y="3659"/>
                  </a:lnTo>
                  <a:lnTo>
                    <a:pt x="10454" y="4238"/>
                  </a:lnTo>
                  <a:lnTo>
                    <a:pt x="10334" y="4778"/>
                  </a:lnTo>
                  <a:lnTo>
                    <a:pt x="10194" y="5318"/>
                  </a:lnTo>
                  <a:lnTo>
                    <a:pt x="10054" y="5837"/>
                  </a:lnTo>
                  <a:lnTo>
                    <a:pt x="9874" y="6357"/>
                  </a:lnTo>
                  <a:lnTo>
                    <a:pt x="9694" y="6857"/>
                  </a:lnTo>
                  <a:lnTo>
                    <a:pt x="9474" y="7356"/>
                  </a:lnTo>
                  <a:lnTo>
                    <a:pt x="9254" y="7856"/>
                  </a:lnTo>
                  <a:lnTo>
                    <a:pt x="9034" y="8336"/>
                  </a:lnTo>
                  <a:lnTo>
                    <a:pt x="8775" y="8815"/>
                  </a:lnTo>
                  <a:lnTo>
                    <a:pt x="8515" y="9275"/>
                  </a:lnTo>
                  <a:lnTo>
                    <a:pt x="8255" y="9735"/>
                  </a:lnTo>
                  <a:lnTo>
                    <a:pt x="7675" y="10654"/>
                  </a:lnTo>
                  <a:lnTo>
                    <a:pt x="7076" y="11534"/>
                  </a:lnTo>
                  <a:lnTo>
                    <a:pt x="6476" y="12433"/>
                  </a:lnTo>
                  <a:lnTo>
                    <a:pt x="5197" y="14212"/>
                  </a:lnTo>
                  <a:lnTo>
                    <a:pt x="4577" y="15112"/>
                  </a:lnTo>
                  <a:lnTo>
                    <a:pt x="3958" y="16031"/>
                  </a:lnTo>
                  <a:lnTo>
                    <a:pt x="3358" y="16990"/>
                  </a:lnTo>
                  <a:lnTo>
                    <a:pt x="2798" y="17950"/>
                  </a:lnTo>
                  <a:lnTo>
                    <a:pt x="2339" y="18809"/>
                  </a:lnTo>
                  <a:lnTo>
                    <a:pt x="1919" y="19669"/>
                  </a:lnTo>
                  <a:lnTo>
                    <a:pt x="1539" y="20568"/>
                  </a:lnTo>
                  <a:lnTo>
                    <a:pt x="1199" y="21448"/>
                  </a:lnTo>
                  <a:lnTo>
                    <a:pt x="880" y="22367"/>
                  </a:lnTo>
                  <a:lnTo>
                    <a:pt x="620" y="23266"/>
                  </a:lnTo>
                  <a:lnTo>
                    <a:pt x="400" y="24206"/>
                  </a:lnTo>
                  <a:lnTo>
                    <a:pt x="220" y="25125"/>
                  </a:lnTo>
                  <a:lnTo>
                    <a:pt x="160" y="25605"/>
                  </a:lnTo>
                  <a:lnTo>
                    <a:pt x="100" y="26065"/>
                  </a:lnTo>
                  <a:lnTo>
                    <a:pt x="60" y="26544"/>
                  </a:lnTo>
                  <a:lnTo>
                    <a:pt x="20" y="27004"/>
                  </a:lnTo>
                  <a:lnTo>
                    <a:pt x="0" y="27484"/>
                  </a:lnTo>
                  <a:lnTo>
                    <a:pt x="0" y="27944"/>
                  </a:lnTo>
                  <a:lnTo>
                    <a:pt x="0" y="28423"/>
                  </a:lnTo>
                  <a:lnTo>
                    <a:pt x="20" y="28903"/>
                  </a:lnTo>
                  <a:lnTo>
                    <a:pt x="60" y="29363"/>
                  </a:lnTo>
                  <a:lnTo>
                    <a:pt x="120" y="29842"/>
                  </a:lnTo>
                  <a:lnTo>
                    <a:pt x="180" y="30302"/>
                  </a:lnTo>
                  <a:lnTo>
                    <a:pt x="260" y="30782"/>
                  </a:lnTo>
                  <a:lnTo>
                    <a:pt x="360" y="31241"/>
                  </a:lnTo>
                  <a:lnTo>
                    <a:pt x="480" y="31721"/>
                  </a:lnTo>
                  <a:lnTo>
                    <a:pt x="600" y="32181"/>
                  </a:lnTo>
                  <a:lnTo>
                    <a:pt x="740" y="32661"/>
                  </a:lnTo>
                  <a:lnTo>
                    <a:pt x="1119" y="32741"/>
                  </a:lnTo>
                  <a:lnTo>
                    <a:pt x="1499" y="32821"/>
                  </a:lnTo>
                  <a:lnTo>
                    <a:pt x="1879" y="32860"/>
                  </a:lnTo>
                  <a:lnTo>
                    <a:pt x="2259" y="32880"/>
                  </a:lnTo>
                  <a:lnTo>
                    <a:pt x="3018" y="32880"/>
                  </a:lnTo>
                  <a:lnTo>
                    <a:pt x="3378" y="32841"/>
                  </a:lnTo>
                  <a:lnTo>
                    <a:pt x="3738" y="32801"/>
                  </a:lnTo>
                  <a:lnTo>
                    <a:pt x="4038" y="32741"/>
                  </a:lnTo>
                  <a:lnTo>
                    <a:pt x="4317" y="32661"/>
                  </a:lnTo>
                  <a:lnTo>
                    <a:pt x="4617" y="32561"/>
                  </a:lnTo>
                  <a:lnTo>
                    <a:pt x="4877" y="32441"/>
                  </a:lnTo>
                  <a:lnTo>
                    <a:pt x="5157" y="32321"/>
                  </a:lnTo>
                  <a:lnTo>
                    <a:pt x="5397" y="32161"/>
                  </a:lnTo>
                  <a:lnTo>
                    <a:pt x="5657" y="31981"/>
                  </a:lnTo>
                  <a:lnTo>
                    <a:pt x="5876" y="31781"/>
                  </a:lnTo>
                  <a:lnTo>
                    <a:pt x="5916" y="31741"/>
                  </a:lnTo>
                  <a:lnTo>
                    <a:pt x="5737" y="31222"/>
                  </a:lnTo>
                  <a:lnTo>
                    <a:pt x="5597" y="30702"/>
                  </a:lnTo>
                  <a:lnTo>
                    <a:pt x="5457" y="30202"/>
                  </a:lnTo>
                  <a:lnTo>
                    <a:pt x="5377" y="29682"/>
                  </a:lnTo>
                  <a:lnTo>
                    <a:pt x="5297" y="29163"/>
                  </a:lnTo>
                  <a:lnTo>
                    <a:pt x="5257" y="28663"/>
                  </a:lnTo>
                  <a:lnTo>
                    <a:pt x="5237" y="28163"/>
                  </a:lnTo>
                  <a:lnTo>
                    <a:pt x="5217" y="27664"/>
                  </a:lnTo>
                  <a:lnTo>
                    <a:pt x="5237" y="27164"/>
                  </a:lnTo>
                  <a:lnTo>
                    <a:pt x="5277" y="26664"/>
                  </a:lnTo>
                  <a:lnTo>
                    <a:pt x="5337" y="26165"/>
                  </a:lnTo>
                  <a:lnTo>
                    <a:pt x="5417" y="25685"/>
                  </a:lnTo>
                  <a:lnTo>
                    <a:pt x="5517" y="25185"/>
                  </a:lnTo>
                  <a:lnTo>
                    <a:pt x="5637" y="24706"/>
                  </a:lnTo>
                  <a:lnTo>
                    <a:pt x="5776" y="24226"/>
                  </a:lnTo>
                  <a:lnTo>
                    <a:pt x="5916" y="23746"/>
                  </a:lnTo>
                  <a:lnTo>
                    <a:pt x="6096" y="23266"/>
                  </a:lnTo>
                  <a:lnTo>
                    <a:pt x="6256" y="22807"/>
                  </a:lnTo>
                  <a:lnTo>
                    <a:pt x="6456" y="22327"/>
                  </a:lnTo>
                  <a:lnTo>
                    <a:pt x="6656" y="21867"/>
                  </a:lnTo>
                  <a:lnTo>
                    <a:pt x="6876" y="21408"/>
                  </a:lnTo>
                  <a:lnTo>
                    <a:pt x="7116" y="20948"/>
                  </a:lnTo>
                  <a:lnTo>
                    <a:pt x="7615" y="20048"/>
                  </a:lnTo>
                  <a:lnTo>
                    <a:pt x="8135" y="19149"/>
                  </a:lnTo>
                  <a:lnTo>
                    <a:pt x="8695" y="18290"/>
                  </a:lnTo>
                  <a:lnTo>
                    <a:pt x="9274" y="17430"/>
                  </a:lnTo>
                  <a:lnTo>
                    <a:pt x="9894" y="16571"/>
                  </a:lnTo>
                  <a:lnTo>
                    <a:pt x="10494" y="15751"/>
                  </a:lnTo>
                  <a:lnTo>
                    <a:pt x="11073" y="14932"/>
                  </a:lnTo>
                  <a:lnTo>
                    <a:pt x="11613" y="14112"/>
                  </a:lnTo>
                  <a:lnTo>
                    <a:pt x="12153" y="13293"/>
                  </a:lnTo>
                  <a:lnTo>
                    <a:pt x="12652" y="12473"/>
                  </a:lnTo>
                  <a:lnTo>
                    <a:pt x="13132" y="11654"/>
                  </a:lnTo>
                  <a:lnTo>
                    <a:pt x="13572" y="10834"/>
                  </a:lnTo>
                  <a:lnTo>
                    <a:pt x="13971" y="9995"/>
                  </a:lnTo>
                  <a:lnTo>
                    <a:pt x="14351" y="9135"/>
                  </a:lnTo>
                  <a:lnTo>
                    <a:pt x="14691" y="8256"/>
                  </a:lnTo>
                  <a:lnTo>
                    <a:pt x="14991" y="7376"/>
                  </a:lnTo>
                  <a:lnTo>
                    <a:pt x="15251" y="6457"/>
                  </a:lnTo>
                  <a:lnTo>
                    <a:pt x="15351" y="5977"/>
                  </a:lnTo>
                  <a:lnTo>
                    <a:pt x="15470" y="5517"/>
                  </a:lnTo>
                  <a:lnTo>
                    <a:pt x="15550" y="5038"/>
                  </a:lnTo>
                  <a:lnTo>
                    <a:pt x="15630" y="4538"/>
                  </a:lnTo>
                  <a:lnTo>
                    <a:pt x="15710" y="4038"/>
                  </a:lnTo>
                  <a:lnTo>
                    <a:pt x="15770" y="3539"/>
                  </a:lnTo>
                  <a:lnTo>
                    <a:pt x="15810" y="3019"/>
                  </a:lnTo>
                  <a:lnTo>
                    <a:pt x="15850" y="2499"/>
                  </a:lnTo>
                  <a:lnTo>
                    <a:pt x="15850" y="2200"/>
                  </a:lnTo>
                  <a:lnTo>
                    <a:pt x="15830" y="1920"/>
                  </a:lnTo>
                  <a:lnTo>
                    <a:pt x="15770" y="1640"/>
                  </a:lnTo>
                  <a:lnTo>
                    <a:pt x="15690" y="1400"/>
                  </a:lnTo>
                  <a:lnTo>
                    <a:pt x="15590" y="1180"/>
                  </a:lnTo>
                  <a:lnTo>
                    <a:pt x="15450" y="980"/>
                  </a:lnTo>
                  <a:lnTo>
                    <a:pt x="15311" y="780"/>
                  </a:lnTo>
                  <a:lnTo>
                    <a:pt x="15151" y="620"/>
                  </a:lnTo>
                  <a:lnTo>
                    <a:pt x="14951" y="481"/>
                  </a:lnTo>
                  <a:lnTo>
                    <a:pt x="14771" y="341"/>
                  </a:lnTo>
                  <a:lnTo>
                    <a:pt x="14551" y="241"/>
                  </a:lnTo>
                  <a:lnTo>
                    <a:pt x="14331" y="161"/>
                  </a:lnTo>
                  <a:lnTo>
                    <a:pt x="14111" y="81"/>
                  </a:lnTo>
                  <a:lnTo>
                    <a:pt x="13871" y="41"/>
                  </a:lnTo>
                  <a:lnTo>
                    <a:pt x="136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2"/>
            <p:cNvSpPr/>
            <p:nvPr/>
          </p:nvSpPr>
          <p:spPr>
            <a:xfrm>
              <a:off x="2841791" y="4389033"/>
              <a:ext cx="47650" cy="42556"/>
            </a:xfrm>
            <a:custGeom>
              <a:avLst/>
              <a:gdLst/>
              <a:ahLst/>
              <a:cxnLst/>
              <a:rect l="l" t="t" r="r" b="b"/>
              <a:pathLst>
                <a:path w="3738" h="3339" extrusionOk="0">
                  <a:moveTo>
                    <a:pt x="3698" y="1"/>
                  </a:moveTo>
                  <a:lnTo>
                    <a:pt x="3378" y="81"/>
                  </a:lnTo>
                  <a:lnTo>
                    <a:pt x="3418" y="220"/>
                  </a:lnTo>
                  <a:lnTo>
                    <a:pt x="3418" y="360"/>
                  </a:lnTo>
                  <a:lnTo>
                    <a:pt x="3418" y="500"/>
                  </a:lnTo>
                  <a:lnTo>
                    <a:pt x="3398" y="640"/>
                  </a:lnTo>
                  <a:lnTo>
                    <a:pt x="3358" y="780"/>
                  </a:lnTo>
                  <a:lnTo>
                    <a:pt x="3318" y="900"/>
                  </a:lnTo>
                  <a:lnTo>
                    <a:pt x="3258" y="1040"/>
                  </a:lnTo>
                  <a:lnTo>
                    <a:pt x="3178" y="1160"/>
                  </a:lnTo>
                  <a:lnTo>
                    <a:pt x="2998" y="1400"/>
                  </a:lnTo>
                  <a:lnTo>
                    <a:pt x="2778" y="1600"/>
                  </a:lnTo>
                  <a:lnTo>
                    <a:pt x="2539" y="1799"/>
                  </a:lnTo>
                  <a:lnTo>
                    <a:pt x="2299" y="1959"/>
                  </a:lnTo>
                  <a:lnTo>
                    <a:pt x="2079" y="2079"/>
                  </a:lnTo>
                  <a:lnTo>
                    <a:pt x="1839" y="2179"/>
                  </a:lnTo>
                  <a:lnTo>
                    <a:pt x="1359" y="2379"/>
                  </a:lnTo>
                  <a:lnTo>
                    <a:pt x="1019" y="2539"/>
                  </a:lnTo>
                  <a:lnTo>
                    <a:pt x="660" y="2699"/>
                  </a:lnTo>
                  <a:lnTo>
                    <a:pt x="320" y="2879"/>
                  </a:lnTo>
                  <a:lnTo>
                    <a:pt x="0" y="3079"/>
                  </a:lnTo>
                  <a:lnTo>
                    <a:pt x="200" y="3338"/>
                  </a:lnTo>
                  <a:lnTo>
                    <a:pt x="500" y="3139"/>
                  </a:lnTo>
                  <a:lnTo>
                    <a:pt x="800" y="2979"/>
                  </a:lnTo>
                  <a:lnTo>
                    <a:pt x="1139" y="2819"/>
                  </a:lnTo>
                  <a:lnTo>
                    <a:pt x="1479" y="2679"/>
                  </a:lnTo>
                  <a:lnTo>
                    <a:pt x="1979" y="2479"/>
                  </a:lnTo>
                  <a:lnTo>
                    <a:pt x="2219" y="2359"/>
                  </a:lnTo>
                  <a:lnTo>
                    <a:pt x="2459" y="2239"/>
                  </a:lnTo>
                  <a:lnTo>
                    <a:pt x="2738" y="2039"/>
                  </a:lnTo>
                  <a:lnTo>
                    <a:pt x="3018" y="1819"/>
                  </a:lnTo>
                  <a:lnTo>
                    <a:pt x="3258" y="1580"/>
                  </a:lnTo>
                  <a:lnTo>
                    <a:pt x="3358" y="1440"/>
                  </a:lnTo>
                  <a:lnTo>
                    <a:pt x="3458" y="1300"/>
                  </a:lnTo>
                  <a:lnTo>
                    <a:pt x="3538" y="1140"/>
                  </a:lnTo>
                  <a:lnTo>
                    <a:pt x="3618" y="1000"/>
                  </a:lnTo>
                  <a:lnTo>
                    <a:pt x="3678" y="840"/>
                  </a:lnTo>
                  <a:lnTo>
                    <a:pt x="3718" y="680"/>
                  </a:lnTo>
                  <a:lnTo>
                    <a:pt x="3738" y="500"/>
                  </a:lnTo>
                  <a:lnTo>
                    <a:pt x="3738" y="340"/>
                  </a:lnTo>
                  <a:lnTo>
                    <a:pt x="3718" y="18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2"/>
            <p:cNvSpPr/>
            <p:nvPr/>
          </p:nvSpPr>
          <p:spPr>
            <a:xfrm>
              <a:off x="2687395" y="4435908"/>
              <a:ext cx="133020" cy="10706"/>
            </a:xfrm>
            <a:custGeom>
              <a:avLst/>
              <a:gdLst/>
              <a:ahLst/>
              <a:cxnLst/>
              <a:rect l="l" t="t" r="r" b="b"/>
              <a:pathLst>
                <a:path w="10435" h="840" extrusionOk="0">
                  <a:moveTo>
                    <a:pt x="10414" y="0"/>
                  </a:moveTo>
                  <a:lnTo>
                    <a:pt x="1" y="520"/>
                  </a:lnTo>
                  <a:lnTo>
                    <a:pt x="1" y="840"/>
                  </a:lnTo>
                  <a:lnTo>
                    <a:pt x="10434" y="320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2"/>
            <p:cNvSpPr/>
            <p:nvPr/>
          </p:nvSpPr>
          <p:spPr>
            <a:xfrm>
              <a:off x="2250462" y="4484555"/>
              <a:ext cx="14545" cy="130955"/>
            </a:xfrm>
            <a:custGeom>
              <a:avLst/>
              <a:gdLst/>
              <a:ahLst/>
              <a:cxnLst/>
              <a:rect l="l" t="t" r="r" b="b"/>
              <a:pathLst>
                <a:path w="1141" h="10275" extrusionOk="0">
                  <a:moveTo>
                    <a:pt x="321" y="1"/>
                  </a:moveTo>
                  <a:lnTo>
                    <a:pt x="1" y="81"/>
                  </a:lnTo>
                  <a:lnTo>
                    <a:pt x="161" y="700"/>
                  </a:lnTo>
                  <a:lnTo>
                    <a:pt x="321" y="1320"/>
                  </a:lnTo>
                  <a:lnTo>
                    <a:pt x="441" y="1960"/>
                  </a:lnTo>
                  <a:lnTo>
                    <a:pt x="541" y="2579"/>
                  </a:lnTo>
                  <a:lnTo>
                    <a:pt x="641" y="3219"/>
                  </a:lnTo>
                  <a:lnTo>
                    <a:pt x="721" y="3839"/>
                  </a:lnTo>
                  <a:lnTo>
                    <a:pt x="760" y="4478"/>
                  </a:lnTo>
                  <a:lnTo>
                    <a:pt x="800" y="5118"/>
                  </a:lnTo>
                  <a:lnTo>
                    <a:pt x="820" y="5757"/>
                  </a:lnTo>
                  <a:lnTo>
                    <a:pt x="820" y="6397"/>
                  </a:lnTo>
                  <a:lnTo>
                    <a:pt x="800" y="7037"/>
                  </a:lnTo>
                  <a:lnTo>
                    <a:pt x="780" y="7676"/>
                  </a:lnTo>
                  <a:lnTo>
                    <a:pt x="721" y="8316"/>
                  </a:lnTo>
                  <a:lnTo>
                    <a:pt x="661" y="8955"/>
                  </a:lnTo>
                  <a:lnTo>
                    <a:pt x="561" y="9595"/>
                  </a:lnTo>
                  <a:lnTo>
                    <a:pt x="461" y="10215"/>
                  </a:lnTo>
                  <a:lnTo>
                    <a:pt x="760" y="10275"/>
                  </a:lnTo>
                  <a:lnTo>
                    <a:pt x="880" y="9635"/>
                  </a:lnTo>
                  <a:lnTo>
                    <a:pt x="960" y="8995"/>
                  </a:lnTo>
                  <a:lnTo>
                    <a:pt x="1040" y="8356"/>
                  </a:lnTo>
                  <a:lnTo>
                    <a:pt x="1100" y="7696"/>
                  </a:lnTo>
                  <a:lnTo>
                    <a:pt x="1120" y="7057"/>
                  </a:lnTo>
                  <a:lnTo>
                    <a:pt x="1140" y="6417"/>
                  </a:lnTo>
                  <a:lnTo>
                    <a:pt x="1140" y="5757"/>
                  </a:lnTo>
                  <a:lnTo>
                    <a:pt x="1120" y="5118"/>
                  </a:lnTo>
                  <a:lnTo>
                    <a:pt x="1080" y="4458"/>
                  </a:lnTo>
                  <a:lnTo>
                    <a:pt x="1020" y="3819"/>
                  </a:lnTo>
                  <a:lnTo>
                    <a:pt x="960" y="3179"/>
                  </a:lnTo>
                  <a:lnTo>
                    <a:pt x="860" y="2539"/>
                  </a:lnTo>
                  <a:lnTo>
                    <a:pt x="760" y="1900"/>
                  </a:lnTo>
                  <a:lnTo>
                    <a:pt x="621" y="1260"/>
                  </a:lnTo>
                  <a:lnTo>
                    <a:pt x="481" y="6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2"/>
            <p:cNvSpPr/>
            <p:nvPr/>
          </p:nvSpPr>
          <p:spPr>
            <a:xfrm>
              <a:off x="2248690" y="4645560"/>
              <a:ext cx="8413" cy="80255"/>
            </a:xfrm>
            <a:custGeom>
              <a:avLst/>
              <a:gdLst/>
              <a:ahLst/>
              <a:cxnLst/>
              <a:rect l="l" t="t" r="r" b="b"/>
              <a:pathLst>
                <a:path w="660" h="6297" extrusionOk="0">
                  <a:moveTo>
                    <a:pt x="360" y="0"/>
                  </a:moveTo>
                  <a:lnTo>
                    <a:pt x="220" y="780"/>
                  </a:lnTo>
                  <a:lnTo>
                    <a:pt x="120" y="1559"/>
                  </a:lnTo>
                  <a:lnTo>
                    <a:pt x="40" y="2339"/>
                  </a:lnTo>
                  <a:lnTo>
                    <a:pt x="0" y="3138"/>
                  </a:lnTo>
                  <a:lnTo>
                    <a:pt x="0" y="3918"/>
                  </a:lnTo>
                  <a:lnTo>
                    <a:pt x="20" y="4717"/>
                  </a:lnTo>
                  <a:lnTo>
                    <a:pt x="80" y="5497"/>
                  </a:lnTo>
                  <a:lnTo>
                    <a:pt x="160" y="6296"/>
                  </a:lnTo>
                  <a:lnTo>
                    <a:pt x="480" y="6256"/>
                  </a:lnTo>
                  <a:lnTo>
                    <a:pt x="400" y="5477"/>
                  </a:lnTo>
                  <a:lnTo>
                    <a:pt x="340" y="4697"/>
                  </a:lnTo>
                  <a:lnTo>
                    <a:pt x="320" y="3918"/>
                  </a:lnTo>
                  <a:lnTo>
                    <a:pt x="320" y="3138"/>
                  </a:lnTo>
                  <a:lnTo>
                    <a:pt x="360" y="2359"/>
                  </a:lnTo>
                  <a:lnTo>
                    <a:pt x="420" y="1599"/>
                  </a:lnTo>
                  <a:lnTo>
                    <a:pt x="540" y="820"/>
                  </a:lnTo>
                  <a:lnTo>
                    <a:pt x="66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2"/>
            <p:cNvSpPr/>
            <p:nvPr/>
          </p:nvSpPr>
          <p:spPr>
            <a:xfrm>
              <a:off x="2839497" y="4526078"/>
              <a:ext cx="21671" cy="86373"/>
            </a:xfrm>
            <a:custGeom>
              <a:avLst/>
              <a:gdLst/>
              <a:ahLst/>
              <a:cxnLst/>
              <a:rect l="l" t="t" r="r" b="b"/>
              <a:pathLst>
                <a:path w="1700" h="6777" extrusionOk="0">
                  <a:moveTo>
                    <a:pt x="1399" y="1"/>
                  </a:moveTo>
                  <a:lnTo>
                    <a:pt x="1219" y="401"/>
                  </a:lnTo>
                  <a:lnTo>
                    <a:pt x="1060" y="800"/>
                  </a:lnTo>
                  <a:lnTo>
                    <a:pt x="900" y="1200"/>
                  </a:lnTo>
                  <a:lnTo>
                    <a:pt x="760" y="1620"/>
                  </a:lnTo>
                  <a:lnTo>
                    <a:pt x="620" y="2040"/>
                  </a:lnTo>
                  <a:lnTo>
                    <a:pt x="500" y="2459"/>
                  </a:lnTo>
                  <a:lnTo>
                    <a:pt x="400" y="2879"/>
                  </a:lnTo>
                  <a:lnTo>
                    <a:pt x="300" y="3299"/>
                  </a:lnTo>
                  <a:lnTo>
                    <a:pt x="220" y="3719"/>
                  </a:lnTo>
                  <a:lnTo>
                    <a:pt x="140" y="4158"/>
                  </a:lnTo>
                  <a:lnTo>
                    <a:pt x="80" y="4598"/>
                  </a:lnTo>
                  <a:lnTo>
                    <a:pt x="40" y="5018"/>
                  </a:lnTo>
                  <a:lnTo>
                    <a:pt x="20" y="5457"/>
                  </a:lnTo>
                  <a:lnTo>
                    <a:pt x="0" y="5897"/>
                  </a:lnTo>
                  <a:lnTo>
                    <a:pt x="0" y="6337"/>
                  </a:lnTo>
                  <a:lnTo>
                    <a:pt x="0" y="6777"/>
                  </a:lnTo>
                  <a:lnTo>
                    <a:pt x="320" y="6757"/>
                  </a:lnTo>
                  <a:lnTo>
                    <a:pt x="300" y="6337"/>
                  </a:lnTo>
                  <a:lnTo>
                    <a:pt x="320" y="5897"/>
                  </a:lnTo>
                  <a:lnTo>
                    <a:pt x="340" y="5477"/>
                  </a:lnTo>
                  <a:lnTo>
                    <a:pt x="360" y="5058"/>
                  </a:lnTo>
                  <a:lnTo>
                    <a:pt x="400" y="4618"/>
                  </a:lnTo>
                  <a:lnTo>
                    <a:pt x="460" y="4198"/>
                  </a:lnTo>
                  <a:lnTo>
                    <a:pt x="520" y="3779"/>
                  </a:lnTo>
                  <a:lnTo>
                    <a:pt x="600" y="3359"/>
                  </a:lnTo>
                  <a:lnTo>
                    <a:pt x="700" y="2939"/>
                  </a:lnTo>
                  <a:lnTo>
                    <a:pt x="800" y="2539"/>
                  </a:lnTo>
                  <a:lnTo>
                    <a:pt x="920" y="2120"/>
                  </a:lnTo>
                  <a:lnTo>
                    <a:pt x="1060" y="1720"/>
                  </a:lnTo>
                  <a:lnTo>
                    <a:pt x="1199" y="1320"/>
                  </a:lnTo>
                  <a:lnTo>
                    <a:pt x="1339" y="920"/>
                  </a:lnTo>
                  <a:lnTo>
                    <a:pt x="1519" y="521"/>
                  </a:lnTo>
                  <a:lnTo>
                    <a:pt x="1699" y="141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2"/>
            <p:cNvSpPr/>
            <p:nvPr/>
          </p:nvSpPr>
          <p:spPr>
            <a:xfrm>
              <a:off x="2314155" y="4347255"/>
              <a:ext cx="92254" cy="43575"/>
            </a:xfrm>
            <a:custGeom>
              <a:avLst/>
              <a:gdLst/>
              <a:ahLst/>
              <a:cxnLst/>
              <a:rect l="l" t="t" r="r" b="b"/>
              <a:pathLst>
                <a:path w="7237" h="3419" extrusionOk="0">
                  <a:moveTo>
                    <a:pt x="7236" y="1"/>
                  </a:moveTo>
                  <a:lnTo>
                    <a:pt x="6457" y="21"/>
                  </a:lnTo>
                  <a:lnTo>
                    <a:pt x="5697" y="61"/>
                  </a:lnTo>
                  <a:lnTo>
                    <a:pt x="4918" y="140"/>
                  </a:lnTo>
                  <a:lnTo>
                    <a:pt x="4158" y="240"/>
                  </a:lnTo>
                  <a:lnTo>
                    <a:pt x="3419" y="400"/>
                  </a:lnTo>
                  <a:lnTo>
                    <a:pt x="2659" y="580"/>
                  </a:lnTo>
                  <a:lnTo>
                    <a:pt x="1920" y="780"/>
                  </a:lnTo>
                  <a:lnTo>
                    <a:pt x="1180" y="1040"/>
                  </a:lnTo>
                  <a:lnTo>
                    <a:pt x="900" y="1160"/>
                  </a:lnTo>
                  <a:lnTo>
                    <a:pt x="640" y="1280"/>
                  </a:lnTo>
                  <a:lnTo>
                    <a:pt x="441" y="1440"/>
                  </a:lnTo>
                  <a:lnTo>
                    <a:pt x="261" y="1600"/>
                  </a:lnTo>
                  <a:lnTo>
                    <a:pt x="121" y="1759"/>
                  </a:lnTo>
                  <a:lnTo>
                    <a:pt x="41" y="1939"/>
                  </a:lnTo>
                  <a:lnTo>
                    <a:pt x="1" y="2139"/>
                  </a:lnTo>
                  <a:lnTo>
                    <a:pt x="1" y="2319"/>
                  </a:lnTo>
                  <a:lnTo>
                    <a:pt x="21" y="2459"/>
                  </a:lnTo>
                  <a:lnTo>
                    <a:pt x="61" y="2599"/>
                  </a:lnTo>
                  <a:lnTo>
                    <a:pt x="121" y="2699"/>
                  </a:lnTo>
                  <a:lnTo>
                    <a:pt x="201" y="2799"/>
                  </a:lnTo>
                  <a:lnTo>
                    <a:pt x="301" y="2899"/>
                  </a:lnTo>
                  <a:lnTo>
                    <a:pt x="401" y="2979"/>
                  </a:lnTo>
                  <a:lnTo>
                    <a:pt x="620" y="3099"/>
                  </a:lnTo>
                  <a:lnTo>
                    <a:pt x="860" y="3199"/>
                  </a:lnTo>
                  <a:lnTo>
                    <a:pt x="1100" y="3259"/>
                  </a:lnTo>
                  <a:lnTo>
                    <a:pt x="1320" y="3299"/>
                  </a:lnTo>
                  <a:lnTo>
                    <a:pt x="1500" y="3319"/>
                  </a:lnTo>
                  <a:lnTo>
                    <a:pt x="2359" y="3398"/>
                  </a:lnTo>
                  <a:lnTo>
                    <a:pt x="3219" y="3418"/>
                  </a:lnTo>
                  <a:lnTo>
                    <a:pt x="3619" y="3398"/>
                  </a:lnTo>
                  <a:lnTo>
                    <a:pt x="3619" y="3079"/>
                  </a:lnTo>
                  <a:lnTo>
                    <a:pt x="3099" y="3099"/>
                  </a:lnTo>
                  <a:lnTo>
                    <a:pt x="2559" y="3079"/>
                  </a:lnTo>
                  <a:lnTo>
                    <a:pt x="2040" y="3059"/>
                  </a:lnTo>
                  <a:lnTo>
                    <a:pt x="1520" y="3019"/>
                  </a:lnTo>
                  <a:lnTo>
                    <a:pt x="1240" y="2959"/>
                  </a:lnTo>
                  <a:lnTo>
                    <a:pt x="1040" y="2919"/>
                  </a:lnTo>
                  <a:lnTo>
                    <a:pt x="840" y="2859"/>
                  </a:lnTo>
                  <a:lnTo>
                    <a:pt x="640" y="2759"/>
                  </a:lnTo>
                  <a:lnTo>
                    <a:pt x="560" y="2699"/>
                  </a:lnTo>
                  <a:lnTo>
                    <a:pt x="481" y="2639"/>
                  </a:lnTo>
                  <a:lnTo>
                    <a:pt x="421" y="2559"/>
                  </a:lnTo>
                  <a:lnTo>
                    <a:pt x="361" y="2479"/>
                  </a:lnTo>
                  <a:lnTo>
                    <a:pt x="321" y="2399"/>
                  </a:lnTo>
                  <a:lnTo>
                    <a:pt x="301" y="2299"/>
                  </a:lnTo>
                  <a:lnTo>
                    <a:pt x="301" y="2199"/>
                  </a:lnTo>
                  <a:lnTo>
                    <a:pt x="321" y="2099"/>
                  </a:lnTo>
                  <a:lnTo>
                    <a:pt x="361" y="2019"/>
                  </a:lnTo>
                  <a:lnTo>
                    <a:pt x="401" y="1939"/>
                  </a:lnTo>
                  <a:lnTo>
                    <a:pt x="521" y="1799"/>
                  </a:lnTo>
                  <a:lnTo>
                    <a:pt x="660" y="1660"/>
                  </a:lnTo>
                  <a:lnTo>
                    <a:pt x="820" y="1560"/>
                  </a:lnTo>
                  <a:lnTo>
                    <a:pt x="1000" y="1460"/>
                  </a:lnTo>
                  <a:lnTo>
                    <a:pt x="1300" y="1340"/>
                  </a:lnTo>
                  <a:lnTo>
                    <a:pt x="2020" y="1100"/>
                  </a:lnTo>
                  <a:lnTo>
                    <a:pt x="2739" y="880"/>
                  </a:lnTo>
                  <a:lnTo>
                    <a:pt x="3479" y="700"/>
                  </a:lnTo>
                  <a:lnTo>
                    <a:pt x="4218" y="560"/>
                  </a:lnTo>
                  <a:lnTo>
                    <a:pt x="4958" y="440"/>
                  </a:lnTo>
                  <a:lnTo>
                    <a:pt x="5717" y="360"/>
                  </a:lnTo>
                  <a:lnTo>
                    <a:pt x="6477" y="320"/>
                  </a:lnTo>
                  <a:lnTo>
                    <a:pt x="7236" y="32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2"/>
            <p:cNvSpPr/>
            <p:nvPr/>
          </p:nvSpPr>
          <p:spPr>
            <a:xfrm>
              <a:off x="2579624" y="4357196"/>
              <a:ext cx="53527" cy="47386"/>
            </a:xfrm>
            <a:custGeom>
              <a:avLst/>
              <a:gdLst/>
              <a:ahLst/>
              <a:cxnLst/>
              <a:rect l="l" t="t" r="r" b="b"/>
              <a:pathLst>
                <a:path w="4199" h="3718" extrusionOk="0">
                  <a:moveTo>
                    <a:pt x="2120" y="0"/>
                  </a:moveTo>
                  <a:lnTo>
                    <a:pt x="2100" y="320"/>
                  </a:lnTo>
                  <a:lnTo>
                    <a:pt x="2279" y="340"/>
                  </a:lnTo>
                  <a:lnTo>
                    <a:pt x="2479" y="380"/>
                  </a:lnTo>
                  <a:lnTo>
                    <a:pt x="2659" y="420"/>
                  </a:lnTo>
                  <a:lnTo>
                    <a:pt x="2839" y="480"/>
                  </a:lnTo>
                  <a:lnTo>
                    <a:pt x="2999" y="560"/>
                  </a:lnTo>
                  <a:lnTo>
                    <a:pt x="3179" y="640"/>
                  </a:lnTo>
                  <a:lnTo>
                    <a:pt x="3339" y="740"/>
                  </a:lnTo>
                  <a:lnTo>
                    <a:pt x="3499" y="840"/>
                  </a:lnTo>
                  <a:lnTo>
                    <a:pt x="3659" y="999"/>
                  </a:lnTo>
                  <a:lnTo>
                    <a:pt x="3739" y="1079"/>
                  </a:lnTo>
                  <a:lnTo>
                    <a:pt x="3799" y="1159"/>
                  </a:lnTo>
                  <a:lnTo>
                    <a:pt x="3839" y="1239"/>
                  </a:lnTo>
                  <a:lnTo>
                    <a:pt x="3878" y="1339"/>
                  </a:lnTo>
                  <a:lnTo>
                    <a:pt x="3878" y="1439"/>
                  </a:lnTo>
                  <a:lnTo>
                    <a:pt x="3858" y="1519"/>
                  </a:lnTo>
                  <a:lnTo>
                    <a:pt x="3819" y="1599"/>
                  </a:lnTo>
                  <a:lnTo>
                    <a:pt x="3779" y="1659"/>
                  </a:lnTo>
                  <a:lnTo>
                    <a:pt x="3639" y="1779"/>
                  </a:lnTo>
                  <a:lnTo>
                    <a:pt x="3259" y="2099"/>
                  </a:lnTo>
                  <a:lnTo>
                    <a:pt x="2839" y="2399"/>
                  </a:lnTo>
                  <a:lnTo>
                    <a:pt x="2399" y="2658"/>
                  </a:lnTo>
                  <a:lnTo>
                    <a:pt x="1940" y="2878"/>
                  </a:lnTo>
                  <a:lnTo>
                    <a:pt x="1480" y="3058"/>
                  </a:lnTo>
                  <a:lnTo>
                    <a:pt x="1000" y="3218"/>
                  </a:lnTo>
                  <a:lnTo>
                    <a:pt x="501" y="3338"/>
                  </a:lnTo>
                  <a:lnTo>
                    <a:pt x="1" y="3418"/>
                  </a:lnTo>
                  <a:lnTo>
                    <a:pt x="21" y="3718"/>
                  </a:lnTo>
                  <a:lnTo>
                    <a:pt x="561" y="3638"/>
                  </a:lnTo>
                  <a:lnTo>
                    <a:pt x="1080" y="3518"/>
                  </a:lnTo>
                  <a:lnTo>
                    <a:pt x="1580" y="3358"/>
                  </a:lnTo>
                  <a:lnTo>
                    <a:pt x="2080" y="3158"/>
                  </a:lnTo>
                  <a:lnTo>
                    <a:pt x="2559" y="2938"/>
                  </a:lnTo>
                  <a:lnTo>
                    <a:pt x="3019" y="2658"/>
                  </a:lnTo>
                  <a:lnTo>
                    <a:pt x="3439" y="2359"/>
                  </a:lnTo>
                  <a:lnTo>
                    <a:pt x="3858" y="2019"/>
                  </a:lnTo>
                  <a:lnTo>
                    <a:pt x="4018" y="1839"/>
                  </a:lnTo>
                  <a:lnTo>
                    <a:pt x="4098" y="1739"/>
                  </a:lnTo>
                  <a:lnTo>
                    <a:pt x="4158" y="1639"/>
                  </a:lnTo>
                  <a:lnTo>
                    <a:pt x="4198" y="1479"/>
                  </a:lnTo>
                  <a:lnTo>
                    <a:pt x="4198" y="1339"/>
                  </a:lnTo>
                  <a:lnTo>
                    <a:pt x="4158" y="1199"/>
                  </a:lnTo>
                  <a:lnTo>
                    <a:pt x="4098" y="1059"/>
                  </a:lnTo>
                  <a:lnTo>
                    <a:pt x="4018" y="920"/>
                  </a:lnTo>
                  <a:lnTo>
                    <a:pt x="3918" y="800"/>
                  </a:lnTo>
                  <a:lnTo>
                    <a:pt x="3799" y="700"/>
                  </a:lnTo>
                  <a:lnTo>
                    <a:pt x="3679" y="600"/>
                  </a:lnTo>
                  <a:lnTo>
                    <a:pt x="3519" y="480"/>
                  </a:lnTo>
                  <a:lnTo>
                    <a:pt x="3339" y="360"/>
                  </a:lnTo>
                  <a:lnTo>
                    <a:pt x="3139" y="260"/>
                  </a:lnTo>
                  <a:lnTo>
                    <a:pt x="2939" y="180"/>
                  </a:lnTo>
                  <a:lnTo>
                    <a:pt x="2739" y="120"/>
                  </a:lnTo>
                  <a:lnTo>
                    <a:pt x="2539" y="60"/>
                  </a:lnTo>
                  <a:lnTo>
                    <a:pt x="2339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2"/>
            <p:cNvSpPr/>
            <p:nvPr/>
          </p:nvSpPr>
          <p:spPr>
            <a:xfrm>
              <a:off x="2132762" y="4505189"/>
              <a:ext cx="132510" cy="207629"/>
            </a:xfrm>
            <a:custGeom>
              <a:avLst/>
              <a:gdLst/>
              <a:ahLst/>
              <a:cxnLst/>
              <a:rect l="l" t="t" r="r" b="b"/>
              <a:pathLst>
                <a:path w="10395" h="16291" extrusionOk="0">
                  <a:moveTo>
                    <a:pt x="4718" y="1"/>
                  </a:moveTo>
                  <a:lnTo>
                    <a:pt x="4498" y="21"/>
                  </a:lnTo>
                  <a:lnTo>
                    <a:pt x="4278" y="41"/>
                  </a:lnTo>
                  <a:lnTo>
                    <a:pt x="4038" y="101"/>
                  </a:lnTo>
                  <a:lnTo>
                    <a:pt x="3818" y="161"/>
                  </a:lnTo>
                  <a:lnTo>
                    <a:pt x="3578" y="221"/>
                  </a:lnTo>
                  <a:lnTo>
                    <a:pt x="3359" y="301"/>
                  </a:lnTo>
                  <a:lnTo>
                    <a:pt x="3139" y="401"/>
                  </a:lnTo>
                  <a:lnTo>
                    <a:pt x="2919" y="501"/>
                  </a:lnTo>
                  <a:lnTo>
                    <a:pt x="2719" y="621"/>
                  </a:lnTo>
                  <a:lnTo>
                    <a:pt x="2519" y="740"/>
                  </a:lnTo>
                  <a:lnTo>
                    <a:pt x="2319" y="880"/>
                  </a:lnTo>
                  <a:lnTo>
                    <a:pt x="2139" y="1020"/>
                  </a:lnTo>
                  <a:lnTo>
                    <a:pt x="1959" y="1180"/>
                  </a:lnTo>
                  <a:lnTo>
                    <a:pt x="1780" y="1360"/>
                  </a:lnTo>
                  <a:lnTo>
                    <a:pt x="1640" y="1520"/>
                  </a:lnTo>
                  <a:lnTo>
                    <a:pt x="1480" y="1720"/>
                  </a:lnTo>
                  <a:lnTo>
                    <a:pt x="1340" y="1900"/>
                  </a:lnTo>
                  <a:lnTo>
                    <a:pt x="1220" y="2120"/>
                  </a:lnTo>
                  <a:lnTo>
                    <a:pt x="1100" y="2379"/>
                  </a:lnTo>
                  <a:lnTo>
                    <a:pt x="980" y="2639"/>
                  </a:lnTo>
                  <a:lnTo>
                    <a:pt x="880" y="2919"/>
                  </a:lnTo>
                  <a:lnTo>
                    <a:pt x="780" y="3199"/>
                  </a:lnTo>
                  <a:lnTo>
                    <a:pt x="640" y="3779"/>
                  </a:lnTo>
                  <a:lnTo>
                    <a:pt x="540" y="4358"/>
                  </a:lnTo>
                  <a:lnTo>
                    <a:pt x="400" y="5098"/>
                  </a:lnTo>
                  <a:lnTo>
                    <a:pt x="261" y="5837"/>
                  </a:lnTo>
                  <a:lnTo>
                    <a:pt x="161" y="6577"/>
                  </a:lnTo>
                  <a:lnTo>
                    <a:pt x="61" y="7316"/>
                  </a:lnTo>
                  <a:lnTo>
                    <a:pt x="21" y="8076"/>
                  </a:lnTo>
                  <a:lnTo>
                    <a:pt x="1" y="8815"/>
                  </a:lnTo>
                  <a:lnTo>
                    <a:pt x="1" y="9195"/>
                  </a:lnTo>
                  <a:lnTo>
                    <a:pt x="21" y="9575"/>
                  </a:lnTo>
                  <a:lnTo>
                    <a:pt x="61" y="9935"/>
                  </a:lnTo>
                  <a:lnTo>
                    <a:pt x="121" y="10315"/>
                  </a:lnTo>
                  <a:lnTo>
                    <a:pt x="181" y="10674"/>
                  </a:lnTo>
                  <a:lnTo>
                    <a:pt x="261" y="11054"/>
                  </a:lnTo>
                  <a:lnTo>
                    <a:pt x="360" y="11414"/>
                  </a:lnTo>
                  <a:lnTo>
                    <a:pt x="480" y="11774"/>
                  </a:lnTo>
                  <a:lnTo>
                    <a:pt x="620" y="12133"/>
                  </a:lnTo>
                  <a:lnTo>
                    <a:pt x="780" y="12473"/>
                  </a:lnTo>
                  <a:lnTo>
                    <a:pt x="940" y="12813"/>
                  </a:lnTo>
                  <a:lnTo>
                    <a:pt x="1140" y="13133"/>
                  </a:lnTo>
                  <a:lnTo>
                    <a:pt x="1340" y="13453"/>
                  </a:lnTo>
                  <a:lnTo>
                    <a:pt x="1560" y="13752"/>
                  </a:lnTo>
                  <a:lnTo>
                    <a:pt x="1800" y="14032"/>
                  </a:lnTo>
                  <a:lnTo>
                    <a:pt x="2059" y="14292"/>
                  </a:lnTo>
                  <a:lnTo>
                    <a:pt x="2339" y="14552"/>
                  </a:lnTo>
                  <a:lnTo>
                    <a:pt x="2619" y="14772"/>
                  </a:lnTo>
                  <a:lnTo>
                    <a:pt x="2939" y="14972"/>
                  </a:lnTo>
                  <a:lnTo>
                    <a:pt x="3259" y="15151"/>
                  </a:lnTo>
                  <a:lnTo>
                    <a:pt x="3558" y="15291"/>
                  </a:lnTo>
                  <a:lnTo>
                    <a:pt x="3838" y="15411"/>
                  </a:lnTo>
                  <a:lnTo>
                    <a:pt x="4138" y="15511"/>
                  </a:lnTo>
                  <a:lnTo>
                    <a:pt x="4438" y="15591"/>
                  </a:lnTo>
                  <a:lnTo>
                    <a:pt x="5058" y="15751"/>
                  </a:lnTo>
                  <a:lnTo>
                    <a:pt x="5677" y="15871"/>
                  </a:lnTo>
                  <a:lnTo>
                    <a:pt x="6896" y="16151"/>
                  </a:lnTo>
                  <a:lnTo>
                    <a:pt x="7216" y="16211"/>
                  </a:lnTo>
                  <a:lnTo>
                    <a:pt x="7516" y="16251"/>
                  </a:lnTo>
                  <a:lnTo>
                    <a:pt x="7816" y="16291"/>
                  </a:lnTo>
                  <a:lnTo>
                    <a:pt x="8096" y="16291"/>
                  </a:lnTo>
                  <a:lnTo>
                    <a:pt x="8375" y="16271"/>
                  </a:lnTo>
                  <a:lnTo>
                    <a:pt x="8655" y="16231"/>
                  </a:lnTo>
                  <a:lnTo>
                    <a:pt x="8895" y="16151"/>
                  </a:lnTo>
                  <a:lnTo>
                    <a:pt x="9135" y="16011"/>
                  </a:lnTo>
                  <a:lnTo>
                    <a:pt x="9255" y="15931"/>
                  </a:lnTo>
                  <a:lnTo>
                    <a:pt x="9355" y="15851"/>
                  </a:lnTo>
                  <a:lnTo>
                    <a:pt x="9475" y="15751"/>
                  </a:lnTo>
                  <a:lnTo>
                    <a:pt x="9555" y="15631"/>
                  </a:lnTo>
                  <a:lnTo>
                    <a:pt x="9655" y="15511"/>
                  </a:lnTo>
                  <a:lnTo>
                    <a:pt x="9735" y="15371"/>
                  </a:lnTo>
                  <a:lnTo>
                    <a:pt x="9815" y="15211"/>
                  </a:lnTo>
                  <a:lnTo>
                    <a:pt x="9895" y="15032"/>
                  </a:lnTo>
                  <a:lnTo>
                    <a:pt x="10034" y="14652"/>
                  </a:lnTo>
                  <a:lnTo>
                    <a:pt x="10134" y="14232"/>
                  </a:lnTo>
                  <a:lnTo>
                    <a:pt x="10234" y="13792"/>
                  </a:lnTo>
                  <a:lnTo>
                    <a:pt x="10294" y="13353"/>
                  </a:lnTo>
                  <a:lnTo>
                    <a:pt x="10334" y="12873"/>
                  </a:lnTo>
                  <a:lnTo>
                    <a:pt x="10374" y="12413"/>
                  </a:lnTo>
                  <a:lnTo>
                    <a:pt x="10394" y="11933"/>
                  </a:lnTo>
                  <a:lnTo>
                    <a:pt x="10394" y="11454"/>
                  </a:lnTo>
                  <a:lnTo>
                    <a:pt x="10374" y="10474"/>
                  </a:lnTo>
                  <a:lnTo>
                    <a:pt x="10334" y="9515"/>
                  </a:lnTo>
                  <a:lnTo>
                    <a:pt x="10274" y="8616"/>
                  </a:lnTo>
                  <a:lnTo>
                    <a:pt x="10254" y="7756"/>
                  </a:lnTo>
                  <a:lnTo>
                    <a:pt x="10214" y="6857"/>
                  </a:lnTo>
                  <a:lnTo>
                    <a:pt x="10174" y="6397"/>
                  </a:lnTo>
                  <a:lnTo>
                    <a:pt x="10134" y="5937"/>
                  </a:lnTo>
                  <a:lnTo>
                    <a:pt x="10074" y="5497"/>
                  </a:lnTo>
                  <a:lnTo>
                    <a:pt x="9974" y="5058"/>
                  </a:lnTo>
                  <a:lnTo>
                    <a:pt x="9875" y="4618"/>
                  </a:lnTo>
                  <a:lnTo>
                    <a:pt x="9735" y="4178"/>
                  </a:lnTo>
                  <a:lnTo>
                    <a:pt x="9575" y="3799"/>
                  </a:lnTo>
                  <a:lnTo>
                    <a:pt x="9395" y="3399"/>
                  </a:lnTo>
                  <a:lnTo>
                    <a:pt x="9175" y="2999"/>
                  </a:lnTo>
                  <a:lnTo>
                    <a:pt x="8915" y="2619"/>
                  </a:lnTo>
                  <a:lnTo>
                    <a:pt x="8635" y="2240"/>
                  </a:lnTo>
                  <a:lnTo>
                    <a:pt x="8316" y="1860"/>
                  </a:lnTo>
                  <a:lnTo>
                    <a:pt x="7976" y="1520"/>
                  </a:lnTo>
                  <a:lnTo>
                    <a:pt x="7616" y="1180"/>
                  </a:lnTo>
                  <a:lnTo>
                    <a:pt x="7256" y="900"/>
                  </a:lnTo>
                  <a:lnTo>
                    <a:pt x="6856" y="641"/>
                  </a:lnTo>
                  <a:lnTo>
                    <a:pt x="6437" y="401"/>
                  </a:lnTo>
                  <a:lnTo>
                    <a:pt x="6017" y="221"/>
                  </a:lnTo>
                  <a:lnTo>
                    <a:pt x="5817" y="161"/>
                  </a:lnTo>
                  <a:lnTo>
                    <a:pt x="5597" y="101"/>
                  </a:lnTo>
                  <a:lnTo>
                    <a:pt x="5377" y="61"/>
                  </a:lnTo>
                  <a:lnTo>
                    <a:pt x="5157" y="2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4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2"/>
            <p:cNvSpPr/>
            <p:nvPr/>
          </p:nvSpPr>
          <p:spPr>
            <a:xfrm>
              <a:off x="2180408" y="4593332"/>
              <a:ext cx="37720" cy="12745"/>
            </a:xfrm>
            <a:custGeom>
              <a:avLst/>
              <a:gdLst/>
              <a:ahLst/>
              <a:cxnLst/>
              <a:rect l="l" t="t" r="r" b="b"/>
              <a:pathLst>
                <a:path w="2959" h="1000" extrusionOk="0">
                  <a:moveTo>
                    <a:pt x="2959" y="1"/>
                  </a:moveTo>
                  <a:lnTo>
                    <a:pt x="2559" y="21"/>
                  </a:lnTo>
                  <a:lnTo>
                    <a:pt x="2179" y="41"/>
                  </a:lnTo>
                  <a:lnTo>
                    <a:pt x="1799" y="101"/>
                  </a:lnTo>
                  <a:lnTo>
                    <a:pt x="1419" y="180"/>
                  </a:lnTo>
                  <a:lnTo>
                    <a:pt x="1060" y="280"/>
                  </a:lnTo>
                  <a:lnTo>
                    <a:pt x="700" y="400"/>
                  </a:lnTo>
                  <a:lnTo>
                    <a:pt x="340" y="540"/>
                  </a:lnTo>
                  <a:lnTo>
                    <a:pt x="0" y="720"/>
                  </a:lnTo>
                  <a:lnTo>
                    <a:pt x="140" y="1000"/>
                  </a:lnTo>
                  <a:lnTo>
                    <a:pt x="480" y="840"/>
                  </a:lnTo>
                  <a:lnTo>
                    <a:pt x="800" y="700"/>
                  </a:lnTo>
                  <a:lnTo>
                    <a:pt x="1160" y="580"/>
                  </a:lnTo>
                  <a:lnTo>
                    <a:pt x="1499" y="500"/>
                  </a:lnTo>
                  <a:lnTo>
                    <a:pt x="1859" y="420"/>
                  </a:lnTo>
                  <a:lnTo>
                    <a:pt x="2219" y="360"/>
                  </a:lnTo>
                  <a:lnTo>
                    <a:pt x="2579" y="340"/>
                  </a:lnTo>
                  <a:lnTo>
                    <a:pt x="2959" y="32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2"/>
            <p:cNvSpPr/>
            <p:nvPr/>
          </p:nvSpPr>
          <p:spPr>
            <a:xfrm>
              <a:off x="2171485" y="4662116"/>
              <a:ext cx="50722" cy="27262"/>
            </a:xfrm>
            <a:custGeom>
              <a:avLst/>
              <a:gdLst/>
              <a:ahLst/>
              <a:cxnLst/>
              <a:rect l="l" t="t" r="r" b="b"/>
              <a:pathLst>
                <a:path w="3979" h="2139" extrusionOk="0">
                  <a:moveTo>
                    <a:pt x="161" y="0"/>
                  </a:moveTo>
                  <a:lnTo>
                    <a:pt x="101" y="20"/>
                  </a:lnTo>
                  <a:lnTo>
                    <a:pt x="41" y="40"/>
                  </a:lnTo>
                  <a:lnTo>
                    <a:pt x="21" y="100"/>
                  </a:lnTo>
                  <a:lnTo>
                    <a:pt x="1" y="160"/>
                  </a:lnTo>
                  <a:lnTo>
                    <a:pt x="1" y="220"/>
                  </a:lnTo>
                  <a:lnTo>
                    <a:pt x="121" y="480"/>
                  </a:lnTo>
                  <a:lnTo>
                    <a:pt x="261" y="720"/>
                  </a:lnTo>
                  <a:lnTo>
                    <a:pt x="421" y="960"/>
                  </a:lnTo>
                  <a:lnTo>
                    <a:pt x="620" y="1180"/>
                  </a:lnTo>
                  <a:lnTo>
                    <a:pt x="820" y="1379"/>
                  </a:lnTo>
                  <a:lnTo>
                    <a:pt x="1060" y="1559"/>
                  </a:lnTo>
                  <a:lnTo>
                    <a:pt x="1320" y="1719"/>
                  </a:lnTo>
                  <a:lnTo>
                    <a:pt x="1580" y="1859"/>
                  </a:lnTo>
                  <a:lnTo>
                    <a:pt x="1900" y="1979"/>
                  </a:lnTo>
                  <a:lnTo>
                    <a:pt x="2219" y="2079"/>
                  </a:lnTo>
                  <a:lnTo>
                    <a:pt x="2559" y="2139"/>
                  </a:lnTo>
                  <a:lnTo>
                    <a:pt x="3139" y="2139"/>
                  </a:lnTo>
                  <a:lnTo>
                    <a:pt x="3379" y="2099"/>
                  </a:lnTo>
                  <a:lnTo>
                    <a:pt x="3639" y="2039"/>
                  </a:lnTo>
                  <a:lnTo>
                    <a:pt x="3858" y="1959"/>
                  </a:lnTo>
                  <a:lnTo>
                    <a:pt x="3918" y="1939"/>
                  </a:lnTo>
                  <a:lnTo>
                    <a:pt x="3958" y="1879"/>
                  </a:lnTo>
                  <a:lnTo>
                    <a:pt x="3978" y="1819"/>
                  </a:lnTo>
                  <a:lnTo>
                    <a:pt x="3958" y="1759"/>
                  </a:lnTo>
                  <a:lnTo>
                    <a:pt x="3918" y="1699"/>
                  </a:lnTo>
                  <a:lnTo>
                    <a:pt x="3878" y="1679"/>
                  </a:lnTo>
                  <a:lnTo>
                    <a:pt x="3818" y="1659"/>
                  </a:lnTo>
                  <a:lnTo>
                    <a:pt x="3758" y="1679"/>
                  </a:lnTo>
                  <a:lnTo>
                    <a:pt x="3519" y="1739"/>
                  </a:lnTo>
                  <a:lnTo>
                    <a:pt x="3259" y="1799"/>
                  </a:lnTo>
                  <a:lnTo>
                    <a:pt x="3019" y="1819"/>
                  </a:lnTo>
                  <a:lnTo>
                    <a:pt x="2759" y="1819"/>
                  </a:lnTo>
                  <a:lnTo>
                    <a:pt x="2499" y="1799"/>
                  </a:lnTo>
                  <a:lnTo>
                    <a:pt x="2239" y="1759"/>
                  </a:lnTo>
                  <a:lnTo>
                    <a:pt x="1980" y="1679"/>
                  </a:lnTo>
                  <a:lnTo>
                    <a:pt x="1720" y="1579"/>
                  </a:lnTo>
                  <a:lnTo>
                    <a:pt x="1480" y="1459"/>
                  </a:lnTo>
                  <a:lnTo>
                    <a:pt x="1240" y="1299"/>
                  </a:lnTo>
                  <a:lnTo>
                    <a:pt x="1040" y="1140"/>
                  </a:lnTo>
                  <a:lnTo>
                    <a:pt x="840" y="960"/>
                  </a:lnTo>
                  <a:lnTo>
                    <a:pt x="680" y="760"/>
                  </a:lnTo>
                  <a:lnTo>
                    <a:pt x="520" y="560"/>
                  </a:lnTo>
                  <a:lnTo>
                    <a:pt x="401" y="340"/>
                  </a:lnTo>
                  <a:lnTo>
                    <a:pt x="301" y="100"/>
                  </a:lnTo>
                  <a:lnTo>
                    <a:pt x="281" y="60"/>
                  </a:lnTo>
                  <a:lnTo>
                    <a:pt x="221" y="2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3" name="Google Shape;3093;p52"/>
          <p:cNvGrpSpPr/>
          <p:nvPr/>
        </p:nvGrpSpPr>
        <p:grpSpPr>
          <a:xfrm flipH="1">
            <a:off x="166986" y="2601537"/>
            <a:ext cx="1074437" cy="2444267"/>
            <a:chOff x="6858814" y="-12347417"/>
            <a:chExt cx="1571963" cy="3576103"/>
          </a:xfrm>
        </p:grpSpPr>
        <p:sp>
          <p:nvSpPr>
            <p:cNvPr id="3094" name="Google Shape;3094;p52"/>
            <p:cNvSpPr/>
            <p:nvPr/>
          </p:nvSpPr>
          <p:spPr>
            <a:xfrm>
              <a:off x="6953890" y="-11243054"/>
              <a:ext cx="545648" cy="2314348"/>
            </a:xfrm>
            <a:custGeom>
              <a:avLst/>
              <a:gdLst/>
              <a:ahLst/>
              <a:cxnLst/>
              <a:rect l="l" t="t" r="r" b="b"/>
              <a:pathLst>
                <a:path w="16408" h="69594" extrusionOk="0">
                  <a:moveTo>
                    <a:pt x="14377" y="0"/>
                  </a:moveTo>
                  <a:lnTo>
                    <a:pt x="14180" y="20"/>
                  </a:lnTo>
                  <a:lnTo>
                    <a:pt x="14002" y="40"/>
                  </a:lnTo>
                  <a:lnTo>
                    <a:pt x="13805" y="79"/>
                  </a:lnTo>
                  <a:lnTo>
                    <a:pt x="13627" y="138"/>
                  </a:lnTo>
                  <a:lnTo>
                    <a:pt x="13450" y="217"/>
                  </a:lnTo>
                  <a:lnTo>
                    <a:pt x="13292" y="296"/>
                  </a:lnTo>
                  <a:lnTo>
                    <a:pt x="13115" y="434"/>
                  </a:lnTo>
                  <a:lnTo>
                    <a:pt x="12957" y="572"/>
                  </a:lnTo>
                  <a:lnTo>
                    <a:pt x="12819" y="730"/>
                  </a:lnTo>
                  <a:lnTo>
                    <a:pt x="12681" y="907"/>
                  </a:lnTo>
                  <a:lnTo>
                    <a:pt x="12089" y="1834"/>
                  </a:lnTo>
                  <a:lnTo>
                    <a:pt x="11498" y="2781"/>
                  </a:lnTo>
                  <a:lnTo>
                    <a:pt x="10926" y="3727"/>
                  </a:lnTo>
                  <a:lnTo>
                    <a:pt x="10374" y="4674"/>
                  </a:lnTo>
                  <a:lnTo>
                    <a:pt x="9841" y="5621"/>
                  </a:lnTo>
                  <a:lnTo>
                    <a:pt x="9309" y="6587"/>
                  </a:lnTo>
                  <a:lnTo>
                    <a:pt x="8796" y="7573"/>
                  </a:lnTo>
                  <a:lnTo>
                    <a:pt x="8303" y="8539"/>
                  </a:lnTo>
                  <a:lnTo>
                    <a:pt x="7830" y="9525"/>
                  </a:lnTo>
                  <a:lnTo>
                    <a:pt x="7356" y="10531"/>
                  </a:lnTo>
                  <a:lnTo>
                    <a:pt x="6903" y="11517"/>
                  </a:lnTo>
                  <a:lnTo>
                    <a:pt x="6449" y="12523"/>
                  </a:lnTo>
                  <a:lnTo>
                    <a:pt x="6035" y="13529"/>
                  </a:lnTo>
                  <a:lnTo>
                    <a:pt x="5621" y="14554"/>
                  </a:lnTo>
                  <a:lnTo>
                    <a:pt x="5227" y="15580"/>
                  </a:lnTo>
                  <a:lnTo>
                    <a:pt x="4832" y="16605"/>
                  </a:lnTo>
                  <a:lnTo>
                    <a:pt x="4457" y="17630"/>
                  </a:lnTo>
                  <a:lnTo>
                    <a:pt x="4122" y="18676"/>
                  </a:lnTo>
                  <a:lnTo>
                    <a:pt x="3767" y="19701"/>
                  </a:lnTo>
                  <a:lnTo>
                    <a:pt x="3452" y="20746"/>
                  </a:lnTo>
                  <a:lnTo>
                    <a:pt x="3136" y="21811"/>
                  </a:lnTo>
                  <a:lnTo>
                    <a:pt x="2840" y="22856"/>
                  </a:lnTo>
                  <a:lnTo>
                    <a:pt x="2564" y="23921"/>
                  </a:lnTo>
                  <a:lnTo>
                    <a:pt x="2288" y="24986"/>
                  </a:lnTo>
                  <a:lnTo>
                    <a:pt x="2032" y="26051"/>
                  </a:lnTo>
                  <a:lnTo>
                    <a:pt x="1795" y="27116"/>
                  </a:lnTo>
                  <a:lnTo>
                    <a:pt x="1578" y="28181"/>
                  </a:lnTo>
                  <a:lnTo>
                    <a:pt x="1361" y="29266"/>
                  </a:lnTo>
                  <a:lnTo>
                    <a:pt x="1184" y="30330"/>
                  </a:lnTo>
                  <a:lnTo>
                    <a:pt x="987" y="31415"/>
                  </a:lnTo>
                  <a:lnTo>
                    <a:pt x="829" y="32500"/>
                  </a:lnTo>
                  <a:lnTo>
                    <a:pt x="691" y="33584"/>
                  </a:lnTo>
                  <a:lnTo>
                    <a:pt x="553" y="34669"/>
                  </a:lnTo>
                  <a:lnTo>
                    <a:pt x="434" y="35754"/>
                  </a:lnTo>
                  <a:lnTo>
                    <a:pt x="316" y="36838"/>
                  </a:lnTo>
                  <a:lnTo>
                    <a:pt x="237" y="37943"/>
                  </a:lnTo>
                  <a:lnTo>
                    <a:pt x="158" y="39027"/>
                  </a:lnTo>
                  <a:lnTo>
                    <a:pt x="99" y="40112"/>
                  </a:lnTo>
                  <a:lnTo>
                    <a:pt x="60" y="41216"/>
                  </a:lnTo>
                  <a:lnTo>
                    <a:pt x="20" y="42301"/>
                  </a:lnTo>
                  <a:lnTo>
                    <a:pt x="1" y="43405"/>
                  </a:lnTo>
                  <a:lnTo>
                    <a:pt x="1" y="44490"/>
                  </a:lnTo>
                  <a:lnTo>
                    <a:pt x="20" y="45594"/>
                  </a:lnTo>
                  <a:lnTo>
                    <a:pt x="60" y="46679"/>
                  </a:lnTo>
                  <a:lnTo>
                    <a:pt x="99" y="47783"/>
                  </a:lnTo>
                  <a:lnTo>
                    <a:pt x="158" y="48868"/>
                  </a:lnTo>
                  <a:lnTo>
                    <a:pt x="237" y="49972"/>
                  </a:lnTo>
                  <a:lnTo>
                    <a:pt x="316" y="51057"/>
                  </a:lnTo>
                  <a:lnTo>
                    <a:pt x="434" y="52141"/>
                  </a:lnTo>
                  <a:lnTo>
                    <a:pt x="553" y="53226"/>
                  </a:lnTo>
                  <a:lnTo>
                    <a:pt x="691" y="54330"/>
                  </a:lnTo>
                  <a:lnTo>
                    <a:pt x="849" y="55415"/>
                  </a:lnTo>
                  <a:lnTo>
                    <a:pt x="1006" y="56500"/>
                  </a:lnTo>
                  <a:lnTo>
                    <a:pt x="1184" y="57564"/>
                  </a:lnTo>
                  <a:lnTo>
                    <a:pt x="1381" y="58649"/>
                  </a:lnTo>
                  <a:lnTo>
                    <a:pt x="1598" y="59734"/>
                  </a:lnTo>
                  <a:lnTo>
                    <a:pt x="1835" y="60799"/>
                  </a:lnTo>
                  <a:lnTo>
                    <a:pt x="2071" y="61883"/>
                  </a:lnTo>
                  <a:lnTo>
                    <a:pt x="2328" y="62948"/>
                  </a:lnTo>
                  <a:lnTo>
                    <a:pt x="2604" y="64013"/>
                  </a:lnTo>
                  <a:lnTo>
                    <a:pt x="2900" y="65078"/>
                  </a:lnTo>
                  <a:lnTo>
                    <a:pt x="3215" y="66123"/>
                  </a:lnTo>
                  <a:lnTo>
                    <a:pt x="3531" y="67188"/>
                  </a:lnTo>
                  <a:lnTo>
                    <a:pt x="3866" y="68233"/>
                  </a:lnTo>
                  <a:lnTo>
                    <a:pt x="3945" y="68450"/>
                  </a:lnTo>
                  <a:lnTo>
                    <a:pt x="4043" y="68647"/>
                  </a:lnTo>
                  <a:lnTo>
                    <a:pt x="4162" y="68825"/>
                  </a:lnTo>
                  <a:lnTo>
                    <a:pt x="4280" y="68983"/>
                  </a:lnTo>
                  <a:lnTo>
                    <a:pt x="4438" y="69121"/>
                  </a:lnTo>
                  <a:lnTo>
                    <a:pt x="4576" y="69239"/>
                  </a:lnTo>
                  <a:lnTo>
                    <a:pt x="4734" y="69338"/>
                  </a:lnTo>
                  <a:lnTo>
                    <a:pt x="4911" y="69416"/>
                  </a:lnTo>
                  <a:lnTo>
                    <a:pt x="5088" y="69495"/>
                  </a:lnTo>
                  <a:lnTo>
                    <a:pt x="5266" y="69535"/>
                  </a:lnTo>
                  <a:lnTo>
                    <a:pt x="5443" y="69574"/>
                  </a:lnTo>
                  <a:lnTo>
                    <a:pt x="5621" y="69594"/>
                  </a:lnTo>
                  <a:lnTo>
                    <a:pt x="5818" y="69594"/>
                  </a:lnTo>
                  <a:lnTo>
                    <a:pt x="5996" y="69574"/>
                  </a:lnTo>
                  <a:lnTo>
                    <a:pt x="6193" y="69555"/>
                  </a:lnTo>
                  <a:lnTo>
                    <a:pt x="6370" y="69515"/>
                  </a:lnTo>
                  <a:lnTo>
                    <a:pt x="6548" y="69456"/>
                  </a:lnTo>
                  <a:lnTo>
                    <a:pt x="6706" y="69397"/>
                  </a:lnTo>
                  <a:lnTo>
                    <a:pt x="6863" y="69298"/>
                  </a:lnTo>
                  <a:lnTo>
                    <a:pt x="7021" y="69219"/>
                  </a:lnTo>
                  <a:lnTo>
                    <a:pt x="7179" y="69101"/>
                  </a:lnTo>
                  <a:lnTo>
                    <a:pt x="7297" y="68983"/>
                  </a:lnTo>
                  <a:lnTo>
                    <a:pt x="7415" y="68845"/>
                  </a:lnTo>
                  <a:lnTo>
                    <a:pt x="7514" y="68707"/>
                  </a:lnTo>
                  <a:lnTo>
                    <a:pt x="7613" y="68549"/>
                  </a:lnTo>
                  <a:lnTo>
                    <a:pt x="7692" y="68391"/>
                  </a:lnTo>
                  <a:lnTo>
                    <a:pt x="7731" y="68214"/>
                  </a:lnTo>
                  <a:lnTo>
                    <a:pt x="7770" y="68016"/>
                  </a:lnTo>
                  <a:lnTo>
                    <a:pt x="7770" y="67819"/>
                  </a:lnTo>
                  <a:lnTo>
                    <a:pt x="7770" y="67622"/>
                  </a:lnTo>
                  <a:lnTo>
                    <a:pt x="7731" y="67405"/>
                  </a:lnTo>
                  <a:lnTo>
                    <a:pt x="7672" y="67188"/>
                  </a:lnTo>
                  <a:lnTo>
                    <a:pt x="7337" y="66182"/>
                  </a:lnTo>
                  <a:lnTo>
                    <a:pt x="7041" y="65177"/>
                  </a:lnTo>
                  <a:lnTo>
                    <a:pt x="6745" y="64151"/>
                  </a:lnTo>
                  <a:lnTo>
                    <a:pt x="6469" y="63145"/>
                  </a:lnTo>
                  <a:lnTo>
                    <a:pt x="6193" y="62120"/>
                  </a:lnTo>
                  <a:lnTo>
                    <a:pt x="5956" y="61094"/>
                  </a:lnTo>
                  <a:lnTo>
                    <a:pt x="5720" y="60069"/>
                  </a:lnTo>
                  <a:lnTo>
                    <a:pt x="5503" y="59043"/>
                  </a:lnTo>
                  <a:lnTo>
                    <a:pt x="5286" y="58018"/>
                  </a:lnTo>
                  <a:lnTo>
                    <a:pt x="5108" y="56993"/>
                  </a:lnTo>
                  <a:lnTo>
                    <a:pt x="4931" y="55947"/>
                  </a:lnTo>
                  <a:lnTo>
                    <a:pt x="4773" y="54922"/>
                  </a:lnTo>
                  <a:lnTo>
                    <a:pt x="4615" y="53877"/>
                  </a:lnTo>
                  <a:lnTo>
                    <a:pt x="4497" y="52832"/>
                  </a:lnTo>
                  <a:lnTo>
                    <a:pt x="4379" y="51806"/>
                  </a:lnTo>
                  <a:lnTo>
                    <a:pt x="4260" y="50761"/>
                  </a:lnTo>
                  <a:lnTo>
                    <a:pt x="4181" y="49716"/>
                  </a:lnTo>
                  <a:lnTo>
                    <a:pt x="4102" y="48671"/>
                  </a:lnTo>
                  <a:lnTo>
                    <a:pt x="4043" y="47625"/>
                  </a:lnTo>
                  <a:lnTo>
                    <a:pt x="4004" y="46580"/>
                  </a:lnTo>
                  <a:lnTo>
                    <a:pt x="3984" y="45535"/>
                  </a:lnTo>
                  <a:lnTo>
                    <a:pt x="3964" y="44490"/>
                  </a:lnTo>
                  <a:lnTo>
                    <a:pt x="3964" y="43445"/>
                  </a:lnTo>
                  <a:lnTo>
                    <a:pt x="3984" y="42419"/>
                  </a:lnTo>
                  <a:lnTo>
                    <a:pt x="4004" y="41374"/>
                  </a:lnTo>
                  <a:lnTo>
                    <a:pt x="4043" y="40329"/>
                  </a:lnTo>
                  <a:lnTo>
                    <a:pt x="4102" y="39284"/>
                  </a:lnTo>
                  <a:lnTo>
                    <a:pt x="4181" y="38238"/>
                  </a:lnTo>
                  <a:lnTo>
                    <a:pt x="4260" y="37193"/>
                  </a:lnTo>
                  <a:lnTo>
                    <a:pt x="4359" y="36168"/>
                  </a:lnTo>
                  <a:lnTo>
                    <a:pt x="4477" y="35123"/>
                  </a:lnTo>
                  <a:lnTo>
                    <a:pt x="4595" y="34097"/>
                  </a:lnTo>
                  <a:lnTo>
                    <a:pt x="4753" y="33052"/>
                  </a:lnTo>
                  <a:lnTo>
                    <a:pt x="4911" y="32026"/>
                  </a:lnTo>
                  <a:lnTo>
                    <a:pt x="5069" y="31001"/>
                  </a:lnTo>
                  <a:lnTo>
                    <a:pt x="5266" y="29975"/>
                  </a:lnTo>
                  <a:lnTo>
                    <a:pt x="5463" y="28950"/>
                  </a:lnTo>
                  <a:lnTo>
                    <a:pt x="5660" y="27925"/>
                  </a:lnTo>
                  <a:lnTo>
                    <a:pt x="5897" y="26899"/>
                  </a:lnTo>
                  <a:lnTo>
                    <a:pt x="6134" y="25893"/>
                  </a:lnTo>
                  <a:lnTo>
                    <a:pt x="6390" y="24888"/>
                  </a:lnTo>
                  <a:lnTo>
                    <a:pt x="6666" y="23882"/>
                  </a:lnTo>
                  <a:lnTo>
                    <a:pt x="6942" y="22876"/>
                  </a:lnTo>
                  <a:lnTo>
                    <a:pt x="7238" y="21870"/>
                  </a:lnTo>
                  <a:lnTo>
                    <a:pt x="7554" y="20865"/>
                  </a:lnTo>
                  <a:lnTo>
                    <a:pt x="7889" y="19879"/>
                  </a:lnTo>
                  <a:lnTo>
                    <a:pt x="8224" y="18893"/>
                  </a:lnTo>
                  <a:lnTo>
                    <a:pt x="8579" y="17907"/>
                  </a:lnTo>
                  <a:lnTo>
                    <a:pt x="8934" y="16921"/>
                  </a:lnTo>
                  <a:lnTo>
                    <a:pt x="9328" y="15954"/>
                  </a:lnTo>
                  <a:lnTo>
                    <a:pt x="9723" y="14988"/>
                  </a:lnTo>
                  <a:lnTo>
                    <a:pt x="10117" y="14022"/>
                  </a:lnTo>
                  <a:lnTo>
                    <a:pt x="10551" y="13055"/>
                  </a:lnTo>
                  <a:lnTo>
                    <a:pt x="10985" y="12109"/>
                  </a:lnTo>
                  <a:lnTo>
                    <a:pt x="11438" y="11162"/>
                  </a:lnTo>
                  <a:lnTo>
                    <a:pt x="11892" y="10216"/>
                  </a:lnTo>
                  <a:lnTo>
                    <a:pt x="12365" y="9269"/>
                  </a:lnTo>
                  <a:lnTo>
                    <a:pt x="12858" y="8342"/>
                  </a:lnTo>
                  <a:lnTo>
                    <a:pt x="13371" y="7415"/>
                  </a:lnTo>
                  <a:lnTo>
                    <a:pt x="13884" y="6508"/>
                  </a:lnTo>
                  <a:lnTo>
                    <a:pt x="14416" y="5601"/>
                  </a:lnTo>
                  <a:lnTo>
                    <a:pt x="14968" y="4694"/>
                  </a:lnTo>
                  <a:lnTo>
                    <a:pt x="15521" y="3787"/>
                  </a:lnTo>
                  <a:lnTo>
                    <a:pt x="16092" y="2899"/>
                  </a:lnTo>
                  <a:lnTo>
                    <a:pt x="16211" y="2702"/>
                  </a:lnTo>
                  <a:lnTo>
                    <a:pt x="16290" y="2505"/>
                  </a:lnTo>
                  <a:lnTo>
                    <a:pt x="16369" y="2308"/>
                  </a:lnTo>
                  <a:lnTo>
                    <a:pt x="16408" y="2130"/>
                  </a:lnTo>
                  <a:lnTo>
                    <a:pt x="16408" y="1933"/>
                  </a:lnTo>
                  <a:lnTo>
                    <a:pt x="16408" y="1755"/>
                  </a:lnTo>
                  <a:lnTo>
                    <a:pt x="16388" y="1578"/>
                  </a:lnTo>
                  <a:lnTo>
                    <a:pt x="16349" y="1400"/>
                  </a:lnTo>
                  <a:lnTo>
                    <a:pt x="16270" y="1243"/>
                  </a:lnTo>
                  <a:lnTo>
                    <a:pt x="16191" y="1065"/>
                  </a:lnTo>
                  <a:lnTo>
                    <a:pt x="16092" y="927"/>
                  </a:lnTo>
                  <a:lnTo>
                    <a:pt x="15994" y="789"/>
                  </a:lnTo>
                  <a:lnTo>
                    <a:pt x="15856" y="651"/>
                  </a:lnTo>
                  <a:lnTo>
                    <a:pt x="15738" y="533"/>
                  </a:lnTo>
                  <a:lnTo>
                    <a:pt x="15580" y="414"/>
                  </a:lnTo>
                  <a:lnTo>
                    <a:pt x="15422" y="316"/>
                  </a:lnTo>
                  <a:lnTo>
                    <a:pt x="15264" y="237"/>
                  </a:lnTo>
                  <a:lnTo>
                    <a:pt x="15087" y="158"/>
                  </a:lnTo>
                  <a:lnTo>
                    <a:pt x="14909" y="99"/>
                  </a:lnTo>
                  <a:lnTo>
                    <a:pt x="14732" y="59"/>
                  </a:lnTo>
                  <a:lnTo>
                    <a:pt x="14554" y="20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2"/>
            <p:cNvSpPr/>
            <p:nvPr/>
          </p:nvSpPr>
          <p:spPr>
            <a:xfrm>
              <a:off x="7296881" y="-11163042"/>
              <a:ext cx="466967" cy="1463785"/>
            </a:xfrm>
            <a:custGeom>
              <a:avLst/>
              <a:gdLst/>
              <a:ahLst/>
              <a:cxnLst/>
              <a:rect l="l" t="t" r="r" b="b"/>
              <a:pathLst>
                <a:path w="14042" h="44017" extrusionOk="0">
                  <a:moveTo>
                    <a:pt x="10137" y="0"/>
                  </a:moveTo>
                  <a:lnTo>
                    <a:pt x="9939" y="20"/>
                  </a:lnTo>
                  <a:lnTo>
                    <a:pt x="9762" y="59"/>
                  </a:lnTo>
                  <a:lnTo>
                    <a:pt x="9604" y="119"/>
                  </a:lnTo>
                  <a:lnTo>
                    <a:pt x="9427" y="178"/>
                  </a:lnTo>
                  <a:lnTo>
                    <a:pt x="9269" y="276"/>
                  </a:lnTo>
                  <a:lnTo>
                    <a:pt x="9111" y="375"/>
                  </a:lnTo>
                  <a:lnTo>
                    <a:pt x="8973" y="493"/>
                  </a:lnTo>
                  <a:lnTo>
                    <a:pt x="8855" y="651"/>
                  </a:lnTo>
                  <a:lnTo>
                    <a:pt x="8737" y="809"/>
                  </a:lnTo>
                  <a:lnTo>
                    <a:pt x="8638" y="986"/>
                  </a:lnTo>
                  <a:lnTo>
                    <a:pt x="8539" y="1183"/>
                  </a:lnTo>
                  <a:lnTo>
                    <a:pt x="8480" y="1400"/>
                  </a:lnTo>
                  <a:lnTo>
                    <a:pt x="8244" y="2248"/>
                  </a:lnTo>
                  <a:lnTo>
                    <a:pt x="8007" y="3077"/>
                  </a:lnTo>
                  <a:lnTo>
                    <a:pt x="7731" y="3905"/>
                  </a:lnTo>
                  <a:lnTo>
                    <a:pt x="7455" y="4733"/>
                  </a:lnTo>
                  <a:lnTo>
                    <a:pt x="7159" y="5542"/>
                  </a:lnTo>
                  <a:lnTo>
                    <a:pt x="6843" y="6350"/>
                  </a:lnTo>
                  <a:lnTo>
                    <a:pt x="6193" y="7987"/>
                  </a:lnTo>
                  <a:lnTo>
                    <a:pt x="5522" y="9604"/>
                  </a:lnTo>
                  <a:lnTo>
                    <a:pt x="4832" y="11201"/>
                  </a:lnTo>
                  <a:lnTo>
                    <a:pt x="4122" y="12819"/>
                  </a:lnTo>
                  <a:lnTo>
                    <a:pt x="3432" y="14416"/>
                  </a:lnTo>
                  <a:lnTo>
                    <a:pt x="2781" y="16033"/>
                  </a:lnTo>
                  <a:lnTo>
                    <a:pt x="2465" y="16842"/>
                  </a:lnTo>
                  <a:lnTo>
                    <a:pt x="2150" y="17670"/>
                  </a:lnTo>
                  <a:lnTo>
                    <a:pt x="1874" y="18478"/>
                  </a:lnTo>
                  <a:lnTo>
                    <a:pt x="1578" y="19307"/>
                  </a:lnTo>
                  <a:lnTo>
                    <a:pt x="1322" y="20135"/>
                  </a:lnTo>
                  <a:lnTo>
                    <a:pt x="1085" y="20963"/>
                  </a:lnTo>
                  <a:lnTo>
                    <a:pt x="868" y="21791"/>
                  </a:lnTo>
                  <a:lnTo>
                    <a:pt x="651" y="22639"/>
                  </a:lnTo>
                  <a:lnTo>
                    <a:pt x="474" y="23487"/>
                  </a:lnTo>
                  <a:lnTo>
                    <a:pt x="336" y="24355"/>
                  </a:lnTo>
                  <a:lnTo>
                    <a:pt x="198" y="25203"/>
                  </a:lnTo>
                  <a:lnTo>
                    <a:pt x="99" y="26071"/>
                  </a:lnTo>
                  <a:lnTo>
                    <a:pt x="40" y="26958"/>
                  </a:lnTo>
                  <a:lnTo>
                    <a:pt x="0" y="27846"/>
                  </a:lnTo>
                  <a:lnTo>
                    <a:pt x="0" y="28516"/>
                  </a:lnTo>
                  <a:lnTo>
                    <a:pt x="40" y="29187"/>
                  </a:lnTo>
                  <a:lnTo>
                    <a:pt x="79" y="29857"/>
                  </a:lnTo>
                  <a:lnTo>
                    <a:pt x="158" y="30547"/>
                  </a:lnTo>
                  <a:lnTo>
                    <a:pt x="257" y="31218"/>
                  </a:lnTo>
                  <a:lnTo>
                    <a:pt x="375" y="31888"/>
                  </a:lnTo>
                  <a:lnTo>
                    <a:pt x="513" y="32539"/>
                  </a:lnTo>
                  <a:lnTo>
                    <a:pt x="691" y="33210"/>
                  </a:lnTo>
                  <a:lnTo>
                    <a:pt x="888" y="33860"/>
                  </a:lnTo>
                  <a:lnTo>
                    <a:pt x="1105" y="34491"/>
                  </a:lnTo>
                  <a:lnTo>
                    <a:pt x="1341" y="35142"/>
                  </a:lnTo>
                  <a:lnTo>
                    <a:pt x="1598" y="35753"/>
                  </a:lnTo>
                  <a:lnTo>
                    <a:pt x="1894" y="36365"/>
                  </a:lnTo>
                  <a:lnTo>
                    <a:pt x="2209" y="36956"/>
                  </a:lnTo>
                  <a:lnTo>
                    <a:pt x="2544" y="37548"/>
                  </a:lnTo>
                  <a:lnTo>
                    <a:pt x="2899" y="38120"/>
                  </a:lnTo>
                  <a:lnTo>
                    <a:pt x="3274" y="38672"/>
                  </a:lnTo>
                  <a:lnTo>
                    <a:pt x="3668" y="39205"/>
                  </a:lnTo>
                  <a:lnTo>
                    <a:pt x="4102" y="39717"/>
                  </a:lnTo>
                  <a:lnTo>
                    <a:pt x="4536" y="40210"/>
                  </a:lnTo>
                  <a:lnTo>
                    <a:pt x="5009" y="40664"/>
                  </a:lnTo>
                  <a:lnTo>
                    <a:pt x="5502" y="41117"/>
                  </a:lnTo>
                  <a:lnTo>
                    <a:pt x="6015" y="41532"/>
                  </a:lnTo>
                  <a:lnTo>
                    <a:pt x="6548" y="41926"/>
                  </a:lnTo>
                  <a:lnTo>
                    <a:pt x="7100" y="42301"/>
                  </a:lnTo>
                  <a:lnTo>
                    <a:pt x="7672" y="42636"/>
                  </a:lnTo>
                  <a:lnTo>
                    <a:pt x="8263" y="42951"/>
                  </a:lnTo>
                  <a:lnTo>
                    <a:pt x="8894" y="43228"/>
                  </a:lnTo>
                  <a:lnTo>
                    <a:pt x="9525" y="43464"/>
                  </a:lnTo>
                  <a:lnTo>
                    <a:pt x="10176" y="43681"/>
                  </a:lnTo>
                  <a:lnTo>
                    <a:pt x="10866" y="43859"/>
                  </a:lnTo>
                  <a:lnTo>
                    <a:pt x="11557" y="43997"/>
                  </a:lnTo>
                  <a:lnTo>
                    <a:pt x="11793" y="44016"/>
                  </a:lnTo>
                  <a:lnTo>
                    <a:pt x="12010" y="44016"/>
                  </a:lnTo>
                  <a:lnTo>
                    <a:pt x="12207" y="43997"/>
                  </a:lnTo>
                  <a:lnTo>
                    <a:pt x="12424" y="43977"/>
                  </a:lnTo>
                  <a:lnTo>
                    <a:pt x="12602" y="43918"/>
                  </a:lnTo>
                  <a:lnTo>
                    <a:pt x="12799" y="43839"/>
                  </a:lnTo>
                  <a:lnTo>
                    <a:pt x="12957" y="43740"/>
                  </a:lnTo>
                  <a:lnTo>
                    <a:pt x="13114" y="43642"/>
                  </a:lnTo>
                  <a:lnTo>
                    <a:pt x="13272" y="43523"/>
                  </a:lnTo>
                  <a:lnTo>
                    <a:pt x="13410" y="43385"/>
                  </a:lnTo>
                  <a:lnTo>
                    <a:pt x="13529" y="43247"/>
                  </a:lnTo>
                  <a:lnTo>
                    <a:pt x="13647" y="43090"/>
                  </a:lnTo>
                  <a:lnTo>
                    <a:pt x="13746" y="42932"/>
                  </a:lnTo>
                  <a:lnTo>
                    <a:pt x="13824" y="42754"/>
                  </a:lnTo>
                  <a:lnTo>
                    <a:pt x="13903" y="42577"/>
                  </a:lnTo>
                  <a:lnTo>
                    <a:pt x="13943" y="42399"/>
                  </a:lnTo>
                  <a:lnTo>
                    <a:pt x="14002" y="42222"/>
                  </a:lnTo>
                  <a:lnTo>
                    <a:pt x="14022" y="42044"/>
                  </a:lnTo>
                  <a:lnTo>
                    <a:pt x="14041" y="41867"/>
                  </a:lnTo>
                  <a:lnTo>
                    <a:pt x="14022" y="41689"/>
                  </a:lnTo>
                  <a:lnTo>
                    <a:pt x="14002" y="41512"/>
                  </a:lnTo>
                  <a:lnTo>
                    <a:pt x="13962" y="41334"/>
                  </a:lnTo>
                  <a:lnTo>
                    <a:pt x="13923" y="41177"/>
                  </a:lnTo>
                  <a:lnTo>
                    <a:pt x="13844" y="41019"/>
                  </a:lnTo>
                  <a:lnTo>
                    <a:pt x="13765" y="40881"/>
                  </a:lnTo>
                  <a:lnTo>
                    <a:pt x="13647" y="40743"/>
                  </a:lnTo>
                  <a:lnTo>
                    <a:pt x="13529" y="40605"/>
                  </a:lnTo>
                  <a:lnTo>
                    <a:pt x="13371" y="40486"/>
                  </a:lnTo>
                  <a:lnTo>
                    <a:pt x="13213" y="40388"/>
                  </a:lnTo>
                  <a:lnTo>
                    <a:pt x="13036" y="40309"/>
                  </a:lnTo>
                  <a:lnTo>
                    <a:pt x="12838" y="40230"/>
                  </a:lnTo>
                  <a:lnTo>
                    <a:pt x="12602" y="40191"/>
                  </a:lnTo>
                  <a:lnTo>
                    <a:pt x="12247" y="40112"/>
                  </a:lnTo>
                  <a:lnTo>
                    <a:pt x="11912" y="40053"/>
                  </a:lnTo>
                  <a:lnTo>
                    <a:pt x="11241" y="39855"/>
                  </a:lnTo>
                  <a:lnTo>
                    <a:pt x="10610" y="39638"/>
                  </a:lnTo>
                  <a:lnTo>
                    <a:pt x="10018" y="39382"/>
                  </a:lnTo>
                  <a:lnTo>
                    <a:pt x="9446" y="39086"/>
                  </a:lnTo>
                  <a:lnTo>
                    <a:pt x="8914" y="38751"/>
                  </a:lnTo>
                  <a:lnTo>
                    <a:pt x="8401" y="38396"/>
                  </a:lnTo>
                  <a:lnTo>
                    <a:pt x="7928" y="38002"/>
                  </a:lnTo>
                  <a:lnTo>
                    <a:pt x="7474" y="37587"/>
                  </a:lnTo>
                  <a:lnTo>
                    <a:pt x="7060" y="37134"/>
                  </a:lnTo>
                  <a:lnTo>
                    <a:pt x="6666" y="36661"/>
                  </a:lnTo>
                  <a:lnTo>
                    <a:pt x="6311" y="36168"/>
                  </a:lnTo>
                  <a:lnTo>
                    <a:pt x="5976" y="35655"/>
                  </a:lnTo>
                  <a:lnTo>
                    <a:pt x="5680" y="35122"/>
                  </a:lnTo>
                  <a:lnTo>
                    <a:pt x="5404" y="34570"/>
                  </a:lnTo>
                  <a:lnTo>
                    <a:pt x="5147" y="33979"/>
                  </a:lnTo>
                  <a:lnTo>
                    <a:pt x="4930" y="33407"/>
                  </a:lnTo>
                  <a:lnTo>
                    <a:pt x="4733" y="32795"/>
                  </a:lnTo>
                  <a:lnTo>
                    <a:pt x="4556" y="32184"/>
                  </a:lnTo>
                  <a:lnTo>
                    <a:pt x="4398" y="31553"/>
                  </a:lnTo>
                  <a:lnTo>
                    <a:pt x="4280" y="30922"/>
                  </a:lnTo>
                  <a:lnTo>
                    <a:pt x="4181" y="30291"/>
                  </a:lnTo>
                  <a:lnTo>
                    <a:pt x="4102" y="29640"/>
                  </a:lnTo>
                  <a:lnTo>
                    <a:pt x="4063" y="28989"/>
                  </a:lnTo>
                  <a:lnTo>
                    <a:pt x="4023" y="28339"/>
                  </a:lnTo>
                  <a:lnTo>
                    <a:pt x="4023" y="27688"/>
                  </a:lnTo>
                  <a:lnTo>
                    <a:pt x="4043" y="27037"/>
                  </a:lnTo>
                  <a:lnTo>
                    <a:pt x="4083" y="26386"/>
                  </a:lnTo>
                  <a:lnTo>
                    <a:pt x="4142" y="25755"/>
                  </a:lnTo>
                  <a:lnTo>
                    <a:pt x="4221" y="25124"/>
                  </a:lnTo>
                  <a:lnTo>
                    <a:pt x="4319" y="24493"/>
                  </a:lnTo>
                  <a:lnTo>
                    <a:pt x="4437" y="23862"/>
                  </a:lnTo>
                  <a:lnTo>
                    <a:pt x="4595" y="23172"/>
                  </a:lnTo>
                  <a:lnTo>
                    <a:pt x="4753" y="22482"/>
                  </a:lnTo>
                  <a:lnTo>
                    <a:pt x="4950" y="21791"/>
                  </a:lnTo>
                  <a:lnTo>
                    <a:pt x="5147" y="21101"/>
                  </a:lnTo>
                  <a:lnTo>
                    <a:pt x="5345" y="20431"/>
                  </a:lnTo>
                  <a:lnTo>
                    <a:pt x="5581" y="19740"/>
                  </a:lnTo>
                  <a:lnTo>
                    <a:pt x="6055" y="18399"/>
                  </a:lnTo>
                  <a:lnTo>
                    <a:pt x="6567" y="17078"/>
                  </a:lnTo>
                  <a:lnTo>
                    <a:pt x="7100" y="15757"/>
                  </a:lnTo>
                  <a:lnTo>
                    <a:pt x="7652" y="14436"/>
                  </a:lnTo>
                  <a:lnTo>
                    <a:pt x="8224" y="13134"/>
                  </a:lnTo>
                  <a:lnTo>
                    <a:pt x="9368" y="10511"/>
                  </a:lnTo>
                  <a:lnTo>
                    <a:pt x="9920" y="9190"/>
                  </a:lnTo>
                  <a:lnTo>
                    <a:pt x="10472" y="7869"/>
                  </a:lnTo>
                  <a:lnTo>
                    <a:pt x="10985" y="6528"/>
                  </a:lnTo>
                  <a:lnTo>
                    <a:pt x="11458" y="5187"/>
                  </a:lnTo>
                  <a:lnTo>
                    <a:pt x="11675" y="4516"/>
                  </a:lnTo>
                  <a:lnTo>
                    <a:pt x="11892" y="3826"/>
                  </a:lnTo>
                  <a:lnTo>
                    <a:pt x="12089" y="3136"/>
                  </a:lnTo>
                  <a:lnTo>
                    <a:pt x="12286" y="2446"/>
                  </a:lnTo>
                  <a:lnTo>
                    <a:pt x="12326" y="2229"/>
                  </a:lnTo>
                  <a:lnTo>
                    <a:pt x="12345" y="2012"/>
                  </a:lnTo>
                  <a:lnTo>
                    <a:pt x="12345" y="1795"/>
                  </a:lnTo>
                  <a:lnTo>
                    <a:pt x="12326" y="1598"/>
                  </a:lnTo>
                  <a:lnTo>
                    <a:pt x="12286" y="1420"/>
                  </a:lnTo>
                  <a:lnTo>
                    <a:pt x="12227" y="1223"/>
                  </a:lnTo>
                  <a:lnTo>
                    <a:pt x="12148" y="1065"/>
                  </a:lnTo>
                  <a:lnTo>
                    <a:pt x="12050" y="907"/>
                  </a:lnTo>
                  <a:lnTo>
                    <a:pt x="11931" y="750"/>
                  </a:lnTo>
                  <a:lnTo>
                    <a:pt x="11813" y="631"/>
                  </a:lnTo>
                  <a:lnTo>
                    <a:pt x="11675" y="493"/>
                  </a:lnTo>
                  <a:lnTo>
                    <a:pt x="11517" y="395"/>
                  </a:lnTo>
                  <a:lnTo>
                    <a:pt x="11359" y="296"/>
                  </a:lnTo>
                  <a:lnTo>
                    <a:pt x="11202" y="217"/>
                  </a:lnTo>
                  <a:lnTo>
                    <a:pt x="11024" y="138"/>
                  </a:lnTo>
                  <a:lnTo>
                    <a:pt x="10847" y="79"/>
                  </a:lnTo>
                  <a:lnTo>
                    <a:pt x="10669" y="40"/>
                  </a:lnTo>
                  <a:lnTo>
                    <a:pt x="10492" y="2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2"/>
            <p:cNvSpPr/>
            <p:nvPr/>
          </p:nvSpPr>
          <p:spPr>
            <a:xfrm>
              <a:off x="7684468" y="-9861943"/>
              <a:ext cx="228894" cy="456491"/>
            </a:xfrm>
            <a:custGeom>
              <a:avLst/>
              <a:gdLst/>
              <a:ahLst/>
              <a:cxnLst/>
              <a:rect l="l" t="t" r="r" b="b"/>
              <a:pathLst>
                <a:path w="6883" h="13727" extrusionOk="0">
                  <a:moveTo>
                    <a:pt x="6883" y="1"/>
                  </a:moveTo>
                  <a:lnTo>
                    <a:pt x="6488" y="60"/>
                  </a:lnTo>
                  <a:lnTo>
                    <a:pt x="6094" y="119"/>
                  </a:lnTo>
                  <a:lnTo>
                    <a:pt x="5285" y="198"/>
                  </a:lnTo>
                  <a:lnTo>
                    <a:pt x="4496" y="257"/>
                  </a:lnTo>
                  <a:lnTo>
                    <a:pt x="3688" y="316"/>
                  </a:lnTo>
                  <a:lnTo>
                    <a:pt x="2800" y="415"/>
                  </a:lnTo>
                  <a:lnTo>
                    <a:pt x="1913" y="513"/>
                  </a:lnTo>
                  <a:lnTo>
                    <a:pt x="1026" y="651"/>
                  </a:lnTo>
                  <a:lnTo>
                    <a:pt x="138" y="829"/>
                  </a:lnTo>
                  <a:lnTo>
                    <a:pt x="178" y="1637"/>
                  </a:lnTo>
                  <a:lnTo>
                    <a:pt x="178" y="2446"/>
                  </a:lnTo>
                  <a:lnTo>
                    <a:pt x="138" y="3274"/>
                  </a:lnTo>
                  <a:lnTo>
                    <a:pt x="59" y="4083"/>
                  </a:lnTo>
                  <a:lnTo>
                    <a:pt x="20" y="4497"/>
                  </a:lnTo>
                  <a:lnTo>
                    <a:pt x="0" y="4714"/>
                  </a:lnTo>
                  <a:lnTo>
                    <a:pt x="20" y="4931"/>
                  </a:lnTo>
                  <a:lnTo>
                    <a:pt x="59" y="5148"/>
                  </a:lnTo>
                  <a:lnTo>
                    <a:pt x="138" y="5365"/>
                  </a:lnTo>
                  <a:lnTo>
                    <a:pt x="335" y="5779"/>
                  </a:lnTo>
                  <a:lnTo>
                    <a:pt x="493" y="6193"/>
                  </a:lnTo>
                  <a:lnTo>
                    <a:pt x="651" y="6627"/>
                  </a:lnTo>
                  <a:lnTo>
                    <a:pt x="769" y="7061"/>
                  </a:lnTo>
                  <a:lnTo>
                    <a:pt x="888" y="7494"/>
                  </a:lnTo>
                  <a:lnTo>
                    <a:pt x="966" y="7928"/>
                  </a:lnTo>
                  <a:lnTo>
                    <a:pt x="1045" y="8382"/>
                  </a:lnTo>
                  <a:lnTo>
                    <a:pt x="1164" y="9269"/>
                  </a:lnTo>
                  <a:lnTo>
                    <a:pt x="1243" y="10176"/>
                  </a:lnTo>
                  <a:lnTo>
                    <a:pt x="1321" y="11084"/>
                  </a:lnTo>
                  <a:lnTo>
                    <a:pt x="1400" y="11991"/>
                  </a:lnTo>
                  <a:lnTo>
                    <a:pt x="1499" y="12898"/>
                  </a:lnTo>
                  <a:lnTo>
                    <a:pt x="1519" y="13075"/>
                  </a:lnTo>
                  <a:lnTo>
                    <a:pt x="1558" y="13253"/>
                  </a:lnTo>
                  <a:lnTo>
                    <a:pt x="1637" y="13411"/>
                  </a:lnTo>
                  <a:lnTo>
                    <a:pt x="1736" y="13549"/>
                  </a:lnTo>
                  <a:lnTo>
                    <a:pt x="1854" y="13647"/>
                  </a:lnTo>
                  <a:lnTo>
                    <a:pt x="1972" y="13706"/>
                  </a:lnTo>
                  <a:lnTo>
                    <a:pt x="2091" y="13726"/>
                  </a:lnTo>
                  <a:lnTo>
                    <a:pt x="2209" y="13687"/>
                  </a:lnTo>
                  <a:lnTo>
                    <a:pt x="2327" y="13647"/>
                  </a:lnTo>
                  <a:lnTo>
                    <a:pt x="2445" y="13549"/>
                  </a:lnTo>
                  <a:lnTo>
                    <a:pt x="2524" y="13450"/>
                  </a:lnTo>
                  <a:lnTo>
                    <a:pt x="2603" y="13332"/>
                  </a:lnTo>
                  <a:lnTo>
                    <a:pt x="2879" y="12760"/>
                  </a:lnTo>
                  <a:lnTo>
                    <a:pt x="3136" y="12188"/>
                  </a:lnTo>
                  <a:lnTo>
                    <a:pt x="3372" y="11596"/>
                  </a:lnTo>
                  <a:lnTo>
                    <a:pt x="3609" y="10985"/>
                  </a:lnTo>
                  <a:lnTo>
                    <a:pt x="3806" y="10374"/>
                  </a:lnTo>
                  <a:lnTo>
                    <a:pt x="3984" y="9762"/>
                  </a:lnTo>
                  <a:lnTo>
                    <a:pt x="4161" y="9151"/>
                  </a:lnTo>
                  <a:lnTo>
                    <a:pt x="4299" y="8540"/>
                  </a:lnTo>
                  <a:lnTo>
                    <a:pt x="4418" y="7987"/>
                  </a:lnTo>
                  <a:lnTo>
                    <a:pt x="4477" y="7435"/>
                  </a:lnTo>
                  <a:lnTo>
                    <a:pt x="4516" y="6883"/>
                  </a:lnTo>
                  <a:lnTo>
                    <a:pt x="4536" y="6331"/>
                  </a:lnTo>
                  <a:lnTo>
                    <a:pt x="4536" y="5759"/>
                  </a:lnTo>
                  <a:lnTo>
                    <a:pt x="4477" y="5286"/>
                  </a:lnTo>
                  <a:lnTo>
                    <a:pt x="4378" y="4418"/>
                  </a:lnTo>
                  <a:lnTo>
                    <a:pt x="4319" y="3984"/>
                  </a:lnTo>
                  <a:lnTo>
                    <a:pt x="4260" y="3610"/>
                  </a:lnTo>
                  <a:lnTo>
                    <a:pt x="4181" y="3353"/>
                  </a:lnTo>
                  <a:lnTo>
                    <a:pt x="4141" y="3294"/>
                  </a:lnTo>
                  <a:lnTo>
                    <a:pt x="4122" y="3255"/>
                  </a:lnTo>
                  <a:lnTo>
                    <a:pt x="5719" y="3136"/>
                  </a:lnTo>
                  <a:lnTo>
                    <a:pt x="5837" y="3117"/>
                  </a:lnTo>
                  <a:lnTo>
                    <a:pt x="5897" y="3097"/>
                  </a:lnTo>
                  <a:lnTo>
                    <a:pt x="5956" y="3057"/>
                  </a:lnTo>
                  <a:lnTo>
                    <a:pt x="5995" y="3018"/>
                  </a:lnTo>
                  <a:lnTo>
                    <a:pt x="6015" y="2959"/>
                  </a:lnTo>
                  <a:lnTo>
                    <a:pt x="6054" y="2860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2"/>
            <p:cNvSpPr/>
            <p:nvPr/>
          </p:nvSpPr>
          <p:spPr>
            <a:xfrm>
              <a:off x="7139486" y="-12087064"/>
              <a:ext cx="1287368" cy="1330632"/>
            </a:xfrm>
            <a:custGeom>
              <a:avLst/>
              <a:gdLst/>
              <a:ahLst/>
              <a:cxnLst/>
              <a:rect l="l" t="t" r="r" b="b"/>
              <a:pathLst>
                <a:path w="38712" h="40013" extrusionOk="0">
                  <a:moveTo>
                    <a:pt x="15225" y="0"/>
                  </a:moveTo>
                  <a:lnTo>
                    <a:pt x="14712" y="39"/>
                  </a:lnTo>
                  <a:lnTo>
                    <a:pt x="14219" y="99"/>
                  </a:lnTo>
                  <a:lnTo>
                    <a:pt x="13726" y="178"/>
                  </a:lnTo>
                  <a:lnTo>
                    <a:pt x="13233" y="296"/>
                  </a:lnTo>
                  <a:lnTo>
                    <a:pt x="12760" y="414"/>
                  </a:lnTo>
                  <a:lnTo>
                    <a:pt x="12267" y="572"/>
                  </a:lnTo>
                  <a:lnTo>
                    <a:pt x="11793" y="749"/>
                  </a:lnTo>
                  <a:lnTo>
                    <a:pt x="11340" y="927"/>
                  </a:lnTo>
                  <a:lnTo>
                    <a:pt x="10866" y="1144"/>
                  </a:lnTo>
                  <a:lnTo>
                    <a:pt x="10413" y="1361"/>
                  </a:lnTo>
                  <a:lnTo>
                    <a:pt x="9979" y="1617"/>
                  </a:lnTo>
                  <a:lnTo>
                    <a:pt x="9545" y="1873"/>
                  </a:lnTo>
                  <a:lnTo>
                    <a:pt x="9111" y="2150"/>
                  </a:lnTo>
                  <a:lnTo>
                    <a:pt x="8697" y="2445"/>
                  </a:lnTo>
                  <a:lnTo>
                    <a:pt x="8283" y="2761"/>
                  </a:lnTo>
                  <a:lnTo>
                    <a:pt x="7889" y="3076"/>
                  </a:lnTo>
                  <a:lnTo>
                    <a:pt x="7494" y="3412"/>
                  </a:lnTo>
                  <a:lnTo>
                    <a:pt x="7120" y="3767"/>
                  </a:lnTo>
                  <a:lnTo>
                    <a:pt x="6745" y="4122"/>
                  </a:lnTo>
                  <a:lnTo>
                    <a:pt x="6390" y="4496"/>
                  </a:lnTo>
                  <a:lnTo>
                    <a:pt x="6035" y="4891"/>
                  </a:lnTo>
                  <a:lnTo>
                    <a:pt x="5700" y="5285"/>
                  </a:lnTo>
                  <a:lnTo>
                    <a:pt x="5384" y="5680"/>
                  </a:lnTo>
                  <a:lnTo>
                    <a:pt x="5088" y="6094"/>
                  </a:lnTo>
                  <a:lnTo>
                    <a:pt x="4793" y="6508"/>
                  </a:lnTo>
                  <a:lnTo>
                    <a:pt x="4300" y="7277"/>
                  </a:lnTo>
                  <a:lnTo>
                    <a:pt x="3846" y="8046"/>
                  </a:lnTo>
                  <a:lnTo>
                    <a:pt x="3412" y="8855"/>
                  </a:lnTo>
                  <a:lnTo>
                    <a:pt x="3037" y="9663"/>
                  </a:lnTo>
                  <a:lnTo>
                    <a:pt x="2682" y="10491"/>
                  </a:lnTo>
                  <a:lnTo>
                    <a:pt x="2347" y="11339"/>
                  </a:lnTo>
                  <a:lnTo>
                    <a:pt x="2051" y="12187"/>
                  </a:lnTo>
                  <a:lnTo>
                    <a:pt x="1775" y="13055"/>
                  </a:lnTo>
                  <a:lnTo>
                    <a:pt x="1539" y="13942"/>
                  </a:lnTo>
                  <a:lnTo>
                    <a:pt x="1302" y="14810"/>
                  </a:lnTo>
                  <a:lnTo>
                    <a:pt x="1105" y="15698"/>
                  </a:lnTo>
                  <a:lnTo>
                    <a:pt x="908" y="16605"/>
                  </a:lnTo>
                  <a:lnTo>
                    <a:pt x="750" y="17492"/>
                  </a:lnTo>
                  <a:lnTo>
                    <a:pt x="592" y="18399"/>
                  </a:lnTo>
                  <a:lnTo>
                    <a:pt x="454" y="19306"/>
                  </a:lnTo>
                  <a:lnTo>
                    <a:pt x="336" y="20194"/>
                  </a:lnTo>
                  <a:lnTo>
                    <a:pt x="217" y="21081"/>
                  </a:lnTo>
                  <a:lnTo>
                    <a:pt x="119" y="21949"/>
                  </a:lnTo>
                  <a:lnTo>
                    <a:pt x="60" y="22836"/>
                  </a:lnTo>
                  <a:lnTo>
                    <a:pt x="0" y="23704"/>
                  </a:lnTo>
                  <a:lnTo>
                    <a:pt x="0" y="24591"/>
                  </a:lnTo>
                  <a:lnTo>
                    <a:pt x="20" y="25479"/>
                  </a:lnTo>
                  <a:lnTo>
                    <a:pt x="60" y="25913"/>
                  </a:lnTo>
                  <a:lnTo>
                    <a:pt x="99" y="26366"/>
                  </a:lnTo>
                  <a:lnTo>
                    <a:pt x="158" y="26800"/>
                  </a:lnTo>
                  <a:lnTo>
                    <a:pt x="237" y="27234"/>
                  </a:lnTo>
                  <a:lnTo>
                    <a:pt x="336" y="27747"/>
                  </a:lnTo>
                  <a:lnTo>
                    <a:pt x="474" y="28240"/>
                  </a:lnTo>
                  <a:lnTo>
                    <a:pt x="632" y="28674"/>
                  </a:lnTo>
                  <a:lnTo>
                    <a:pt x="809" y="29088"/>
                  </a:lnTo>
                  <a:lnTo>
                    <a:pt x="1006" y="29462"/>
                  </a:lnTo>
                  <a:lnTo>
                    <a:pt x="1243" y="29817"/>
                  </a:lnTo>
                  <a:lnTo>
                    <a:pt x="1499" y="30153"/>
                  </a:lnTo>
                  <a:lnTo>
                    <a:pt x="1775" y="30448"/>
                  </a:lnTo>
                  <a:lnTo>
                    <a:pt x="2091" y="30725"/>
                  </a:lnTo>
                  <a:lnTo>
                    <a:pt x="2426" y="30981"/>
                  </a:lnTo>
                  <a:lnTo>
                    <a:pt x="2781" y="31218"/>
                  </a:lnTo>
                  <a:lnTo>
                    <a:pt x="3175" y="31435"/>
                  </a:lnTo>
                  <a:lnTo>
                    <a:pt x="3590" y="31651"/>
                  </a:lnTo>
                  <a:lnTo>
                    <a:pt x="4043" y="31829"/>
                  </a:lnTo>
                  <a:lnTo>
                    <a:pt x="4516" y="32026"/>
                  </a:lnTo>
                  <a:lnTo>
                    <a:pt x="5029" y="32204"/>
                  </a:lnTo>
                  <a:lnTo>
                    <a:pt x="5818" y="32440"/>
                  </a:lnTo>
                  <a:lnTo>
                    <a:pt x="6627" y="32697"/>
                  </a:lnTo>
                  <a:lnTo>
                    <a:pt x="7415" y="32953"/>
                  </a:lnTo>
                  <a:lnTo>
                    <a:pt x="8184" y="33229"/>
                  </a:lnTo>
                  <a:lnTo>
                    <a:pt x="8579" y="33387"/>
                  </a:lnTo>
                  <a:lnTo>
                    <a:pt x="8954" y="33545"/>
                  </a:lnTo>
                  <a:lnTo>
                    <a:pt x="9309" y="33722"/>
                  </a:lnTo>
                  <a:lnTo>
                    <a:pt x="9663" y="33919"/>
                  </a:lnTo>
                  <a:lnTo>
                    <a:pt x="10018" y="34136"/>
                  </a:lnTo>
                  <a:lnTo>
                    <a:pt x="10334" y="34373"/>
                  </a:lnTo>
                  <a:lnTo>
                    <a:pt x="10669" y="34610"/>
                  </a:lnTo>
                  <a:lnTo>
                    <a:pt x="10965" y="34886"/>
                  </a:lnTo>
                  <a:lnTo>
                    <a:pt x="11281" y="35221"/>
                  </a:lnTo>
                  <a:lnTo>
                    <a:pt x="11576" y="35596"/>
                  </a:lnTo>
                  <a:lnTo>
                    <a:pt x="11852" y="35951"/>
                  </a:lnTo>
                  <a:lnTo>
                    <a:pt x="12129" y="36325"/>
                  </a:lnTo>
                  <a:lnTo>
                    <a:pt x="12661" y="37094"/>
                  </a:lnTo>
                  <a:lnTo>
                    <a:pt x="12937" y="37449"/>
                  </a:lnTo>
                  <a:lnTo>
                    <a:pt x="13253" y="37804"/>
                  </a:lnTo>
                  <a:lnTo>
                    <a:pt x="13588" y="38179"/>
                  </a:lnTo>
                  <a:lnTo>
                    <a:pt x="13923" y="38494"/>
                  </a:lnTo>
                  <a:lnTo>
                    <a:pt x="14278" y="38790"/>
                  </a:lnTo>
                  <a:lnTo>
                    <a:pt x="14633" y="39027"/>
                  </a:lnTo>
                  <a:lnTo>
                    <a:pt x="14988" y="39264"/>
                  </a:lnTo>
                  <a:lnTo>
                    <a:pt x="15343" y="39441"/>
                  </a:lnTo>
                  <a:lnTo>
                    <a:pt x="15698" y="39619"/>
                  </a:lnTo>
                  <a:lnTo>
                    <a:pt x="16073" y="39737"/>
                  </a:lnTo>
                  <a:lnTo>
                    <a:pt x="16428" y="39855"/>
                  </a:lnTo>
                  <a:lnTo>
                    <a:pt x="16802" y="39934"/>
                  </a:lnTo>
                  <a:lnTo>
                    <a:pt x="17157" y="39973"/>
                  </a:lnTo>
                  <a:lnTo>
                    <a:pt x="17532" y="40013"/>
                  </a:lnTo>
                  <a:lnTo>
                    <a:pt x="17907" y="40013"/>
                  </a:lnTo>
                  <a:lnTo>
                    <a:pt x="18262" y="39993"/>
                  </a:lnTo>
                  <a:lnTo>
                    <a:pt x="18636" y="39954"/>
                  </a:lnTo>
                  <a:lnTo>
                    <a:pt x="19011" y="39895"/>
                  </a:lnTo>
                  <a:lnTo>
                    <a:pt x="19386" y="39816"/>
                  </a:lnTo>
                  <a:lnTo>
                    <a:pt x="19741" y="39717"/>
                  </a:lnTo>
                  <a:lnTo>
                    <a:pt x="20115" y="39599"/>
                  </a:lnTo>
                  <a:lnTo>
                    <a:pt x="20490" y="39461"/>
                  </a:lnTo>
                  <a:lnTo>
                    <a:pt x="20845" y="39323"/>
                  </a:lnTo>
                  <a:lnTo>
                    <a:pt x="21220" y="39165"/>
                  </a:lnTo>
                  <a:lnTo>
                    <a:pt x="21949" y="38810"/>
                  </a:lnTo>
                  <a:lnTo>
                    <a:pt x="22659" y="38416"/>
                  </a:lnTo>
                  <a:lnTo>
                    <a:pt x="23349" y="38001"/>
                  </a:lnTo>
                  <a:lnTo>
                    <a:pt x="24040" y="37568"/>
                  </a:lnTo>
                  <a:lnTo>
                    <a:pt x="24710" y="37094"/>
                  </a:lnTo>
                  <a:lnTo>
                    <a:pt x="26130" y="36108"/>
                  </a:lnTo>
                  <a:lnTo>
                    <a:pt x="27550" y="35043"/>
                  </a:lnTo>
                  <a:lnTo>
                    <a:pt x="28260" y="34491"/>
                  </a:lnTo>
                  <a:lnTo>
                    <a:pt x="28970" y="33919"/>
                  </a:lnTo>
                  <a:lnTo>
                    <a:pt x="29680" y="33328"/>
                  </a:lnTo>
                  <a:lnTo>
                    <a:pt x="30390" y="32736"/>
                  </a:lnTo>
                  <a:lnTo>
                    <a:pt x="31060" y="32105"/>
                  </a:lnTo>
                  <a:lnTo>
                    <a:pt x="31750" y="31474"/>
                  </a:lnTo>
                  <a:lnTo>
                    <a:pt x="32401" y="30843"/>
                  </a:lnTo>
                  <a:lnTo>
                    <a:pt x="33032" y="30172"/>
                  </a:lnTo>
                  <a:lnTo>
                    <a:pt x="33663" y="29502"/>
                  </a:lnTo>
                  <a:lnTo>
                    <a:pt x="34255" y="28812"/>
                  </a:lnTo>
                  <a:lnTo>
                    <a:pt x="34827" y="28102"/>
                  </a:lnTo>
                  <a:lnTo>
                    <a:pt x="35359" y="27392"/>
                  </a:lnTo>
                  <a:lnTo>
                    <a:pt x="35872" y="26662"/>
                  </a:lnTo>
                  <a:lnTo>
                    <a:pt x="36345" y="25913"/>
                  </a:lnTo>
                  <a:lnTo>
                    <a:pt x="36799" y="25144"/>
                  </a:lnTo>
                  <a:lnTo>
                    <a:pt x="37193" y="24375"/>
                  </a:lnTo>
                  <a:lnTo>
                    <a:pt x="37548" y="23566"/>
                  </a:lnTo>
                  <a:lnTo>
                    <a:pt x="37726" y="23172"/>
                  </a:lnTo>
                  <a:lnTo>
                    <a:pt x="37864" y="22777"/>
                  </a:lnTo>
                  <a:lnTo>
                    <a:pt x="38002" y="22363"/>
                  </a:lnTo>
                  <a:lnTo>
                    <a:pt x="38140" y="21949"/>
                  </a:lnTo>
                  <a:lnTo>
                    <a:pt x="38258" y="21535"/>
                  </a:lnTo>
                  <a:lnTo>
                    <a:pt x="38357" y="21121"/>
                  </a:lnTo>
                  <a:lnTo>
                    <a:pt x="38455" y="20707"/>
                  </a:lnTo>
                  <a:lnTo>
                    <a:pt x="38534" y="20273"/>
                  </a:lnTo>
                  <a:lnTo>
                    <a:pt x="38593" y="19839"/>
                  </a:lnTo>
                  <a:lnTo>
                    <a:pt x="38653" y="19405"/>
                  </a:lnTo>
                  <a:lnTo>
                    <a:pt x="38672" y="18971"/>
                  </a:lnTo>
                  <a:lnTo>
                    <a:pt x="38712" y="18537"/>
                  </a:lnTo>
                  <a:lnTo>
                    <a:pt x="38712" y="18103"/>
                  </a:lnTo>
                  <a:lnTo>
                    <a:pt x="38692" y="17650"/>
                  </a:lnTo>
                  <a:lnTo>
                    <a:pt x="38672" y="17196"/>
                  </a:lnTo>
                  <a:lnTo>
                    <a:pt x="38633" y="16743"/>
                  </a:lnTo>
                  <a:lnTo>
                    <a:pt x="38574" y="16289"/>
                  </a:lnTo>
                  <a:lnTo>
                    <a:pt x="38514" y="15836"/>
                  </a:lnTo>
                  <a:lnTo>
                    <a:pt x="38416" y="15382"/>
                  </a:lnTo>
                  <a:lnTo>
                    <a:pt x="38317" y="14909"/>
                  </a:lnTo>
                  <a:lnTo>
                    <a:pt x="38199" y="14435"/>
                  </a:lnTo>
                  <a:lnTo>
                    <a:pt x="38061" y="13962"/>
                  </a:lnTo>
                  <a:lnTo>
                    <a:pt x="37883" y="13469"/>
                  </a:lnTo>
                  <a:lnTo>
                    <a:pt x="37686" y="13016"/>
                  </a:lnTo>
                  <a:lnTo>
                    <a:pt x="37469" y="12562"/>
                  </a:lnTo>
                  <a:lnTo>
                    <a:pt x="37233" y="12128"/>
                  </a:lnTo>
                  <a:lnTo>
                    <a:pt x="36976" y="11734"/>
                  </a:lnTo>
                  <a:lnTo>
                    <a:pt x="36680" y="11339"/>
                  </a:lnTo>
                  <a:lnTo>
                    <a:pt x="36385" y="10984"/>
                  </a:lnTo>
                  <a:lnTo>
                    <a:pt x="36069" y="10649"/>
                  </a:lnTo>
                  <a:lnTo>
                    <a:pt x="35734" y="10334"/>
                  </a:lnTo>
                  <a:lnTo>
                    <a:pt x="35379" y="10038"/>
                  </a:lnTo>
                  <a:lnTo>
                    <a:pt x="35024" y="9742"/>
                  </a:lnTo>
                  <a:lnTo>
                    <a:pt x="34630" y="9486"/>
                  </a:lnTo>
                  <a:lnTo>
                    <a:pt x="34235" y="9249"/>
                  </a:lnTo>
                  <a:lnTo>
                    <a:pt x="33841" y="9032"/>
                  </a:lnTo>
                  <a:lnTo>
                    <a:pt x="33407" y="8835"/>
                  </a:lnTo>
                  <a:lnTo>
                    <a:pt x="32993" y="8657"/>
                  </a:lnTo>
                  <a:lnTo>
                    <a:pt x="32539" y="8480"/>
                  </a:lnTo>
                  <a:lnTo>
                    <a:pt x="32105" y="8342"/>
                  </a:lnTo>
                  <a:lnTo>
                    <a:pt x="31632" y="8223"/>
                  </a:lnTo>
                  <a:lnTo>
                    <a:pt x="31178" y="8105"/>
                  </a:lnTo>
                  <a:lnTo>
                    <a:pt x="30705" y="8026"/>
                  </a:lnTo>
                  <a:lnTo>
                    <a:pt x="30232" y="7947"/>
                  </a:lnTo>
                  <a:lnTo>
                    <a:pt x="29759" y="7888"/>
                  </a:lnTo>
                  <a:lnTo>
                    <a:pt x="29266" y="7849"/>
                  </a:lnTo>
                  <a:lnTo>
                    <a:pt x="28773" y="7829"/>
                  </a:lnTo>
                  <a:lnTo>
                    <a:pt x="28299" y="7829"/>
                  </a:lnTo>
                  <a:lnTo>
                    <a:pt x="27806" y="7849"/>
                  </a:lnTo>
                  <a:lnTo>
                    <a:pt x="27313" y="7869"/>
                  </a:lnTo>
                  <a:lnTo>
                    <a:pt x="26840" y="7908"/>
                  </a:lnTo>
                  <a:lnTo>
                    <a:pt x="26347" y="7967"/>
                  </a:lnTo>
                  <a:lnTo>
                    <a:pt x="25874" y="8046"/>
                  </a:lnTo>
                  <a:lnTo>
                    <a:pt x="25381" y="8145"/>
                  </a:lnTo>
                  <a:lnTo>
                    <a:pt x="25400" y="7809"/>
                  </a:lnTo>
                  <a:lnTo>
                    <a:pt x="25400" y="7474"/>
                  </a:lnTo>
                  <a:lnTo>
                    <a:pt x="25361" y="7159"/>
                  </a:lnTo>
                  <a:lnTo>
                    <a:pt x="25322" y="6843"/>
                  </a:lnTo>
                  <a:lnTo>
                    <a:pt x="25262" y="6528"/>
                  </a:lnTo>
                  <a:lnTo>
                    <a:pt x="25164" y="6192"/>
                  </a:lnTo>
                  <a:lnTo>
                    <a:pt x="25065" y="5896"/>
                  </a:lnTo>
                  <a:lnTo>
                    <a:pt x="24947" y="5581"/>
                  </a:lnTo>
                  <a:lnTo>
                    <a:pt x="24809" y="5285"/>
                  </a:lnTo>
                  <a:lnTo>
                    <a:pt x="24671" y="4989"/>
                  </a:lnTo>
                  <a:lnTo>
                    <a:pt x="24493" y="4694"/>
                  </a:lnTo>
                  <a:lnTo>
                    <a:pt x="24316" y="4417"/>
                  </a:lnTo>
                  <a:lnTo>
                    <a:pt x="24119" y="4141"/>
                  </a:lnTo>
                  <a:lnTo>
                    <a:pt x="23921" y="3885"/>
                  </a:lnTo>
                  <a:lnTo>
                    <a:pt x="23704" y="3629"/>
                  </a:lnTo>
                  <a:lnTo>
                    <a:pt x="23488" y="3372"/>
                  </a:lnTo>
                  <a:lnTo>
                    <a:pt x="22995" y="2899"/>
                  </a:lnTo>
                  <a:lnTo>
                    <a:pt x="22482" y="2465"/>
                  </a:lnTo>
                  <a:lnTo>
                    <a:pt x="21930" y="2051"/>
                  </a:lnTo>
                  <a:lnTo>
                    <a:pt x="21338" y="1657"/>
                  </a:lnTo>
                  <a:lnTo>
                    <a:pt x="20746" y="1302"/>
                  </a:lnTo>
                  <a:lnTo>
                    <a:pt x="20115" y="986"/>
                  </a:lnTo>
                  <a:lnTo>
                    <a:pt x="19465" y="710"/>
                  </a:lnTo>
                  <a:lnTo>
                    <a:pt x="18814" y="493"/>
                  </a:lnTo>
                  <a:lnTo>
                    <a:pt x="18301" y="335"/>
                  </a:lnTo>
                  <a:lnTo>
                    <a:pt x="17788" y="217"/>
                  </a:lnTo>
                  <a:lnTo>
                    <a:pt x="17256" y="118"/>
                  </a:lnTo>
                  <a:lnTo>
                    <a:pt x="16743" y="3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2"/>
            <p:cNvSpPr/>
            <p:nvPr/>
          </p:nvSpPr>
          <p:spPr>
            <a:xfrm>
              <a:off x="7134897" y="-12091687"/>
              <a:ext cx="1295881" cy="1339212"/>
            </a:xfrm>
            <a:custGeom>
              <a:avLst/>
              <a:gdLst/>
              <a:ahLst/>
              <a:cxnLst/>
              <a:rect l="l" t="t" r="r" b="b"/>
              <a:pathLst>
                <a:path w="38968" h="40271" extrusionOk="0">
                  <a:moveTo>
                    <a:pt x="16290" y="297"/>
                  </a:moveTo>
                  <a:lnTo>
                    <a:pt x="16684" y="317"/>
                  </a:lnTo>
                  <a:lnTo>
                    <a:pt x="17078" y="356"/>
                  </a:lnTo>
                  <a:lnTo>
                    <a:pt x="17473" y="415"/>
                  </a:lnTo>
                  <a:lnTo>
                    <a:pt x="17847" y="474"/>
                  </a:lnTo>
                  <a:lnTo>
                    <a:pt x="18222" y="553"/>
                  </a:lnTo>
                  <a:lnTo>
                    <a:pt x="18577" y="652"/>
                  </a:lnTo>
                  <a:lnTo>
                    <a:pt x="18912" y="750"/>
                  </a:lnTo>
                  <a:lnTo>
                    <a:pt x="19563" y="967"/>
                  </a:lnTo>
                  <a:lnTo>
                    <a:pt x="20194" y="1243"/>
                  </a:lnTo>
                  <a:lnTo>
                    <a:pt x="20805" y="1559"/>
                  </a:lnTo>
                  <a:lnTo>
                    <a:pt x="21397" y="1894"/>
                  </a:lnTo>
                  <a:lnTo>
                    <a:pt x="21969" y="2289"/>
                  </a:lnTo>
                  <a:lnTo>
                    <a:pt x="22521" y="2703"/>
                  </a:lnTo>
                  <a:lnTo>
                    <a:pt x="23034" y="3137"/>
                  </a:lnTo>
                  <a:lnTo>
                    <a:pt x="23527" y="3610"/>
                  </a:lnTo>
                  <a:lnTo>
                    <a:pt x="23764" y="3866"/>
                  </a:lnTo>
                  <a:lnTo>
                    <a:pt x="23980" y="4142"/>
                  </a:lnTo>
                  <a:lnTo>
                    <a:pt x="24197" y="4418"/>
                  </a:lnTo>
                  <a:lnTo>
                    <a:pt x="24395" y="4694"/>
                  </a:lnTo>
                  <a:lnTo>
                    <a:pt x="24572" y="4971"/>
                  </a:lnTo>
                  <a:lnTo>
                    <a:pt x="24730" y="5266"/>
                  </a:lnTo>
                  <a:lnTo>
                    <a:pt x="24868" y="5562"/>
                  </a:lnTo>
                  <a:lnTo>
                    <a:pt x="25006" y="5858"/>
                  </a:lnTo>
                  <a:lnTo>
                    <a:pt x="25124" y="6154"/>
                  </a:lnTo>
                  <a:lnTo>
                    <a:pt x="25203" y="6450"/>
                  </a:lnTo>
                  <a:lnTo>
                    <a:pt x="25282" y="6765"/>
                  </a:lnTo>
                  <a:lnTo>
                    <a:pt x="25341" y="7061"/>
                  </a:lnTo>
                  <a:lnTo>
                    <a:pt x="25381" y="7357"/>
                  </a:lnTo>
                  <a:lnTo>
                    <a:pt x="25400" y="7672"/>
                  </a:lnTo>
                  <a:lnTo>
                    <a:pt x="25420" y="7968"/>
                  </a:lnTo>
                  <a:lnTo>
                    <a:pt x="25400" y="8264"/>
                  </a:lnTo>
                  <a:lnTo>
                    <a:pt x="25381" y="8441"/>
                  </a:lnTo>
                  <a:lnTo>
                    <a:pt x="25558" y="8402"/>
                  </a:lnTo>
                  <a:lnTo>
                    <a:pt x="26012" y="8323"/>
                  </a:lnTo>
                  <a:lnTo>
                    <a:pt x="26465" y="8244"/>
                  </a:lnTo>
                  <a:lnTo>
                    <a:pt x="26939" y="8185"/>
                  </a:lnTo>
                  <a:lnTo>
                    <a:pt x="27412" y="8146"/>
                  </a:lnTo>
                  <a:lnTo>
                    <a:pt x="27885" y="8106"/>
                  </a:lnTo>
                  <a:lnTo>
                    <a:pt x="28832" y="8106"/>
                  </a:lnTo>
                  <a:lnTo>
                    <a:pt x="29305" y="8126"/>
                  </a:lnTo>
                  <a:lnTo>
                    <a:pt x="29778" y="8165"/>
                  </a:lnTo>
                  <a:lnTo>
                    <a:pt x="30252" y="8205"/>
                  </a:lnTo>
                  <a:lnTo>
                    <a:pt x="30725" y="8284"/>
                  </a:lnTo>
                  <a:lnTo>
                    <a:pt x="31198" y="8362"/>
                  </a:lnTo>
                  <a:lnTo>
                    <a:pt x="31652" y="8461"/>
                  </a:lnTo>
                  <a:lnTo>
                    <a:pt x="32105" y="8599"/>
                  </a:lnTo>
                  <a:lnTo>
                    <a:pt x="32559" y="8737"/>
                  </a:lnTo>
                  <a:lnTo>
                    <a:pt x="32993" y="8895"/>
                  </a:lnTo>
                  <a:lnTo>
                    <a:pt x="33427" y="9072"/>
                  </a:lnTo>
                  <a:lnTo>
                    <a:pt x="33841" y="9250"/>
                  </a:lnTo>
                  <a:lnTo>
                    <a:pt x="34235" y="9467"/>
                  </a:lnTo>
                  <a:lnTo>
                    <a:pt x="34630" y="9703"/>
                  </a:lnTo>
                  <a:lnTo>
                    <a:pt x="35024" y="9960"/>
                  </a:lnTo>
                  <a:lnTo>
                    <a:pt x="35379" y="10236"/>
                  </a:lnTo>
                  <a:lnTo>
                    <a:pt x="35734" y="10532"/>
                  </a:lnTo>
                  <a:lnTo>
                    <a:pt x="36069" y="10847"/>
                  </a:lnTo>
                  <a:lnTo>
                    <a:pt x="36404" y="11183"/>
                  </a:lnTo>
                  <a:lnTo>
                    <a:pt x="36700" y="11537"/>
                  </a:lnTo>
                  <a:lnTo>
                    <a:pt x="36976" y="11912"/>
                  </a:lnTo>
                  <a:lnTo>
                    <a:pt x="37233" y="12326"/>
                  </a:lnTo>
                  <a:lnTo>
                    <a:pt x="37489" y="12740"/>
                  </a:lnTo>
                  <a:lnTo>
                    <a:pt x="37706" y="13194"/>
                  </a:lnTo>
                  <a:lnTo>
                    <a:pt x="37903" y="13648"/>
                  </a:lnTo>
                  <a:lnTo>
                    <a:pt x="38061" y="14141"/>
                  </a:lnTo>
                  <a:lnTo>
                    <a:pt x="38199" y="14614"/>
                  </a:lnTo>
                  <a:lnTo>
                    <a:pt x="38337" y="15087"/>
                  </a:lnTo>
                  <a:lnTo>
                    <a:pt x="38436" y="15541"/>
                  </a:lnTo>
                  <a:lnTo>
                    <a:pt x="38514" y="16014"/>
                  </a:lnTo>
                  <a:lnTo>
                    <a:pt x="38593" y="16468"/>
                  </a:lnTo>
                  <a:lnTo>
                    <a:pt x="38652" y="16921"/>
                  </a:lnTo>
                  <a:lnTo>
                    <a:pt x="38692" y="17375"/>
                  </a:lnTo>
                  <a:lnTo>
                    <a:pt x="38712" y="17828"/>
                  </a:lnTo>
                  <a:lnTo>
                    <a:pt x="38712" y="18262"/>
                  </a:lnTo>
                  <a:lnTo>
                    <a:pt x="38712" y="18716"/>
                  </a:lnTo>
                  <a:lnTo>
                    <a:pt x="38692" y="19150"/>
                  </a:lnTo>
                  <a:lnTo>
                    <a:pt x="38652" y="19583"/>
                  </a:lnTo>
                  <a:lnTo>
                    <a:pt x="38593" y="20017"/>
                  </a:lnTo>
                  <a:lnTo>
                    <a:pt x="38534" y="20451"/>
                  </a:lnTo>
                  <a:lnTo>
                    <a:pt x="38455" y="20865"/>
                  </a:lnTo>
                  <a:lnTo>
                    <a:pt x="38357" y="21279"/>
                  </a:lnTo>
                  <a:lnTo>
                    <a:pt x="38258" y="21713"/>
                  </a:lnTo>
                  <a:lnTo>
                    <a:pt x="38140" y="22127"/>
                  </a:lnTo>
                  <a:lnTo>
                    <a:pt x="38002" y="22522"/>
                  </a:lnTo>
                  <a:lnTo>
                    <a:pt x="37864" y="22936"/>
                  </a:lnTo>
                  <a:lnTo>
                    <a:pt x="37706" y="23350"/>
                  </a:lnTo>
                  <a:lnTo>
                    <a:pt x="37528" y="23744"/>
                  </a:lnTo>
                  <a:lnTo>
                    <a:pt x="37173" y="24533"/>
                  </a:lnTo>
                  <a:lnTo>
                    <a:pt x="36759" y="25302"/>
                  </a:lnTo>
                  <a:lnTo>
                    <a:pt x="36325" y="26071"/>
                  </a:lnTo>
                  <a:lnTo>
                    <a:pt x="35852" y="26801"/>
                  </a:lnTo>
                  <a:lnTo>
                    <a:pt x="35339" y="27531"/>
                  </a:lnTo>
                  <a:lnTo>
                    <a:pt x="34787" y="28260"/>
                  </a:lnTo>
                  <a:lnTo>
                    <a:pt x="34215" y="28951"/>
                  </a:lnTo>
                  <a:lnTo>
                    <a:pt x="33624" y="29641"/>
                  </a:lnTo>
                  <a:lnTo>
                    <a:pt x="33012" y="30311"/>
                  </a:lnTo>
                  <a:lnTo>
                    <a:pt x="32362" y="30962"/>
                  </a:lnTo>
                  <a:lnTo>
                    <a:pt x="31711" y="31613"/>
                  </a:lnTo>
                  <a:lnTo>
                    <a:pt x="31040" y="32224"/>
                  </a:lnTo>
                  <a:lnTo>
                    <a:pt x="30350" y="32836"/>
                  </a:lnTo>
                  <a:lnTo>
                    <a:pt x="29660" y="33427"/>
                  </a:lnTo>
                  <a:lnTo>
                    <a:pt x="28970" y="33999"/>
                  </a:lnTo>
                  <a:lnTo>
                    <a:pt x="28260" y="34571"/>
                  </a:lnTo>
                  <a:lnTo>
                    <a:pt x="27570" y="35123"/>
                  </a:lnTo>
                  <a:lnTo>
                    <a:pt x="26169" y="36149"/>
                  </a:lnTo>
                  <a:lnTo>
                    <a:pt x="24789" y="37135"/>
                  </a:lnTo>
                  <a:lnTo>
                    <a:pt x="24099" y="37608"/>
                  </a:lnTo>
                  <a:lnTo>
                    <a:pt x="23389" y="38042"/>
                  </a:lnTo>
                  <a:lnTo>
                    <a:pt x="22679" y="38476"/>
                  </a:lnTo>
                  <a:lnTo>
                    <a:pt x="21969" y="38850"/>
                  </a:lnTo>
                  <a:lnTo>
                    <a:pt x="21259" y="39205"/>
                  </a:lnTo>
                  <a:lnTo>
                    <a:pt x="20884" y="39363"/>
                  </a:lnTo>
                  <a:lnTo>
                    <a:pt x="20529" y="39501"/>
                  </a:lnTo>
                  <a:lnTo>
                    <a:pt x="20155" y="39619"/>
                  </a:lnTo>
                  <a:lnTo>
                    <a:pt x="19800" y="39738"/>
                  </a:lnTo>
                  <a:lnTo>
                    <a:pt x="19445" y="39817"/>
                  </a:lnTo>
                  <a:lnTo>
                    <a:pt x="19070" y="39896"/>
                  </a:lnTo>
                  <a:lnTo>
                    <a:pt x="18715" y="39955"/>
                  </a:lnTo>
                  <a:lnTo>
                    <a:pt x="18340" y="39994"/>
                  </a:lnTo>
                  <a:lnTo>
                    <a:pt x="17985" y="40014"/>
                  </a:lnTo>
                  <a:lnTo>
                    <a:pt x="17631" y="39994"/>
                  </a:lnTo>
                  <a:lnTo>
                    <a:pt x="17276" y="39974"/>
                  </a:lnTo>
                  <a:lnTo>
                    <a:pt x="16901" y="39915"/>
                  </a:lnTo>
                  <a:lnTo>
                    <a:pt x="16546" y="39836"/>
                  </a:lnTo>
                  <a:lnTo>
                    <a:pt x="16211" y="39738"/>
                  </a:lnTo>
                  <a:lnTo>
                    <a:pt x="15856" y="39600"/>
                  </a:lnTo>
                  <a:lnTo>
                    <a:pt x="15501" y="39442"/>
                  </a:lnTo>
                  <a:lnTo>
                    <a:pt x="15165" y="39265"/>
                  </a:lnTo>
                  <a:lnTo>
                    <a:pt x="14810" y="39048"/>
                  </a:lnTo>
                  <a:lnTo>
                    <a:pt x="14475" y="38791"/>
                  </a:lnTo>
                  <a:lnTo>
                    <a:pt x="14140" y="38515"/>
                  </a:lnTo>
                  <a:lnTo>
                    <a:pt x="13805" y="38200"/>
                  </a:lnTo>
                  <a:lnTo>
                    <a:pt x="13469" y="37864"/>
                  </a:lnTo>
                  <a:lnTo>
                    <a:pt x="13213" y="37549"/>
                  </a:lnTo>
                  <a:lnTo>
                    <a:pt x="12957" y="37214"/>
                  </a:lnTo>
                  <a:lnTo>
                    <a:pt x="12483" y="36563"/>
                  </a:lnTo>
                  <a:lnTo>
                    <a:pt x="12188" y="36129"/>
                  </a:lnTo>
                  <a:lnTo>
                    <a:pt x="11872" y="35715"/>
                  </a:lnTo>
                  <a:lnTo>
                    <a:pt x="11537" y="35320"/>
                  </a:lnTo>
                  <a:lnTo>
                    <a:pt x="11182" y="34946"/>
                  </a:lnTo>
                  <a:lnTo>
                    <a:pt x="10945" y="34709"/>
                  </a:lnTo>
                  <a:lnTo>
                    <a:pt x="10669" y="34492"/>
                  </a:lnTo>
                  <a:lnTo>
                    <a:pt x="10393" y="34295"/>
                  </a:lnTo>
                  <a:lnTo>
                    <a:pt x="10117" y="34098"/>
                  </a:lnTo>
                  <a:lnTo>
                    <a:pt x="9821" y="33920"/>
                  </a:lnTo>
                  <a:lnTo>
                    <a:pt x="9525" y="33762"/>
                  </a:lnTo>
                  <a:lnTo>
                    <a:pt x="9210" y="33605"/>
                  </a:lnTo>
                  <a:lnTo>
                    <a:pt x="8914" y="33467"/>
                  </a:lnTo>
                  <a:lnTo>
                    <a:pt x="8263" y="33210"/>
                  </a:lnTo>
                  <a:lnTo>
                    <a:pt x="7613" y="32974"/>
                  </a:lnTo>
                  <a:lnTo>
                    <a:pt x="6962" y="32757"/>
                  </a:lnTo>
                  <a:lnTo>
                    <a:pt x="6291" y="32560"/>
                  </a:lnTo>
                  <a:lnTo>
                    <a:pt x="5207" y="32205"/>
                  </a:lnTo>
                  <a:lnTo>
                    <a:pt x="4733" y="32047"/>
                  </a:lnTo>
                  <a:lnTo>
                    <a:pt x="4280" y="31889"/>
                  </a:lnTo>
                  <a:lnTo>
                    <a:pt x="3866" y="31692"/>
                  </a:lnTo>
                  <a:lnTo>
                    <a:pt x="3471" y="31514"/>
                  </a:lnTo>
                  <a:lnTo>
                    <a:pt x="3077" y="31297"/>
                  </a:lnTo>
                  <a:lnTo>
                    <a:pt x="2722" y="31080"/>
                  </a:lnTo>
                  <a:lnTo>
                    <a:pt x="2406" y="30844"/>
                  </a:lnTo>
                  <a:lnTo>
                    <a:pt x="2091" y="30568"/>
                  </a:lnTo>
                  <a:lnTo>
                    <a:pt x="1815" y="30272"/>
                  </a:lnTo>
                  <a:lnTo>
                    <a:pt x="1539" y="29956"/>
                  </a:lnTo>
                  <a:lnTo>
                    <a:pt x="1302" y="29621"/>
                  </a:lnTo>
                  <a:lnTo>
                    <a:pt x="1105" y="29227"/>
                  </a:lnTo>
                  <a:lnTo>
                    <a:pt x="908" y="28813"/>
                  </a:lnTo>
                  <a:lnTo>
                    <a:pt x="750" y="28379"/>
                  </a:lnTo>
                  <a:lnTo>
                    <a:pt x="612" y="27886"/>
                  </a:lnTo>
                  <a:lnTo>
                    <a:pt x="493" y="27353"/>
                  </a:lnTo>
                  <a:lnTo>
                    <a:pt x="415" y="26919"/>
                  </a:lnTo>
                  <a:lnTo>
                    <a:pt x="375" y="26486"/>
                  </a:lnTo>
                  <a:lnTo>
                    <a:pt x="316" y="26032"/>
                  </a:lnTo>
                  <a:lnTo>
                    <a:pt x="296" y="25598"/>
                  </a:lnTo>
                  <a:lnTo>
                    <a:pt x="257" y="24711"/>
                  </a:lnTo>
                  <a:lnTo>
                    <a:pt x="277" y="23843"/>
                  </a:lnTo>
                  <a:lnTo>
                    <a:pt x="316" y="22956"/>
                  </a:lnTo>
                  <a:lnTo>
                    <a:pt x="395" y="22088"/>
                  </a:lnTo>
                  <a:lnTo>
                    <a:pt x="493" y="21220"/>
                  </a:lnTo>
                  <a:lnTo>
                    <a:pt x="592" y="20353"/>
                  </a:lnTo>
                  <a:lnTo>
                    <a:pt x="829" y="18755"/>
                  </a:lnTo>
                  <a:lnTo>
                    <a:pt x="967" y="17927"/>
                  </a:lnTo>
                  <a:lnTo>
                    <a:pt x="1125" y="17079"/>
                  </a:lnTo>
                  <a:lnTo>
                    <a:pt x="1282" y="16231"/>
                  </a:lnTo>
                  <a:lnTo>
                    <a:pt x="1479" y="15363"/>
                  </a:lnTo>
                  <a:lnTo>
                    <a:pt x="1696" y="14476"/>
                  </a:lnTo>
                  <a:lnTo>
                    <a:pt x="1933" y="13588"/>
                  </a:lnTo>
                  <a:lnTo>
                    <a:pt x="2209" y="12701"/>
                  </a:lnTo>
                  <a:lnTo>
                    <a:pt x="2505" y="11814"/>
                  </a:lnTo>
                  <a:lnTo>
                    <a:pt x="2840" y="10946"/>
                  </a:lnTo>
                  <a:lnTo>
                    <a:pt x="3195" y="10058"/>
                  </a:lnTo>
                  <a:lnTo>
                    <a:pt x="3590" y="9210"/>
                  </a:lnTo>
                  <a:lnTo>
                    <a:pt x="4043" y="8362"/>
                  </a:lnTo>
                  <a:lnTo>
                    <a:pt x="4516" y="7534"/>
                  </a:lnTo>
                  <a:lnTo>
                    <a:pt x="4773" y="7120"/>
                  </a:lnTo>
                  <a:lnTo>
                    <a:pt x="5029" y="6726"/>
                  </a:lnTo>
                  <a:lnTo>
                    <a:pt x="5345" y="6292"/>
                  </a:lnTo>
                  <a:lnTo>
                    <a:pt x="5640" y="5858"/>
                  </a:lnTo>
                  <a:lnTo>
                    <a:pt x="5976" y="5464"/>
                  </a:lnTo>
                  <a:lnTo>
                    <a:pt x="6291" y="5069"/>
                  </a:lnTo>
                  <a:lnTo>
                    <a:pt x="6607" y="4714"/>
                  </a:lnTo>
                  <a:lnTo>
                    <a:pt x="6942" y="4359"/>
                  </a:lnTo>
                  <a:lnTo>
                    <a:pt x="7277" y="4024"/>
                  </a:lnTo>
                  <a:lnTo>
                    <a:pt x="7613" y="3708"/>
                  </a:lnTo>
                  <a:lnTo>
                    <a:pt x="7948" y="3393"/>
                  </a:lnTo>
                  <a:lnTo>
                    <a:pt x="8303" y="3117"/>
                  </a:lnTo>
                  <a:lnTo>
                    <a:pt x="8638" y="2841"/>
                  </a:lnTo>
                  <a:lnTo>
                    <a:pt x="8993" y="2584"/>
                  </a:lnTo>
                  <a:lnTo>
                    <a:pt x="9328" y="2348"/>
                  </a:lnTo>
                  <a:lnTo>
                    <a:pt x="9683" y="2111"/>
                  </a:lnTo>
                  <a:lnTo>
                    <a:pt x="10038" y="1914"/>
                  </a:lnTo>
                  <a:lnTo>
                    <a:pt x="10393" y="1717"/>
                  </a:lnTo>
                  <a:lnTo>
                    <a:pt x="10728" y="1519"/>
                  </a:lnTo>
                  <a:lnTo>
                    <a:pt x="11083" y="1362"/>
                  </a:lnTo>
                  <a:lnTo>
                    <a:pt x="11438" y="1204"/>
                  </a:lnTo>
                  <a:lnTo>
                    <a:pt x="11793" y="1066"/>
                  </a:lnTo>
                  <a:lnTo>
                    <a:pt x="12483" y="810"/>
                  </a:lnTo>
                  <a:lnTo>
                    <a:pt x="13193" y="612"/>
                  </a:lnTo>
                  <a:lnTo>
                    <a:pt x="13884" y="474"/>
                  </a:lnTo>
                  <a:lnTo>
                    <a:pt x="14554" y="376"/>
                  </a:lnTo>
                  <a:lnTo>
                    <a:pt x="15225" y="317"/>
                  </a:lnTo>
                  <a:lnTo>
                    <a:pt x="15875" y="297"/>
                  </a:lnTo>
                  <a:close/>
                  <a:moveTo>
                    <a:pt x="15994" y="1"/>
                  </a:moveTo>
                  <a:lnTo>
                    <a:pt x="15501" y="21"/>
                  </a:lnTo>
                  <a:lnTo>
                    <a:pt x="14988" y="40"/>
                  </a:lnTo>
                  <a:lnTo>
                    <a:pt x="14475" y="100"/>
                  </a:lnTo>
                  <a:lnTo>
                    <a:pt x="13982" y="178"/>
                  </a:lnTo>
                  <a:lnTo>
                    <a:pt x="13469" y="277"/>
                  </a:lnTo>
                  <a:lnTo>
                    <a:pt x="12957" y="415"/>
                  </a:lnTo>
                  <a:lnTo>
                    <a:pt x="12464" y="553"/>
                  </a:lnTo>
                  <a:lnTo>
                    <a:pt x="11951" y="731"/>
                  </a:lnTo>
                  <a:lnTo>
                    <a:pt x="11458" y="928"/>
                  </a:lnTo>
                  <a:lnTo>
                    <a:pt x="10965" y="1165"/>
                  </a:lnTo>
                  <a:lnTo>
                    <a:pt x="10511" y="1381"/>
                  </a:lnTo>
                  <a:lnTo>
                    <a:pt x="10078" y="1618"/>
                  </a:lnTo>
                  <a:lnTo>
                    <a:pt x="9663" y="1874"/>
                  </a:lnTo>
                  <a:lnTo>
                    <a:pt x="9230" y="2151"/>
                  </a:lnTo>
                  <a:lnTo>
                    <a:pt x="8815" y="2446"/>
                  </a:lnTo>
                  <a:lnTo>
                    <a:pt x="8401" y="2742"/>
                  </a:lnTo>
                  <a:lnTo>
                    <a:pt x="8007" y="3058"/>
                  </a:lnTo>
                  <a:lnTo>
                    <a:pt x="7613" y="3413"/>
                  </a:lnTo>
                  <a:lnTo>
                    <a:pt x="7218" y="3748"/>
                  </a:lnTo>
                  <a:lnTo>
                    <a:pt x="6843" y="4123"/>
                  </a:lnTo>
                  <a:lnTo>
                    <a:pt x="6488" y="4497"/>
                  </a:lnTo>
                  <a:lnTo>
                    <a:pt x="6133" y="4892"/>
                  </a:lnTo>
                  <a:lnTo>
                    <a:pt x="5779" y="5306"/>
                  </a:lnTo>
                  <a:lnTo>
                    <a:pt x="5443" y="5720"/>
                  </a:lnTo>
                  <a:lnTo>
                    <a:pt x="5128" y="6134"/>
                  </a:lnTo>
                  <a:lnTo>
                    <a:pt x="4812" y="6588"/>
                  </a:lnTo>
                  <a:lnTo>
                    <a:pt x="4556" y="6982"/>
                  </a:lnTo>
                  <a:lnTo>
                    <a:pt x="4299" y="7396"/>
                  </a:lnTo>
                  <a:lnTo>
                    <a:pt x="3806" y="8224"/>
                  </a:lnTo>
                  <a:lnTo>
                    <a:pt x="3373" y="9092"/>
                  </a:lnTo>
                  <a:lnTo>
                    <a:pt x="2959" y="9960"/>
                  </a:lnTo>
                  <a:lnTo>
                    <a:pt x="2604" y="10828"/>
                  </a:lnTo>
                  <a:lnTo>
                    <a:pt x="2268" y="11715"/>
                  </a:lnTo>
                  <a:lnTo>
                    <a:pt x="1972" y="12622"/>
                  </a:lnTo>
                  <a:lnTo>
                    <a:pt x="1696" y="13510"/>
                  </a:lnTo>
                  <a:lnTo>
                    <a:pt x="1440" y="14397"/>
                  </a:lnTo>
                  <a:lnTo>
                    <a:pt x="1223" y="15284"/>
                  </a:lnTo>
                  <a:lnTo>
                    <a:pt x="1046" y="16172"/>
                  </a:lnTo>
                  <a:lnTo>
                    <a:pt x="868" y="17040"/>
                  </a:lnTo>
                  <a:lnTo>
                    <a:pt x="710" y="17887"/>
                  </a:lnTo>
                  <a:lnTo>
                    <a:pt x="572" y="18716"/>
                  </a:lnTo>
                  <a:lnTo>
                    <a:pt x="336" y="20313"/>
                  </a:lnTo>
                  <a:lnTo>
                    <a:pt x="237" y="21181"/>
                  </a:lnTo>
                  <a:lnTo>
                    <a:pt x="138" y="22068"/>
                  </a:lnTo>
                  <a:lnTo>
                    <a:pt x="60" y="22936"/>
                  </a:lnTo>
                  <a:lnTo>
                    <a:pt x="20" y="23843"/>
                  </a:lnTo>
                  <a:lnTo>
                    <a:pt x="0" y="24730"/>
                  </a:lnTo>
                  <a:lnTo>
                    <a:pt x="40" y="25618"/>
                  </a:lnTo>
                  <a:lnTo>
                    <a:pt x="60" y="26071"/>
                  </a:lnTo>
                  <a:lnTo>
                    <a:pt x="119" y="26505"/>
                  </a:lnTo>
                  <a:lnTo>
                    <a:pt x="178" y="26959"/>
                  </a:lnTo>
                  <a:lnTo>
                    <a:pt x="237" y="27393"/>
                  </a:lnTo>
                  <a:lnTo>
                    <a:pt x="355" y="27945"/>
                  </a:lnTo>
                  <a:lnTo>
                    <a:pt x="513" y="28458"/>
                  </a:lnTo>
                  <a:lnTo>
                    <a:pt x="671" y="28931"/>
                  </a:lnTo>
                  <a:lnTo>
                    <a:pt x="868" y="29365"/>
                  </a:lnTo>
                  <a:lnTo>
                    <a:pt x="1085" y="29759"/>
                  </a:lnTo>
                  <a:lnTo>
                    <a:pt x="1341" y="30114"/>
                  </a:lnTo>
                  <a:lnTo>
                    <a:pt x="1598" y="30449"/>
                  </a:lnTo>
                  <a:lnTo>
                    <a:pt x="1894" y="30745"/>
                  </a:lnTo>
                  <a:lnTo>
                    <a:pt x="2209" y="31021"/>
                  </a:lnTo>
                  <a:lnTo>
                    <a:pt x="2564" y="31278"/>
                  </a:lnTo>
                  <a:lnTo>
                    <a:pt x="2919" y="31514"/>
                  </a:lnTo>
                  <a:lnTo>
                    <a:pt x="3313" y="31731"/>
                  </a:lnTo>
                  <a:lnTo>
                    <a:pt x="3728" y="31928"/>
                  </a:lnTo>
                  <a:lnTo>
                    <a:pt x="4181" y="32106"/>
                  </a:lnTo>
                  <a:lnTo>
                    <a:pt x="4635" y="32283"/>
                  </a:lnTo>
                  <a:lnTo>
                    <a:pt x="5128" y="32461"/>
                  </a:lnTo>
                  <a:lnTo>
                    <a:pt x="6212" y="32796"/>
                  </a:lnTo>
                  <a:lnTo>
                    <a:pt x="6863" y="32993"/>
                  </a:lnTo>
                  <a:lnTo>
                    <a:pt x="7514" y="33210"/>
                  </a:lnTo>
                  <a:lnTo>
                    <a:pt x="8165" y="33447"/>
                  </a:lnTo>
                  <a:lnTo>
                    <a:pt x="8776" y="33703"/>
                  </a:lnTo>
                  <a:lnTo>
                    <a:pt x="9387" y="33979"/>
                  </a:lnTo>
                  <a:lnTo>
                    <a:pt x="9683" y="34137"/>
                  </a:lnTo>
                  <a:lnTo>
                    <a:pt x="9959" y="34315"/>
                  </a:lnTo>
                  <a:lnTo>
                    <a:pt x="10235" y="34492"/>
                  </a:lnTo>
                  <a:lnTo>
                    <a:pt x="10511" y="34689"/>
                  </a:lnTo>
                  <a:lnTo>
                    <a:pt x="10768" y="34906"/>
                  </a:lnTo>
                  <a:lnTo>
                    <a:pt x="11004" y="35123"/>
                  </a:lnTo>
                  <a:lnTo>
                    <a:pt x="11359" y="35498"/>
                  </a:lnTo>
                  <a:lnTo>
                    <a:pt x="11675" y="35892"/>
                  </a:lnTo>
                  <a:lnTo>
                    <a:pt x="11971" y="36287"/>
                  </a:lnTo>
                  <a:lnTo>
                    <a:pt x="12267" y="36701"/>
                  </a:lnTo>
                  <a:lnTo>
                    <a:pt x="12760" y="37391"/>
                  </a:lnTo>
                  <a:lnTo>
                    <a:pt x="13016" y="37707"/>
                  </a:lnTo>
                  <a:lnTo>
                    <a:pt x="13292" y="38042"/>
                  </a:lnTo>
                  <a:lnTo>
                    <a:pt x="13568" y="38338"/>
                  </a:lnTo>
                  <a:lnTo>
                    <a:pt x="13844" y="38594"/>
                  </a:lnTo>
                  <a:lnTo>
                    <a:pt x="14120" y="38850"/>
                  </a:lnTo>
                  <a:lnTo>
                    <a:pt x="14396" y="39067"/>
                  </a:lnTo>
                  <a:lnTo>
                    <a:pt x="14672" y="39265"/>
                  </a:lnTo>
                  <a:lnTo>
                    <a:pt x="14968" y="39462"/>
                  </a:lnTo>
                  <a:lnTo>
                    <a:pt x="15244" y="39619"/>
                  </a:lnTo>
                  <a:lnTo>
                    <a:pt x="15540" y="39758"/>
                  </a:lnTo>
                  <a:lnTo>
                    <a:pt x="15836" y="39896"/>
                  </a:lnTo>
                  <a:lnTo>
                    <a:pt x="16112" y="39994"/>
                  </a:lnTo>
                  <a:lnTo>
                    <a:pt x="16408" y="40073"/>
                  </a:lnTo>
                  <a:lnTo>
                    <a:pt x="16704" y="40152"/>
                  </a:lnTo>
                  <a:lnTo>
                    <a:pt x="16999" y="40211"/>
                  </a:lnTo>
                  <a:lnTo>
                    <a:pt x="17295" y="40251"/>
                  </a:lnTo>
                  <a:lnTo>
                    <a:pt x="17591" y="40270"/>
                  </a:lnTo>
                  <a:lnTo>
                    <a:pt x="17907" y="40270"/>
                  </a:lnTo>
                  <a:lnTo>
                    <a:pt x="18340" y="40251"/>
                  </a:lnTo>
                  <a:lnTo>
                    <a:pt x="18794" y="40211"/>
                  </a:lnTo>
                  <a:lnTo>
                    <a:pt x="19228" y="40132"/>
                  </a:lnTo>
                  <a:lnTo>
                    <a:pt x="19681" y="40034"/>
                  </a:lnTo>
                  <a:lnTo>
                    <a:pt x="20135" y="39915"/>
                  </a:lnTo>
                  <a:lnTo>
                    <a:pt x="20569" y="39758"/>
                  </a:lnTo>
                  <a:lnTo>
                    <a:pt x="21022" y="39580"/>
                  </a:lnTo>
                  <a:lnTo>
                    <a:pt x="21476" y="39383"/>
                  </a:lnTo>
                  <a:lnTo>
                    <a:pt x="21910" y="39186"/>
                  </a:lnTo>
                  <a:lnTo>
                    <a:pt x="22344" y="38949"/>
                  </a:lnTo>
                  <a:lnTo>
                    <a:pt x="22797" y="38712"/>
                  </a:lnTo>
                  <a:lnTo>
                    <a:pt x="23231" y="38456"/>
                  </a:lnTo>
                  <a:lnTo>
                    <a:pt x="24079" y="37924"/>
                  </a:lnTo>
                  <a:lnTo>
                    <a:pt x="24927" y="37352"/>
                  </a:lnTo>
                  <a:lnTo>
                    <a:pt x="26327" y="36366"/>
                  </a:lnTo>
                  <a:lnTo>
                    <a:pt x="27727" y="35301"/>
                  </a:lnTo>
                  <a:lnTo>
                    <a:pt x="28437" y="34749"/>
                  </a:lnTo>
                  <a:lnTo>
                    <a:pt x="29147" y="34196"/>
                  </a:lnTo>
                  <a:lnTo>
                    <a:pt x="29857" y="33605"/>
                  </a:lnTo>
                  <a:lnTo>
                    <a:pt x="30567" y="33013"/>
                  </a:lnTo>
                  <a:lnTo>
                    <a:pt x="31238" y="32402"/>
                  </a:lnTo>
                  <a:lnTo>
                    <a:pt x="31928" y="31771"/>
                  </a:lnTo>
                  <a:lnTo>
                    <a:pt x="32579" y="31120"/>
                  </a:lnTo>
                  <a:lnTo>
                    <a:pt x="33229" y="30449"/>
                  </a:lnTo>
                  <a:lnTo>
                    <a:pt x="33860" y="29779"/>
                  </a:lnTo>
                  <a:lnTo>
                    <a:pt x="34452" y="29089"/>
                  </a:lnTo>
                  <a:lnTo>
                    <a:pt x="35024" y="28379"/>
                  </a:lnTo>
                  <a:lnTo>
                    <a:pt x="35576" y="27649"/>
                  </a:lnTo>
                  <a:lnTo>
                    <a:pt x="36089" y="26900"/>
                  </a:lnTo>
                  <a:lnTo>
                    <a:pt x="36582" y="26150"/>
                  </a:lnTo>
                  <a:lnTo>
                    <a:pt x="37016" y="25381"/>
                  </a:lnTo>
                  <a:lnTo>
                    <a:pt x="37430" y="24592"/>
                  </a:lnTo>
                  <a:lnTo>
                    <a:pt x="37805" y="23804"/>
                  </a:lnTo>
                  <a:lnTo>
                    <a:pt x="37962" y="23390"/>
                  </a:lnTo>
                  <a:lnTo>
                    <a:pt x="38120" y="22995"/>
                  </a:lnTo>
                  <a:lnTo>
                    <a:pt x="38258" y="22581"/>
                  </a:lnTo>
                  <a:lnTo>
                    <a:pt x="38396" y="22167"/>
                  </a:lnTo>
                  <a:lnTo>
                    <a:pt x="38514" y="21733"/>
                  </a:lnTo>
                  <a:lnTo>
                    <a:pt x="38613" y="21319"/>
                  </a:lnTo>
                  <a:lnTo>
                    <a:pt x="38712" y="20885"/>
                  </a:lnTo>
                  <a:lnTo>
                    <a:pt x="38791" y="20471"/>
                  </a:lnTo>
                  <a:lnTo>
                    <a:pt x="38850" y="20037"/>
                  </a:lnTo>
                  <a:lnTo>
                    <a:pt x="38909" y="19583"/>
                  </a:lnTo>
                  <a:lnTo>
                    <a:pt x="38948" y="19150"/>
                  </a:lnTo>
                  <a:lnTo>
                    <a:pt x="38968" y="18696"/>
                  </a:lnTo>
                  <a:lnTo>
                    <a:pt x="38968" y="18262"/>
                  </a:lnTo>
                  <a:lnTo>
                    <a:pt x="38968" y="17809"/>
                  </a:lnTo>
                  <a:lnTo>
                    <a:pt x="38948" y="17355"/>
                  </a:lnTo>
                  <a:lnTo>
                    <a:pt x="38909" y="16882"/>
                  </a:lnTo>
                  <a:lnTo>
                    <a:pt x="38850" y="16428"/>
                  </a:lnTo>
                  <a:lnTo>
                    <a:pt x="38771" y="15955"/>
                  </a:lnTo>
                  <a:lnTo>
                    <a:pt x="38692" y="15501"/>
                  </a:lnTo>
                  <a:lnTo>
                    <a:pt x="38574" y="15028"/>
                  </a:lnTo>
                  <a:lnTo>
                    <a:pt x="38455" y="14555"/>
                  </a:lnTo>
                  <a:lnTo>
                    <a:pt x="38317" y="14062"/>
                  </a:lnTo>
                  <a:lnTo>
                    <a:pt x="38140" y="13569"/>
                  </a:lnTo>
                  <a:lnTo>
                    <a:pt x="37943" y="13095"/>
                  </a:lnTo>
                  <a:lnTo>
                    <a:pt x="37726" y="12642"/>
                  </a:lnTo>
                  <a:lnTo>
                    <a:pt x="37469" y="12208"/>
                  </a:lnTo>
                  <a:lnTo>
                    <a:pt x="37213" y="11794"/>
                  </a:lnTo>
                  <a:lnTo>
                    <a:pt x="36937" y="11419"/>
                  </a:lnTo>
                  <a:lnTo>
                    <a:pt x="36621" y="11044"/>
                  </a:lnTo>
                  <a:lnTo>
                    <a:pt x="36306" y="10709"/>
                  </a:lnTo>
                  <a:lnTo>
                    <a:pt x="35971" y="10374"/>
                  </a:lnTo>
                  <a:lnTo>
                    <a:pt x="35616" y="10078"/>
                  </a:lnTo>
                  <a:lnTo>
                    <a:pt x="35241" y="9802"/>
                  </a:lnTo>
                  <a:lnTo>
                    <a:pt x="34846" y="9526"/>
                  </a:lnTo>
                  <a:lnTo>
                    <a:pt x="34452" y="9289"/>
                  </a:lnTo>
                  <a:lnTo>
                    <a:pt x="34038" y="9072"/>
                  </a:lnTo>
                  <a:lnTo>
                    <a:pt x="33624" y="8875"/>
                  </a:lnTo>
                  <a:lnTo>
                    <a:pt x="33190" y="8678"/>
                  </a:lnTo>
                  <a:lnTo>
                    <a:pt x="32756" y="8520"/>
                  </a:lnTo>
                  <a:lnTo>
                    <a:pt x="32303" y="8382"/>
                  </a:lnTo>
                  <a:lnTo>
                    <a:pt x="31849" y="8244"/>
                  </a:lnTo>
                  <a:lnTo>
                    <a:pt x="31376" y="8146"/>
                  </a:lnTo>
                  <a:lnTo>
                    <a:pt x="30902" y="8047"/>
                  </a:lnTo>
                  <a:lnTo>
                    <a:pt x="30429" y="7968"/>
                  </a:lnTo>
                  <a:lnTo>
                    <a:pt x="29956" y="7909"/>
                  </a:lnTo>
                  <a:lnTo>
                    <a:pt x="29482" y="7869"/>
                  </a:lnTo>
                  <a:lnTo>
                    <a:pt x="28989" y="7850"/>
                  </a:lnTo>
                  <a:lnTo>
                    <a:pt x="28023" y="7850"/>
                  </a:lnTo>
                  <a:lnTo>
                    <a:pt x="27550" y="7869"/>
                  </a:lnTo>
                  <a:lnTo>
                    <a:pt x="27077" y="7909"/>
                  </a:lnTo>
                  <a:lnTo>
                    <a:pt x="26603" y="7968"/>
                  </a:lnTo>
                  <a:lnTo>
                    <a:pt x="26130" y="8027"/>
                  </a:lnTo>
                  <a:lnTo>
                    <a:pt x="25657" y="8106"/>
                  </a:lnTo>
                  <a:lnTo>
                    <a:pt x="25676" y="7810"/>
                  </a:lnTo>
                  <a:lnTo>
                    <a:pt x="25657" y="7515"/>
                  </a:lnTo>
                  <a:lnTo>
                    <a:pt x="25617" y="7199"/>
                  </a:lnTo>
                  <a:lnTo>
                    <a:pt x="25578" y="6903"/>
                  </a:lnTo>
                  <a:lnTo>
                    <a:pt x="25519" y="6588"/>
                  </a:lnTo>
                  <a:lnTo>
                    <a:pt x="25420" y="6292"/>
                  </a:lnTo>
                  <a:lnTo>
                    <a:pt x="25321" y="5976"/>
                  </a:lnTo>
                  <a:lnTo>
                    <a:pt x="25203" y="5680"/>
                  </a:lnTo>
                  <a:lnTo>
                    <a:pt x="25085" y="5385"/>
                  </a:lnTo>
                  <a:lnTo>
                    <a:pt x="24927" y="5089"/>
                  </a:lnTo>
                  <a:lnTo>
                    <a:pt x="24769" y="4793"/>
                  </a:lnTo>
                  <a:lnTo>
                    <a:pt x="24592" y="4517"/>
                  </a:lnTo>
                  <a:lnTo>
                    <a:pt x="24395" y="4241"/>
                  </a:lnTo>
                  <a:lnTo>
                    <a:pt x="24178" y="3965"/>
                  </a:lnTo>
                  <a:lnTo>
                    <a:pt x="23961" y="3689"/>
                  </a:lnTo>
                  <a:lnTo>
                    <a:pt x="23704" y="3432"/>
                  </a:lnTo>
                  <a:lnTo>
                    <a:pt x="23211" y="2939"/>
                  </a:lnTo>
                  <a:lnTo>
                    <a:pt x="22679" y="2486"/>
                  </a:lnTo>
                  <a:lnTo>
                    <a:pt x="22127" y="2072"/>
                  </a:lnTo>
                  <a:lnTo>
                    <a:pt x="21535" y="1677"/>
                  </a:lnTo>
                  <a:lnTo>
                    <a:pt x="20924" y="1322"/>
                  </a:lnTo>
                  <a:lnTo>
                    <a:pt x="20293" y="1007"/>
                  </a:lnTo>
                  <a:lnTo>
                    <a:pt x="19662" y="731"/>
                  </a:lnTo>
                  <a:lnTo>
                    <a:pt x="18991" y="494"/>
                  </a:lnTo>
                  <a:lnTo>
                    <a:pt x="18498" y="356"/>
                  </a:lnTo>
                  <a:lnTo>
                    <a:pt x="18005" y="238"/>
                  </a:lnTo>
                  <a:lnTo>
                    <a:pt x="17512" y="139"/>
                  </a:lnTo>
                  <a:lnTo>
                    <a:pt x="16999" y="80"/>
                  </a:lnTo>
                  <a:lnTo>
                    <a:pt x="16506" y="21"/>
                  </a:lnTo>
                  <a:lnTo>
                    <a:pt x="15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2"/>
            <p:cNvSpPr/>
            <p:nvPr/>
          </p:nvSpPr>
          <p:spPr>
            <a:xfrm>
              <a:off x="7929723" y="-11579494"/>
              <a:ext cx="279409" cy="381734"/>
            </a:xfrm>
            <a:custGeom>
              <a:avLst/>
              <a:gdLst/>
              <a:ahLst/>
              <a:cxnLst/>
              <a:rect l="l" t="t" r="r" b="b"/>
              <a:pathLst>
                <a:path w="8402" h="11479" extrusionOk="0">
                  <a:moveTo>
                    <a:pt x="6489" y="1"/>
                  </a:moveTo>
                  <a:lnTo>
                    <a:pt x="6331" y="20"/>
                  </a:lnTo>
                  <a:lnTo>
                    <a:pt x="6173" y="60"/>
                  </a:lnTo>
                  <a:lnTo>
                    <a:pt x="6035" y="119"/>
                  </a:lnTo>
                  <a:lnTo>
                    <a:pt x="5897" y="198"/>
                  </a:lnTo>
                  <a:lnTo>
                    <a:pt x="5759" y="277"/>
                  </a:lnTo>
                  <a:lnTo>
                    <a:pt x="5621" y="395"/>
                  </a:lnTo>
                  <a:lnTo>
                    <a:pt x="5483" y="513"/>
                  </a:lnTo>
                  <a:lnTo>
                    <a:pt x="5365" y="671"/>
                  </a:lnTo>
                  <a:lnTo>
                    <a:pt x="4674" y="1657"/>
                  </a:lnTo>
                  <a:lnTo>
                    <a:pt x="4004" y="2663"/>
                  </a:lnTo>
                  <a:lnTo>
                    <a:pt x="3353" y="3669"/>
                  </a:lnTo>
                  <a:lnTo>
                    <a:pt x="2702" y="4674"/>
                  </a:lnTo>
                  <a:lnTo>
                    <a:pt x="2052" y="5700"/>
                  </a:lnTo>
                  <a:lnTo>
                    <a:pt x="1440" y="6725"/>
                  </a:lnTo>
                  <a:lnTo>
                    <a:pt x="829" y="7771"/>
                  </a:lnTo>
                  <a:lnTo>
                    <a:pt x="237" y="8816"/>
                  </a:lnTo>
                  <a:lnTo>
                    <a:pt x="139" y="8993"/>
                  </a:lnTo>
                  <a:lnTo>
                    <a:pt x="79" y="9171"/>
                  </a:lnTo>
                  <a:lnTo>
                    <a:pt x="40" y="9328"/>
                  </a:lnTo>
                  <a:lnTo>
                    <a:pt x="1" y="9506"/>
                  </a:lnTo>
                  <a:lnTo>
                    <a:pt x="1" y="9664"/>
                  </a:lnTo>
                  <a:lnTo>
                    <a:pt x="20" y="9841"/>
                  </a:lnTo>
                  <a:lnTo>
                    <a:pt x="40" y="9999"/>
                  </a:lnTo>
                  <a:lnTo>
                    <a:pt x="79" y="10157"/>
                  </a:lnTo>
                  <a:lnTo>
                    <a:pt x="139" y="10295"/>
                  </a:lnTo>
                  <a:lnTo>
                    <a:pt x="198" y="10453"/>
                  </a:lnTo>
                  <a:lnTo>
                    <a:pt x="277" y="10591"/>
                  </a:lnTo>
                  <a:lnTo>
                    <a:pt x="375" y="10709"/>
                  </a:lnTo>
                  <a:lnTo>
                    <a:pt x="474" y="10827"/>
                  </a:lnTo>
                  <a:lnTo>
                    <a:pt x="572" y="10946"/>
                  </a:lnTo>
                  <a:lnTo>
                    <a:pt x="691" y="11064"/>
                  </a:lnTo>
                  <a:lnTo>
                    <a:pt x="829" y="11143"/>
                  </a:lnTo>
                  <a:lnTo>
                    <a:pt x="947" y="11241"/>
                  </a:lnTo>
                  <a:lnTo>
                    <a:pt x="1085" y="11301"/>
                  </a:lnTo>
                  <a:lnTo>
                    <a:pt x="1223" y="11379"/>
                  </a:lnTo>
                  <a:lnTo>
                    <a:pt x="1361" y="11419"/>
                  </a:lnTo>
                  <a:lnTo>
                    <a:pt x="1519" y="11458"/>
                  </a:lnTo>
                  <a:lnTo>
                    <a:pt x="1657" y="11478"/>
                  </a:lnTo>
                  <a:lnTo>
                    <a:pt x="1953" y="11478"/>
                  </a:lnTo>
                  <a:lnTo>
                    <a:pt x="2091" y="11439"/>
                  </a:lnTo>
                  <a:lnTo>
                    <a:pt x="2229" y="11399"/>
                  </a:lnTo>
                  <a:lnTo>
                    <a:pt x="2367" y="11340"/>
                  </a:lnTo>
                  <a:lnTo>
                    <a:pt x="2505" y="11261"/>
                  </a:lnTo>
                  <a:lnTo>
                    <a:pt x="2623" y="11163"/>
                  </a:lnTo>
                  <a:lnTo>
                    <a:pt x="2742" y="11044"/>
                  </a:lnTo>
                  <a:lnTo>
                    <a:pt x="2860" y="10906"/>
                  </a:lnTo>
                  <a:lnTo>
                    <a:pt x="2959" y="10748"/>
                  </a:lnTo>
                  <a:lnTo>
                    <a:pt x="3550" y="9683"/>
                  </a:lnTo>
                  <a:lnTo>
                    <a:pt x="4162" y="8658"/>
                  </a:lnTo>
                  <a:lnTo>
                    <a:pt x="4793" y="7613"/>
                  </a:lnTo>
                  <a:lnTo>
                    <a:pt x="5424" y="6607"/>
                  </a:lnTo>
                  <a:lnTo>
                    <a:pt x="6074" y="5582"/>
                  </a:lnTo>
                  <a:lnTo>
                    <a:pt x="6725" y="4576"/>
                  </a:lnTo>
                  <a:lnTo>
                    <a:pt x="7415" y="3570"/>
                  </a:lnTo>
                  <a:lnTo>
                    <a:pt x="8106" y="2584"/>
                  </a:lnTo>
                  <a:lnTo>
                    <a:pt x="8204" y="2426"/>
                  </a:lnTo>
                  <a:lnTo>
                    <a:pt x="8283" y="2269"/>
                  </a:lnTo>
                  <a:lnTo>
                    <a:pt x="8342" y="2111"/>
                  </a:lnTo>
                  <a:lnTo>
                    <a:pt x="8382" y="1933"/>
                  </a:lnTo>
                  <a:lnTo>
                    <a:pt x="8402" y="1776"/>
                  </a:lnTo>
                  <a:lnTo>
                    <a:pt x="8402" y="1618"/>
                  </a:lnTo>
                  <a:lnTo>
                    <a:pt x="8382" y="1480"/>
                  </a:lnTo>
                  <a:lnTo>
                    <a:pt x="8362" y="1322"/>
                  </a:lnTo>
                  <a:lnTo>
                    <a:pt x="8323" y="1184"/>
                  </a:lnTo>
                  <a:lnTo>
                    <a:pt x="8244" y="1026"/>
                  </a:lnTo>
                  <a:lnTo>
                    <a:pt x="8185" y="908"/>
                  </a:lnTo>
                  <a:lnTo>
                    <a:pt x="8086" y="770"/>
                  </a:lnTo>
                  <a:lnTo>
                    <a:pt x="7987" y="651"/>
                  </a:lnTo>
                  <a:lnTo>
                    <a:pt x="7889" y="533"/>
                  </a:lnTo>
                  <a:lnTo>
                    <a:pt x="7770" y="435"/>
                  </a:lnTo>
                  <a:lnTo>
                    <a:pt x="7652" y="336"/>
                  </a:lnTo>
                  <a:lnTo>
                    <a:pt x="7514" y="257"/>
                  </a:lnTo>
                  <a:lnTo>
                    <a:pt x="7376" y="178"/>
                  </a:lnTo>
                  <a:lnTo>
                    <a:pt x="7238" y="119"/>
                  </a:lnTo>
                  <a:lnTo>
                    <a:pt x="7100" y="60"/>
                  </a:lnTo>
                  <a:lnTo>
                    <a:pt x="6942" y="4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52"/>
            <p:cNvSpPr/>
            <p:nvPr/>
          </p:nvSpPr>
          <p:spPr>
            <a:xfrm>
              <a:off x="7925799" y="-11584083"/>
              <a:ext cx="287922" cy="390913"/>
            </a:xfrm>
            <a:custGeom>
              <a:avLst/>
              <a:gdLst/>
              <a:ahLst/>
              <a:cxnLst/>
              <a:rect l="l" t="t" r="r" b="b"/>
              <a:pathLst>
                <a:path w="8658" h="11755" extrusionOk="0">
                  <a:moveTo>
                    <a:pt x="6686" y="257"/>
                  </a:moveTo>
                  <a:lnTo>
                    <a:pt x="6863" y="277"/>
                  </a:lnTo>
                  <a:lnTo>
                    <a:pt x="7080" y="316"/>
                  </a:lnTo>
                  <a:lnTo>
                    <a:pt x="7297" y="375"/>
                  </a:lnTo>
                  <a:lnTo>
                    <a:pt x="7514" y="474"/>
                  </a:lnTo>
                  <a:lnTo>
                    <a:pt x="7691" y="592"/>
                  </a:lnTo>
                  <a:lnTo>
                    <a:pt x="7869" y="730"/>
                  </a:lnTo>
                  <a:lnTo>
                    <a:pt x="8026" y="888"/>
                  </a:lnTo>
                  <a:lnTo>
                    <a:pt x="8165" y="1066"/>
                  </a:lnTo>
                  <a:lnTo>
                    <a:pt x="8263" y="1263"/>
                  </a:lnTo>
                  <a:lnTo>
                    <a:pt x="8342" y="1421"/>
                  </a:lnTo>
                  <a:lnTo>
                    <a:pt x="8381" y="1598"/>
                  </a:lnTo>
                  <a:lnTo>
                    <a:pt x="8401" y="1776"/>
                  </a:lnTo>
                  <a:lnTo>
                    <a:pt x="8381" y="1953"/>
                  </a:lnTo>
                  <a:lnTo>
                    <a:pt x="8362" y="2130"/>
                  </a:lnTo>
                  <a:lnTo>
                    <a:pt x="8303" y="2308"/>
                  </a:lnTo>
                  <a:lnTo>
                    <a:pt x="8224" y="2485"/>
                  </a:lnTo>
                  <a:lnTo>
                    <a:pt x="8105" y="2643"/>
                  </a:lnTo>
                  <a:lnTo>
                    <a:pt x="7415" y="3649"/>
                  </a:lnTo>
                  <a:lnTo>
                    <a:pt x="6745" y="4635"/>
                  </a:lnTo>
                  <a:lnTo>
                    <a:pt x="6074" y="5641"/>
                  </a:lnTo>
                  <a:lnTo>
                    <a:pt x="5423" y="6666"/>
                  </a:lnTo>
                  <a:lnTo>
                    <a:pt x="4792" y="7692"/>
                  </a:lnTo>
                  <a:lnTo>
                    <a:pt x="4161" y="8737"/>
                  </a:lnTo>
                  <a:lnTo>
                    <a:pt x="3550" y="9762"/>
                  </a:lnTo>
                  <a:lnTo>
                    <a:pt x="2958" y="10807"/>
                  </a:lnTo>
                  <a:lnTo>
                    <a:pt x="2860" y="10965"/>
                  </a:lnTo>
                  <a:lnTo>
                    <a:pt x="2781" y="11084"/>
                  </a:lnTo>
                  <a:lnTo>
                    <a:pt x="2663" y="11182"/>
                  </a:lnTo>
                  <a:lnTo>
                    <a:pt x="2564" y="11281"/>
                  </a:lnTo>
                  <a:lnTo>
                    <a:pt x="2446" y="11340"/>
                  </a:lnTo>
                  <a:lnTo>
                    <a:pt x="2327" y="11399"/>
                  </a:lnTo>
                  <a:lnTo>
                    <a:pt x="2209" y="11439"/>
                  </a:lnTo>
                  <a:lnTo>
                    <a:pt x="2091" y="11478"/>
                  </a:lnTo>
                  <a:lnTo>
                    <a:pt x="1854" y="11478"/>
                  </a:lnTo>
                  <a:lnTo>
                    <a:pt x="1617" y="11458"/>
                  </a:lnTo>
                  <a:lnTo>
                    <a:pt x="1381" y="11379"/>
                  </a:lnTo>
                  <a:lnTo>
                    <a:pt x="1184" y="11281"/>
                  </a:lnTo>
                  <a:lnTo>
                    <a:pt x="1045" y="11202"/>
                  </a:lnTo>
                  <a:lnTo>
                    <a:pt x="907" y="11103"/>
                  </a:lnTo>
                  <a:lnTo>
                    <a:pt x="789" y="11005"/>
                  </a:lnTo>
                  <a:lnTo>
                    <a:pt x="690" y="10886"/>
                  </a:lnTo>
                  <a:lnTo>
                    <a:pt x="572" y="10768"/>
                  </a:lnTo>
                  <a:lnTo>
                    <a:pt x="493" y="10630"/>
                  </a:lnTo>
                  <a:lnTo>
                    <a:pt x="414" y="10492"/>
                  </a:lnTo>
                  <a:lnTo>
                    <a:pt x="355" y="10354"/>
                  </a:lnTo>
                  <a:lnTo>
                    <a:pt x="296" y="10196"/>
                  </a:lnTo>
                  <a:lnTo>
                    <a:pt x="257" y="10038"/>
                  </a:lnTo>
                  <a:lnTo>
                    <a:pt x="257" y="9881"/>
                  </a:lnTo>
                  <a:lnTo>
                    <a:pt x="257" y="9703"/>
                  </a:lnTo>
                  <a:lnTo>
                    <a:pt x="276" y="9545"/>
                  </a:lnTo>
                  <a:lnTo>
                    <a:pt x="316" y="9368"/>
                  </a:lnTo>
                  <a:lnTo>
                    <a:pt x="375" y="9190"/>
                  </a:lnTo>
                  <a:lnTo>
                    <a:pt x="454" y="9033"/>
                  </a:lnTo>
                  <a:lnTo>
                    <a:pt x="1045" y="7987"/>
                  </a:lnTo>
                  <a:lnTo>
                    <a:pt x="1657" y="6942"/>
                  </a:lnTo>
                  <a:lnTo>
                    <a:pt x="2288" y="5917"/>
                  </a:lnTo>
                  <a:lnTo>
                    <a:pt x="2919" y="4891"/>
                  </a:lnTo>
                  <a:lnTo>
                    <a:pt x="3570" y="3866"/>
                  </a:lnTo>
                  <a:lnTo>
                    <a:pt x="4240" y="2860"/>
                  </a:lnTo>
                  <a:lnTo>
                    <a:pt x="4911" y="1874"/>
                  </a:lnTo>
                  <a:lnTo>
                    <a:pt x="5601" y="888"/>
                  </a:lnTo>
                  <a:lnTo>
                    <a:pt x="5719" y="730"/>
                  </a:lnTo>
                  <a:lnTo>
                    <a:pt x="5857" y="592"/>
                  </a:lnTo>
                  <a:lnTo>
                    <a:pt x="5995" y="494"/>
                  </a:lnTo>
                  <a:lnTo>
                    <a:pt x="6153" y="395"/>
                  </a:lnTo>
                  <a:lnTo>
                    <a:pt x="6331" y="336"/>
                  </a:lnTo>
                  <a:lnTo>
                    <a:pt x="6508" y="277"/>
                  </a:lnTo>
                  <a:lnTo>
                    <a:pt x="6686" y="257"/>
                  </a:lnTo>
                  <a:close/>
                  <a:moveTo>
                    <a:pt x="6666" y="1"/>
                  </a:moveTo>
                  <a:lnTo>
                    <a:pt x="6449" y="20"/>
                  </a:lnTo>
                  <a:lnTo>
                    <a:pt x="6252" y="80"/>
                  </a:lnTo>
                  <a:lnTo>
                    <a:pt x="6054" y="158"/>
                  </a:lnTo>
                  <a:lnTo>
                    <a:pt x="5857" y="257"/>
                  </a:lnTo>
                  <a:lnTo>
                    <a:pt x="5699" y="395"/>
                  </a:lnTo>
                  <a:lnTo>
                    <a:pt x="5522" y="553"/>
                  </a:lnTo>
                  <a:lnTo>
                    <a:pt x="5384" y="730"/>
                  </a:lnTo>
                  <a:lnTo>
                    <a:pt x="4694" y="1716"/>
                  </a:lnTo>
                  <a:lnTo>
                    <a:pt x="4023" y="2722"/>
                  </a:lnTo>
                  <a:lnTo>
                    <a:pt x="3353" y="3728"/>
                  </a:lnTo>
                  <a:lnTo>
                    <a:pt x="2702" y="4753"/>
                  </a:lnTo>
                  <a:lnTo>
                    <a:pt x="2071" y="5779"/>
                  </a:lnTo>
                  <a:lnTo>
                    <a:pt x="1440" y="6804"/>
                  </a:lnTo>
                  <a:lnTo>
                    <a:pt x="829" y="7849"/>
                  </a:lnTo>
                  <a:lnTo>
                    <a:pt x="237" y="8895"/>
                  </a:lnTo>
                  <a:lnTo>
                    <a:pt x="138" y="9092"/>
                  </a:lnTo>
                  <a:lnTo>
                    <a:pt x="59" y="9289"/>
                  </a:lnTo>
                  <a:lnTo>
                    <a:pt x="20" y="9486"/>
                  </a:lnTo>
                  <a:lnTo>
                    <a:pt x="0" y="9664"/>
                  </a:lnTo>
                  <a:lnTo>
                    <a:pt x="0" y="9861"/>
                  </a:lnTo>
                  <a:lnTo>
                    <a:pt x="20" y="10058"/>
                  </a:lnTo>
                  <a:lnTo>
                    <a:pt x="59" y="10236"/>
                  </a:lnTo>
                  <a:lnTo>
                    <a:pt x="99" y="10413"/>
                  </a:lnTo>
                  <a:lnTo>
                    <a:pt x="178" y="10591"/>
                  </a:lnTo>
                  <a:lnTo>
                    <a:pt x="257" y="10748"/>
                  </a:lnTo>
                  <a:lnTo>
                    <a:pt x="375" y="10906"/>
                  </a:lnTo>
                  <a:lnTo>
                    <a:pt x="474" y="11044"/>
                  </a:lnTo>
                  <a:lnTo>
                    <a:pt x="612" y="11182"/>
                  </a:lnTo>
                  <a:lnTo>
                    <a:pt x="750" y="11301"/>
                  </a:lnTo>
                  <a:lnTo>
                    <a:pt x="888" y="11419"/>
                  </a:lnTo>
                  <a:lnTo>
                    <a:pt x="1045" y="11517"/>
                  </a:lnTo>
                  <a:lnTo>
                    <a:pt x="1243" y="11616"/>
                  </a:lnTo>
                  <a:lnTo>
                    <a:pt x="1460" y="11675"/>
                  </a:lnTo>
                  <a:lnTo>
                    <a:pt x="1677" y="11734"/>
                  </a:lnTo>
                  <a:lnTo>
                    <a:pt x="1913" y="11754"/>
                  </a:lnTo>
                  <a:lnTo>
                    <a:pt x="2091" y="11734"/>
                  </a:lnTo>
                  <a:lnTo>
                    <a:pt x="2268" y="11695"/>
                  </a:lnTo>
                  <a:lnTo>
                    <a:pt x="2426" y="11636"/>
                  </a:lnTo>
                  <a:lnTo>
                    <a:pt x="2603" y="11557"/>
                  </a:lnTo>
                  <a:lnTo>
                    <a:pt x="2761" y="11439"/>
                  </a:lnTo>
                  <a:lnTo>
                    <a:pt x="2919" y="11301"/>
                  </a:lnTo>
                  <a:lnTo>
                    <a:pt x="3057" y="11143"/>
                  </a:lnTo>
                  <a:lnTo>
                    <a:pt x="3195" y="10946"/>
                  </a:lnTo>
                  <a:lnTo>
                    <a:pt x="3787" y="9900"/>
                  </a:lnTo>
                  <a:lnTo>
                    <a:pt x="4398" y="8855"/>
                  </a:lnTo>
                  <a:lnTo>
                    <a:pt x="5009" y="7830"/>
                  </a:lnTo>
                  <a:lnTo>
                    <a:pt x="5640" y="6804"/>
                  </a:lnTo>
                  <a:lnTo>
                    <a:pt x="6291" y="5798"/>
                  </a:lnTo>
                  <a:lnTo>
                    <a:pt x="6962" y="4793"/>
                  </a:lnTo>
                  <a:lnTo>
                    <a:pt x="7632" y="3787"/>
                  </a:lnTo>
                  <a:lnTo>
                    <a:pt x="8322" y="2801"/>
                  </a:lnTo>
                  <a:lnTo>
                    <a:pt x="8441" y="2604"/>
                  </a:lnTo>
                  <a:lnTo>
                    <a:pt x="8539" y="2407"/>
                  </a:lnTo>
                  <a:lnTo>
                    <a:pt x="8598" y="2190"/>
                  </a:lnTo>
                  <a:lnTo>
                    <a:pt x="8638" y="1992"/>
                  </a:lnTo>
                  <a:lnTo>
                    <a:pt x="8658" y="1776"/>
                  </a:lnTo>
                  <a:lnTo>
                    <a:pt x="8638" y="1559"/>
                  </a:lnTo>
                  <a:lnTo>
                    <a:pt x="8579" y="1361"/>
                  </a:lnTo>
                  <a:lnTo>
                    <a:pt x="8500" y="1144"/>
                  </a:lnTo>
                  <a:lnTo>
                    <a:pt x="8381" y="928"/>
                  </a:lnTo>
                  <a:lnTo>
                    <a:pt x="8224" y="711"/>
                  </a:lnTo>
                  <a:lnTo>
                    <a:pt x="8046" y="533"/>
                  </a:lnTo>
                  <a:lnTo>
                    <a:pt x="7849" y="375"/>
                  </a:lnTo>
                  <a:lnTo>
                    <a:pt x="7632" y="237"/>
                  </a:lnTo>
                  <a:lnTo>
                    <a:pt x="7395" y="139"/>
                  </a:lnTo>
                  <a:lnTo>
                    <a:pt x="7139" y="60"/>
                  </a:lnTo>
                  <a:lnTo>
                    <a:pt x="6902" y="20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52"/>
            <p:cNvSpPr/>
            <p:nvPr/>
          </p:nvSpPr>
          <p:spPr>
            <a:xfrm>
              <a:off x="7407720" y="-11865420"/>
              <a:ext cx="283998" cy="371226"/>
            </a:xfrm>
            <a:custGeom>
              <a:avLst/>
              <a:gdLst/>
              <a:ahLst/>
              <a:cxnLst/>
              <a:rect l="l" t="t" r="r" b="b"/>
              <a:pathLst>
                <a:path w="8540" h="11163" extrusionOk="0">
                  <a:moveTo>
                    <a:pt x="6626" y="1"/>
                  </a:moveTo>
                  <a:lnTo>
                    <a:pt x="6468" y="20"/>
                  </a:lnTo>
                  <a:lnTo>
                    <a:pt x="6330" y="60"/>
                  </a:lnTo>
                  <a:lnTo>
                    <a:pt x="6173" y="119"/>
                  </a:lnTo>
                  <a:lnTo>
                    <a:pt x="6035" y="178"/>
                  </a:lnTo>
                  <a:lnTo>
                    <a:pt x="5877" y="277"/>
                  </a:lnTo>
                  <a:lnTo>
                    <a:pt x="5739" y="375"/>
                  </a:lnTo>
                  <a:lnTo>
                    <a:pt x="5620" y="513"/>
                  </a:lnTo>
                  <a:lnTo>
                    <a:pt x="5482" y="651"/>
                  </a:lnTo>
                  <a:lnTo>
                    <a:pt x="4792" y="1598"/>
                  </a:lnTo>
                  <a:lnTo>
                    <a:pt x="4082" y="2564"/>
                  </a:lnTo>
                  <a:lnTo>
                    <a:pt x="3412" y="3531"/>
                  </a:lnTo>
                  <a:lnTo>
                    <a:pt x="2741" y="4517"/>
                  </a:lnTo>
                  <a:lnTo>
                    <a:pt x="2091" y="5503"/>
                  </a:lnTo>
                  <a:lnTo>
                    <a:pt x="1459" y="6489"/>
                  </a:lnTo>
                  <a:lnTo>
                    <a:pt x="848" y="7494"/>
                  </a:lnTo>
                  <a:lnTo>
                    <a:pt x="237" y="8520"/>
                  </a:lnTo>
                  <a:lnTo>
                    <a:pt x="158" y="8678"/>
                  </a:lnTo>
                  <a:lnTo>
                    <a:pt x="79" y="8855"/>
                  </a:lnTo>
                  <a:lnTo>
                    <a:pt x="40" y="9033"/>
                  </a:lnTo>
                  <a:lnTo>
                    <a:pt x="0" y="9190"/>
                  </a:lnTo>
                  <a:lnTo>
                    <a:pt x="0" y="9348"/>
                  </a:lnTo>
                  <a:lnTo>
                    <a:pt x="0" y="9526"/>
                  </a:lnTo>
                  <a:lnTo>
                    <a:pt x="40" y="9683"/>
                  </a:lnTo>
                  <a:lnTo>
                    <a:pt x="79" y="9841"/>
                  </a:lnTo>
                  <a:lnTo>
                    <a:pt x="118" y="9979"/>
                  </a:lnTo>
                  <a:lnTo>
                    <a:pt x="197" y="10137"/>
                  </a:lnTo>
                  <a:lnTo>
                    <a:pt x="276" y="10275"/>
                  </a:lnTo>
                  <a:lnTo>
                    <a:pt x="355" y="10393"/>
                  </a:lnTo>
                  <a:lnTo>
                    <a:pt x="454" y="10512"/>
                  </a:lnTo>
                  <a:lnTo>
                    <a:pt x="572" y="10630"/>
                  </a:lnTo>
                  <a:lnTo>
                    <a:pt x="690" y="10748"/>
                  </a:lnTo>
                  <a:lnTo>
                    <a:pt x="809" y="10827"/>
                  </a:lnTo>
                  <a:lnTo>
                    <a:pt x="947" y="10926"/>
                  </a:lnTo>
                  <a:lnTo>
                    <a:pt x="1065" y="10985"/>
                  </a:lnTo>
                  <a:lnTo>
                    <a:pt x="1223" y="11044"/>
                  </a:lnTo>
                  <a:lnTo>
                    <a:pt x="1361" y="11103"/>
                  </a:lnTo>
                  <a:lnTo>
                    <a:pt x="1499" y="11143"/>
                  </a:lnTo>
                  <a:lnTo>
                    <a:pt x="1657" y="11162"/>
                  </a:lnTo>
                  <a:lnTo>
                    <a:pt x="1952" y="11162"/>
                  </a:lnTo>
                  <a:lnTo>
                    <a:pt x="2091" y="11123"/>
                  </a:lnTo>
                  <a:lnTo>
                    <a:pt x="2229" y="11083"/>
                  </a:lnTo>
                  <a:lnTo>
                    <a:pt x="2367" y="11024"/>
                  </a:lnTo>
                  <a:lnTo>
                    <a:pt x="2505" y="10945"/>
                  </a:lnTo>
                  <a:lnTo>
                    <a:pt x="2623" y="10847"/>
                  </a:lnTo>
                  <a:lnTo>
                    <a:pt x="2741" y="10729"/>
                  </a:lnTo>
                  <a:lnTo>
                    <a:pt x="2860" y="10590"/>
                  </a:lnTo>
                  <a:lnTo>
                    <a:pt x="2958" y="10433"/>
                  </a:lnTo>
                  <a:lnTo>
                    <a:pt x="3570" y="9407"/>
                  </a:lnTo>
                  <a:lnTo>
                    <a:pt x="4201" y="8401"/>
                  </a:lnTo>
                  <a:lnTo>
                    <a:pt x="4832" y="7415"/>
                  </a:lnTo>
                  <a:lnTo>
                    <a:pt x="5482" y="6429"/>
                  </a:lnTo>
                  <a:lnTo>
                    <a:pt x="6133" y="5443"/>
                  </a:lnTo>
                  <a:lnTo>
                    <a:pt x="6823" y="4477"/>
                  </a:lnTo>
                  <a:lnTo>
                    <a:pt x="7514" y="3511"/>
                  </a:lnTo>
                  <a:lnTo>
                    <a:pt x="8224" y="2564"/>
                  </a:lnTo>
                  <a:lnTo>
                    <a:pt x="8322" y="2406"/>
                  </a:lnTo>
                  <a:lnTo>
                    <a:pt x="8421" y="2249"/>
                  </a:lnTo>
                  <a:lnTo>
                    <a:pt x="8480" y="2091"/>
                  </a:lnTo>
                  <a:lnTo>
                    <a:pt x="8519" y="1933"/>
                  </a:lnTo>
                  <a:lnTo>
                    <a:pt x="8539" y="1775"/>
                  </a:lnTo>
                  <a:lnTo>
                    <a:pt x="8539" y="1618"/>
                  </a:lnTo>
                  <a:lnTo>
                    <a:pt x="8539" y="1480"/>
                  </a:lnTo>
                  <a:lnTo>
                    <a:pt x="8500" y="1322"/>
                  </a:lnTo>
                  <a:lnTo>
                    <a:pt x="8460" y="1184"/>
                  </a:lnTo>
                  <a:lnTo>
                    <a:pt x="8401" y="1046"/>
                  </a:lnTo>
                  <a:lnTo>
                    <a:pt x="8342" y="908"/>
                  </a:lnTo>
                  <a:lnTo>
                    <a:pt x="8243" y="789"/>
                  </a:lnTo>
                  <a:lnTo>
                    <a:pt x="8164" y="671"/>
                  </a:lnTo>
                  <a:lnTo>
                    <a:pt x="8046" y="553"/>
                  </a:lnTo>
                  <a:lnTo>
                    <a:pt x="7928" y="454"/>
                  </a:lnTo>
                  <a:lnTo>
                    <a:pt x="7809" y="356"/>
                  </a:lnTo>
                  <a:lnTo>
                    <a:pt x="7671" y="277"/>
                  </a:lnTo>
                  <a:lnTo>
                    <a:pt x="7533" y="198"/>
                  </a:lnTo>
                  <a:lnTo>
                    <a:pt x="7395" y="139"/>
                  </a:lnTo>
                  <a:lnTo>
                    <a:pt x="7257" y="79"/>
                  </a:lnTo>
                  <a:lnTo>
                    <a:pt x="7099" y="40"/>
                  </a:lnTo>
                  <a:lnTo>
                    <a:pt x="6942" y="2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52"/>
            <p:cNvSpPr/>
            <p:nvPr/>
          </p:nvSpPr>
          <p:spPr>
            <a:xfrm>
              <a:off x="7403131" y="-11869344"/>
              <a:ext cx="293176" cy="379739"/>
            </a:xfrm>
            <a:custGeom>
              <a:avLst/>
              <a:gdLst/>
              <a:ahLst/>
              <a:cxnLst/>
              <a:rect l="l" t="t" r="r" b="b"/>
              <a:pathLst>
                <a:path w="8816" h="11419" extrusionOk="0">
                  <a:moveTo>
                    <a:pt x="7080" y="257"/>
                  </a:moveTo>
                  <a:lnTo>
                    <a:pt x="7297" y="316"/>
                  </a:lnTo>
                  <a:lnTo>
                    <a:pt x="7514" y="375"/>
                  </a:lnTo>
                  <a:lnTo>
                    <a:pt x="7711" y="474"/>
                  </a:lnTo>
                  <a:lnTo>
                    <a:pt x="7908" y="592"/>
                  </a:lnTo>
                  <a:lnTo>
                    <a:pt x="8085" y="750"/>
                  </a:lnTo>
                  <a:lnTo>
                    <a:pt x="8224" y="907"/>
                  </a:lnTo>
                  <a:lnTo>
                    <a:pt x="8362" y="1085"/>
                  </a:lnTo>
                  <a:lnTo>
                    <a:pt x="8460" y="1282"/>
                  </a:lnTo>
                  <a:lnTo>
                    <a:pt x="8500" y="1400"/>
                  </a:lnTo>
                  <a:lnTo>
                    <a:pt x="8539" y="1538"/>
                  </a:lnTo>
                  <a:lnTo>
                    <a:pt x="8559" y="1696"/>
                  </a:lnTo>
                  <a:lnTo>
                    <a:pt x="8559" y="1854"/>
                  </a:lnTo>
                  <a:lnTo>
                    <a:pt x="8539" y="2031"/>
                  </a:lnTo>
                  <a:lnTo>
                    <a:pt x="8480" y="2229"/>
                  </a:lnTo>
                  <a:lnTo>
                    <a:pt x="8381" y="2406"/>
                  </a:lnTo>
                  <a:lnTo>
                    <a:pt x="8243" y="2603"/>
                  </a:lnTo>
                  <a:lnTo>
                    <a:pt x="7553" y="3550"/>
                  </a:lnTo>
                  <a:lnTo>
                    <a:pt x="6843" y="4516"/>
                  </a:lnTo>
                  <a:lnTo>
                    <a:pt x="6173" y="5483"/>
                  </a:lnTo>
                  <a:lnTo>
                    <a:pt x="5502" y="6469"/>
                  </a:lnTo>
                  <a:lnTo>
                    <a:pt x="4851" y="7455"/>
                  </a:lnTo>
                  <a:lnTo>
                    <a:pt x="4220" y="8460"/>
                  </a:lnTo>
                  <a:lnTo>
                    <a:pt x="3589" y="9466"/>
                  </a:lnTo>
                  <a:lnTo>
                    <a:pt x="2998" y="10492"/>
                  </a:lnTo>
                  <a:lnTo>
                    <a:pt x="2899" y="10630"/>
                  </a:lnTo>
                  <a:lnTo>
                    <a:pt x="2800" y="10748"/>
                  </a:lnTo>
                  <a:lnTo>
                    <a:pt x="2682" y="10866"/>
                  </a:lnTo>
                  <a:lnTo>
                    <a:pt x="2583" y="10945"/>
                  </a:lnTo>
                  <a:lnTo>
                    <a:pt x="2465" y="11024"/>
                  </a:lnTo>
                  <a:lnTo>
                    <a:pt x="2347" y="11083"/>
                  </a:lnTo>
                  <a:lnTo>
                    <a:pt x="2209" y="11123"/>
                  </a:lnTo>
                  <a:lnTo>
                    <a:pt x="2090" y="11142"/>
                  </a:lnTo>
                  <a:lnTo>
                    <a:pt x="1834" y="11142"/>
                  </a:lnTo>
                  <a:lnTo>
                    <a:pt x="1597" y="11123"/>
                  </a:lnTo>
                  <a:lnTo>
                    <a:pt x="1361" y="11044"/>
                  </a:lnTo>
                  <a:lnTo>
                    <a:pt x="1144" y="10925"/>
                  </a:lnTo>
                  <a:lnTo>
                    <a:pt x="1026" y="10847"/>
                  </a:lnTo>
                  <a:lnTo>
                    <a:pt x="907" y="10748"/>
                  </a:lnTo>
                  <a:lnTo>
                    <a:pt x="789" y="10649"/>
                  </a:lnTo>
                  <a:lnTo>
                    <a:pt x="671" y="10531"/>
                  </a:lnTo>
                  <a:lnTo>
                    <a:pt x="572" y="10413"/>
                  </a:lnTo>
                  <a:lnTo>
                    <a:pt x="493" y="10275"/>
                  </a:lnTo>
                  <a:lnTo>
                    <a:pt x="414" y="10137"/>
                  </a:lnTo>
                  <a:lnTo>
                    <a:pt x="355" y="9999"/>
                  </a:lnTo>
                  <a:lnTo>
                    <a:pt x="316" y="9841"/>
                  </a:lnTo>
                  <a:lnTo>
                    <a:pt x="276" y="9683"/>
                  </a:lnTo>
                  <a:lnTo>
                    <a:pt x="276" y="9525"/>
                  </a:lnTo>
                  <a:lnTo>
                    <a:pt x="276" y="9367"/>
                  </a:lnTo>
                  <a:lnTo>
                    <a:pt x="296" y="9210"/>
                  </a:lnTo>
                  <a:lnTo>
                    <a:pt x="335" y="9032"/>
                  </a:lnTo>
                  <a:lnTo>
                    <a:pt x="395" y="8874"/>
                  </a:lnTo>
                  <a:lnTo>
                    <a:pt x="493" y="8697"/>
                  </a:lnTo>
                  <a:lnTo>
                    <a:pt x="1085" y="7691"/>
                  </a:lnTo>
                  <a:lnTo>
                    <a:pt x="1716" y="6685"/>
                  </a:lnTo>
                  <a:lnTo>
                    <a:pt x="2347" y="5680"/>
                  </a:lnTo>
                  <a:lnTo>
                    <a:pt x="2998" y="4694"/>
                  </a:lnTo>
                  <a:lnTo>
                    <a:pt x="3668" y="3727"/>
                  </a:lnTo>
                  <a:lnTo>
                    <a:pt x="4339" y="2761"/>
                  </a:lnTo>
                  <a:lnTo>
                    <a:pt x="5029" y="1795"/>
                  </a:lnTo>
                  <a:lnTo>
                    <a:pt x="5739" y="848"/>
                  </a:lnTo>
                  <a:lnTo>
                    <a:pt x="5857" y="690"/>
                  </a:lnTo>
                  <a:lnTo>
                    <a:pt x="6015" y="552"/>
                  </a:lnTo>
                  <a:lnTo>
                    <a:pt x="6173" y="454"/>
                  </a:lnTo>
                  <a:lnTo>
                    <a:pt x="6330" y="375"/>
                  </a:lnTo>
                  <a:lnTo>
                    <a:pt x="6508" y="296"/>
                  </a:lnTo>
                  <a:lnTo>
                    <a:pt x="6685" y="257"/>
                  </a:lnTo>
                  <a:close/>
                  <a:moveTo>
                    <a:pt x="6666" y="0"/>
                  </a:moveTo>
                  <a:lnTo>
                    <a:pt x="6449" y="59"/>
                  </a:lnTo>
                  <a:lnTo>
                    <a:pt x="6232" y="119"/>
                  </a:lnTo>
                  <a:lnTo>
                    <a:pt x="6035" y="217"/>
                  </a:lnTo>
                  <a:lnTo>
                    <a:pt x="5857" y="355"/>
                  </a:lnTo>
                  <a:lnTo>
                    <a:pt x="5680" y="513"/>
                  </a:lnTo>
                  <a:lnTo>
                    <a:pt x="5522" y="690"/>
                  </a:lnTo>
                  <a:lnTo>
                    <a:pt x="4812" y="1637"/>
                  </a:lnTo>
                  <a:lnTo>
                    <a:pt x="4122" y="2603"/>
                  </a:lnTo>
                  <a:lnTo>
                    <a:pt x="3451" y="3570"/>
                  </a:lnTo>
                  <a:lnTo>
                    <a:pt x="2781" y="4556"/>
                  </a:lnTo>
                  <a:lnTo>
                    <a:pt x="2130" y="5542"/>
                  </a:lnTo>
                  <a:lnTo>
                    <a:pt x="1499" y="6547"/>
                  </a:lnTo>
                  <a:lnTo>
                    <a:pt x="868" y="7553"/>
                  </a:lnTo>
                  <a:lnTo>
                    <a:pt x="256" y="8559"/>
                  </a:lnTo>
                  <a:lnTo>
                    <a:pt x="158" y="8756"/>
                  </a:lnTo>
                  <a:lnTo>
                    <a:pt x="99" y="8953"/>
                  </a:lnTo>
                  <a:lnTo>
                    <a:pt x="40" y="9151"/>
                  </a:lnTo>
                  <a:lnTo>
                    <a:pt x="20" y="9348"/>
                  </a:lnTo>
                  <a:lnTo>
                    <a:pt x="0" y="9525"/>
                  </a:lnTo>
                  <a:lnTo>
                    <a:pt x="20" y="9722"/>
                  </a:lnTo>
                  <a:lnTo>
                    <a:pt x="59" y="9900"/>
                  </a:lnTo>
                  <a:lnTo>
                    <a:pt x="118" y="10077"/>
                  </a:lnTo>
                  <a:lnTo>
                    <a:pt x="178" y="10235"/>
                  </a:lnTo>
                  <a:lnTo>
                    <a:pt x="256" y="10393"/>
                  </a:lnTo>
                  <a:lnTo>
                    <a:pt x="355" y="10551"/>
                  </a:lnTo>
                  <a:lnTo>
                    <a:pt x="473" y="10689"/>
                  </a:lnTo>
                  <a:lnTo>
                    <a:pt x="592" y="10827"/>
                  </a:lnTo>
                  <a:lnTo>
                    <a:pt x="730" y="10945"/>
                  </a:lnTo>
                  <a:lnTo>
                    <a:pt x="868" y="11063"/>
                  </a:lnTo>
                  <a:lnTo>
                    <a:pt x="1026" y="11162"/>
                  </a:lnTo>
                  <a:lnTo>
                    <a:pt x="1242" y="11261"/>
                  </a:lnTo>
                  <a:lnTo>
                    <a:pt x="1459" y="11340"/>
                  </a:lnTo>
                  <a:lnTo>
                    <a:pt x="1696" y="11399"/>
                  </a:lnTo>
                  <a:lnTo>
                    <a:pt x="1913" y="11418"/>
                  </a:lnTo>
                  <a:lnTo>
                    <a:pt x="2110" y="11399"/>
                  </a:lnTo>
                  <a:lnTo>
                    <a:pt x="2288" y="11359"/>
                  </a:lnTo>
                  <a:lnTo>
                    <a:pt x="2465" y="11300"/>
                  </a:lnTo>
                  <a:lnTo>
                    <a:pt x="2623" y="11221"/>
                  </a:lnTo>
                  <a:lnTo>
                    <a:pt x="2781" y="11123"/>
                  </a:lnTo>
                  <a:lnTo>
                    <a:pt x="2938" y="10985"/>
                  </a:lnTo>
                  <a:lnTo>
                    <a:pt x="3076" y="10807"/>
                  </a:lnTo>
                  <a:lnTo>
                    <a:pt x="3215" y="10610"/>
                  </a:lnTo>
                  <a:lnTo>
                    <a:pt x="3826" y="9604"/>
                  </a:lnTo>
                  <a:lnTo>
                    <a:pt x="4437" y="8598"/>
                  </a:lnTo>
                  <a:lnTo>
                    <a:pt x="5068" y="7612"/>
                  </a:lnTo>
                  <a:lnTo>
                    <a:pt x="5719" y="6607"/>
                  </a:lnTo>
                  <a:lnTo>
                    <a:pt x="6390" y="5640"/>
                  </a:lnTo>
                  <a:lnTo>
                    <a:pt x="7060" y="4674"/>
                  </a:lnTo>
                  <a:lnTo>
                    <a:pt x="7750" y="3708"/>
                  </a:lnTo>
                  <a:lnTo>
                    <a:pt x="8460" y="2761"/>
                  </a:lnTo>
                  <a:lnTo>
                    <a:pt x="8578" y="2584"/>
                  </a:lnTo>
                  <a:lnTo>
                    <a:pt x="8677" y="2386"/>
                  </a:lnTo>
                  <a:lnTo>
                    <a:pt x="8756" y="2189"/>
                  </a:lnTo>
                  <a:lnTo>
                    <a:pt x="8795" y="1992"/>
                  </a:lnTo>
                  <a:lnTo>
                    <a:pt x="8815" y="1775"/>
                  </a:lnTo>
                  <a:lnTo>
                    <a:pt x="8795" y="1578"/>
                  </a:lnTo>
                  <a:lnTo>
                    <a:pt x="8756" y="1381"/>
                  </a:lnTo>
                  <a:lnTo>
                    <a:pt x="8697" y="1183"/>
                  </a:lnTo>
                  <a:lnTo>
                    <a:pt x="8578" y="947"/>
                  </a:lnTo>
                  <a:lnTo>
                    <a:pt x="8440" y="750"/>
                  </a:lnTo>
                  <a:lnTo>
                    <a:pt x="8263" y="552"/>
                  </a:lnTo>
                  <a:lnTo>
                    <a:pt x="8066" y="395"/>
                  </a:lnTo>
                  <a:lnTo>
                    <a:pt x="7849" y="257"/>
                  </a:lnTo>
                  <a:lnTo>
                    <a:pt x="7612" y="138"/>
                  </a:lnTo>
                  <a:lnTo>
                    <a:pt x="7376" y="59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52"/>
            <p:cNvSpPr/>
            <p:nvPr/>
          </p:nvSpPr>
          <p:spPr>
            <a:xfrm>
              <a:off x="7548056" y="-11428650"/>
              <a:ext cx="274819" cy="185629"/>
            </a:xfrm>
            <a:custGeom>
              <a:avLst/>
              <a:gdLst/>
              <a:ahLst/>
              <a:cxnLst/>
              <a:rect l="l" t="t" r="r" b="b"/>
              <a:pathLst>
                <a:path w="8264" h="5582" extrusionOk="0">
                  <a:moveTo>
                    <a:pt x="1164" y="0"/>
                  </a:moveTo>
                  <a:lnTo>
                    <a:pt x="967" y="60"/>
                  </a:lnTo>
                  <a:lnTo>
                    <a:pt x="789" y="138"/>
                  </a:lnTo>
                  <a:lnTo>
                    <a:pt x="612" y="237"/>
                  </a:lnTo>
                  <a:lnTo>
                    <a:pt x="454" y="355"/>
                  </a:lnTo>
                  <a:lnTo>
                    <a:pt x="316" y="513"/>
                  </a:lnTo>
                  <a:lnTo>
                    <a:pt x="198" y="691"/>
                  </a:lnTo>
                  <a:lnTo>
                    <a:pt x="99" y="888"/>
                  </a:lnTo>
                  <a:lnTo>
                    <a:pt x="40" y="1085"/>
                  </a:lnTo>
                  <a:lnTo>
                    <a:pt x="0" y="1322"/>
                  </a:lnTo>
                  <a:lnTo>
                    <a:pt x="0" y="1558"/>
                  </a:lnTo>
                  <a:lnTo>
                    <a:pt x="40" y="1795"/>
                  </a:lnTo>
                  <a:lnTo>
                    <a:pt x="59" y="1815"/>
                  </a:lnTo>
                  <a:lnTo>
                    <a:pt x="119" y="2012"/>
                  </a:lnTo>
                  <a:lnTo>
                    <a:pt x="198" y="2229"/>
                  </a:lnTo>
                  <a:lnTo>
                    <a:pt x="316" y="2406"/>
                  </a:lnTo>
                  <a:lnTo>
                    <a:pt x="434" y="2584"/>
                  </a:lnTo>
                  <a:lnTo>
                    <a:pt x="552" y="2761"/>
                  </a:lnTo>
                  <a:lnTo>
                    <a:pt x="710" y="2939"/>
                  </a:lnTo>
                  <a:lnTo>
                    <a:pt x="1006" y="3254"/>
                  </a:lnTo>
                  <a:lnTo>
                    <a:pt x="1460" y="3649"/>
                  </a:lnTo>
                  <a:lnTo>
                    <a:pt x="1953" y="4023"/>
                  </a:lnTo>
                  <a:lnTo>
                    <a:pt x="2446" y="4359"/>
                  </a:lnTo>
                  <a:lnTo>
                    <a:pt x="2978" y="4654"/>
                  </a:lnTo>
                  <a:lnTo>
                    <a:pt x="3530" y="4911"/>
                  </a:lnTo>
                  <a:lnTo>
                    <a:pt x="4082" y="5147"/>
                  </a:lnTo>
                  <a:lnTo>
                    <a:pt x="4674" y="5325"/>
                  </a:lnTo>
                  <a:lnTo>
                    <a:pt x="5266" y="5463"/>
                  </a:lnTo>
                  <a:lnTo>
                    <a:pt x="5700" y="5542"/>
                  </a:lnTo>
                  <a:lnTo>
                    <a:pt x="5936" y="5562"/>
                  </a:lnTo>
                  <a:lnTo>
                    <a:pt x="6153" y="5581"/>
                  </a:lnTo>
                  <a:lnTo>
                    <a:pt x="6390" y="5581"/>
                  </a:lnTo>
                  <a:lnTo>
                    <a:pt x="6607" y="5562"/>
                  </a:lnTo>
                  <a:lnTo>
                    <a:pt x="6824" y="5522"/>
                  </a:lnTo>
                  <a:lnTo>
                    <a:pt x="7041" y="5483"/>
                  </a:lnTo>
                  <a:lnTo>
                    <a:pt x="7277" y="5384"/>
                  </a:lnTo>
                  <a:lnTo>
                    <a:pt x="7474" y="5286"/>
                  </a:lnTo>
                  <a:lnTo>
                    <a:pt x="7672" y="5147"/>
                  </a:lnTo>
                  <a:lnTo>
                    <a:pt x="7829" y="5009"/>
                  </a:lnTo>
                  <a:lnTo>
                    <a:pt x="7967" y="4852"/>
                  </a:lnTo>
                  <a:lnTo>
                    <a:pt x="8086" y="4674"/>
                  </a:lnTo>
                  <a:lnTo>
                    <a:pt x="8165" y="4477"/>
                  </a:lnTo>
                  <a:lnTo>
                    <a:pt x="8224" y="4299"/>
                  </a:lnTo>
                  <a:lnTo>
                    <a:pt x="8263" y="4102"/>
                  </a:lnTo>
                  <a:lnTo>
                    <a:pt x="8243" y="3925"/>
                  </a:lnTo>
                  <a:lnTo>
                    <a:pt x="8204" y="3747"/>
                  </a:lnTo>
                  <a:lnTo>
                    <a:pt x="8125" y="3570"/>
                  </a:lnTo>
                  <a:lnTo>
                    <a:pt x="8007" y="3412"/>
                  </a:lnTo>
                  <a:lnTo>
                    <a:pt x="7849" y="3274"/>
                  </a:lnTo>
                  <a:lnTo>
                    <a:pt x="7632" y="3156"/>
                  </a:lnTo>
                  <a:lnTo>
                    <a:pt x="7395" y="3057"/>
                  </a:lnTo>
                  <a:lnTo>
                    <a:pt x="7159" y="2998"/>
                  </a:lnTo>
                  <a:lnTo>
                    <a:pt x="6922" y="2978"/>
                  </a:lnTo>
                  <a:lnTo>
                    <a:pt x="6705" y="2978"/>
                  </a:lnTo>
                  <a:lnTo>
                    <a:pt x="6469" y="2998"/>
                  </a:lnTo>
                  <a:lnTo>
                    <a:pt x="6035" y="3018"/>
                  </a:lnTo>
                  <a:lnTo>
                    <a:pt x="5798" y="3018"/>
                  </a:lnTo>
                  <a:lnTo>
                    <a:pt x="5581" y="2978"/>
                  </a:lnTo>
                  <a:lnTo>
                    <a:pt x="5345" y="2919"/>
                  </a:lnTo>
                  <a:lnTo>
                    <a:pt x="5108" y="2840"/>
                  </a:lnTo>
                  <a:lnTo>
                    <a:pt x="4871" y="2761"/>
                  </a:lnTo>
                  <a:lnTo>
                    <a:pt x="4654" y="2643"/>
                  </a:lnTo>
                  <a:lnTo>
                    <a:pt x="4437" y="2525"/>
                  </a:lnTo>
                  <a:lnTo>
                    <a:pt x="4220" y="2406"/>
                  </a:lnTo>
                  <a:lnTo>
                    <a:pt x="4023" y="2268"/>
                  </a:lnTo>
                  <a:lnTo>
                    <a:pt x="3826" y="2111"/>
                  </a:lnTo>
                  <a:lnTo>
                    <a:pt x="3589" y="1913"/>
                  </a:lnTo>
                  <a:lnTo>
                    <a:pt x="3392" y="1696"/>
                  </a:lnTo>
                  <a:lnTo>
                    <a:pt x="3195" y="1460"/>
                  </a:lnTo>
                  <a:lnTo>
                    <a:pt x="3018" y="1203"/>
                  </a:lnTo>
                  <a:lnTo>
                    <a:pt x="2820" y="967"/>
                  </a:lnTo>
                  <a:lnTo>
                    <a:pt x="2643" y="730"/>
                  </a:lnTo>
                  <a:lnTo>
                    <a:pt x="2426" y="513"/>
                  </a:lnTo>
                  <a:lnTo>
                    <a:pt x="2209" y="296"/>
                  </a:lnTo>
                  <a:lnTo>
                    <a:pt x="1992" y="158"/>
                  </a:lnTo>
                  <a:lnTo>
                    <a:pt x="1795" y="79"/>
                  </a:lnTo>
                  <a:lnTo>
                    <a:pt x="1578" y="2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52"/>
            <p:cNvSpPr/>
            <p:nvPr/>
          </p:nvSpPr>
          <p:spPr>
            <a:xfrm>
              <a:off x="7454277" y="-11765722"/>
              <a:ext cx="138407" cy="169201"/>
            </a:xfrm>
            <a:custGeom>
              <a:avLst/>
              <a:gdLst/>
              <a:ahLst/>
              <a:cxnLst/>
              <a:rect l="l" t="t" r="r" b="b"/>
              <a:pathLst>
                <a:path w="4162" h="5088" extrusionOk="0">
                  <a:moveTo>
                    <a:pt x="2879" y="0"/>
                  </a:moveTo>
                  <a:lnTo>
                    <a:pt x="2682" y="40"/>
                  </a:lnTo>
                  <a:lnTo>
                    <a:pt x="2584" y="79"/>
                  </a:lnTo>
                  <a:lnTo>
                    <a:pt x="2505" y="118"/>
                  </a:lnTo>
                  <a:lnTo>
                    <a:pt x="2406" y="197"/>
                  </a:lnTo>
                  <a:lnTo>
                    <a:pt x="2327" y="256"/>
                  </a:lnTo>
                  <a:lnTo>
                    <a:pt x="2229" y="355"/>
                  </a:lnTo>
                  <a:lnTo>
                    <a:pt x="2150" y="454"/>
                  </a:lnTo>
                  <a:lnTo>
                    <a:pt x="197" y="3353"/>
                  </a:lnTo>
                  <a:lnTo>
                    <a:pt x="119" y="3471"/>
                  </a:lnTo>
                  <a:lnTo>
                    <a:pt x="79" y="3569"/>
                  </a:lnTo>
                  <a:lnTo>
                    <a:pt x="40" y="3688"/>
                  </a:lnTo>
                  <a:lnTo>
                    <a:pt x="20" y="3786"/>
                  </a:lnTo>
                  <a:lnTo>
                    <a:pt x="0" y="3905"/>
                  </a:lnTo>
                  <a:lnTo>
                    <a:pt x="0" y="4003"/>
                  </a:lnTo>
                  <a:lnTo>
                    <a:pt x="40" y="4220"/>
                  </a:lnTo>
                  <a:lnTo>
                    <a:pt x="99" y="4398"/>
                  </a:lnTo>
                  <a:lnTo>
                    <a:pt x="217" y="4575"/>
                  </a:lnTo>
                  <a:lnTo>
                    <a:pt x="355" y="4733"/>
                  </a:lnTo>
                  <a:lnTo>
                    <a:pt x="513" y="4871"/>
                  </a:lnTo>
                  <a:lnTo>
                    <a:pt x="691" y="4970"/>
                  </a:lnTo>
                  <a:lnTo>
                    <a:pt x="888" y="5049"/>
                  </a:lnTo>
                  <a:lnTo>
                    <a:pt x="1085" y="5088"/>
                  </a:lnTo>
                  <a:lnTo>
                    <a:pt x="1282" y="5088"/>
                  </a:lnTo>
                  <a:lnTo>
                    <a:pt x="1479" y="5049"/>
                  </a:lnTo>
                  <a:lnTo>
                    <a:pt x="1578" y="5009"/>
                  </a:lnTo>
                  <a:lnTo>
                    <a:pt x="1677" y="4970"/>
                  </a:lnTo>
                  <a:lnTo>
                    <a:pt x="1755" y="4910"/>
                  </a:lnTo>
                  <a:lnTo>
                    <a:pt x="1854" y="4832"/>
                  </a:lnTo>
                  <a:lnTo>
                    <a:pt x="1933" y="4733"/>
                  </a:lnTo>
                  <a:lnTo>
                    <a:pt x="2012" y="4634"/>
                  </a:lnTo>
                  <a:lnTo>
                    <a:pt x="3984" y="1735"/>
                  </a:lnTo>
                  <a:lnTo>
                    <a:pt x="4043" y="1617"/>
                  </a:lnTo>
                  <a:lnTo>
                    <a:pt x="4102" y="1519"/>
                  </a:lnTo>
                  <a:lnTo>
                    <a:pt x="4142" y="1400"/>
                  </a:lnTo>
                  <a:lnTo>
                    <a:pt x="4161" y="1302"/>
                  </a:lnTo>
                  <a:lnTo>
                    <a:pt x="4161" y="1183"/>
                  </a:lnTo>
                  <a:lnTo>
                    <a:pt x="4161" y="1085"/>
                  </a:lnTo>
                  <a:lnTo>
                    <a:pt x="4142" y="888"/>
                  </a:lnTo>
                  <a:lnTo>
                    <a:pt x="4063" y="690"/>
                  </a:lnTo>
                  <a:lnTo>
                    <a:pt x="3964" y="513"/>
                  </a:lnTo>
                  <a:lnTo>
                    <a:pt x="3826" y="355"/>
                  </a:lnTo>
                  <a:lnTo>
                    <a:pt x="3668" y="217"/>
                  </a:lnTo>
                  <a:lnTo>
                    <a:pt x="3471" y="118"/>
                  </a:lnTo>
                  <a:lnTo>
                    <a:pt x="3294" y="4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52"/>
            <p:cNvSpPr/>
            <p:nvPr/>
          </p:nvSpPr>
          <p:spPr>
            <a:xfrm>
              <a:off x="7979572" y="-11475872"/>
              <a:ext cx="139704" cy="172527"/>
            </a:xfrm>
            <a:custGeom>
              <a:avLst/>
              <a:gdLst/>
              <a:ahLst/>
              <a:cxnLst/>
              <a:rect l="l" t="t" r="r" b="b"/>
              <a:pathLst>
                <a:path w="4201" h="5188" extrusionOk="0">
                  <a:moveTo>
                    <a:pt x="2919" y="1"/>
                  </a:moveTo>
                  <a:lnTo>
                    <a:pt x="2722" y="40"/>
                  </a:lnTo>
                  <a:lnTo>
                    <a:pt x="2623" y="60"/>
                  </a:lnTo>
                  <a:lnTo>
                    <a:pt x="2525" y="119"/>
                  </a:lnTo>
                  <a:lnTo>
                    <a:pt x="2426" y="178"/>
                  </a:lnTo>
                  <a:lnTo>
                    <a:pt x="2327" y="237"/>
                  </a:lnTo>
                  <a:lnTo>
                    <a:pt x="2248" y="316"/>
                  </a:lnTo>
                  <a:lnTo>
                    <a:pt x="2150" y="415"/>
                  </a:lnTo>
                  <a:lnTo>
                    <a:pt x="1874" y="809"/>
                  </a:lnTo>
                  <a:lnTo>
                    <a:pt x="1578" y="1203"/>
                  </a:lnTo>
                  <a:lnTo>
                    <a:pt x="1046" y="2032"/>
                  </a:lnTo>
                  <a:lnTo>
                    <a:pt x="553" y="2860"/>
                  </a:lnTo>
                  <a:lnTo>
                    <a:pt x="79" y="3728"/>
                  </a:lnTo>
                  <a:lnTo>
                    <a:pt x="40" y="3826"/>
                  </a:lnTo>
                  <a:lnTo>
                    <a:pt x="20" y="3925"/>
                  </a:lnTo>
                  <a:lnTo>
                    <a:pt x="0" y="4024"/>
                  </a:lnTo>
                  <a:lnTo>
                    <a:pt x="0" y="4142"/>
                  </a:lnTo>
                  <a:lnTo>
                    <a:pt x="20" y="4240"/>
                  </a:lnTo>
                  <a:lnTo>
                    <a:pt x="40" y="4339"/>
                  </a:lnTo>
                  <a:lnTo>
                    <a:pt x="138" y="4556"/>
                  </a:lnTo>
                  <a:lnTo>
                    <a:pt x="257" y="4733"/>
                  </a:lnTo>
                  <a:lnTo>
                    <a:pt x="395" y="4891"/>
                  </a:lnTo>
                  <a:lnTo>
                    <a:pt x="572" y="5029"/>
                  </a:lnTo>
                  <a:lnTo>
                    <a:pt x="769" y="5128"/>
                  </a:lnTo>
                  <a:lnTo>
                    <a:pt x="868" y="5167"/>
                  </a:lnTo>
                  <a:lnTo>
                    <a:pt x="986" y="5187"/>
                  </a:lnTo>
                  <a:lnTo>
                    <a:pt x="1203" y="5187"/>
                  </a:lnTo>
                  <a:lnTo>
                    <a:pt x="1420" y="5167"/>
                  </a:lnTo>
                  <a:lnTo>
                    <a:pt x="1598" y="5088"/>
                  </a:lnTo>
                  <a:lnTo>
                    <a:pt x="1775" y="4970"/>
                  </a:lnTo>
                  <a:lnTo>
                    <a:pt x="1933" y="4832"/>
                  </a:lnTo>
                  <a:lnTo>
                    <a:pt x="2071" y="4674"/>
                  </a:lnTo>
                  <a:lnTo>
                    <a:pt x="2170" y="4477"/>
                  </a:lnTo>
                  <a:lnTo>
                    <a:pt x="2584" y="3747"/>
                  </a:lnTo>
                  <a:lnTo>
                    <a:pt x="3018" y="3057"/>
                  </a:lnTo>
                  <a:lnTo>
                    <a:pt x="3491" y="2367"/>
                  </a:lnTo>
                  <a:lnTo>
                    <a:pt x="3984" y="1697"/>
                  </a:lnTo>
                  <a:lnTo>
                    <a:pt x="4043" y="1598"/>
                  </a:lnTo>
                  <a:lnTo>
                    <a:pt x="4102" y="1480"/>
                  </a:lnTo>
                  <a:lnTo>
                    <a:pt x="4142" y="1381"/>
                  </a:lnTo>
                  <a:lnTo>
                    <a:pt x="4181" y="1282"/>
                  </a:lnTo>
                  <a:lnTo>
                    <a:pt x="4201" y="1184"/>
                  </a:lnTo>
                  <a:lnTo>
                    <a:pt x="4201" y="1065"/>
                  </a:lnTo>
                  <a:lnTo>
                    <a:pt x="4181" y="868"/>
                  </a:lnTo>
                  <a:lnTo>
                    <a:pt x="4102" y="691"/>
                  </a:lnTo>
                  <a:lnTo>
                    <a:pt x="4004" y="513"/>
                  </a:lnTo>
                  <a:lnTo>
                    <a:pt x="3866" y="356"/>
                  </a:lnTo>
                  <a:lnTo>
                    <a:pt x="3708" y="217"/>
                  </a:lnTo>
                  <a:lnTo>
                    <a:pt x="3530" y="119"/>
                  </a:lnTo>
                  <a:lnTo>
                    <a:pt x="3333" y="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52"/>
            <p:cNvSpPr/>
            <p:nvPr/>
          </p:nvSpPr>
          <p:spPr>
            <a:xfrm>
              <a:off x="7920545" y="-11241757"/>
              <a:ext cx="341695" cy="330555"/>
            </a:xfrm>
            <a:custGeom>
              <a:avLst/>
              <a:gdLst/>
              <a:ahLst/>
              <a:cxnLst/>
              <a:rect l="l" t="t" r="r" b="b"/>
              <a:pathLst>
                <a:path w="10275" h="9940" extrusionOk="0">
                  <a:moveTo>
                    <a:pt x="10058" y="1"/>
                  </a:moveTo>
                  <a:lnTo>
                    <a:pt x="9052" y="1361"/>
                  </a:lnTo>
                  <a:lnTo>
                    <a:pt x="7987" y="2762"/>
                  </a:lnTo>
                  <a:lnTo>
                    <a:pt x="7435" y="3452"/>
                  </a:lnTo>
                  <a:lnTo>
                    <a:pt x="6863" y="4122"/>
                  </a:lnTo>
                  <a:lnTo>
                    <a:pt x="6291" y="4793"/>
                  </a:lnTo>
                  <a:lnTo>
                    <a:pt x="5680" y="5463"/>
                  </a:lnTo>
                  <a:lnTo>
                    <a:pt x="5069" y="6094"/>
                  </a:lnTo>
                  <a:lnTo>
                    <a:pt x="4418" y="6706"/>
                  </a:lnTo>
                  <a:lnTo>
                    <a:pt x="3747" y="7297"/>
                  </a:lnTo>
                  <a:lnTo>
                    <a:pt x="3057" y="7850"/>
                  </a:lnTo>
                  <a:lnTo>
                    <a:pt x="2347" y="8382"/>
                  </a:lnTo>
                  <a:lnTo>
                    <a:pt x="1973" y="8638"/>
                  </a:lnTo>
                  <a:lnTo>
                    <a:pt x="1598" y="8875"/>
                  </a:lnTo>
                  <a:lnTo>
                    <a:pt x="1203" y="9092"/>
                  </a:lnTo>
                  <a:lnTo>
                    <a:pt x="809" y="9309"/>
                  </a:lnTo>
                  <a:lnTo>
                    <a:pt x="415" y="9526"/>
                  </a:lnTo>
                  <a:lnTo>
                    <a:pt x="1" y="9703"/>
                  </a:lnTo>
                  <a:lnTo>
                    <a:pt x="119" y="9940"/>
                  </a:lnTo>
                  <a:lnTo>
                    <a:pt x="533" y="9743"/>
                  </a:lnTo>
                  <a:lnTo>
                    <a:pt x="927" y="9545"/>
                  </a:lnTo>
                  <a:lnTo>
                    <a:pt x="1342" y="9329"/>
                  </a:lnTo>
                  <a:lnTo>
                    <a:pt x="1716" y="9092"/>
                  </a:lnTo>
                  <a:lnTo>
                    <a:pt x="2111" y="8855"/>
                  </a:lnTo>
                  <a:lnTo>
                    <a:pt x="2485" y="8599"/>
                  </a:lnTo>
                  <a:lnTo>
                    <a:pt x="3215" y="8066"/>
                  </a:lnTo>
                  <a:lnTo>
                    <a:pt x="3905" y="7514"/>
                  </a:lnTo>
                  <a:lnTo>
                    <a:pt x="4576" y="6923"/>
                  </a:lnTo>
                  <a:lnTo>
                    <a:pt x="5226" y="6292"/>
                  </a:lnTo>
                  <a:lnTo>
                    <a:pt x="5857" y="5661"/>
                  </a:lnTo>
                  <a:lnTo>
                    <a:pt x="6469" y="4990"/>
                  </a:lnTo>
                  <a:lnTo>
                    <a:pt x="7060" y="4320"/>
                  </a:lnTo>
                  <a:lnTo>
                    <a:pt x="7632" y="3629"/>
                  </a:lnTo>
                  <a:lnTo>
                    <a:pt x="8184" y="2919"/>
                  </a:lnTo>
                  <a:lnTo>
                    <a:pt x="9249" y="1539"/>
                  </a:lnTo>
                  <a:lnTo>
                    <a:pt x="10275" y="139"/>
                  </a:lnTo>
                  <a:lnTo>
                    <a:pt x="10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52"/>
            <p:cNvSpPr/>
            <p:nvPr/>
          </p:nvSpPr>
          <p:spPr>
            <a:xfrm>
              <a:off x="7711338" y="-10873858"/>
              <a:ext cx="133818" cy="47255"/>
            </a:xfrm>
            <a:custGeom>
              <a:avLst/>
              <a:gdLst/>
              <a:ahLst/>
              <a:cxnLst/>
              <a:rect l="l" t="t" r="r" b="b"/>
              <a:pathLst>
                <a:path w="4024" h="1421" extrusionOk="0">
                  <a:moveTo>
                    <a:pt x="3905" y="1"/>
                  </a:moveTo>
                  <a:lnTo>
                    <a:pt x="3452" y="238"/>
                  </a:lnTo>
                  <a:lnTo>
                    <a:pt x="2978" y="435"/>
                  </a:lnTo>
                  <a:lnTo>
                    <a:pt x="2505" y="612"/>
                  </a:lnTo>
                  <a:lnTo>
                    <a:pt x="2012" y="790"/>
                  </a:lnTo>
                  <a:lnTo>
                    <a:pt x="1519" y="908"/>
                  </a:lnTo>
                  <a:lnTo>
                    <a:pt x="1006" y="1026"/>
                  </a:lnTo>
                  <a:lnTo>
                    <a:pt x="513" y="1105"/>
                  </a:lnTo>
                  <a:lnTo>
                    <a:pt x="1" y="1164"/>
                  </a:lnTo>
                  <a:lnTo>
                    <a:pt x="20" y="1421"/>
                  </a:lnTo>
                  <a:lnTo>
                    <a:pt x="553" y="1362"/>
                  </a:lnTo>
                  <a:lnTo>
                    <a:pt x="1066" y="1283"/>
                  </a:lnTo>
                  <a:lnTo>
                    <a:pt x="1578" y="1164"/>
                  </a:lnTo>
                  <a:lnTo>
                    <a:pt x="2091" y="1026"/>
                  </a:lnTo>
                  <a:lnTo>
                    <a:pt x="2584" y="869"/>
                  </a:lnTo>
                  <a:lnTo>
                    <a:pt x="3077" y="671"/>
                  </a:lnTo>
                  <a:lnTo>
                    <a:pt x="3570" y="455"/>
                  </a:lnTo>
                  <a:lnTo>
                    <a:pt x="4024" y="218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52"/>
            <p:cNvSpPr/>
            <p:nvPr/>
          </p:nvSpPr>
          <p:spPr>
            <a:xfrm>
              <a:off x="7909404" y="-11828706"/>
              <a:ext cx="114796" cy="99732"/>
            </a:xfrm>
            <a:custGeom>
              <a:avLst/>
              <a:gdLst/>
              <a:ahLst/>
              <a:cxnLst/>
              <a:rect l="l" t="t" r="r" b="b"/>
              <a:pathLst>
                <a:path w="3452" h="2999" extrusionOk="0">
                  <a:moveTo>
                    <a:pt x="237" y="1"/>
                  </a:moveTo>
                  <a:lnTo>
                    <a:pt x="0" y="100"/>
                  </a:lnTo>
                  <a:lnTo>
                    <a:pt x="119" y="356"/>
                  </a:lnTo>
                  <a:lnTo>
                    <a:pt x="257" y="612"/>
                  </a:lnTo>
                  <a:lnTo>
                    <a:pt x="395" y="869"/>
                  </a:lnTo>
                  <a:lnTo>
                    <a:pt x="572" y="1105"/>
                  </a:lnTo>
                  <a:lnTo>
                    <a:pt x="750" y="1342"/>
                  </a:lnTo>
                  <a:lnTo>
                    <a:pt x="947" y="1559"/>
                  </a:lnTo>
                  <a:lnTo>
                    <a:pt x="1144" y="1756"/>
                  </a:lnTo>
                  <a:lnTo>
                    <a:pt x="1361" y="1953"/>
                  </a:lnTo>
                  <a:lnTo>
                    <a:pt x="1578" y="2131"/>
                  </a:lnTo>
                  <a:lnTo>
                    <a:pt x="1815" y="2308"/>
                  </a:lnTo>
                  <a:lnTo>
                    <a:pt x="2051" y="2466"/>
                  </a:lnTo>
                  <a:lnTo>
                    <a:pt x="2308" y="2604"/>
                  </a:lnTo>
                  <a:lnTo>
                    <a:pt x="2584" y="2722"/>
                  </a:lnTo>
                  <a:lnTo>
                    <a:pt x="2840" y="2841"/>
                  </a:lnTo>
                  <a:lnTo>
                    <a:pt x="3116" y="2920"/>
                  </a:lnTo>
                  <a:lnTo>
                    <a:pt x="3392" y="2998"/>
                  </a:lnTo>
                  <a:lnTo>
                    <a:pt x="3451" y="2742"/>
                  </a:lnTo>
                  <a:lnTo>
                    <a:pt x="3195" y="2683"/>
                  </a:lnTo>
                  <a:lnTo>
                    <a:pt x="2939" y="2584"/>
                  </a:lnTo>
                  <a:lnTo>
                    <a:pt x="2682" y="2486"/>
                  </a:lnTo>
                  <a:lnTo>
                    <a:pt x="2426" y="2367"/>
                  </a:lnTo>
                  <a:lnTo>
                    <a:pt x="2189" y="2229"/>
                  </a:lnTo>
                  <a:lnTo>
                    <a:pt x="1953" y="2091"/>
                  </a:lnTo>
                  <a:lnTo>
                    <a:pt x="1736" y="1934"/>
                  </a:lnTo>
                  <a:lnTo>
                    <a:pt x="1519" y="1756"/>
                  </a:lnTo>
                  <a:lnTo>
                    <a:pt x="1322" y="1579"/>
                  </a:lnTo>
                  <a:lnTo>
                    <a:pt x="1124" y="1381"/>
                  </a:lnTo>
                  <a:lnTo>
                    <a:pt x="947" y="1164"/>
                  </a:lnTo>
                  <a:lnTo>
                    <a:pt x="769" y="947"/>
                  </a:lnTo>
                  <a:lnTo>
                    <a:pt x="631" y="731"/>
                  </a:lnTo>
                  <a:lnTo>
                    <a:pt x="474" y="494"/>
                  </a:lnTo>
                  <a:lnTo>
                    <a:pt x="355" y="2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52"/>
            <p:cNvSpPr/>
            <p:nvPr/>
          </p:nvSpPr>
          <p:spPr>
            <a:xfrm>
              <a:off x="7205065" y="-11250270"/>
              <a:ext cx="26271" cy="102326"/>
            </a:xfrm>
            <a:custGeom>
              <a:avLst/>
              <a:gdLst/>
              <a:ahLst/>
              <a:cxnLst/>
              <a:rect l="l" t="t" r="r" b="b"/>
              <a:pathLst>
                <a:path w="790" h="3077" extrusionOk="0">
                  <a:moveTo>
                    <a:pt x="217" y="0"/>
                  </a:moveTo>
                  <a:lnTo>
                    <a:pt x="158" y="178"/>
                  </a:lnTo>
                  <a:lnTo>
                    <a:pt x="99" y="375"/>
                  </a:lnTo>
                  <a:lnTo>
                    <a:pt x="60" y="572"/>
                  </a:lnTo>
                  <a:lnTo>
                    <a:pt x="20" y="769"/>
                  </a:lnTo>
                  <a:lnTo>
                    <a:pt x="1" y="967"/>
                  </a:lnTo>
                  <a:lnTo>
                    <a:pt x="1" y="1184"/>
                  </a:lnTo>
                  <a:lnTo>
                    <a:pt x="1" y="1381"/>
                  </a:lnTo>
                  <a:lnTo>
                    <a:pt x="20" y="1578"/>
                  </a:lnTo>
                  <a:lnTo>
                    <a:pt x="60" y="1775"/>
                  </a:lnTo>
                  <a:lnTo>
                    <a:pt x="99" y="1972"/>
                  </a:lnTo>
                  <a:lnTo>
                    <a:pt x="139" y="2170"/>
                  </a:lnTo>
                  <a:lnTo>
                    <a:pt x="217" y="2367"/>
                  </a:lnTo>
                  <a:lnTo>
                    <a:pt x="277" y="2544"/>
                  </a:lnTo>
                  <a:lnTo>
                    <a:pt x="375" y="2722"/>
                  </a:lnTo>
                  <a:lnTo>
                    <a:pt x="474" y="2899"/>
                  </a:lnTo>
                  <a:lnTo>
                    <a:pt x="572" y="3077"/>
                  </a:lnTo>
                  <a:lnTo>
                    <a:pt x="789" y="2919"/>
                  </a:lnTo>
                  <a:lnTo>
                    <a:pt x="691" y="2761"/>
                  </a:lnTo>
                  <a:lnTo>
                    <a:pt x="592" y="2603"/>
                  </a:lnTo>
                  <a:lnTo>
                    <a:pt x="454" y="2268"/>
                  </a:lnTo>
                  <a:lnTo>
                    <a:pt x="336" y="1913"/>
                  </a:lnTo>
                  <a:lnTo>
                    <a:pt x="277" y="1539"/>
                  </a:lnTo>
                  <a:lnTo>
                    <a:pt x="257" y="1184"/>
                  </a:lnTo>
                  <a:lnTo>
                    <a:pt x="277" y="809"/>
                  </a:lnTo>
                  <a:lnTo>
                    <a:pt x="355" y="434"/>
                  </a:lnTo>
                  <a:lnTo>
                    <a:pt x="395" y="257"/>
                  </a:lnTo>
                  <a:lnTo>
                    <a:pt x="454" y="7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52"/>
            <p:cNvSpPr/>
            <p:nvPr/>
          </p:nvSpPr>
          <p:spPr>
            <a:xfrm>
              <a:off x="7746754" y="-11568354"/>
              <a:ext cx="24941" cy="23012"/>
            </a:xfrm>
            <a:custGeom>
              <a:avLst/>
              <a:gdLst/>
              <a:ahLst/>
              <a:cxnLst/>
              <a:rect l="l" t="t" r="r" b="b"/>
              <a:pathLst>
                <a:path w="750" h="692" extrusionOk="0">
                  <a:moveTo>
                    <a:pt x="671" y="1"/>
                  </a:moveTo>
                  <a:lnTo>
                    <a:pt x="474" y="80"/>
                  </a:lnTo>
                  <a:lnTo>
                    <a:pt x="277" y="218"/>
                  </a:lnTo>
                  <a:lnTo>
                    <a:pt x="119" y="376"/>
                  </a:lnTo>
                  <a:lnTo>
                    <a:pt x="1" y="573"/>
                  </a:lnTo>
                  <a:lnTo>
                    <a:pt x="218" y="691"/>
                  </a:lnTo>
                  <a:lnTo>
                    <a:pt x="316" y="553"/>
                  </a:lnTo>
                  <a:lnTo>
                    <a:pt x="454" y="415"/>
                  </a:lnTo>
                  <a:lnTo>
                    <a:pt x="592" y="316"/>
                  </a:lnTo>
                  <a:lnTo>
                    <a:pt x="750" y="23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52"/>
            <p:cNvSpPr/>
            <p:nvPr/>
          </p:nvSpPr>
          <p:spPr>
            <a:xfrm>
              <a:off x="7803820" y="-11532272"/>
              <a:ext cx="26271" cy="23644"/>
            </a:xfrm>
            <a:custGeom>
              <a:avLst/>
              <a:gdLst/>
              <a:ahLst/>
              <a:cxnLst/>
              <a:rect l="l" t="t" r="r" b="b"/>
              <a:pathLst>
                <a:path w="790" h="711" extrusionOk="0">
                  <a:moveTo>
                    <a:pt x="631" y="1"/>
                  </a:moveTo>
                  <a:lnTo>
                    <a:pt x="0" y="513"/>
                  </a:lnTo>
                  <a:lnTo>
                    <a:pt x="178" y="711"/>
                  </a:lnTo>
                  <a:lnTo>
                    <a:pt x="789" y="198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52"/>
            <p:cNvSpPr/>
            <p:nvPr/>
          </p:nvSpPr>
          <p:spPr>
            <a:xfrm>
              <a:off x="6858814" y="-9052684"/>
              <a:ext cx="476145" cy="281371"/>
            </a:xfrm>
            <a:custGeom>
              <a:avLst/>
              <a:gdLst/>
              <a:ahLst/>
              <a:cxnLst/>
              <a:rect l="l" t="t" r="r" b="b"/>
              <a:pathLst>
                <a:path w="14318" h="8461" extrusionOk="0">
                  <a:moveTo>
                    <a:pt x="10196" y="1"/>
                  </a:moveTo>
                  <a:lnTo>
                    <a:pt x="9505" y="454"/>
                  </a:lnTo>
                  <a:lnTo>
                    <a:pt x="8815" y="868"/>
                  </a:lnTo>
                  <a:lnTo>
                    <a:pt x="8086" y="1243"/>
                  </a:lnTo>
                  <a:lnTo>
                    <a:pt x="7336" y="1578"/>
                  </a:lnTo>
                  <a:lnTo>
                    <a:pt x="6961" y="1756"/>
                  </a:lnTo>
                  <a:lnTo>
                    <a:pt x="6764" y="1855"/>
                  </a:lnTo>
                  <a:lnTo>
                    <a:pt x="6587" y="1973"/>
                  </a:lnTo>
                  <a:lnTo>
                    <a:pt x="6429" y="2131"/>
                  </a:lnTo>
                  <a:lnTo>
                    <a:pt x="6271" y="2308"/>
                  </a:lnTo>
                  <a:lnTo>
                    <a:pt x="6015" y="2683"/>
                  </a:lnTo>
                  <a:lnTo>
                    <a:pt x="5739" y="3038"/>
                  </a:lnTo>
                  <a:lnTo>
                    <a:pt x="5443" y="3373"/>
                  </a:lnTo>
                  <a:lnTo>
                    <a:pt x="5147" y="3708"/>
                  </a:lnTo>
                  <a:lnTo>
                    <a:pt x="4812" y="4024"/>
                  </a:lnTo>
                  <a:lnTo>
                    <a:pt x="4477" y="4320"/>
                  </a:lnTo>
                  <a:lnTo>
                    <a:pt x="4141" y="4615"/>
                  </a:lnTo>
                  <a:lnTo>
                    <a:pt x="3432" y="5168"/>
                  </a:lnTo>
                  <a:lnTo>
                    <a:pt x="2682" y="5700"/>
                  </a:lnTo>
                  <a:lnTo>
                    <a:pt x="1933" y="6213"/>
                  </a:lnTo>
                  <a:lnTo>
                    <a:pt x="1203" y="6745"/>
                  </a:lnTo>
                  <a:lnTo>
                    <a:pt x="473" y="7297"/>
                  </a:lnTo>
                  <a:lnTo>
                    <a:pt x="335" y="7396"/>
                  </a:lnTo>
                  <a:lnTo>
                    <a:pt x="197" y="7534"/>
                  </a:lnTo>
                  <a:lnTo>
                    <a:pt x="99" y="7672"/>
                  </a:lnTo>
                  <a:lnTo>
                    <a:pt x="20" y="7830"/>
                  </a:lnTo>
                  <a:lnTo>
                    <a:pt x="0" y="7968"/>
                  </a:lnTo>
                  <a:lnTo>
                    <a:pt x="0" y="8106"/>
                  </a:lnTo>
                  <a:lnTo>
                    <a:pt x="59" y="8224"/>
                  </a:lnTo>
                  <a:lnTo>
                    <a:pt x="138" y="8323"/>
                  </a:lnTo>
                  <a:lnTo>
                    <a:pt x="257" y="8382"/>
                  </a:lnTo>
                  <a:lnTo>
                    <a:pt x="375" y="8441"/>
                  </a:lnTo>
                  <a:lnTo>
                    <a:pt x="513" y="8461"/>
                  </a:lnTo>
                  <a:lnTo>
                    <a:pt x="651" y="8461"/>
                  </a:lnTo>
                  <a:lnTo>
                    <a:pt x="1282" y="8421"/>
                  </a:lnTo>
                  <a:lnTo>
                    <a:pt x="1913" y="8343"/>
                  </a:lnTo>
                  <a:lnTo>
                    <a:pt x="2544" y="8264"/>
                  </a:lnTo>
                  <a:lnTo>
                    <a:pt x="3175" y="8145"/>
                  </a:lnTo>
                  <a:lnTo>
                    <a:pt x="3806" y="8007"/>
                  </a:lnTo>
                  <a:lnTo>
                    <a:pt x="4437" y="7850"/>
                  </a:lnTo>
                  <a:lnTo>
                    <a:pt x="5049" y="7692"/>
                  </a:lnTo>
                  <a:lnTo>
                    <a:pt x="5660" y="7495"/>
                  </a:lnTo>
                  <a:lnTo>
                    <a:pt x="6173" y="7317"/>
                  </a:lnTo>
                  <a:lnTo>
                    <a:pt x="6685" y="7100"/>
                  </a:lnTo>
                  <a:lnTo>
                    <a:pt x="7178" y="6864"/>
                  </a:lnTo>
                  <a:lnTo>
                    <a:pt x="7671" y="6587"/>
                  </a:lnTo>
                  <a:lnTo>
                    <a:pt x="8145" y="6292"/>
                  </a:lnTo>
                  <a:lnTo>
                    <a:pt x="8559" y="6016"/>
                  </a:lnTo>
                  <a:lnTo>
                    <a:pt x="9229" y="5483"/>
                  </a:lnTo>
                  <a:lnTo>
                    <a:pt x="9584" y="5207"/>
                  </a:lnTo>
                  <a:lnTo>
                    <a:pt x="9860" y="4970"/>
                  </a:lnTo>
                  <a:lnTo>
                    <a:pt x="10058" y="4773"/>
                  </a:lnTo>
                  <a:lnTo>
                    <a:pt x="10097" y="4714"/>
                  </a:lnTo>
                  <a:lnTo>
                    <a:pt x="10097" y="4675"/>
                  </a:lnTo>
                  <a:lnTo>
                    <a:pt x="11024" y="5976"/>
                  </a:lnTo>
                  <a:lnTo>
                    <a:pt x="11103" y="6075"/>
                  </a:lnTo>
                  <a:lnTo>
                    <a:pt x="11142" y="6114"/>
                  </a:lnTo>
                  <a:lnTo>
                    <a:pt x="11201" y="6154"/>
                  </a:lnTo>
                  <a:lnTo>
                    <a:pt x="11320" y="6154"/>
                  </a:lnTo>
                  <a:lnTo>
                    <a:pt x="11438" y="6134"/>
                  </a:lnTo>
                  <a:lnTo>
                    <a:pt x="14317" y="5404"/>
                  </a:lnTo>
                  <a:lnTo>
                    <a:pt x="14061" y="5089"/>
                  </a:lnTo>
                  <a:lnTo>
                    <a:pt x="13824" y="4773"/>
                  </a:lnTo>
                  <a:lnTo>
                    <a:pt x="13351" y="4122"/>
                  </a:lnTo>
                  <a:lnTo>
                    <a:pt x="12897" y="3472"/>
                  </a:lnTo>
                  <a:lnTo>
                    <a:pt x="12444" y="2801"/>
                  </a:lnTo>
                  <a:lnTo>
                    <a:pt x="11892" y="2091"/>
                  </a:lnTo>
                  <a:lnTo>
                    <a:pt x="11339" y="1381"/>
                  </a:lnTo>
                  <a:lnTo>
                    <a:pt x="10767" y="671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2"/>
            <p:cNvSpPr/>
            <p:nvPr/>
          </p:nvSpPr>
          <p:spPr>
            <a:xfrm>
              <a:off x="7928426" y="-12347417"/>
              <a:ext cx="430885" cy="605341"/>
            </a:xfrm>
            <a:custGeom>
              <a:avLst/>
              <a:gdLst/>
              <a:ahLst/>
              <a:cxnLst/>
              <a:rect l="l" t="t" r="r" b="b"/>
              <a:pathLst>
                <a:path w="12957" h="18203" extrusionOk="0">
                  <a:moveTo>
                    <a:pt x="5226" y="0"/>
                  </a:moveTo>
                  <a:lnTo>
                    <a:pt x="5049" y="99"/>
                  </a:lnTo>
                  <a:lnTo>
                    <a:pt x="4871" y="217"/>
                  </a:lnTo>
                  <a:lnTo>
                    <a:pt x="4733" y="335"/>
                  </a:lnTo>
                  <a:lnTo>
                    <a:pt x="4595" y="473"/>
                  </a:lnTo>
                  <a:lnTo>
                    <a:pt x="4457" y="631"/>
                  </a:lnTo>
                  <a:lnTo>
                    <a:pt x="4339" y="789"/>
                  </a:lnTo>
                  <a:lnTo>
                    <a:pt x="4240" y="966"/>
                  </a:lnTo>
                  <a:lnTo>
                    <a:pt x="4141" y="1164"/>
                  </a:lnTo>
                  <a:lnTo>
                    <a:pt x="3984" y="1558"/>
                  </a:lnTo>
                  <a:lnTo>
                    <a:pt x="3865" y="1952"/>
                  </a:lnTo>
                  <a:lnTo>
                    <a:pt x="3747" y="2366"/>
                  </a:lnTo>
                  <a:lnTo>
                    <a:pt x="3668" y="2781"/>
                  </a:lnTo>
                  <a:lnTo>
                    <a:pt x="3550" y="3175"/>
                  </a:lnTo>
                  <a:lnTo>
                    <a:pt x="3432" y="3569"/>
                  </a:lnTo>
                  <a:lnTo>
                    <a:pt x="3234" y="4398"/>
                  </a:lnTo>
                  <a:lnTo>
                    <a:pt x="3057" y="5226"/>
                  </a:lnTo>
                  <a:lnTo>
                    <a:pt x="2919" y="6054"/>
                  </a:lnTo>
                  <a:lnTo>
                    <a:pt x="2643" y="7730"/>
                  </a:lnTo>
                  <a:lnTo>
                    <a:pt x="2524" y="8559"/>
                  </a:lnTo>
                  <a:lnTo>
                    <a:pt x="2367" y="9367"/>
                  </a:lnTo>
                  <a:lnTo>
                    <a:pt x="2110" y="10629"/>
                  </a:lnTo>
                  <a:lnTo>
                    <a:pt x="1972" y="11260"/>
                  </a:lnTo>
                  <a:lnTo>
                    <a:pt x="1834" y="11891"/>
                  </a:lnTo>
                  <a:lnTo>
                    <a:pt x="1657" y="12503"/>
                  </a:lnTo>
                  <a:lnTo>
                    <a:pt x="1479" y="13114"/>
                  </a:lnTo>
                  <a:lnTo>
                    <a:pt x="1282" y="13725"/>
                  </a:lnTo>
                  <a:lnTo>
                    <a:pt x="1065" y="14337"/>
                  </a:lnTo>
                  <a:lnTo>
                    <a:pt x="927" y="14711"/>
                  </a:lnTo>
                  <a:lnTo>
                    <a:pt x="769" y="15066"/>
                  </a:lnTo>
                  <a:lnTo>
                    <a:pt x="611" y="15402"/>
                  </a:lnTo>
                  <a:lnTo>
                    <a:pt x="513" y="15579"/>
                  </a:lnTo>
                  <a:lnTo>
                    <a:pt x="414" y="15737"/>
                  </a:lnTo>
                  <a:lnTo>
                    <a:pt x="296" y="15875"/>
                  </a:lnTo>
                  <a:lnTo>
                    <a:pt x="197" y="15974"/>
                  </a:lnTo>
                  <a:lnTo>
                    <a:pt x="118" y="16033"/>
                  </a:lnTo>
                  <a:lnTo>
                    <a:pt x="40" y="16092"/>
                  </a:lnTo>
                  <a:lnTo>
                    <a:pt x="20" y="16151"/>
                  </a:lnTo>
                  <a:lnTo>
                    <a:pt x="0" y="16250"/>
                  </a:lnTo>
                  <a:lnTo>
                    <a:pt x="40" y="16388"/>
                  </a:lnTo>
                  <a:lnTo>
                    <a:pt x="118" y="16585"/>
                  </a:lnTo>
                  <a:lnTo>
                    <a:pt x="197" y="16782"/>
                  </a:lnTo>
                  <a:lnTo>
                    <a:pt x="335" y="16940"/>
                  </a:lnTo>
                  <a:lnTo>
                    <a:pt x="473" y="17117"/>
                  </a:lnTo>
                  <a:lnTo>
                    <a:pt x="611" y="17255"/>
                  </a:lnTo>
                  <a:lnTo>
                    <a:pt x="888" y="17492"/>
                  </a:lnTo>
                  <a:lnTo>
                    <a:pt x="1183" y="17709"/>
                  </a:lnTo>
                  <a:lnTo>
                    <a:pt x="1499" y="17886"/>
                  </a:lnTo>
                  <a:lnTo>
                    <a:pt x="1814" y="18064"/>
                  </a:lnTo>
                  <a:lnTo>
                    <a:pt x="1972" y="18143"/>
                  </a:lnTo>
                  <a:lnTo>
                    <a:pt x="2130" y="18182"/>
                  </a:lnTo>
                  <a:lnTo>
                    <a:pt x="2209" y="18202"/>
                  </a:lnTo>
                  <a:lnTo>
                    <a:pt x="2288" y="18202"/>
                  </a:lnTo>
                  <a:lnTo>
                    <a:pt x="2367" y="18182"/>
                  </a:lnTo>
                  <a:lnTo>
                    <a:pt x="2445" y="18143"/>
                  </a:lnTo>
                  <a:lnTo>
                    <a:pt x="2722" y="17926"/>
                  </a:lnTo>
                  <a:lnTo>
                    <a:pt x="2978" y="17689"/>
                  </a:lnTo>
                  <a:lnTo>
                    <a:pt x="3491" y="17216"/>
                  </a:lnTo>
                  <a:lnTo>
                    <a:pt x="4003" y="16684"/>
                  </a:lnTo>
                  <a:lnTo>
                    <a:pt x="4496" y="16151"/>
                  </a:lnTo>
                  <a:lnTo>
                    <a:pt x="5482" y="15047"/>
                  </a:lnTo>
                  <a:lnTo>
                    <a:pt x="5956" y="14534"/>
                  </a:lnTo>
                  <a:lnTo>
                    <a:pt x="6468" y="14021"/>
                  </a:lnTo>
                  <a:lnTo>
                    <a:pt x="7494" y="13035"/>
                  </a:lnTo>
                  <a:lnTo>
                    <a:pt x="8539" y="12069"/>
                  </a:lnTo>
                  <a:lnTo>
                    <a:pt x="9604" y="11103"/>
                  </a:lnTo>
                  <a:lnTo>
                    <a:pt x="10669" y="10136"/>
                  </a:lnTo>
                  <a:lnTo>
                    <a:pt x="11280" y="9604"/>
                  </a:lnTo>
                  <a:lnTo>
                    <a:pt x="11615" y="9308"/>
                  </a:lnTo>
                  <a:lnTo>
                    <a:pt x="11951" y="9012"/>
                  </a:lnTo>
                  <a:lnTo>
                    <a:pt x="12247" y="8677"/>
                  </a:lnTo>
                  <a:lnTo>
                    <a:pt x="12523" y="8342"/>
                  </a:lnTo>
                  <a:lnTo>
                    <a:pt x="12641" y="8164"/>
                  </a:lnTo>
                  <a:lnTo>
                    <a:pt x="12740" y="7987"/>
                  </a:lnTo>
                  <a:lnTo>
                    <a:pt x="12838" y="7809"/>
                  </a:lnTo>
                  <a:lnTo>
                    <a:pt x="12897" y="7632"/>
                  </a:lnTo>
                  <a:lnTo>
                    <a:pt x="12937" y="7435"/>
                  </a:lnTo>
                  <a:lnTo>
                    <a:pt x="12956" y="7257"/>
                  </a:lnTo>
                  <a:lnTo>
                    <a:pt x="12956" y="7080"/>
                  </a:lnTo>
                  <a:lnTo>
                    <a:pt x="12917" y="6882"/>
                  </a:lnTo>
                  <a:lnTo>
                    <a:pt x="12858" y="6725"/>
                  </a:lnTo>
                  <a:lnTo>
                    <a:pt x="12799" y="6567"/>
                  </a:lnTo>
                  <a:lnTo>
                    <a:pt x="12700" y="6409"/>
                  </a:lnTo>
                  <a:lnTo>
                    <a:pt x="12582" y="6271"/>
                  </a:lnTo>
                  <a:lnTo>
                    <a:pt x="12483" y="6192"/>
                  </a:lnTo>
                  <a:lnTo>
                    <a:pt x="12365" y="6094"/>
                  </a:lnTo>
                  <a:lnTo>
                    <a:pt x="12247" y="6034"/>
                  </a:lnTo>
                  <a:lnTo>
                    <a:pt x="12109" y="5975"/>
                  </a:lnTo>
                  <a:lnTo>
                    <a:pt x="11990" y="5936"/>
                  </a:lnTo>
                  <a:lnTo>
                    <a:pt x="11832" y="5916"/>
                  </a:lnTo>
                  <a:lnTo>
                    <a:pt x="11694" y="5896"/>
                  </a:lnTo>
                  <a:lnTo>
                    <a:pt x="11537" y="5916"/>
                  </a:lnTo>
                  <a:lnTo>
                    <a:pt x="11320" y="5956"/>
                  </a:lnTo>
                  <a:lnTo>
                    <a:pt x="11103" y="6015"/>
                  </a:lnTo>
                  <a:lnTo>
                    <a:pt x="10886" y="6113"/>
                  </a:lnTo>
                  <a:lnTo>
                    <a:pt x="10689" y="6232"/>
                  </a:lnTo>
                  <a:lnTo>
                    <a:pt x="10472" y="6370"/>
                  </a:lnTo>
                  <a:lnTo>
                    <a:pt x="10275" y="6508"/>
                  </a:lnTo>
                  <a:lnTo>
                    <a:pt x="10077" y="6685"/>
                  </a:lnTo>
                  <a:lnTo>
                    <a:pt x="9900" y="6863"/>
                  </a:lnTo>
                  <a:lnTo>
                    <a:pt x="9545" y="7237"/>
                  </a:lnTo>
                  <a:lnTo>
                    <a:pt x="9210" y="7632"/>
                  </a:lnTo>
                  <a:lnTo>
                    <a:pt x="8618" y="8342"/>
                  </a:lnTo>
                  <a:lnTo>
                    <a:pt x="3195" y="14652"/>
                  </a:lnTo>
                  <a:lnTo>
                    <a:pt x="9052" y="4713"/>
                  </a:lnTo>
                  <a:lnTo>
                    <a:pt x="9367" y="4200"/>
                  </a:lnTo>
                  <a:lnTo>
                    <a:pt x="9525" y="3885"/>
                  </a:lnTo>
                  <a:lnTo>
                    <a:pt x="9663" y="3550"/>
                  </a:lnTo>
                  <a:lnTo>
                    <a:pt x="9722" y="3392"/>
                  </a:lnTo>
                  <a:lnTo>
                    <a:pt x="9762" y="3214"/>
                  </a:lnTo>
                  <a:lnTo>
                    <a:pt x="9801" y="3057"/>
                  </a:lnTo>
                  <a:lnTo>
                    <a:pt x="9801" y="2899"/>
                  </a:lnTo>
                  <a:lnTo>
                    <a:pt x="9801" y="2741"/>
                  </a:lnTo>
                  <a:lnTo>
                    <a:pt x="9762" y="2583"/>
                  </a:lnTo>
                  <a:lnTo>
                    <a:pt x="9703" y="2445"/>
                  </a:lnTo>
                  <a:lnTo>
                    <a:pt x="9604" y="2307"/>
                  </a:lnTo>
                  <a:lnTo>
                    <a:pt x="9525" y="2228"/>
                  </a:lnTo>
                  <a:lnTo>
                    <a:pt x="9427" y="2150"/>
                  </a:lnTo>
                  <a:lnTo>
                    <a:pt x="9308" y="2110"/>
                  </a:lnTo>
                  <a:lnTo>
                    <a:pt x="9190" y="2071"/>
                  </a:lnTo>
                  <a:lnTo>
                    <a:pt x="8934" y="2071"/>
                  </a:lnTo>
                  <a:lnTo>
                    <a:pt x="8815" y="2090"/>
                  </a:lnTo>
                  <a:lnTo>
                    <a:pt x="8697" y="2130"/>
                  </a:lnTo>
                  <a:lnTo>
                    <a:pt x="8559" y="2189"/>
                  </a:lnTo>
                  <a:lnTo>
                    <a:pt x="8401" y="2288"/>
                  </a:lnTo>
                  <a:lnTo>
                    <a:pt x="8283" y="2386"/>
                  </a:lnTo>
                  <a:lnTo>
                    <a:pt x="8145" y="2505"/>
                  </a:lnTo>
                  <a:lnTo>
                    <a:pt x="8026" y="2643"/>
                  </a:lnTo>
                  <a:lnTo>
                    <a:pt x="7908" y="2781"/>
                  </a:lnTo>
                  <a:lnTo>
                    <a:pt x="7691" y="3096"/>
                  </a:lnTo>
                  <a:lnTo>
                    <a:pt x="7474" y="3431"/>
                  </a:lnTo>
                  <a:lnTo>
                    <a:pt x="7297" y="3767"/>
                  </a:lnTo>
                  <a:lnTo>
                    <a:pt x="6981" y="4358"/>
                  </a:lnTo>
                  <a:lnTo>
                    <a:pt x="6252" y="5680"/>
                  </a:lnTo>
                  <a:lnTo>
                    <a:pt x="5542" y="7020"/>
                  </a:lnTo>
                  <a:lnTo>
                    <a:pt x="4871" y="8381"/>
                  </a:lnTo>
                  <a:lnTo>
                    <a:pt x="4240" y="9762"/>
                  </a:lnTo>
                  <a:lnTo>
                    <a:pt x="3609" y="11142"/>
                  </a:lnTo>
                  <a:lnTo>
                    <a:pt x="2998" y="12523"/>
                  </a:lnTo>
                  <a:lnTo>
                    <a:pt x="1795" y="15303"/>
                  </a:lnTo>
                  <a:lnTo>
                    <a:pt x="5561" y="3569"/>
                  </a:lnTo>
                  <a:lnTo>
                    <a:pt x="5699" y="3096"/>
                  </a:lnTo>
                  <a:lnTo>
                    <a:pt x="5818" y="2603"/>
                  </a:lnTo>
                  <a:lnTo>
                    <a:pt x="5897" y="2110"/>
                  </a:lnTo>
                  <a:lnTo>
                    <a:pt x="5916" y="1873"/>
                  </a:lnTo>
                  <a:lnTo>
                    <a:pt x="5936" y="1617"/>
                  </a:lnTo>
                  <a:lnTo>
                    <a:pt x="5916" y="1380"/>
                  </a:lnTo>
                  <a:lnTo>
                    <a:pt x="5897" y="1144"/>
                  </a:lnTo>
                  <a:lnTo>
                    <a:pt x="5837" y="927"/>
                  </a:lnTo>
                  <a:lnTo>
                    <a:pt x="5759" y="710"/>
                  </a:lnTo>
                  <a:lnTo>
                    <a:pt x="5680" y="513"/>
                  </a:lnTo>
                  <a:lnTo>
                    <a:pt x="5542" y="335"/>
                  </a:lnTo>
                  <a:lnTo>
                    <a:pt x="5404" y="158"/>
                  </a:lnTo>
                  <a:lnTo>
                    <a:pt x="522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53"/>
          <p:cNvSpPr txBox="1">
            <a:spLocks noGrp="1"/>
          </p:cNvSpPr>
          <p:nvPr>
            <p:ph type="title"/>
          </p:nvPr>
        </p:nvSpPr>
        <p:spPr>
          <a:xfrm>
            <a:off x="2557265" y="134570"/>
            <a:ext cx="5829600" cy="9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BILL </a:t>
            </a:r>
            <a:r>
              <a:rPr lang="en" dirty="0">
                <a:solidFill>
                  <a:schemeClr val="dk2"/>
                </a:solidFill>
              </a:rPr>
              <a:t>PRODUCT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149" name="Google Shape;3149;p53"/>
          <p:cNvSpPr/>
          <p:nvPr/>
        </p:nvSpPr>
        <p:spPr>
          <a:xfrm rot="5254762">
            <a:off x="5667641" y="765348"/>
            <a:ext cx="340253" cy="1008076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53"/>
          <p:cNvSpPr/>
          <p:nvPr/>
        </p:nvSpPr>
        <p:spPr>
          <a:xfrm>
            <a:off x="7882943" y="4186978"/>
            <a:ext cx="1193557" cy="1278216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44DE8-97DA-5177-CE38-9EC96D31B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628" y="1185444"/>
            <a:ext cx="6876278" cy="3930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56"/>
          <p:cNvSpPr txBox="1">
            <a:spLocks noGrp="1"/>
          </p:cNvSpPr>
          <p:nvPr>
            <p:ph type="title"/>
          </p:nvPr>
        </p:nvSpPr>
        <p:spPr>
          <a:xfrm>
            <a:off x="686100" y="1618350"/>
            <a:ext cx="7771800" cy="19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\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387" name="Google Shape;3387;p56"/>
          <p:cNvSpPr/>
          <p:nvPr/>
        </p:nvSpPr>
        <p:spPr>
          <a:xfrm>
            <a:off x="7993700" y="4043698"/>
            <a:ext cx="1414564" cy="1514940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56"/>
          <p:cNvSpPr/>
          <p:nvPr/>
        </p:nvSpPr>
        <p:spPr>
          <a:xfrm rot="4700576">
            <a:off x="4419837" y="845831"/>
            <a:ext cx="340267" cy="1008119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B43D5-26CF-4690-F491-1C426C8FF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490"/>
            <a:ext cx="9144000" cy="4825010"/>
          </a:xfrm>
          <a:prstGeom prst="rect">
            <a:avLst/>
          </a:prstGeom>
        </p:spPr>
      </p:pic>
      <p:grpSp>
        <p:nvGrpSpPr>
          <p:cNvPr id="3388" name="Google Shape;3388;p56"/>
          <p:cNvGrpSpPr/>
          <p:nvPr/>
        </p:nvGrpSpPr>
        <p:grpSpPr>
          <a:xfrm flipH="1">
            <a:off x="560832" y="-631704"/>
            <a:ext cx="1317271" cy="1999500"/>
            <a:chOff x="2748425" y="-1295400"/>
            <a:chExt cx="709775" cy="1077375"/>
          </a:xfrm>
        </p:grpSpPr>
        <p:sp>
          <p:nvSpPr>
            <p:cNvPr id="3389" name="Google Shape;3389;p56"/>
            <p:cNvSpPr/>
            <p:nvPr/>
          </p:nvSpPr>
          <p:spPr>
            <a:xfrm>
              <a:off x="2842850" y="-1295400"/>
              <a:ext cx="615350" cy="1009725"/>
            </a:xfrm>
            <a:custGeom>
              <a:avLst/>
              <a:gdLst/>
              <a:ahLst/>
              <a:cxnLst/>
              <a:rect l="l" t="t" r="r" b="b"/>
              <a:pathLst>
                <a:path w="24614" h="40389" extrusionOk="0">
                  <a:moveTo>
                    <a:pt x="13212" y="0"/>
                  </a:moveTo>
                  <a:lnTo>
                    <a:pt x="12808" y="35"/>
                  </a:lnTo>
                  <a:lnTo>
                    <a:pt x="12386" y="88"/>
                  </a:lnTo>
                  <a:lnTo>
                    <a:pt x="11965" y="176"/>
                  </a:lnTo>
                  <a:lnTo>
                    <a:pt x="11543" y="264"/>
                  </a:lnTo>
                  <a:lnTo>
                    <a:pt x="11139" y="386"/>
                  </a:lnTo>
                  <a:lnTo>
                    <a:pt x="10752" y="527"/>
                  </a:lnTo>
                  <a:lnTo>
                    <a:pt x="10366" y="668"/>
                  </a:lnTo>
                  <a:lnTo>
                    <a:pt x="9979" y="843"/>
                  </a:lnTo>
                  <a:lnTo>
                    <a:pt x="9611" y="1037"/>
                  </a:lnTo>
                  <a:lnTo>
                    <a:pt x="9259" y="1247"/>
                  </a:lnTo>
                  <a:lnTo>
                    <a:pt x="8908" y="1476"/>
                  </a:lnTo>
                  <a:lnTo>
                    <a:pt x="8574" y="1704"/>
                  </a:lnTo>
                  <a:lnTo>
                    <a:pt x="8258" y="1950"/>
                  </a:lnTo>
                  <a:lnTo>
                    <a:pt x="7942" y="2231"/>
                  </a:lnTo>
                  <a:lnTo>
                    <a:pt x="7643" y="2495"/>
                  </a:lnTo>
                  <a:lnTo>
                    <a:pt x="7344" y="2793"/>
                  </a:lnTo>
                  <a:lnTo>
                    <a:pt x="7063" y="3092"/>
                  </a:lnTo>
                  <a:lnTo>
                    <a:pt x="6800" y="3408"/>
                  </a:lnTo>
                  <a:lnTo>
                    <a:pt x="6536" y="3742"/>
                  </a:lnTo>
                  <a:lnTo>
                    <a:pt x="6290" y="4076"/>
                  </a:lnTo>
                  <a:lnTo>
                    <a:pt x="6044" y="4410"/>
                  </a:lnTo>
                  <a:lnTo>
                    <a:pt x="5816" y="4778"/>
                  </a:lnTo>
                  <a:lnTo>
                    <a:pt x="5605" y="5130"/>
                  </a:lnTo>
                  <a:lnTo>
                    <a:pt x="5412" y="5499"/>
                  </a:lnTo>
                  <a:lnTo>
                    <a:pt x="5219" y="5868"/>
                  </a:lnTo>
                  <a:lnTo>
                    <a:pt x="5043" y="6254"/>
                  </a:lnTo>
                  <a:lnTo>
                    <a:pt x="4867" y="6641"/>
                  </a:lnTo>
                  <a:lnTo>
                    <a:pt x="4709" y="7027"/>
                  </a:lnTo>
                  <a:lnTo>
                    <a:pt x="4569" y="7414"/>
                  </a:lnTo>
                  <a:lnTo>
                    <a:pt x="4446" y="7818"/>
                  </a:lnTo>
                  <a:lnTo>
                    <a:pt x="4323" y="8204"/>
                  </a:lnTo>
                  <a:lnTo>
                    <a:pt x="4217" y="8608"/>
                  </a:lnTo>
                  <a:lnTo>
                    <a:pt x="4129" y="9012"/>
                  </a:lnTo>
                  <a:lnTo>
                    <a:pt x="4042" y="9416"/>
                  </a:lnTo>
                  <a:lnTo>
                    <a:pt x="3971" y="9803"/>
                  </a:lnTo>
                  <a:lnTo>
                    <a:pt x="3848" y="10699"/>
                  </a:lnTo>
                  <a:lnTo>
                    <a:pt x="3743" y="11595"/>
                  </a:lnTo>
                  <a:lnTo>
                    <a:pt x="3655" y="12491"/>
                  </a:lnTo>
                  <a:lnTo>
                    <a:pt x="3585" y="13404"/>
                  </a:lnTo>
                  <a:lnTo>
                    <a:pt x="3550" y="14300"/>
                  </a:lnTo>
                  <a:lnTo>
                    <a:pt x="3515" y="15214"/>
                  </a:lnTo>
                  <a:lnTo>
                    <a:pt x="3497" y="16127"/>
                  </a:lnTo>
                  <a:lnTo>
                    <a:pt x="3479" y="17041"/>
                  </a:lnTo>
                  <a:lnTo>
                    <a:pt x="3497" y="18868"/>
                  </a:lnTo>
                  <a:lnTo>
                    <a:pt x="3515" y="20695"/>
                  </a:lnTo>
                  <a:lnTo>
                    <a:pt x="3532" y="22504"/>
                  </a:lnTo>
                  <a:lnTo>
                    <a:pt x="3532" y="24314"/>
                  </a:lnTo>
                  <a:lnTo>
                    <a:pt x="3532" y="26352"/>
                  </a:lnTo>
                  <a:lnTo>
                    <a:pt x="3532" y="28372"/>
                  </a:lnTo>
                  <a:lnTo>
                    <a:pt x="3532" y="30410"/>
                  </a:lnTo>
                  <a:lnTo>
                    <a:pt x="3515" y="31429"/>
                  </a:lnTo>
                  <a:lnTo>
                    <a:pt x="3479" y="32448"/>
                  </a:lnTo>
                  <a:lnTo>
                    <a:pt x="3427" y="33133"/>
                  </a:lnTo>
                  <a:lnTo>
                    <a:pt x="3392" y="33449"/>
                  </a:lnTo>
                  <a:lnTo>
                    <a:pt x="3339" y="33748"/>
                  </a:lnTo>
                  <a:lnTo>
                    <a:pt x="3286" y="34047"/>
                  </a:lnTo>
                  <a:lnTo>
                    <a:pt x="3198" y="34328"/>
                  </a:lnTo>
                  <a:lnTo>
                    <a:pt x="3110" y="34591"/>
                  </a:lnTo>
                  <a:lnTo>
                    <a:pt x="3005" y="34855"/>
                  </a:lnTo>
                  <a:lnTo>
                    <a:pt x="2882" y="35101"/>
                  </a:lnTo>
                  <a:lnTo>
                    <a:pt x="2742" y="35329"/>
                  </a:lnTo>
                  <a:lnTo>
                    <a:pt x="2583" y="35557"/>
                  </a:lnTo>
                  <a:lnTo>
                    <a:pt x="2408" y="35751"/>
                  </a:lnTo>
                  <a:lnTo>
                    <a:pt x="2197" y="35962"/>
                  </a:lnTo>
                  <a:lnTo>
                    <a:pt x="1986" y="36137"/>
                  </a:lnTo>
                  <a:lnTo>
                    <a:pt x="1723" y="36313"/>
                  </a:lnTo>
                  <a:lnTo>
                    <a:pt x="1459" y="36471"/>
                  </a:lnTo>
                  <a:lnTo>
                    <a:pt x="1108" y="36664"/>
                  </a:lnTo>
                  <a:lnTo>
                    <a:pt x="827" y="36875"/>
                  </a:lnTo>
                  <a:lnTo>
                    <a:pt x="581" y="37086"/>
                  </a:lnTo>
                  <a:lnTo>
                    <a:pt x="370" y="37297"/>
                  </a:lnTo>
                  <a:lnTo>
                    <a:pt x="229" y="37507"/>
                  </a:lnTo>
                  <a:lnTo>
                    <a:pt x="106" y="37718"/>
                  </a:lnTo>
                  <a:lnTo>
                    <a:pt x="36" y="37929"/>
                  </a:lnTo>
                  <a:lnTo>
                    <a:pt x="1" y="38157"/>
                  </a:lnTo>
                  <a:lnTo>
                    <a:pt x="1" y="38368"/>
                  </a:lnTo>
                  <a:lnTo>
                    <a:pt x="36" y="38562"/>
                  </a:lnTo>
                  <a:lnTo>
                    <a:pt x="106" y="38772"/>
                  </a:lnTo>
                  <a:lnTo>
                    <a:pt x="212" y="38966"/>
                  </a:lnTo>
                  <a:lnTo>
                    <a:pt x="352" y="39141"/>
                  </a:lnTo>
                  <a:lnTo>
                    <a:pt x="510" y="39335"/>
                  </a:lnTo>
                  <a:lnTo>
                    <a:pt x="704" y="39493"/>
                  </a:lnTo>
                  <a:lnTo>
                    <a:pt x="914" y="39651"/>
                  </a:lnTo>
                  <a:lnTo>
                    <a:pt x="1143" y="39809"/>
                  </a:lnTo>
                  <a:lnTo>
                    <a:pt x="1406" y="39932"/>
                  </a:lnTo>
                  <a:lnTo>
                    <a:pt x="1687" y="40055"/>
                  </a:lnTo>
                  <a:lnTo>
                    <a:pt x="1969" y="40160"/>
                  </a:lnTo>
                  <a:lnTo>
                    <a:pt x="2285" y="40248"/>
                  </a:lnTo>
                  <a:lnTo>
                    <a:pt x="2601" y="40301"/>
                  </a:lnTo>
                  <a:lnTo>
                    <a:pt x="2935" y="40353"/>
                  </a:lnTo>
                  <a:lnTo>
                    <a:pt x="3286" y="40389"/>
                  </a:lnTo>
                  <a:lnTo>
                    <a:pt x="3638" y="40389"/>
                  </a:lnTo>
                  <a:lnTo>
                    <a:pt x="4006" y="40371"/>
                  </a:lnTo>
                  <a:lnTo>
                    <a:pt x="4375" y="40336"/>
                  </a:lnTo>
                  <a:lnTo>
                    <a:pt x="4744" y="40266"/>
                  </a:lnTo>
                  <a:lnTo>
                    <a:pt x="5113" y="40160"/>
                  </a:lnTo>
                  <a:lnTo>
                    <a:pt x="5482" y="40055"/>
                  </a:lnTo>
                  <a:lnTo>
                    <a:pt x="5869" y="39897"/>
                  </a:lnTo>
                  <a:lnTo>
                    <a:pt x="6238" y="39721"/>
                  </a:lnTo>
                  <a:lnTo>
                    <a:pt x="6642" y="39510"/>
                  </a:lnTo>
                  <a:lnTo>
                    <a:pt x="6993" y="39335"/>
                  </a:lnTo>
                  <a:lnTo>
                    <a:pt x="7608" y="39089"/>
                  </a:lnTo>
                  <a:lnTo>
                    <a:pt x="8065" y="38895"/>
                  </a:lnTo>
                  <a:lnTo>
                    <a:pt x="8258" y="38808"/>
                  </a:lnTo>
                  <a:lnTo>
                    <a:pt x="8434" y="38720"/>
                  </a:lnTo>
                  <a:lnTo>
                    <a:pt x="8574" y="38597"/>
                  </a:lnTo>
                  <a:lnTo>
                    <a:pt x="8715" y="38474"/>
                  </a:lnTo>
                  <a:lnTo>
                    <a:pt x="8855" y="38298"/>
                  </a:lnTo>
                  <a:lnTo>
                    <a:pt x="8978" y="38105"/>
                  </a:lnTo>
                  <a:lnTo>
                    <a:pt x="9101" y="37859"/>
                  </a:lnTo>
                  <a:lnTo>
                    <a:pt x="9224" y="37560"/>
                  </a:lnTo>
                  <a:lnTo>
                    <a:pt x="9347" y="37191"/>
                  </a:lnTo>
                  <a:lnTo>
                    <a:pt x="9488" y="36770"/>
                  </a:lnTo>
                  <a:lnTo>
                    <a:pt x="9628" y="36295"/>
                  </a:lnTo>
                  <a:lnTo>
                    <a:pt x="9751" y="35821"/>
                  </a:lnTo>
                  <a:lnTo>
                    <a:pt x="9874" y="35329"/>
                  </a:lnTo>
                  <a:lnTo>
                    <a:pt x="9962" y="34837"/>
                  </a:lnTo>
                  <a:lnTo>
                    <a:pt x="10050" y="34328"/>
                  </a:lnTo>
                  <a:lnTo>
                    <a:pt x="10120" y="33836"/>
                  </a:lnTo>
                  <a:lnTo>
                    <a:pt x="10173" y="33326"/>
                  </a:lnTo>
                  <a:lnTo>
                    <a:pt x="10225" y="32817"/>
                  </a:lnTo>
                  <a:lnTo>
                    <a:pt x="10313" y="31798"/>
                  </a:lnTo>
                  <a:lnTo>
                    <a:pt x="10348" y="30779"/>
                  </a:lnTo>
                  <a:lnTo>
                    <a:pt x="10366" y="29778"/>
                  </a:lnTo>
                  <a:lnTo>
                    <a:pt x="10384" y="28794"/>
                  </a:lnTo>
                  <a:lnTo>
                    <a:pt x="10384" y="26756"/>
                  </a:lnTo>
                  <a:lnTo>
                    <a:pt x="10384" y="24718"/>
                  </a:lnTo>
                  <a:lnTo>
                    <a:pt x="10348" y="20642"/>
                  </a:lnTo>
                  <a:lnTo>
                    <a:pt x="10348" y="18604"/>
                  </a:lnTo>
                  <a:lnTo>
                    <a:pt x="10384" y="16567"/>
                  </a:lnTo>
                  <a:lnTo>
                    <a:pt x="10436" y="14546"/>
                  </a:lnTo>
                  <a:lnTo>
                    <a:pt x="10489" y="13527"/>
                  </a:lnTo>
                  <a:lnTo>
                    <a:pt x="10542" y="12508"/>
                  </a:lnTo>
                  <a:lnTo>
                    <a:pt x="10577" y="12122"/>
                  </a:lnTo>
                  <a:lnTo>
                    <a:pt x="10647" y="11700"/>
                  </a:lnTo>
                  <a:lnTo>
                    <a:pt x="10735" y="11243"/>
                  </a:lnTo>
                  <a:lnTo>
                    <a:pt x="10858" y="10752"/>
                  </a:lnTo>
                  <a:lnTo>
                    <a:pt x="10998" y="10260"/>
                  </a:lnTo>
                  <a:lnTo>
                    <a:pt x="11192" y="9768"/>
                  </a:lnTo>
                  <a:lnTo>
                    <a:pt x="11402" y="9293"/>
                  </a:lnTo>
                  <a:lnTo>
                    <a:pt x="11508" y="9065"/>
                  </a:lnTo>
                  <a:lnTo>
                    <a:pt x="11631" y="8837"/>
                  </a:lnTo>
                  <a:lnTo>
                    <a:pt x="11771" y="8626"/>
                  </a:lnTo>
                  <a:lnTo>
                    <a:pt x="11912" y="8415"/>
                  </a:lnTo>
                  <a:lnTo>
                    <a:pt x="12052" y="8222"/>
                  </a:lnTo>
                  <a:lnTo>
                    <a:pt x="12211" y="8046"/>
                  </a:lnTo>
                  <a:lnTo>
                    <a:pt x="12386" y="7870"/>
                  </a:lnTo>
                  <a:lnTo>
                    <a:pt x="12544" y="7730"/>
                  </a:lnTo>
                  <a:lnTo>
                    <a:pt x="12738" y="7589"/>
                  </a:lnTo>
                  <a:lnTo>
                    <a:pt x="12913" y="7484"/>
                  </a:lnTo>
                  <a:lnTo>
                    <a:pt x="13124" y="7379"/>
                  </a:lnTo>
                  <a:lnTo>
                    <a:pt x="13317" y="7308"/>
                  </a:lnTo>
                  <a:lnTo>
                    <a:pt x="13528" y="7273"/>
                  </a:lnTo>
                  <a:lnTo>
                    <a:pt x="13757" y="7238"/>
                  </a:lnTo>
                  <a:lnTo>
                    <a:pt x="13985" y="7238"/>
                  </a:lnTo>
                  <a:lnTo>
                    <a:pt x="14231" y="7273"/>
                  </a:lnTo>
                  <a:lnTo>
                    <a:pt x="14477" y="7326"/>
                  </a:lnTo>
                  <a:lnTo>
                    <a:pt x="14723" y="7414"/>
                  </a:lnTo>
                  <a:lnTo>
                    <a:pt x="14881" y="7484"/>
                  </a:lnTo>
                  <a:lnTo>
                    <a:pt x="15021" y="7554"/>
                  </a:lnTo>
                  <a:lnTo>
                    <a:pt x="15162" y="7642"/>
                  </a:lnTo>
                  <a:lnTo>
                    <a:pt x="15285" y="7747"/>
                  </a:lnTo>
                  <a:lnTo>
                    <a:pt x="15531" y="7976"/>
                  </a:lnTo>
                  <a:lnTo>
                    <a:pt x="15759" y="8222"/>
                  </a:lnTo>
                  <a:lnTo>
                    <a:pt x="15970" y="8503"/>
                  </a:lnTo>
                  <a:lnTo>
                    <a:pt x="16163" y="8819"/>
                  </a:lnTo>
                  <a:lnTo>
                    <a:pt x="16339" y="9135"/>
                  </a:lnTo>
                  <a:lnTo>
                    <a:pt x="16497" y="9487"/>
                  </a:lnTo>
                  <a:lnTo>
                    <a:pt x="16638" y="9838"/>
                  </a:lnTo>
                  <a:lnTo>
                    <a:pt x="16761" y="10189"/>
                  </a:lnTo>
                  <a:lnTo>
                    <a:pt x="16866" y="10558"/>
                  </a:lnTo>
                  <a:lnTo>
                    <a:pt x="16954" y="10910"/>
                  </a:lnTo>
                  <a:lnTo>
                    <a:pt x="17042" y="11261"/>
                  </a:lnTo>
                  <a:lnTo>
                    <a:pt x="17112" y="11595"/>
                  </a:lnTo>
                  <a:lnTo>
                    <a:pt x="17200" y="12210"/>
                  </a:lnTo>
                  <a:lnTo>
                    <a:pt x="17305" y="13158"/>
                  </a:lnTo>
                  <a:lnTo>
                    <a:pt x="17393" y="14125"/>
                  </a:lnTo>
                  <a:lnTo>
                    <a:pt x="17463" y="15091"/>
                  </a:lnTo>
                  <a:lnTo>
                    <a:pt x="17534" y="16057"/>
                  </a:lnTo>
                  <a:lnTo>
                    <a:pt x="17621" y="17990"/>
                  </a:lnTo>
                  <a:lnTo>
                    <a:pt x="17744" y="19922"/>
                  </a:lnTo>
                  <a:lnTo>
                    <a:pt x="17780" y="20273"/>
                  </a:lnTo>
                  <a:lnTo>
                    <a:pt x="17832" y="20607"/>
                  </a:lnTo>
                  <a:lnTo>
                    <a:pt x="17938" y="20923"/>
                  </a:lnTo>
                  <a:lnTo>
                    <a:pt x="18043" y="21240"/>
                  </a:lnTo>
                  <a:lnTo>
                    <a:pt x="18201" y="21538"/>
                  </a:lnTo>
                  <a:lnTo>
                    <a:pt x="18359" y="21819"/>
                  </a:lnTo>
                  <a:lnTo>
                    <a:pt x="18553" y="22083"/>
                  </a:lnTo>
                  <a:lnTo>
                    <a:pt x="18763" y="22329"/>
                  </a:lnTo>
                  <a:lnTo>
                    <a:pt x="19009" y="22557"/>
                  </a:lnTo>
                  <a:lnTo>
                    <a:pt x="19255" y="22768"/>
                  </a:lnTo>
                  <a:lnTo>
                    <a:pt x="19536" y="22944"/>
                  </a:lnTo>
                  <a:lnTo>
                    <a:pt x="19835" y="23084"/>
                  </a:lnTo>
                  <a:lnTo>
                    <a:pt x="20151" y="23207"/>
                  </a:lnTo>
                  <a:lnTo>
                    <a:pt x="20467" y="23295"/>
                  </a:lnTo>
                  <a:lnTo>
                    <a:pt x="20819" y="23348"/>
                  </a:lnTo>
                  <a:lnTo>
                    <a:pt x="21170" y="23365"/>
                  </a:lnTo>
                  <a:lnTo>
                    <a:pt x="21504" y="23348"/>
                  </a:lnTo>
                  <a:lnTo>
                    <a:pt x="21838" y="23295"/>
                  </a:lnTo>
                  <a:lnTo>
                    <a:pt x="22154" y="23207"/>
                  </a:lnTo>
                  <a:lnTo>
                    <a:pt x="22470" y="23084"/>
                  </a:lnTo>
                  <a:lnTo>
                    <a:pt x="22786" y="22944"/>
                  </a:lnTo>
                  <a:lnTo>
                    <a:pt x="23068" y="22768"/>
                  </a:lnTo>
                  <a:lnTo>
                    <a:pt x="23349" y="22557"/>
                  </a:lnTo>
                  <a:lnTo>
                    <a:pt x="23595" y="22346"/>
                  </a:lnTo>
                  <a:lnTo>
                    <a:pt x="23841" y="22100"/>
                  </a:lnTo>
                  <a:lnTo>
                    <a:pt x="24034" y="21837"/>
                  </a:lnTo>
                  <a:lnTo>
                    <a:pt x="24227" y="21538"/>
                  </a:lnTo>
                  <a:lnTo>
                    <a:pt x="24368" y="21240"/>
                  </a:lnTo>
                  <a:lnTo>
                    <a:pt x="24491" y="20941"/>
                  </a:lnTo>
                  <a:lnTo>
                    <a:pt x="24561" y="20607"/>
                  </a:lnTo>
                  <a:lnTo>
                    <a:pt x="24613" y="20273"/>
                  </a:lnTo>
                  <a:lnTo>
                    <a:pt x="24613" y="20098"/>
                  </a:lnTo>
                  <a:lnTo>
                    <a:pt x="24613" y="19922"/>
                  </a:lnTo>
                  <a:lnTo>
                    <a:pt x="24508" y="18183"/>
                  </a:lnTo>
                  <a:lnTo>
                    <a:pt x="24438" y="16408"/>
                  </a:lnTo>
                  <a:lnTo>
                    <a:pt x="24332" y="14616"/>
                  </a:lnTo>
                  <a:lnTo>
                    <a:pt x="24280" y="13721"/>
                  </a:lnTo>
                  <a:lnTo>
                    <a:pt x="24192" y="12842"/>
                  </a:lnTo>
                  <a:lnTo>
                    <a:pt x="24086" y="11946"/>
                  </a:lnTo>
                  <a:lnTo>
                    <a:pt x="23963" y="11068"/>
                  </a:lnTo>
                  <a:lnTo>
                    <a:pt x="23823" y="10189"/>
                  </a:lnTo>
                  <a:lnTo>
                    <a:pt x="23647" y="9329"/>
                  </a:lnTo>
                  <a:lnTo>
                    <a:pt x="23419" y="8468"/>
                  </a:lnTo>
                  <a:lnTo>
                    <a:pt x="23296" y="8046"/>
                  </a:lnTo>
                  <a:lnTo>
                    <a:pt x="23173" y="7624"/>
                  </a:lnTo>
                  <a:lnTo>
                    <a:pt x="23032" y="7220"/>
                  </a:lnTo>
                  <a:lnTo>
                    <a:pt x="22874" y="6799"/>
                  </a:lnTo>
                  <a:lnTo>
                    <a:pt x="22699" y="6395"/>
                  </a:lnTo>
                  <a:lnTo>
                    <a:pt x="22523" y="5991"/>
                  </a:lnTo>
                  <a:lnTo>
                    <a:pt x="22347" y="5622"/>
                  </a:lnTo>
                  <a:lnTo>
                    <a:pt x="22154" y="5253"/>
                  </a:lnTo>
                  <a:lnTo>
                    <a:pt x="21943" y="4901"/>
                  </a:lnTo>
                  <a:lnTo>
                    <a:pt x="21732" y="4550"/>
                  </a:lnTo>
                  <a:lnTo>
                    <a:pt x="21486" y="4216"/>
                  </a:lnTo>
                  <a:lnTo>
                    <a:pt x="21258" y="3883"/>
                  </a:lnTo>
                  <a:lnTo>
                    <a:pt x="20995" y="3566"/>
                  </a:lnTo>
                  <a:lnTo>
                    <a:pt x="20731" y="3250"/>
                  </a:lnTo>
                  <a:lnTo>
                    <a:pt x="20450" y="2951"/>
                  </a:lnTo>
                  <a:lnTo>
                    <a:pt x="20151" y="2670"/>
                  </a:lnTo>
                  <a:lnTo>
                    <a:pt x="19853" y="2407"/>
                  </a:lnTo>
                  <a:lnTo>
                    <a:pt x="19554" y="2143"/>
                  </a:lnTo>
                  <a:lnTo>
                    <a:pt x="19238" y="1897"/>
                  </a:lnTo>
                  <a:lnTo>
                    <a:pt x="18904" y="1651"/>
                  </a:lnTo>
                  <a:lnTo>
                    <a:pt x="18570" y="1441"/>
                  </a:lnTo>
                  <a:lnTo>
                    <a:pt x="18219" y="1230"/>
                  </a:lnTo>
                  <a:lnTo>
                    <a:pt x="17885" y="1037"/>
                  </a:lnTo>
                  <a:lnTo>
                    <a:pt x="17516" y="861"/>
                  </a:lnTo>
                  <a:lnTo>
                    <a:pt x="17147" y="703"/>
                  </a:lnTo>
                  <a:lnTo>
                    <a:pt x="16778" y="545"/>
                  </a:lnTo>
                  <a:lnTo>
                    <a:pt x="16409" y="422"/>
                  </a:lnTo>
                  <a:lnTo>
                    <a:pt x="16023" y="299"/>
                  </a:lnTo>
                  <a:lnTo>
                    <a:pt x="15636" y="211"/>
                  </a:lnTo>
                  <a:lnTo>
                    <a:pt x="15232" y="123"/>
                  </a:lnTo>
                  <a:lnTo>
                    <a:pt x="14846" y="70"/>
                  </a:lnTo>
                  <a:lnTo>
                    <a:pt x="14442" y="18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2748425" y="-431950"/>
              <a:ext cx="401900" cy="213925"/>
            </a:xfrm>
            <a:custGeom>
              <a:avLst/>
              <a:gdLst/>
              <a:ahLst/>
              <a:cxnLst/>
              <a:rect l="l" t="t" r="r" b="b"/>
              <a:pathLst>
                <a:path w="16076" h="8557" extrusionOk="0">
                  <a:moveTo>
                    <a:pt x="2232" y="1"/>
                  </a:moveTo>
                  <a:lnTo>
                    <a:pt x="1968" y="18"/>
                  </a:lnTo>
                  <a:lnTo>
                    <a:pt x="1705" y="53"/>
                  </a:lnTo>
                  <a:lnTo>
                    <a:pt x="1477" y="106"/>
                  </a:lnTo>
                  <a:lnTo>
                    <a:pt x="1248" y="194"/>
                  </a:lnTo>
                  <a:lnTo>
                    <a:pt x="1037" y="317"/>
                  </a:lnTo>
                  <a:lnTo>
                    <a:pt x="827" y="457"/>
                  </a:lnTo>
                  <a:lnTo>
                    <a:pt x="633" y="633"/>
                  </a:lnTo>
                  <a:lnTo>
                    <a:pt x="458" y="844"/>
                  </a:lnTo>
                  <a:lnTo>
                    <a:pt x="335" y="1019"/>
                  </a:lnTo>
                  <a:lnTo>
                    <a:pt x="212" y="1213"/>
                  </a:lnTo>
                  <a:lnTo>
                    <a:pt x="124" y="1424"/>
                  </a:lnTo>
                  <a:lnTo>
                    <a:pt x="54" y="1634"/>
                  </a:lnTo>
                  <a:lnTo>
                    <a:pt x="1" y="1845"/>
                  </a:lnTo>
                  <a:lnTo>
                    <a:pt x="1" y="2056"/>
                  </a:lnTo>
                  <a:lnTo>
                    <a:pt x="18" y="2267"/>
                  </a:lnTo>
                  <a:lnTo>
                    <a:pt x="54" y="2372"/>
                  </a:lnTo>
                  <a:lnTo>
                    <a:pt x="89" y="2478"/>
                  </a:lnTo>
                  <a:lnTo>
                    <a:pt x="159" y="2618"/>
                  </a:lnTo>
                  <a:lnTo>
                    <a:pt x="247" y="2741"/>
                  </a:lnTo>
                  <a:lnTo>
                    <a:pt x="440" y="3005"/>
                  </a:lnTo>
                  <a:lnTo>
                    <a:pt x="545" y="3128"/>
                  </a:lnTo>
                  <a:lnTo>
                    <a:pt x="616" y="3268"/>
                  </a:lnTo>
                  <a:lnTo>
                    <a:pt x="686" y="3391"/>
                  </a:lnTo>
                  <a:lnTo>
                    <a:pt x="739" y="3549"/>
                  </a:lnTo>
                  <a:lnTo>
                    <a:pt x="756" y="3655"/>
                  </a:lnTo>
                  <a:lnTo>
                    <a:pt x="756" y="3778"/>
                  </a:lnTo>
                  <a:lnTo>
                    <a:pt x="756" y="4024"/>
                  </a:lnTo>
                  <a:lnTo>
                    <a:pt x="774" y="4164"/>
                  </a:lnTo>
                  <a:lnTo>
                    <a:pt x="809" y="4305"/>
                  </a:lnTo>
                  <a:lnTo>
                    <a:pt x="844" y="4445"/>
                  </a:lnTo>
                  <a:lnTo>
                    <a:pt x="897" y="4568"/>
                  </a:lnTo>
                  <a:lnTo>
                    <a:pt x="967" y="4691"/>
                  </a:lnTo>
                  <a:lnTo>
                    <a:pt x="1037" y="4814"/>
                  </a:lnTo>
                  <a:lnTo>
                    <a:pt x="1125" y="4920"/>
                  </a:lnTo>
                  <a:lnTo>
                    <a:pt x="1231" y="5025"/>
                  </a:lnTo>
                  <a:lnTo>
                    <a:pt x="1336" y="5113"/>
                  </a:lnTo>
                  <a:lnTo>
                    <a:pt x="1441" y="5201"/>
                  </a:lnTo>
                  <a:lnTo>
                    <a:pt x="1564" y="5271"/>
                  </a:lnTo>
                  <a:lnTo>
                    <a:pt x="1687" y="5324"/>
                  </a:lnTo>
                  <a:lnTo>
                    <a:pt x="1810" y="5376"/>
                  </a:lnTo>
                  <a:lnTo>
                    <a:pt x="1951" y="5411"/>
                  </a:lnTo>
                  <a:lnTo>
                    <a:pt x="2091" y="5429"/>
                  </a:lnTo>
                  <a:lnTo>
                    <a:pt x="2232" y="5447"/>
                  </a:lnTo>
                  <a:lnTo>
                    <a:pt x="2443" y="5429"/>
                  </a:lnTo>
                  <a:lnTo>
                    <a:pt x="2654" y="5411"/>
                  </a:lnTo>
                  <a:lnTo>
                    <a:pt x="2864" y="5376"/>
                  </a:lnTo>
                  <a:lnTo>
                    <a:pt x="3058" y="5324"/>
                  </a:lnTo>
                  <a:lnTo>
                    <a:pt x="3251" y="5271"/>
                  </a:lnTo>
                  <a:lnTo>
                    <a:pt x="3444" y="5183"/>
                  </a:lnTo>
                  <a:lnTo>
                    <a:pt x="3620" y="5113"/>
                  </a:lnTo>
                  <a:lnTo>
                    <a:pt x="3796" y="5007"/>
                  </a:lnTo>
                  <a:lnTo>
                    <a:pt x="3831" y="5376"/>
                  </a:lnTo>
                  <a:lnTo>
                    <a:pt x="3901" y="5728"/>
                  </a:lnTo>
                  <a:lnTo>
                    <a:pt x="4024" y="6061"/>
                  </a:lnTo>
                  <a:lnTo>
                    <a:pt x="4164" y="6395"/>
                  </a:lnTo>
                  <a:lnTo>
                    <a:pt x="4323" y="6711"/>
                  </a:lnTo>
                  <a:lnTo>
                    <a:pt x="4533" y="6993"/>
                  </a:lnTo>
                  <a:lnTo>
                    <a:pt x="4762" y="7274"/>
                  </a:lnTo>
                  <a:lnTo>
                    <a:pt x="5008" y="7520"/>
                  </a:lnTo>
                  <a:lnTo>
                    <a:pt x="5289" y="7748"/>
                  </a:lnTo>
                  <a:lnTo>
                    <a:pt x="5587" y="7941"/>
                  </a:lnTo>
                  <a:lnTo>
                    <a:pt x="5904" y="8117"/>
                  </a:lnTo>
                  <a:lnTo>
                    <a:pt x="6237" y="8275"/>
                  </a:lnTo>
                  <a:lnTo>
                    <a:pt x="6606" y="8398"/>
                  </a:lnTo>
                  <a:lnTo>
                    <a:pt x="6975" y="8468"/>
                  </a:lnTo>
                  <a:lnTo>
                    <a:pt x="7344" y="8539"/>
                  </a:lnTo>
                  <a:lnTo>
                    <a:pt x="7731" y="8556"/>
                  </a:lnTo>
                  <a:lnTo>
                    <a:pt x="8117" y="8539"/>
                  </a:lnTo>
                  <a:lnTo>
                    <a:pt x="8469" y="8486"/>
                  </a:lnTo>
                  <a:lnTo>
                    <a:pt x="8820" y="8398"/>
                  </a:lnTo>
                  <a:lnTo>
                    <a:pt x="9171" y="8293"/>
                  </a:lnTo>
                  <a:lnTo>
                    <a:pt x="9488" y="8170"/>
                  </a:lnTo>
                  <a:lnTo>
                    <a:pt x="9804" y="8011"/>
                  </a:lnTo>
                  <a:lnTo>
                    <a:pt x="10085" y="7818"/>
                  </a:lnTo>
                  <a:lnTo>
                    <a:pt x="10348" y="7607"/>
                  </a:lnTo>
                  <a:lnTo>
                    <a:pt x="10612" y="7379"/>
                  </a:lnTo>
                  <a:lnTo>
                    <a:pt x="10840" y="7133"/>
                  </a:lnTo>
                  <a:lnTo>
                    <a:pt x="11033" y="6870"/>
                  </a:lnTo>
                  <a:lnTo>
                    <a:pt x="11227" y="6588"/>
                  </a:lnTo>
                  <a:lnTo>
                    <a:pt x="11367" y="6290"/>
                  </a:lnTo>
                  <a:lnTo>
                    <a:pt x="11508" y="5974"/>
                  </a:lnTo>
                  <a:lnTo>
                    <a:pt x="11596" y="5640"/>
                  </a:lnTo>
                  <a:lnTo>
                    <a:pt x="11666" y="5306"/>
                  </a:lnTo>
                  <a:lnTo>
                    <a:pt x="11666" y="5359"/>
                  </a:lnTo>
                  <a:lnTo>
                    <a:pt x="11683" y="5429"/>
                  </a:lnTo>
                  <a:lnTo>
                    <a:pt x="11736" y="5482"/>
                  </a:lnTo>
                  <a:lnTo>
                    <a:pt x="11789" y="5534"/>
                  </a:lnTo>
                  <a:lnTo>
                    <a:pt x="11965" y="5640"/>
                  </a:lnTo>
                  <a:lnTo>
                    <a:pt x="12158" y="5710"/>
                  </a:lnTo>
                  <a:lnTo>
                    <a:pt x="12369" y="5780"/>
                  </a:lnTo>
                  <a:lnTo>
                    <a:pt x="12579" y="5833"/>
                  </a:lnTo>
                  <a:lnTo>
                    <a:pt x="12738" y="5868"/>
                  </a:lnTo>
                  <a:lnTo>
                    <a:pt x="12861" y="5886"/>
                  </a:lnTo>
                  <a:lnTo>
                    <a:pt x="13019" y="5886"/>
                  </a:lnTo>
                  <a:lnTo>
                    <a:pt x="13177" y="5868"/>
                  </a:lnTo>
                  <a:lnTo>
                    <a:pt x="13335" y="5833"/>
                  </a:lnTo>
                  <a:lnTo>
                    <a:pt x="13493" y="5780"/>
                  </a:lnTo>
                  <a:lnTo>
                    <a:pt x="13634" y="5728"/>
                  </a:lnTo>
                  <a:lnTo>
                    <a:pt x="13774" y="5675"/>
                  </a:lnTo>
                  <a:lnTo>
                    <a:pt x="14055" y="5517"/>
                  </a:lnTo>
                  <a:lnTo>
                    <a:pt x="14178" y="5429"/>
                  </a:lnTo>
                  <a:lnTo>
                    <a:pt x="14284" y="5341"/>
                  </a:lnTo>
                  <a:lnTo>
                    <a:pt x="14354" y="5236"/>
                  </a:lnTo>
                  <a:lnTo>
                    <a:pt x="14424" y="5130"/>
                  </a:lnTo>
                  <a:lnTo>
                    <a:pt x="14565" y="4920"/>
                  </a:lnTo>
                  <a:lnTo>
                    <a:pt x="14635" y="4814"/>
                  </a:lnTo>
                  <a:lnTo>
                    <a:pt x="14740" y="4691"/>
                  </a:lnTo>
                  <a:lnTo>
                    <a:pt x="14881" y="4551"/>
                  </a:lnTo>
                  <a:lnTo>
                    <a:pt x="15057" y="4428"/>
                  </a:lnTo>
                  <a:lnTo>
                    <a:pt x="15232" y="4322"/>
                  </a:lnTo>
                  <a:lnTo>
                    <a:pt x="15390" y="4199"/>
                  </a:lnTo>
                  <a:lnTo>
                    <a:pt x="15531" y="4076"/>
                  </a:lnTo>
                  <a:lnTo>
                    <a:pt x="15654" y="3936"/>
                  </a:lnTo>
                  <a:lnTo>
                    <a:pt x="15759" y="3795"/>
                  </a:lnTo>
                  <a:lnTo>
                    <a:pt x="15865" y="3637"/>
                  </a:lnTo>
                  <a:lnTo>
                    <a:pt x="15935" y="3461"/>
                  </a:lnTo>
                  <a:lnTo>
                    <a:pt x="15988" y="3286"/>
                  </a:lnTo>
                  <a:lnTo>
                    <a:pt x="16040" y="3110"/>
                  </a:lnTo>
                  <a:lnTo>
                    <a:pt x="16058" y="2934"/>
                  </a:lnTo>
                  <a:lnTo>
                    <a:pt x="16075" y="2741"/>
                  </a:lnTo>
                  <a:lnTo>
                    <a:pt x="16075" y="2565"/>
                  </a:lnTo>
                  <a:lnTo>
                    <a:pt x="16058" y="2372"/>
                  </a:lnTo>
                  <a:lnTo>
                    <a:pt x="16023" y="2196"/>
                  </a:lnTo>
                  <a:lnTo>
                    <a:pt x="15970" y="2021"/>
                  </a:lnTo>
                  <a:lnTo>
                    <a:pt x="15900" y="1845"/>
                  </a:lnTo>
                  <a:lnTo>
                    <a:pt x="15829" y="1669"/>
                  </a:lnTo>
                  <a:lnTo>
                    <a:pt x="15759" y="1511"/>
                  </a:lnTo>
                  <a:lnTo>
                    <a:pt x="15671" y="1388"/>
                  </a:lnTo>
                  <a:lnTo>
                    <a:pt x="15584" y="1265"/>
                  </a:lnTo>
                  <a:lnTo>
                    <a:pt x="15478" y="1178"/>
                  </a:lnTo>
                  <a:lnTo>
                    <a:pt x="15355" y="1072"/>
                  </a:lnTo>
                  <a:lnTo>
                    <a:pt x="15232" y="984"/>
                  </a:lnTo>
                  <a:lnTo>
                    <a:pt x="15092" y="914"/>
                  </a:lnTo>
                  <a:lnTo>
                    <a:pt x="14793" y="773"/>
                  </a:lnTo>
                  <a:lnTo>
                    <a:pt x="14477" y="668"/>
                  </a:lnTo>
                  <a:lnTo>
                    <a:pt x="14161" y="598"/>
                  </a:lnTo>
                  <a:lnTo>
                    <a:pt x="13844" y="563"/>
                  </a:lnTo>
                  <a:lnTo>
                    <a:pt x="13563" y="545"/>
                  </a:lnTo>
                  <a:lnTo>
                    <a:pt x="13335" y="563"/>
                  </a:lnTo>
                  <a:lnTo>
                    <a:pt x="13089" y="580"/>
                  </a:lnTo>
                  <a:lnTo>
                    <a:pt x="12861" y="633"/>
                  </a:lnTo>
                  <a:lnTo>
                    <a:pt x="12650" y="686"/>
                  </a:lnTo>
                  <a:lnTo>
                    <a:pt x="12439" y="773"/>
                  </a:lnTo>
                  <a:lnTo>
                    <a:pt x="12228" y="861"/>
                  </a:lnTo>
                  <a:lnTo>
                    <a:pt x="12035" y="967"/>
                  </a:lnTo>
                  <a:lnTo>
                    <a:pt x="11842" y="1090"/>
                  </a:lnTo>
                  <a:lnTo>
                    <a:pt x="11666" y="1230"/>
                  </a:lnTo>
                  <a:lnTo>
                    <a:pt x="11508" y="1371"/>
                  </a:lnTo>
                  <a:lnTo>
                    <a:pt x="11350" y="1529"/>
                  </a:lnTo>
                  <a:lnTo>
                    <a:pt x="11227" y="1687"/>
                  </a:lnTo>
                  <a:lnTo>
                    <a:pt x="11104" y="1880"/>
                  </a:lnTo>
                  <a:lnTo>
                    <a:pt x="10981" y="2056"/>
                  </a:lnTo>
                  <a:lnTo>
                    <a:pt x="10893" y="2267"/>
                  </a:lnTo>
                  <a:lnTo>
                    <a:pt x="10823" y="2460"/>
                  </a:lnTo>
                  <a:lnTo>
                    <a:pt x="10682" y="2302"/>
                  </a:lnTo>
                  <a:lnTo>
                    <a:pt x="10524" y="2161"/>
                  </a:lnTo>
                  <a:lnTo>
                    <a:pt x="10366" y="2021"/>
                  </a:lnTo>
                  <a:lnTo>
                    <a:pt x="10208" y="1880"/>
                  </a:lnTo>
                  <a:lnTo>
                    <a:pt x="10032" y="1757"/>
                  </a:lnTo>
                  <a:lnTo>
                    <a:pt x="9856" y="1652"/>
                  </a:lnTo>
                  <a:lnTo>
                    <a:pt x="9663" y="1546"/>
                  </a:lnTo>
                  <a:lnTo>
                    <a:pt x="9470" y="1441"/>
                  </a:lnTo>
                  <a:lnTo>
                    <a:pt x="9277" y="1371"/>
                  </a:lnTo>
                  <a:lnTo>
                    <a:pt x="9066" y="1283"/>
                  </a:lnTo>
                  <a:lnTo>
                    <a:pt x="8855" y="1230"/>
                  </a:lnTo>
                  <a:lnTo>
                    <a:pt x="8644" y="1178"/>
                  </a:lnTo>
                  <a:lnTo>
                    <a:pt x="8416" y="1125"/>
                  </a:lnTo>
                  <a:lnTo>
                    <a:pt x="8205" y="1090"/>
                  </a:lnTo>
                  <a:lnTo>
                    <a:pt x="7977" y="1072"/>
                  </a:lnTo>
                  <a:lnTo>
                    <a:pt x="7731" y="1072"/>
                  </a:lnTo>
                  <a:lnTo>
                    <a:pt x="7344" y="1090"/>
                  </a:lnTo>
                  <a:lnTo>
                    <a:pt x="6975" y="1142"/>
                  </a:lnTo>
                  <a:lnTo>
                    <a:pt x="6606" y="1230"/>
                  </a:lnTo>
                  <a:lnTo>
                    <a:pt x="6255" y="1336"/>
                  </a:lnTo>
                  <a:lnTo>
                    <a:pt x="5921" y="1494"/>
                  </a:lnTo>
                  <a:lnTo>
                    <a:pt x="5605" y="1669"/>
                  </a:lnTo>
                  <a:lnTo>
                    <a:pt x="5306" y="1863"/>
                  </a:lnTo>
                  <a:lnTo>
                    <a:pt x="5043" y="2091"/>
                  </a:lnTo>
                  <a:lnTo>
                    <a:pt x="4973" y="1863"/>
                  </a:lnTo>
                  <a:lnTo>
                    <a:pt x="4885" y="1652"/>
                  </a:lnTo>
                  <a:lnTo>
                    <a:pt x="4779" y="1441"/>
                  </a:lnTo>
                  <a:lnTo>
                    <a:pt x="4656" y="1248"/>
                  </a:lnTo>
                  <a:lnTo>
                    <a:pt x="4533" y="1072"/>
                  </a:lnTo>
                  <a:lnTo>
                    <a:pt x="4375" y="896"/>
                  </a:lnTo>
                  <a:lnTo>
                    <a:pt x="4217" y="738"/>
                  </a:lnTo>
                  <a:lnTo>
                    <a:pt x="4041" y="598"/>
                  </a:lnTo>
                  <a:lnTo>
                    <a:pt x="3848" y="457"/>
                  </a:lnTo>
                  <a:lnTo>
                    <a:pt x="3637" y="334"/>
                  </a:lnTo>
                  <a:lnTo>
                    <a:pt x="3427" y="246"/>
                  </a:lnTo>
                  <a:lnTo>
                    <a:pt x="3198" y="159"/>
                  </a:lnTo>
                  <a:lnTo>
                    <a:pt x="2970" y="88"/>
                  </a:lnTo>
                  <a:lnTo>
                    <a:pt x="2741" y="36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2881950" y="-296250"/>
              <a:ext cx="118600" cy="45725"/>
            </a:xfrm>
            <a:custGeom>
              <a:avLst/>
              <a:gdLst/>
              <a:ahLst/>
              <a:cxnLst/>
              <a:rect l="l" t="t" r="r" b="b"/>
              <a:pathLst>
                <a:path w="4744" h="1829" extrusionOk="0">
                  <a:moveTo>
                    <a:pt x="4059" y="1"/>
                  </a:moveTo>
                  <a:lnTo>
                    <a:pt x="3953" y="36"/>
                  </a:lnTo>
                  <a:lnTo>
                    <a:pt x="3848" y="89"/>
                  </a:lnTo>
                  <a:lnTo>
                    <a:pt x="3760" y="159"/>
                  </a:lnTo>
                  <a:lnTo>
                    <a:pt x="3637" y="282"/>
                  </a:lnTo>
                  <a:lnTo>
                    <a:pt x="3479" y="370"/>
                  </a:lnTo>
                  <a:lnTo>
                    <a:pt x="3303" y="440"/>
                  </a:lnTo>
                  <a:lnTo>
                    <a:pt x="3128" y="510"/>
                  </a:lnTo>
                  <a:lnTo>
                    <a:pt x="2934" y="563"/>
                  </a:lnTo>
                  <a:lnTo>
                    <a:pt x="2724" y="616"/>
                  </a:lnTo>
                  <a:lnTo>
                    <a:pt x="2565" y="651"/>
                  </a:lnTo>
                  <a:lnTo>
                    <a:pt x="2390" y="669"/>
                  </a:lnTo>
                  <a:lnTo>
                    <a:pt x="1968" y="669"/>
                  </a:lnTo>
                  <a:lnTo>
                    <a:pt x="1757" y="651"/>
                  </a:lnTo>
                  <a:lnTo>
                    <a:pt x="1634" y="633"/>
                  </a:lnTo>
                  <a:lnTo>
                    <a:pt x="1441" y="581"/>
                  </a:lnTo>
                  <a:lnTo>
                    <a:pt x="1230" y="528"/>
                  </a:lnTo>
                  <a:lnTo>
                    <a:pt x="1002" y="440"/>
                  </a:lnTo>
                  <a:lnTo>
                    <a:pt x="967" y="440"/>
                  </a:lnTo>
                  <a:lnTo>
                    <a:pt x="861" y="387"/>
                  </a:lnTo>
                  <a:lnTo>
                    <a:pt x="756" y="352"/>
                  </a:lnTo>
                  <a:lnTo>
                    <a:pt x="651" y="317"/>
                  </a:lnTo>
                  <a:lnTo>
                    <a:pt x="528" y="317"/>
                  </a:lnTo>
                  <a:lnTo>
                    <a:pt x="422" y="335"/>
                  </a:lnTo>
                  <a:lnTo>
                    <a:pt x="317" y="370"/>
                  </a:lnTo>
                  <a:lnTo>
                    <a:pt x="229" y="423"/>
                  </a:lnTo>
                  <a:lnTo>
                    <a:pt x="141" y="493"/>
                  </a:lnTo>
                  <a:lnTo>
                    <a:pt x="71" y="598"/>
                  </a:lnTo>
                  <a:lnTo>
                    <a:pt x="36" y="704"/>
                  </a:lnTo>
                  <a:lnTo>
                    <a:pt x="1" y="809"/>
                  </a:lnTo>
                  <a:lnTo>
                    <a:pt x="1" y="915"/>
                  </a:lnTo>
                  <a:lnTo>
                    <a:pt x="18" y="1037"/>
                  </a:lnTo>
                  <a:lnTo>
                    <a:pt x="53" y="1143"/>
                  </a:lnTo>
                  <a:lnTo>
                    <a:pt x="106" y="1231"/>
                  </a:lnTo>
                  <a:lnTo>
                    <a:pt x="176" y="1319"/>
                  </a:lnTo>
                  <a:lnTo>
                    <a:pt x="282" y="1389"/>
                  </a:lnTo>
                  <a:lnTo>
                    <a:pt x="528" y="1494"/>
                  </a:lnTo>
                  <a:lnTo>
                    <a:pt x="791" y="1600"/>
                  </a:lnTo>
                  <a:lnTo>
                    <a:pt x="1072" y="1688"/>
                  </a:lnTo>
                  <a:lnTo>
                    <a:pt x="1336" y="1740"/>
                  </a:lnTo>
                  <a:lnTo>
                    <a:pt x="1617" y="1793"/>
                  </a:lnTo>
                  <a:lnTo>
                    <a:pt x="1898" y="1810"/>
                  </a:lnTo>
                  <a:lnTo>
                    <a:pt x="2179" y="1828"/>
                  </a:lnTo>
                  <a:lnTo>
                    <a:pt x="2460" y="1810"/>
                  </a:lnTo>
                  <a:lnTo>
                    <a:pt x="2741" y="1775"/>
                  </a:lnTo>
                  <a:lnTo>
                    <a:pt x="3022" y="1740"/>
                  </a:lnTo>
                  <a:lnTo>
                    <a:pt x="3321" y="1670"/>
                  </a:lnTo>
                  <a:lnTo>
                    <a:pt x="3602" y="1582"/>
                  </a:lnTo>
                  <a:lnTo>
                    <a:pt x="3865" y="1477"/>
                  </a:lnTo>
                  <a:lnTo>
                    <a:pt x="4129" y="1336"/>
                  </a:lnTo>
                  <a:lnTo>
                    <a:pt x="4375" y="1178"/>
                  </a:lnTo>
                  <a:lnTo>
                    <a:pt x="4586" y="985"/>
                  </a:lnTo>
                  <a:lnTo>
                    <a:pt x="4656" y="897"/>
                  </a:lnTo>
                  <a:lnTo>
                    <a:pt x="4709" y="792"/>
                  </a:lnTo>
                  <a:lnTo>
                    <a:pt x="4744" y="686"/>
                  </a:lnTo>
                  <a:lnTo>
                    <a:pt x="4744" y="581"/>
                  </a:lnTo>
                  <a:lnTo>
                    <a:pt x="4744" y="458"/>
                  </a:lnTo>
                  <a:lnTo>
                    <a:pt x="4709" y="352"/>
                  </a:lnTo>
                  <a:lnTo>
                    <a:pt x="4656" y="247"/>
                  </a:lnTo>
                  <a:lnTo>
                    <a:pt x="4586" y="159"/>
                  </a:lnTo>
                  <a:lnTo>
                    <a:pt x="4498" y="89"/>
                  </a:lnTo>
                  <a:lnTo>
                    <a:pt x="4392" y="36"/>
                  </a:lnTo>
                  <a:lnTo>
                    <a:pt x="4287" y="19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2913575" y="-364750"/>
              <a:ext cx="23300" cy="54925"/>
            </a:xfrm>
            <a:custGeom>
              <a:avLst/>
              <a:gdLst/>
              <a:ahLst/>
              <a:cxnLst/>
              <a:rect l="l" t="t" r="r" b="b"/>
              <a:pathLst>
                <a:path w="932" h="2197" extrusionOk="0">
                  <a:moveTo>
                    <a:pt x="457" y="0"/>
                  </a:moveTo>
                  <a:lnTo>
                    <a:pt x="387" y="18"/>
                  </a:lnTo>
                  <a:lnTo>
                    <a:pt x="299" y="53"/>
                  </a:lnTo>
                  <a:lnTo>
                    <a:pt x="229" y="88"/>
                  </a:lnTo>
                  <a:lnTo>
                    <a:pt x="176" y="141"/>
                  </a:lnTo>
                  <a:lnTo>
                    <a:pt x="123" y="211"/>
                  </a:lnTo>
                  <a:lnTo>
                    <a:pt x="106" y="299"/>
                  </a:lnTo>
                  <a:lnTo>
                    <a:pt x="53" y="668"/>
                  </a:lnTo>
                  <a:lnTo>
                    <a:pt x="18" y="1037"/>
                  </a:lnTo>
                  <a:lnTo>
                    <a:pt x="0" y="1406"/>
                  </a:lnTo>
                  <a:lnTo>
                    <a:pt x="0" y="1775"/>
                  </a:lnTo>
                  <a:lnTo>
                    <a:pt x="18" y="1863"/>
                  </a:lnTo>
                  <a:lnTo>
                    <a:pt x="36" y="1933"/>
                  </a:lnTo>
                  <a:lnTo>
                    <a:pt x="88" y="2021"/>
                  </a:lnTo>
                  <a:lnTo>
                    <a:pt x="141" y="2073"/>
                  </a:lnTo>
                  <a:lnTo>
                    <a:pt x="194" y="2126"/>
                  </a:lnTo>
                  <a:lnTo>
                    <a:pt x="264" y="2179"/>
                  </a:lnTo>
                  <a:lnTo>
                    <a:pt x="352" y="2196"/>
                  </a:lnTo>
                  <a:lnTo>
                    <a:pt x="510" y="2196"/>
                  </a:lnTo>
                  <a:lnTo>
                    <a:pt x="598" y="2161"/>
                  </a:lnTo>
                  <a:lnTo>
                    <a:pt x="668" y="2126"/>
                  </a:lnTo>
                  <a:lnTo>
                    <a:pt x="738" y="2073"/>
                  </a:lnTo>
                  <a:lnTo>
                    <a:pt x="791" y="2021"/>
                  </a:lnTo>
                  <a:lnTo>
                    <a:pt x="826" y="1950"/>
                  </a:lnTo>
                  <a:lnTo>
                    <a:pt x="844" y="1863"/>
                  </a:lnTo>
                  <a:lnTo>
                    <a:pt x="861" y="1775"/>
                  </a:lnTo>
                  <a:lnTo>
                    <a:pt x="844" y="1511"/>
                  </a:lnTo>
                  <a:lnTo>
                    <a:pt x="844" y="1230"/>
                  </a:lnTo>
                  <a:lnTo>
                    <a:pt x="861" y="949"/>
                  </a:lnTo>
                  <a:lnTo>
                    <a:pt x="896" y="686"/>
                  </a:lnTo>
                  <a:lnTo>
                    <a:pt x="914" y="527"/>
                  </a:lnTo>
                  <a:lnTo>
                    <a:pt x="931" y="440"/>
                  </a:lnTo>
                  <a:lnTo>
                    <a:pt x="931" y="352"/>
                  </a:lnTo>
                  <a:lnTo>
                    <a:pt x="914" y="281"/>
                  </a:lnTo>
                  <a:lnTo>
                    <a:pt x="879" y="194"/>
                  </a:lnTo>
                  <a:lnTo>
                    <a:pt x="826" y="141"/>
                  </a:lnTo>
                  <a:lnTo>
                    <a:pt x="773" y="71"/>
                  </a:lnTo>
                  <a:lnTo>
                    <a:pt x="703" y="3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6"/>
            <p:cNvSpPr/>
            <p:nvPr/>
          </p:nvSpPr>
          <p:spPr>
            <a:xfrm>
              <a:off x="2948700" y="-368275"/>
              <a:ext cx="23750" cy="61075"/>
            </a:xfrm>
            <a:custGeom>
              <a:avLst/>
              <a:gdLst/>
              <a:ahLst/>
              <a:cxnLst/>
              <a:rect l="l" t="t" r="r" b="b"/>
              <a:pathLst>
                <a:path w="950" h="2443" extrusionOk="0">
                  <a:moveTo>
                    <a:pt x="528" y="1"/>
                  </a:moveTo>
                  <a:lnTo>
                    <a:pt x="440" y="18"/>
                  </a:lnTo>
                  <a:lnTo>
                    <a:pt x="370" y="36"/>
                  </a:lnTo>
                  <a:lnTo>
                    <a:pt x="299" y="89"/>
                  </a:lnTo>
                  <a:lnTo>
                    <a:pt x="229" y="141"/>
                  </a:lnTo>
                  <a:lnTo>
                    <a:pt x="176" y="194"/>
                  </a:lnTo>
                  <a:lnTo>
                    <a:pt x="141" y="264"/>
                  </a:lnTo>
                  <a:lnTo>
                    <a:pt x="124" y="352"/>
                  </a:lnTo>
                  <a:lnTo>
                    <a:pt x="106" y="422"/>
                  </a:lnTo>
                  <a:lnTo>
                    <a:pt x="1" y="2021"/>
                  </a:lnTo>
                  <a:lnTo>
                    <a:pt x="1" y="2109"/>
                  </a:lnTo>
                  <a:lnTo>
                    <a:pt x="18" y="2179"/>
                  </a:lnTo>
                  <a:lnTo>
                    <a:pt x="71" y="2250"/>
                  </a:lnTo>
                  <a:lnTo>
                    <a:pt x="124" y="2320"/>
                  </a:lnTo>
                  <a:lnTo>
                    <a:pt x="176" y="2373"/>
                  </a:lnTo>
                  <a:lnTo>
                    <a:pt x="264" y="2408"/>
                  </a:lnTo>
                  <a:lnTo>
                    <a:pt x="335" y="2443"/>
                  </a:lnTo>
                  <a:lnTo>
                    <a:pt x="422" y="2443"/>
                  </a:lnTo>
                  <a:lnTo>
                    <a:pt x="510" y="2425"/>
                  </a:lnTo>
                  <a:lnTo>
                    <a:pt x="581" y="2408"/>
                  </a:lnTo>
                  <a:lnTo>
                    <a:pt x="651" y="2373"/>
                  </a:lnTo>
                  <a:lnTo>
                    <a:pt x="721" y="2320"/>
                  </a:lnTo>
                  <a:lnTo>
                    <a:pt x="756" y="2250"/>
                  </a:lnTo>
                  <a:lnTo>
                    <a:pt x="809" y="2179"/>
                  </a:lnTo>
                  <a:lnTo>
                    <a:pt x="826" y="2109"/>
                  </a:lnTo>
                  <a:lnTo>
                    <a:pt x="844" y="2021"/>
                  </a:lnTo>
                  <a:lnTo>
                    <a:pt x="949" y="422"/>
                  </a:lnTo>
                  <a:lnTo>
                    <a:pt x="949" y="352"/>
                  </a:lnTo>
                  <a:lnTo>
                    <a:pt x="932" y="264"/>
                  </a:lnTo>
                  <a:lnTo>
                    <a:pt x="879" y="194"/>
                  </a:lnTo>
                  <a:lnTo>
                    <a:pt x="826" y="124"/>
                  </a:lnTo>
                  <a:lnTo>
                    <a:pt x="756" y="71"/>
                  </a:lnTo>
                  <a:lnTo>
                    <a:pt x="686" y="36"/>
                  </a:lnTo>
                  <a:lnTo>
                    <a:pt x="616" y="1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6"/>
            <p:cNvSpPr/>
            <p:nvPr/>
          </p:nvSpPr>
          <p:spPr>
            <a:xfrm>
              <a:off x="2973300" y="-1236550"/>
              <a:ext cx="125200" cy="255200"/>
            </a:xfrm>
            <a:custGeom>
              <a:avLst/>
              <a:gdLst/>
              <a:ahLst/>
              <a:cxnLst/>
              <a:rect l="l" t="t" r="r" b="b"/>
              <a:pathLst>
                <a:path w="5008" h="10208" extrusionOk="0">
                  <a:moveTo>
                    <a:pt x="4726" y="0"/>
                  </a:moveTo>
                  <a:lnTo>
                    <a:pt x="4656" y="18"/>
                  </a:lnTo>
                  <a:lnTo>
                    <a:pt x="4603" y="53"/>
                  </a:lnTo>
                  <a:lnTo>
                    <a:pt x="4322" y="264"/>
                  </a:lnTo>
                  <a:lnTo>
                    <a:pt x="4041" y="492"/>
                  </a:lnTo>
                  <a:lnTo>
                    <a:pt x="3778" y="720"/>
                  </a:lnTo>
                  <a:lnTo>
                    <a:pt x="3514" y="966"/>
                  </a:lnTo>
                  <a:lnTo>
                    <a:pt x="3251" y="1212"/>
                  </a:lnTo>
                  <a:lnTo>
                    <a:pt x="3005" y="1476"/>
                  </a:lnTo>
                  <a:lnTo>
                    <a:pt x="2776" y="1739"/>
                  </a:lnTo>
                  <a:lnTo>
                    <a:pt x="2548" y="2003"/>
                  </a:lnTo>
                  <a:lnTo>
                    <a:pt x="2320" y="2284"/>
                  </a:lnTo>
                  <a:lnTo>
                    <a:pt x="2109" y="2565"/>
                  </a:lnTo>
                  <a:lnTo>
                    <a:pt x="1916" y="2864"/>
                  </a:lnTo>
                  <a:lnTo>
                    <a:pt x="1722" y="3162"/>
                  </a:lnTo>
                  <a:lnTo>
                    <a:pt x="1529" y="3461"/>
                  </a:lnTo>
                  <a:lnTo>
                    <a:pt x="1353" y="3777"/>
                  </a:lnTo>
                  <a:lnTo>
                    <a:pt x="1195" y="4093"/>
                  </a:lnTo>
                  <a:lnTo>
                    <a:pt x="1037" y="4410"/>
                  </a:lnTo>
                  <a:lnTo>
                    <a:pt x="897" y="4726"/>
                  </a:lnTo>
                  <a:lnTo>
                    <a:pt x="756" y="5060"/>
                  </a:lnTo>
                  <a:lnTo>
                    <a:pt x="633" y="5393"/>
                  </a:lnTo>
                  <a:lnTo>
                    <a:pt x="528" y="5727"/>
                  </a:lnTo>
                  <a:lnTo>
                    <a:pt x="422" y="6061"/>
                  </a:lnTo>
                  <a:lnTo>
                    <a:pt x="334" y="6412"/>
                  </a:lnTo>
                  <a:lnTo>
                    <a:pt x="247" y="6746"/>
                  </a:lnTo>
                  <a:lnTo>
                    <a:pt x="176" y="7098"/>
                  </a:lnTo>
                  <a:lnTo>
                    <a:pt x="124" y="7449"/>
                  </a:lnTo>
                  <a:lnTo>
                    <a:pt x="71" y="7800"/>
                  </a:lnTo>
                  <a:lnTo>
                    <a:pt x="36" y="8152"/>
                  </a:lnTo>
                  <a:lnTo>
                    <a:pt x="1" y="8521"/>
                  </a:lnTo>
                  <a:lnTo>
                    <a:pt x="1" y="8872"/>
                  </a:lnTo>
                  <a:lnTo>
                    <a:pt x="1" y="9223"/>
                  </a:lnTo>
                  <a:lnTo>
                    <a:pt x="1" y="9592"/>
                  </a:lnTo>
                  <a:lnTo>
                    <a:pt x="36" y="9944"/>
                  </a:lnTo>
                  <a:lnTo>
                    <a:pt x="36" y="10014"/>
                  </a:lnTo>
                  <a:lnTo>
                    <a:pt x="53" y="10067"/>
                  </a:lnTo>
                  <a:lnTo>
                    <a:pt x="88" y="10102"/>
                  </a:lnTo>
                  <a:lnTo>
                    <a:pt x="141" y="10154"/>
                  </a:lnTo>
                  <a:lnTo>
                    <a:pt x="229" y="10189"/>
                  </a:lnTo>
                  <a:lnTo>
                    <a:pt x="334" y="10207"/>
                  </a:lnTo>
                  <a:lnTo>
                    <a:pt x="440" y="10207"/>
                  </a:lnTo>
                  <a:lnTo>
                    <a:pt x="528" y="10154"/>
                  </a:lnTo>
                  <a:lnTo>
                    <a:pt x="563" y="10102"/>
                  </a:lnTo>
                  <a:lnTo>
                    <a:pt x="580" y="10067"/>
                  </a:lnTo>
                  <a:lnTo>
                    <a:pt x="598" y="10014"/>
                  </a:lnTo>
                  <a:lnTo>
                    <a:pt x="598" y="9944"/>
                  </a:lnTo>
                  <a:lnTo>
                    <a:pt x="563" y="9610"/>
                  </a:lnTo>
                  <a:lnTo>
                    <a:pt x="563" y="9258"/>
                  </a:lnTo>
                  <a:lnTo>
                    <a:pt x="563" y="8925"/>
                  </a:lnTo>
                  <a:lnTo>
                    <a:pt x="580" y="8591"/>
                  </a:lnTo>
                  <a:lnTo>
                    <a:pt x="598" y="8257"/>
                  </a:lnTo>
                  <a:lnTo>
                    <a:pt x="633" y="7923"/>
                  </a:lnTo>
                  <a:lnTo>
                    <a:pt x="668" y="7589"/>
                  </a:lnTo>
                  <a:lnTo>
                    <a:pt x="721" y="7256"/>
                  </a:lnTo>
                  <a:lnTo>
                    <a:pt x="791" y="6922"/>
                  </a:lnTo>
                  <a:lnTo>
                    <a:pt x="861" y="6588"/>
                  </a:lnTo>
                  <a:lnTo>
                    <a:pt x="1055" y="5938"/>
                  </a:lnTo>
                  <a:lnTo>
                    <a:pt x="1265" y="5306"/>
                  </a:lnTo>
                  <a:lnTo>
                    <a:pt x="1529" y="4691"/>
                  </a:lnTo>
                  <a:lnTo>
                    <a:pt x="1828" y="4076"/>
                  </a:lnTo>
                  <a:lnTo>
                    <a:pt x="2161" y="3496"/>
                  </a:lnTo>
                  <a:lnTo>
                    <a:pt x="2337" y="3215"/>
                  </a:lnTo>
                  <a:lnTo>
                    <a:pt x="2530" y="2934"/>
                  </a:lnTo>
                  <a:lnTo>
                    <a:pt x="2741" y="2670"/>
                  </a:lnTo>
                  <a:lnTo>
                    <a:pt x="2934" y="2407"/>
                  </a:lnTo>
                  <a:lnTo>
                    <a:pt x="3163" y="2143"/>
                  </a:lnTo>
                  <a:lnTo>
                    <a:pt x="3374" y="1897"/>
                  </a:lnTo>
                  <a:lnTo>
                    <a:pt x="3620" y="1651"/>
                  </a:lnTo>
                  <a:lnTo>
                    <a:pt x="3848" y="1406"/>
                  </a:lnTo>
                  <a:lnTo>
                    <a:pt x="4094" y="1177"/>
                  </a:lnTo>
                  <a:lnTo>
                    <a:pt x="4357" y="966"/>
                  </a:lnTo>
                  <a:lnTo>
                    <a:pt x="4621" y="738"/>
                  </a:lnTo>
                  <a:lnTo>
                    <a:pt x="4902" y="545"/>
                  </a:lnTo>
                  <a:lnTo>
                    <a:pt x="4937" y="492"/>
                  </a:lnTo>
                  <a:lnTo>
                    <a:pt x="4972" y="457"/>
                  </a:lnTo>
                  <a:lnTo>
                    <a:pt x="5007" y="404"/>
                  </a:lnTo>
                  <a:lnTo>
                    <a:pt x="5007" y="351"/>
                  </a:lnTo>
                  <a:lnTo>
                    <a:pt x="5007" y="246"/>
                  </a:lnTo>
                  <a:lnTo>
                    <a:pt x="4972" y="141"/>
                  </a:lnTo>
                  <a:lnTo>
                    <a:pt x="4902" y="53"/>
                  </a:lnTo>
                  <a:lnTo>
                    <a:pt x="4867" y="35"/>
                  </a:lnTo>
                  <a:lnTo>
                    <a:pt x="4814" y="18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3016350" y="-367825"/>
              <a:ext cx="8375" cy="35600"/>
            </a:xfrm>
            <a:custGeom>
              <a:avLst/>
              <a:gdLst/>
              <a:ahLst/>
              <a:cxnLst/>
              <a:rect l="l" t="t" r="r" b="b"/>
              <a:pathLst>
                <a:path w="335" h="1424" extrusionOk="0">
                  <a:moveTo>
                    <a:pt x="53" y="0"/>
                  </a:moveTo>
                  <a:lnTo>
                    <a:pt x="18" y="176"/>
                  </a:lnTo>
                  <a:lnTo>
                    <a:pt x="0" y="369"/>
                  </a:lnTo>
                  <a:lnTo>
                    <a:pt x="0" y="545"/>
                  </a:lnTo>
                  <a:lnTo>
                    <a:pt x="18" y="738"/>
                  </a:lnTo>
                  <a:lnTo>
                    <a:pt x="53" y="914"/>
                  </a:lnTo>
                  <a:lnTo>
                    <a:pt x="106" y="1090"/>
                  </a:lnTo>
                  <a:lnTo>
                    <a:pt x="176" y="1265"/>
                  </a:lnTo>
                  <a:lnTo>
                    <a:pt x="264" y="1423"/>
                  </a:lnTo>
                  <a:lnTo>
                    <a:pt x="334" y="1371"/>
                  </a:lnTo>
                  <a:lnTo>
                    <a:pt x="264" y="1230"/>
                  </a:lnTo>
                  <a:lnTo>
                    <a:pt x="194" y="1054"/>
                  </a:lnTo>
                  <a:lnTo>
                    <a:pt x="158" y="896"/>
                  </a:lnTo>
                  <a:lnTo>
                    <a:pt x="123" y="721"/>
                  </a:lnTo>
                  <a:lnTo>
                    <a:pt x="106" y="545"/>
                  </a:lnTo>
                  <a:lnTo>
                    <a:pt x="106" y="369"/>
                  </a:lnTo>
                  <a:lnTo>
                    <a:pt x="123" y="194"/>
                  </a:lnTo>
                  <a:lnTo>
                    <a:pt x="158" y="1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3049725" y="-398575"/>
              <a:ext cx="31650" cy="76450"/>
            </a:xfrm>
            <a:custGeom>
              <a:avLst/>
              <a:gdLst/>
              <a:ahLst/>
              <a:cxnLst/>
              <a:rect l="l" t="t" r="r" b="b"/>
              <a:pathLst>
                <a:path w="1266" h="3058" extrusionOk="0">
                  <a:moveTo>
                    <a:pt x="1213" y="1"/>
                  </a:moveTo>
                  <a:lnTo>
                    <a:pt x="1037" y="124"/>
                  </a:lnTo>
                  <a:lnTo>
                    <a:pt x="879" y="264"/>
                  </a:lnTo>
                  <a:lnTo>
                    <a:pt x="738" y="422"/>
                  </a:lnTo>
                  <a:lnTo>
                    <a:pt x="598" y="598"/>
                  </a:lnTo>
                  <a:lnTo>
                    <a:pt x="475" y="774"/>
                  </a:lnTo>
                  <a:lnTo>
                    <a:pt x="369" y="967"/>
                  </a:lnTo>
                  <a:lnTo>
                    <a:pt x="264" y="1160"/>
                  </a:lnTo>
                  <a:lnTo>
                    <a:pt x="194" y="1353"/>
                  </a:lnTo>
                  <a:lnTo>
                    <a:pt x="123" y="1564"/>
                  </a:lnTo>
                  <a:lnTo>
                    <a:pt x="71" y="1775"/>
                  </a:lnTo>
                  <a:lnTo>
                    <a:pt x="36" y="1986"/>
                  </a:lnTo>
                  <a:lnTo>
                    <a:pt x="0" y="2197"/>
                  </a:lnTo>
                  <a:lnTo>
                    <a:pt x="0" y="2407"/>
                  </a:lnTo>
                  <a:lnTo>
                    <a:pt x="18" y="2636"/>
                  </a:lnTo>
                  <a:lnTo>
                    <a:pt x="36" y="2847"/>
                  </a:lnTo>
                  <a:lnTo>
                    <a:pt x="88" y="3057"/>
                  </a:lnTo>
                  <a:lnTo>
                    <a:pt x="176" y="3022"/>
                  </a:lnTo>
                  <a:lnTo>
                    <a:pt x="123" y="2829"/>
                  </a:lnTo>
                  <a:lnTo>
                    <a:pt x="106" y="2618"/>
                  </a:lnTo>
                  <a:lnTo>
                    <a:pt x="88" y="2407"/>
                  </a:lnTo>
                  <a:lnTo>
                    <a:pt x="106" y="2197"/>
                  </a:lnTo>
                  <a:lnTo>
                    <a:pt x="123" y="2003"/>
                  </a:lnTo>
                  <a:lnTo>
                    <a:pt x="159" y="1793"/>
                  </a:lnTo>
                  <a:lnTo>
                    <a:pt x="211" y="1582"/>
                  </a:lnTo>
                  <a:lnTo>
                    <a:pt x="281" y="1389"/>
                  </a:lnTo>
                  <a:lnTo>
                    <a:pt x="352" y="1195"/>
                  </a:lnTo>
                  <a:lnTo>
                    <a:pt x="457" y="1002"/>
                  </a:lnTo>
                  <a:lnTo>
                    <a:pt x="563" y="826"/>
                  </a:lnTo>
                  <a:lnTo>
                    <a:pt x="668" y="651"/>
                  </a:lnTo>
                  <a:lnTo>
                    <a:pt x="809" y="493"/>
                  </a:lnTo>
                  <a:lnTo>
                    <a:pt x="949" y="334"/>
                  </a:lnTo>
                  <a:lnTo>
                    <a:pt x="1107" y="194"/>
                  </a:lnTo>
                  <a:lnTo>
                    <a:pt x="1265" y="71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2867900" y="-378800"/>
              <a:ext cx="8375" cy="24175"/>
            </a:xfrm>
            <a:custGeom>
              <a:avLst/>
              <a:gdLst/>
              <a:ahLst/>
              <a:cxnLst/>
              <a:rect l="l" t="t" r="r" b="b"/>
              <a:pathLst>
                <a:path w="335" h="967" extrusionOk="0">
                  <a:moveTo>
                    <a:pt x="229" y="0"/>
                  </a:moveTo>
                  <a:lnTo>
                    <a:pt x="106" y="475"/>
                  </a:lnTo>
                  <a:lnTo>
                    <a:pt x="0" y="949"/>
                  </a:lnTo>
                  <a:lnTo>
                    <a:pt x="88" y="966"/>
                  </a:lnTo>
                  <a:lnTo>
                    <a:pt x="194" y="492"/>
                  </a:lnTo>
                  <a:lnTo>
                    <a:pt x="334" y="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2843750" y="-313800"/>
              <a:ext cx="4400" cy="6175"/>
            </a:xfrm>
            <a:custGeom>
              <a:avLst/>
              <a:gdLst/>
              <a:ahLst/>
              <a:cxnLst/>
              <a:rect l="l" t="t" r="r" b="b"/>
              <a:pathLst>
                <a:path w="176" h="247" extrusionOk="0">
                  <a:moveTo>
                    <a:pt x="88" y="0"/>
                  </a:moveTo>
                  <a:lnTo>
                    <a:pt x="0" y="211"/>
                  </a:lnTo>
                  <a:lnTo>
                    <a:pt x="88" y="246"/>
                  </a:lnTo>
                  <a:lnTo>
                    <a:pt x="176" y="3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2784450" y="-408225"/>
              <a:ext cx="52275" cy="80825"/>
            </a:xfrm>
            <a:custGeom>
              <a:avLst/>
              <a:gdLst/>
              <a:ahLst/>
              <a:cxnLst/>
              <a:rect l="l" t="t" r="r" b="b"/>
              <a:pathLst>
                <a:path w="2091" h="3233" extrusionOk="0">
                  <a:moveTo>
                    <a:pt x="18" y="0"/>
                  </a:moveTo>
                  <a:lnTo>
                    <a:pt x="0" y="88"/>
                  </a:lnTo>
                  <a:lnTo>
                    <a:pt x="405" y="158"/>
                  </a:lnTo>
                  <a:lnTo>
                    <a:pt x="598" y="193"/>
                  </a:lnTo>
                  <a:lnTo>
                    <a:pt x="773" y="229"/>
                  </a:lnTo>
                  <a:lnTo>
                    <a:pt x="949" y="299"/>
                  </a:lnTo>
                  <a:lnTo>
                    <a:pt x="1107" y="369"/>
                  </a:lnTo>
                  <a:lnTo>
                    <a:pt x="1265" y="457"/>
                  </a:lnTo>
                  <a:lnTo>
                    <a:pt x="1406" y="562"/>
                  </a:lnTo>
                  <a:lnTo>
                    <a:pt x="1494" y="668"/>
                  </a:lnTo>
                  <a:lnTo>
                    <a:pt x="1582" y="791"/>
                  </a:lnTo>
                  <a:lnTo>
                    <a:pt x="1669" y="914"/>
                  </a:lnTo>
                  <a:lnTo>
                    <a:pt x="1757" y="1072"/>
                  </a:lnTo>
                  <a:lnTo>
                    <a:pt x="1863" y="1353"/>
                  </a:lnTo>
                  <a:lnTo>
                    <a:pt x="1933" y="1634"/>
                  </a:lnTo>
                  <a:lnTo>
                    <a:pt x="1986" y="1915"/>
                  </a:lnTo>
                  <a:lnTo>
                    <a:pt x="2003" y="2196"/>
                  </a:lnTo>
                  <a:lnTo>
                    <a:pt x="1968" y="2460"/>
                  </a:lnTo>
                  <a:lnTo>
                    <a:pt x="1915" y="2723"/>
                  </a:lnTo>
                  <a:lnTo>
                    <a:pt x="1810" y="2952"/>
                  </a:lnTo>
                  <a:lnTo>
                    <a:pt x="1687" y="3180"/>
                  </a:lnTo>
                  <a:lnTo>
                    <a:pt x="1757" y="3233"/>
                  </a:lnTo>
                  <a:lnTo>
                    <a:pt x="1827" y="3127"/>
                  </a:lnTo>
                  <a:lnTo>
                    <a:pt x="1898" y="3004"/>
                  </a:lnTo>
                  <a:lnTo>
                    <a:pt x="2003" y="2758"/>
                  </a:lnTo>
                  <a:lnTo>
                    <a:pt x="2056" y="2477"/>
                  </a:lnTo>
                  <a:lnTo>
                    <a:pt x="2091" y="2196"/>
                  </a:lnTo>
                  <a:lnTo>
                    <a:pt x="2073" y="1915"/>
                  </a:lnTo>
                  <a:lnTo>
                    <a:pt x="2038" y="1616"/>
                  </a:lnTo>
                  <a:lnTo>
                    <a:pt x="1950" y="1318"/>
                  </a:lnTo>
                  <a:lnTo>
                    <a:pt x="1827" y="1037"/>
                  </a:lnTo>
                  <a:lnTo>
                    <a:pt x="1740" y="879"/>
                  </a:lnTo>
                  <a:lnTo>
                    <a:pt x="1652" y="720"/>
                  </a:lnTo>
                  <a:lnTo>
                    <a:pt x="1564" y="597"/>
                  </a:lnTo>
                  <a:lnTo>
                    <a:pt x="1459" y="492"/>
                  </a:lnTo>
                  <a:lnTo>
                    <a:pt x="1300" y="369"/>
                  </a:lnTo>
                  <a:lnTo>
                    <a:pt x="1125" y="264"/>
                  </a:lnTo>
                  <a:lnTo>
                    <a:pt x="949" y="193"/>
                  </a:lnTo>
                  <a:lnTo>
                    <a:pt x="756" y="123"/>
                  </a:lnTo>
                  <a:lnTo>
                    <a:pt x="563" y="88"/>
                  </a:lnTo>
                  <a:lnTo>
                    <a:pt x="369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3051925" y="-365625"/>
              <a:ext cx="35150" cy="12325"/>
            </a:xfrm>
            <a:custGeom>
              <a:avLst/>
              <a:gdLst/>
              <a:ahLst/>
              <a:cxnLst/>
              <a:rect l="l" t="t" r="r" b="b"/>
              <a:pathLst>
                <a:path w="1406" h="493" extrusionOk="0">
                  <a:moveTo>
                    <a:pt x="1019" y="0"/>
                  </a:moveTo>
                  <a:lnTo>
                    <a:pt x="826" y="18"/>
                  </a:lnTo>
                  <a:lnTo>
                    <a:pt x="650" y="35"/>
                  </a:lnTo>
                  <a:lnTo>
                    <a:pt x="439" y="106"/>
                  </a:lnTo>
                  <a:lnTo>
                    <a:pt x="264" y="194"/>
                  </a:lnTo>
                  <a:lnTo>
                    <a:pt x="123" y="299"/>
                  </a:lnTo>
                  <a:lnTo>
                    <a:pt x="53" y="369"/>
                  </a:lnTo>
                  <a:lnTo>
                    <a:pt x="0" y="439"/>
                  </a:lnTo>
                  <a:lnTo>
                    <a:pt x="88" y="492"/>
                  </a:lnTo>
                  <a:lnTo>
                    <a:pt x="193" y="369"/>
                  </a:lnTo>
                  <a:lnTo>
                    <a:pt x="316" y="264"/>
                  </a:lnTo>
                  <a:lnTo>
                    <a:pt x="492" y="176"/>
                  </a:lnTo>
                  <a:lnTo>
                    <a:pt x="668" y="123"/>
                  </a:lnTo>
                  <a:lnTo>
                    <a:pt x="844" y="106"/>
                  </a:lnTo>
                  <a:lnTo>
                    <a:pt x="1019" y="88"/>
                  </a:lnTo>
                  <a:lnTo>
                    <a:pt x="1406" y="123"/>
                  </a:lnTo>
                  <a:lnTo>
                    <a:pt x="1406" y="1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2808175" y="-375725"/>
              <a:ext cx="29450" cy="13200"/>
            </a:xfrm>
            <a:custGeom>
              <a:avLst/>
              <a:gdLst/>
              <a:ahLst/>
              <a:cxnLst/>
              <a:rect l="l" t="t" r="r" b="b"/>
              <a:pathLst>
                <a:path w="1178" h="528" extrusionOk="0">
                  <a:moveTo>
                    <a:pt x="158" y="0"/>
                  </a:moveTo>
                  <a:lnTo>
                    <a:pt x="0" y="53"/>
                  </a:lnTo>
                  <a:lnTo>
                    <a:pt x="18" y="141"/>
                  </a:lnTo>
                  <a:lnTo>
                    <a:pt x="176" y="106"/>
                  </a:lnTo>
                  <a:lnTo>
                    <a:pt x="334" y="88"/>
                  </a:lnTo>
                  <a:lnTo>
                    <a:pt x="474" y="106"/>
                  </a:lnTo>
                  <a:lnTo>
                    <a:pt x="633" y="158"/>
                  </a:lnTo>
                  <a:lnTo>
                    <a:pt x="773" y="229"/>
                  </a:lnTo>
                  <a:lnTo>
                    <a:pt x="896" y="299"/>
                  </a:lnTo>
                  <a:lnTo>
                    <a:pt x="1019" y="404"/>
                  </a:lnTo>
                  <a:lnTo>
                    <a:pt x="1107" y="527"/>
                  </a:lnTo>
                  <a:lnTo>
                    <a:pt x="1177" y="492"/>
                  </a:lnTo>
                  <a:lnTo>
                    <a:pt x="1072" y="352"/>
                  </a:lnTo>
                  <a:lnTo>
                    <a:pt x="966" y="229"/>
                  </a:lnTo>
                  <a:lnTo>
                    <a:pt x="826" y="141"/>
                  </a:lnTo>
                  <a:lnTo>
                    <a:pt x="668" y="70"/>
                  </a:lnTo>
                  <a:lnTo>
                    <a:pt x="510" y="1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8080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56"/>
          <p:cNvSpPr txBox="1">
            <a:spLocks noGrp="1"/>
          </p:cNvSpPr>
          <p:nvPr>
            <p:ph type="title"/>
          </p:nvPr>
        </p:nvSpPr>
        <p:spPr>
          <a:xfrm>
            <a:off x="-170956" y="690301"/>
            <a:ext cx="2615088" cy="3762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Management</a:t>
            </a:r>
            <a:br>
              <a:rPr lang="en-US" sz="4000" dirty="0">
                <a:solidFill>
                  <a:schemeClr val="dk2"/>
                </a:solidFill>
              </a:rPr>
            </a:br>
            <a:br>
              <a:rPr lang="en-US" sz="4000" dirty="0">
                <a:solidFill>
                  <a:schemeClr val="dk2"/>
                </a:solidFill>
              </a:rPr>
            </a:br>
            <a:r>
              <a:rPr lang="en-US" sz="4000" dirty="0">
                <a:solidFill>
                  <a:schemeClr val="dk2"/>
                </a:solidFill>
              </a:rPr>
              <a:t>Product</a:t>
            </a:r>
            <a:endParaRPr sz="4000" dirty="0">
              <a:solidFill>
                <a:schemeClr val="dk2"/>
              </a:solidFill>
            </a:endParaRPr>
          </a:p>
        </p:txBody>
      </p:sp>
      <p:sp>
        <p:nvSpPr>
          <p:cNvPr id="3387" name="Google Shape;3387;p56"/>
          <p:cNvSpPr/>
          <p:nvPr/>
        </p:nvSpPr>
        <p:spPr>
          <a:xfrm>
            <a:off x="7993700" y="4043698"/>
            <a:ext cx="1414564" cy="1514940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56"/>
          <p:cNvSpPr/>
          <p:nvPr/>
        </p:nvSpPr>
        <p:spPr>
          <a:xfrm rot="4700576">
            <a:off x="4419837" y="845831"/>
            <a:ext cx="340267" cy="1008119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BC627-521C-430D-15DD-C7D6AB99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488" y="65743"/>
            <a:ext cx="6731954" cy="5077757"/>
          </a:xfrm>
          <a:prstGeom prst="rect">
            <a:avLst/>
          </a:prstGeom>
        </p:spPr>
      </p:pic>
      <p:grpSp>
        <p:nvGrpSpPr>
          <p:cNvPr id="3388" name="Google Shape;3388;p56"/>
          <p:cNvGrpSpPr/>
          <p:nvPr/>
        </p:nvGrpSpPr>
        <p:grpSpPr>
          <a:xfrm flipH="1">
            <a:off x="565574" y="-649610"/>
            <a:ext cx="1317271" cy="1999500"/>
            <a:chOff x="2748425" y="-1295400"/>
            <a:chExt cx="709775" cy="1077375"/>
          </a:xfrm>
        </p:grpSpPr>
        <p:sp>
          <p:nvSpPr>
            <p:cNvPr id="3389" name="Google Shape;3389;p56"/>
            <p:cNvSpPr/>
            <p:nvPr/>
          </p:nvSpPr>
          <p:spPr>
            <a:xfrm>
              <a:off x="2842850" y="-1295400"/>
              <a:ext cx="615350" cy="1009725"/>
            </a:xfrm>
            <a:custGeom>
              <a:avLst/>
              <a:gdLst/>
              <a:ahLst/>
              <a:cxnLst/>
              <a:rect l="l" t="t" r="r" b="b"/>
              <a:pathLst>
                <a:path w="24614" h="40389" extrusionOk="0">
                  <a:moveTo>
                    <a:pt x="13212" y="0"/>
                  </a:moveTo>
                  <a:lnTo>
                    <a:pt x="12808" y="35"/>
                  </a:lnTo>
                  <a:lnTo>
                    <a:pt x="12386" y="88"/>
                  </a:lnTo>
                  <a:lnTo>
                    <a:pt x="11965" y="176"/>
                  </a:lnTo>
                  <a:lnTo>
                    <a:pt x="11543" y="264"/>
                  </a:lnTo>
                  <a:lnTo>
                    <a:pt x="11139" y="386"/>
                  </a:lnTo>
                  <a:lnTo>
                    <a:pt x="10752" y="527"/>
                  </a:lnTo>
                  <a:lnTo>
                    <a:pt x="10366" y="668"/>
                  </a:lnTo>
                  <a:lnTo>
                    <a:pt x="9979" y="843"/>
                  </a:lnTo>
                  <a:lnTo>
                    <a:pt x="9611" y="1037"/>
                  </a:lnTo>
                  <a:lnTo>
                    <a:pt x="9259" y="1247"/>
                  </a:lnTo>
                  <a:lnTo>
                    <a:pt x="8908" y="1476"/>
                  </a:lnTo>
                  <a:lnTo>
                    <a:pt x="8574" y="1704"/>
                  </a:lnTo>
                  <a:lnTo>
                    <a:pt x="8258" y="1950"/>
                  </a:lnTo>
                  <a:lnTo>
                    <a:pt x="7942" y="2231"/>
                  </a:lnTo>
                  <a:lnTo>
                    <a:pt x="7643" y="2495"/>
                  </a:lnTo>
                  <a:lnTo>
                    <a:pt x="7344" y="2793"/>
                  </a:lnTo>
                  <a:lnTo>
                    <a:pt x="7063" y="3092"/>
                  </a:lnTo>
                  <a:lnTo>
                    <a:pt x="6800" y="3408"/>
                  </a:lnTo>
                  <a:lnTo>
                    <a:pt x="6536" y="3742"/>
                  </a:lnTo>
                  <a:lnTo>
                    <a:pt x="6290" y="4076"/>
                  </a:lnTo>
                  <a:lnTo>
                    <a:pt x="6044" y="4410"/>
                  </a:lnTo>
                  <a:lnTo>
                    <a:pt x="5816" y="4778"/>
                  </a:lnTo>
                  <a:lnTo>
                    <a:pt x="5605" y="5130"/>
                  </a:lnTo>
                  <a:lnTo>
                    <a:pt x="5412" y="5499"/>
                  </a:lnTo>
                  <a:lnTo>
                    <a:pt x="5219" y="5868"/>
                  </a:lnTo>
                  <a:lnTo>
                    <a:pt x="5043" y="6254"/>
                  </a:lnTo>
                  <a:lnTo>
                    <a:pt x="4867" y="6641"/>
                  </a:lnTo>
                  <a:lnTo>
                    <a:pt x="4709" y="7027"/>
                  </a:lnTo>
                  <a:lnTo>
                    <a:pt x="4569" y="7414"/>
                  </a:lnTo>
                  <a:lnTo>
                    <a:pt x="4446" y="7818"/>
                  </a:lnTo>
                  <a:lnTo>
                    <a:pt x="4323" y="8204"/>
                  </a:lnTo>
                  <a:lnTo>
                    <a:pt x="4217" y="8608"/>
                  </a:lnTo>
                  <a:lnTo>
                    <a:pt x="4129" y="9012"/>
                  </a:lnTo>
                  <a:lnTo>
                    <a:pt x="4042" y="9416"/>
                  </a:lnTo>
                  <a:lnTo>
                    <a:pt x="3971" y="9803"/>
                  </a:lnTo>
                  <a:lnTo>
                    <a:pt x="3848" y="10699"/>
                  </a:lnTo>
                  <a:lnTo>
                    <a:pt x="3743" y="11595"/>
                  </a:lnTo>
                  <a:lnTo>
                    <a:pt x="3655" y="12491"/>
                  </a:lnTo>
                  <a:lnTo>
                    <a:pt x="3585" y="13404"/>
                  </a:lnTo>
                  <a:lnTo>
                    <a:pt x="3550" y="14300"/>
                  </a:lnTo>
                  <a:lnTo>
                    <a:pt x="3515" y="15214"/>
                  </a:lnTo>
                  <a:lnTo>
                    <a:pt x="3497" y="16127"/>
                  </a:lnTo>
                  <a:lnTo>
                    <a:pt x="3479" y="17041"/>
                  </a:lnTo>
                  <a:lnTo>
                    <a:pt x="3497" y="18868"/>
                  </a:lnTo>
                  <a:lnTo>
                    <a:pt x="3515" y="20695"/>
                  </a:lnTo>
                  <a:lnTo>
                    <a:pt x="3532" y="22504"/>
                  </a:lnTo>
                  <a:lnTo>
                    <a:pt x="3532" y="24314"/>
                  </a:lnTo>
                  <a:lnTo>
                    <a:pt x="3532" y="26352"/>
                  </a:lnTo>
                  <a:lnTo>
                    <a:pt x="3532" y="28372"/>
                  </a:lnTo>
                  <a:lnTo>
                    <a:pt x="3532" y="30410"/>
                  </a:lnTo>
                  <a:lnTo>
                    <a:pt x="3515" y="31429"/>
                  </a:lnTo>
                  <a:lnTo>
                    <a:pt x="3479" y="32448"/>
                  </a:lnTo>
                  <a:lnTo>
                    <a:pt x="3427" y="33133"/>
                  </a:lnTo>
                  <a:lnTo>
                    <a:pt x="3392" y="33449"/>
                  </a:lnTo>
                  <a:lnTo>
                    <a:pt x="3339" y="33748"/>
                  </a:lnTo>
                  <a:lnTo>
                    <a:pt x="3286" y="34047"/>
                  </a:lnTo>
                  <a:lnTo>
                    <a:pt x="3198" y="34328"/>
                  </a:lnTo>
                  <a:lnTo>
                    <a:pt x="3110" y="34591"/>
                  </a:lnTo>
                  <a:lnTo>
                    <a:pt x="3005" y="34855"/>
                  </a:lnTo>
                  <a:lnTo>
                    <a:pt x="2882" y="35101"/>
                  </a:lnTo>
                  <a:lnTo>
                    <a:pt x="2742" y="35329"/>
                  </a:lnTo>
                  <a:lnTo>
                    <a:pt x="2583" y="35557"/>
                  </a:lnTo>
                  <a:lnTo>
                    <a:pt x="2408" y="35751"/>
                  </a:lnTo>
                  <a:lnTo>
                    <a:pt x="2197" y="35962"/>
                  </a:lnTo>
                  <a:lnTo>
                    <a:pt x="1986" y="36137"/>
                  </a:lnTo>
                  <a:lnTo>
                    <a:pt x="1723" y="36313"/>
                  </a:lnTo>
                  <a:lnTo>
                    <a:pt x="1459" y="36471"/>
                  </a:lnTo>
                  <a:lnTo>
                    <a:pt x="1108" y="36664"/>
                  </a:lnTo>
                  <a:lnTo>
                    <a:pt x="827" y="36875"/>
                  </a:lnTo>
                  <a:lnTo>
                    <a:pt x="581" y="37086"/>
                  </a:lnTo>
                  <a:lnTo>
                    <a:pt x="370" y="37297"/>
                  </a:lnTo>
                  <a:lnTo>
                    <a:pt x="229" y="37507"/>
                  </a:lnTo>
                  <a:lnTo>
                    <a:pt x="106" y="37718"/>
                  </a:lnTo>
                  <a:lnTo>
                    <a:pt x="36" y="37929"/>
                  </a:lnTo>
                  <a:lnTo>
                    <a:pt x="1" y="38157"/>
                  </a:lnTo>
                  <a:lnTo>
                    <a:pt x="1" y="38368"/>
                  </a:lnTo>
                  <a:lnTo>
                    <a:pt x="36" y="38562"/>
                  </a:lnTo>
                  <a:lnTo>
                    <a:pt x="106" y="38772"/>
                  </a:lnTo>
                  <a:lnTo>
                    <a:pt x="212" y="38966"/>
                  </a:lnTo>
                  <a:lnTo>
                    <a:pt x="352" y="39141"/>
                  </a:lnTo>
                  <a:lnTo>
                    <a:pt x="510" y="39335"/>
                  </a:lnTo>
                  <a:lnTo>
                    <a:pt x="704" y="39493"/>
                  </a:lnTo>
                  <a:lnTo>
                    <a:pt x="914" y="39651"/>
                  </a:lnTo>
                  <a:lnTo>
                    <a:pt x="1143" y="39809"/>
                  </a:lnTo>
                  <a:lnTo>
                    <a:pt x="1406" y="39932"/>
                  </a:lnTo>
                  <a:lnTo>
                    <a:pt x="1687" y="40055"/>
                  </a:lnTo>
                  <a:lnTo>
                    <a:pt x="1969" y="40160"/>
                  </a:lnTo>
                  <a:lnTo>
                    <a:pt x="2285" y="40248"/>
                  </a:lnTo>
                  <a:lnTo>
                    <a:pt x="2601" y="40301"/>
                  </a:lnTo>
                  <a:lnTo>
                    <a:pt x="2935" y="40353"/>
                  </a:lnTo>
                  <a:lnTo>
                    <a:pt x="3286" y="40389"/>
                  </a:lnTo>
                  <a:lnTo>
                    <a:pt x="3638" y="40389"/>
                  </a:lnTo>
                  <a:lnTo>
                    <a:pt x="4006" y="40371"/>
                  </a:lnTo>
                  <a:lnTo>
                    <a:pt x="4375" y="40336"/>
                  </a:lnTo>
                  <a:lnTo>
                    <a:pt x="4744" y="40266"/>
                  </a:lnTo>
                  <a:lnTo>
                    <a:pt x="5113" y="40160"/>
                  </a:lnTo>
                  <a:lnTo>
                    <a:pt x="5482" y="40055"/>
                  </a:lnTo>
                  <a:lnTo>
                    <a:pt x="5869" y="39897"/>
                  </a:lnTo>
                  <a:lnTo>
                    <a:pt x="6238" y="39721"/>
                  </a:lnTo>
                  <a:lnTo>
                    <a:pt x="6642" y="39510"/>
                  </a:lnTo>
                  <a:lnTo>
                    <a:pt x="6993" y="39335"/>
                  </a:lnTo>
                  <a:lnTo>
                    <a:pt x="7608" y="39089"/>
                  </a:lnTo>
                  <a:lnTo>
                    <a:pt x="8065" y="38895"/>
                  </a:lnTo>
                  <a:lnTo>
                    <a:pt x="8258" y="38808"/>
                  </a:lnTo>
                  <a:lnTo>
                    <a:pt x="8434" y="38720"/>
                  </a:lnTo>
                  <a:lnTo>
                    <a:pt x="8574" y="38597"/>
                  </a:lnTo>
                  <a:lnTo>
                    <a:pt x="8715" y="38474"/>
                  </a:lnTo>
                  <a:lnTo>
                    <a:pt x="8855" y="38298"/>
                  </a:lnTo>
                  <a:lnTo>
                    <a:pt x="8978" y="38105"/>
                  </a:lnTo>
                  <a:lnTo>
                    <a:pt x="9101" y="37859"/>
                  </a:lnTo>
                  <a:lnTo>
                    <a:pt x="9224" y="37560"/>
                  </a:lnTo>
                  <a:lnTo>
                    <a:pt x="9347" y="37191"/>
                  </a:lnTo>
                  <a:lnTo>
                    <a:pt x="9488" y="36770"/>
                  </a:lnTo>
                  <a:lnTo>
                    <a:pt x="9628" y="36295"/>
                  </a:lnTo>
                  <a:lnTo>
                    <a:pt x="9751" y="35821"/>
                  </a:lnTo>
                  <a:lnTo>
                    <a:pt x="9874" y="35329"/>
                  </a:lnTo>
                  <a:lnTo>
                    <a:pt x="9962" y="34837"/>
                  </a:lnTo>
                  <a:lnTo>
                    <a:pt x="10050" y="34328"/>
                  </a:lnTo>
                  <a:lnTo>
                    <a:pt x="10120" y="33836"/>
                  </a:lnTo>
                  <a:lnTo>
                    <a:pt x="10173" y="33326"/>
                  </a:lnTo>
                  <a:lnTo>
                    <a:pt x="10225" y="32817"/>
                  </a:lnTo>
                  <a:lnTo>
                    <a:pt x="10313" y="31798"/>
                  </a:lnTo>
                  <a:lnTo>
                    <a:pt x="10348" y="30779"/>
                  </a:lnTo>
                  <a:lnTo>
                    <a:pt x="10366" y="29778"/>
                  </a:lnTo>
                  <a:lnTo>
                    <a:pt x="10384" y="28794"/>
                  </a:lnTo>
                  <a:lnTo>
                    <a:pt x="10384" y="26756"/>
                  </a:lnTo>
                  <a:lnTo>
                    <a:pt x="10384" y="24718"/>
                  </a:lnTo>
                  <a:lnTo>
                    <a:pt x="10348" y="20642"/>
                  </a:lnTo>
                  <a:lnTo>
                    <a:pt x="10348" y="18604"/>
                  </a:lnTo>
                  <a:lnTo>
                    <a:pt x="10384" y="16567"/>
                  </a:lnTo>
                  <a:lnTo>
                    <a:pt x="10436" y="14546"/>
                  </a:lnTo>
                  <a:lnTo>
                    <a:pt x="10489" y="13527"/>
                  </a:lnTo>
                  <a:lnTo>
                    <a:pt x="10542" y="12508"/>
                  </a:lnTo>
                  <a:lnTo>
                    <a:pt x="10577" y="12122"/>
                  </a:lnTo>
                  <a:lnTo>
                    <a:pt x="10647" y="11700"/>
                  </a:lnTo>
                  <a:lnTo>
                    <a:pt x="10735" y="11243"/>
                  </a:lnTo>
                  <a:lnTo>
                    <a:pt x="10858" y="10752"/>
                  </a:lnTo>
                  <a:lnTo>
                    <a:pt x="10998" y="10260"/>
                  </a:lnTo>
                  <a:lnTo>
                    <a:pt x="11192" y="9768"/>
                  </a:lnTo>
                  <a:lnTo>
                    <a:pt x="11402" y="9293"/>
                  </a:lnTo>
                  <a:lnTo>
                    <a:pt x="11508" y="9065"/>
                  </a:lnTo>
                  <a:lnTo>
                    <a:pt x="11631" y="8837"/>
                  </a:lnTo>
                  <a:lnTo>
                    <a:pt x="11771" y="8626"/>
                  </a:lnTo>
                  <a:lnTo>
                    <a:pt x="11912" y="8415"/>
                  </a:lnTo>
                  <a:lnTo>
                    <a:pt x="12052" y="8222"/>
                  </a:lnTo>
                  <a:lnTo>
                    <a:pt x="12211" y="8046"/>
                  </a:lnTo>
                  <a:lnTo>
                    <a:pt x="12386" y="7870"/>
                  </a:lnTo>
                  <a:lnTo>
                    <a:pt x="12544" y="7730"/>
                  </a:lnTo>
                  <a:lnTo>
                    <a:pt x="12738" y="7589"/>
                  </a:lnTo>
                  <a:lnTo>
                    <a:pt x="12913" y="7484"/>
                  </a:lnTo>
                  <a:lnTo>
                    <a:pt x="13124" y="7379"/>
                  </a:lnTo>
                  <a:lnTo>
                    <a:pt x="13317" y="7308"/>
                  </a:lnTo>
                  <a:lnTo>
                    <a:pt x="13528" y="7273"/>
                  </a:lnTo>
                  <a:lnTo>
                    <a:pt x="13757" y="7238"/>
                  </a:lnTo>
                  <a:lnTo>
                    <a:pt x="13985" y="7238"/>
                  </a:lnTo>
                  <a:lnTo>
                    <a:pt x="14231" y="7273"/>
                  </a:lnTo>
                  <a:lnTo>
                    <a:pt x="14477" y="7326"/>
                  </a:lnTo>
                  <a:lnTo>
                    <a:pt x="14723" y="7414"/>
                  </a:lnTo>
                  <a:lnTo>
                    <a:pt x="14881" y="7484"/>
                  </a:lnTo>
                  <a:lnTo>
                    <a:pt x="15021" y="7554"/>
                  </a:lnTo>
                  <a:lnTo>
                    <a:pt x="15162" y="7642"/>
                  </a:lnTo>
                  <a:lnTo>
                    <a:pt x="15285" y="7747"/>
                  </a:lnTo>
                  <a:lnTo>
                    <a:pt x="15531" y="7976"/>
                  </a:lnTo>
                  <a:lnTo>
                    <a:pt x="15759" y="8222"/>
                  </a:lnTo>
                  <a:lnTo>
                    <a:pt x="15970" y="8503"/>
                  </a:lnTo>
                  <a:lnTo>
                    <a:pt x="16163" y="8819"/>
                  </a:lnTo>
                  <a:lnTo>
                    <a:pt x="16339" y="9135"/>
                  </a:lnTo>
                  <a:lnTo>
                    <a:pt x="16497" y="9487"/>
                  </a:lnTo>
                  <a:lnTo>
                    <a:pt x="16638" y="9838"/>
                  </a:lnTo>
                  <a:lnTo>
                    <a:pt x="16761" y="10189"/>
                  </a:lnTo>
                  <a:lnTo>
                    <a:pt x="16866" y="10558"/>
                  </a:lnTo>
                  <a:lnTo>
                    <a:pt x="16954" y="10910"/>
                  </a:lnTo>
                  <a:lnTo>
                    <a:pt x="17042" y="11261"/>
                  </a:lnTo>
                  <a:lnTo>
                    <a:pt x="17112" y="11595"/>
                  </a:lnTo>
                  <a:lnTo>
                    <a:pt x="17200" y="12210"/>
                  </a:lnTo>
                  <a:lnTo>
                    <a:pt x="17305" y="13158"/>
                  </a:lnTo>
                  <a:lnTo>
                    <a:pt x="17393" y="14125"/>
                  </a:lnTo>
                  <a:lnTo>
                    <a:pt x="17463" y="15091"/>
                  </a:lnTo>
                  <a:lnTo>
                    <a:pt x="17534" y="16057"/>
                  </a:lnTo>
                  <a:lnTo>
                    <a:pt x="17621" y="17990"/>
                  </a:lnTo>
                  <a:lnTo>
                    <a:pt x="17744" y="19922"/>
                  </a:lnTo>
                  <a:lnTo>
                    <a:pt x="17780" y="20273"/>
                  </a:lnTo>
                  <a:lnTo>
                    <a:pt x="17832" y="20607"/>
                  </a:lnTo>
                  <a:lnTo>
                    <a:pt x="17938" y="20923"/>
                  </a:lnTo>
                  <a:lnTo>
                    <a:pt x="18043" y="21240"/>
                  </a:lnTo>
                  <a:lnTo>
                    <a:pt x="18201" y="21538"/>
                  </a:lnTo>
                  <a:lnTo>
                    <a:pt x="18359" y="21819"/>
                  </a:lnTo>
                  <a:lnTo>
                    <a:pt x="18553" y="22083"/>
                  </a:lnTo>
                  <a:lnTo>
                    <a:pt x="18763" y="22329"/>
                  </a:lnTo>
                  <a:lnTo>
                    <a:pt x="19009" y="22557"/>
                  </a:lnTo>
                  <a:lnTo>
                    <a:pt x="19255" y="22768"/>
                  </a:lnTo>
                  <a:lnTo>
                    <a:pt x="19536" y="22944"/>
                  </a:lnTo>
                  <a:lnTo>
                    <a:pt x="19835" y="23084"/>
                  </a:lnTo>
                  <a:lnTo>
                    <a:pt x="20151" y="23207"/>
                  </a:lnTo>
                  <a:lnTo>
                    <a:pt x="20467" y="23295"/>
                  </a:lnTo>
                  <a:lnTo>
                    <a:pt x="20819" y="23348"/>
                  </a:lnTo>
                  <a:lnTo>
                    <a:pt x="21170" y="23365"/>
                  </a:lnTo>
                  <a:lnTo>
                    <a:pt x="21504" y="23348"/>
                  </a:lnTo>
                  <a:lnTo>
                    <a:pt x="21838" y="23295"/>
                  </a:lnTo>
                  <a:lnTo>
                    <a:pt x="22154" y="23207"/>
                  </a:lnTo>
                  <a:lnTo>
                    <a:pt x="22470" y="23084"/>
                  </a:lnTo>
                  <a:lnTo>
                    <a:pt x="22786" y="22944"/>
                  </a:lnTo>
                  <a:lnTo>
                    <a:pt x="23068" y="22768"/>
                  </a:lnTo>
                  <a:lnTo>
                    <a:pt x="23349" y="22557"/>
                  </a:lnTo>
                  <a:lnTo>
                    <a:pt x="23595" y="22346"/>
                  </a:lnTo>
                  <a:lnTo>
                    <a:pt x="23841" y="22100"/>
                  </a:lnTo>
                  <a:lnTo>
                    <a:pt x="24034" y="21837"/>
                  </a:lnTo>
                  <a:lnTo>
                    <a:pt x="24227" y="21538"/>
                  </a:lnTo>
                  <a:lnTo>
                    <a:pt x="24368" y="21240"/>
                  </a:lnTo>
                  <a:lnTo>
                    <a:pt x="24491" y="20941"/>
                  </a:lnTo>
                  <a:lnTo>
                    <a:pt x="24561" y="20607"/>
                  </a:lnTo>
                  <a:lnTo>
                    <a:pt x="24613" y="20273"/>
                  </a:lnTo>
                  <a:lnTo>
                    <a:pt x="24613" y="20098"/>
                  </a:lnTo>
                  <a:lnTo>
                    <a:pt x="24613" y="19922"/>
                  </a:lnTo>
                  <a:lnTo>
                    <a:pt x="24508" y="18183"/>
                  </a:lnTo>
                  <a:lnTo>
                    <a:pt x="24438" y="16408"/>
                  </a:lnTo>
                  <a:lnTo>
                    <a:pt x="24332" y="14616"/>
                  </a:lnTo>
                  <a:lnTo>
                    <a:pt x="24280" y="13721"/>
                  </a:lnTo>
                  <a:lnTo>
                    <a:pt x="24192" y="12842"/>
                  </a:lnTo>
                  <a:lnTo>
                    <a:pt x="24086" y="11946"/>
                  </a:lnTo>
                  <a:lnTo>
                    <a:pt x="23963" y="11068"/>
                  </a:lnTo>
                  <a:lnTo>
                    <a:pt x="23823" y="10189"/>
                  </a:lnTo>
                  <a:lnTo>
                    <a:pt x="23647" y="9329"/>
                  </a:lnTo>
                  <a:lnTo>
                    <a:pt x="23419" y="8468"/>
                  </a:lnTo>
                  <a:lnTo>
                    <a:pt x="23296" y="8046"/>
                  </a:lnTo>
                  <a:lnTo>
                    <a:pt x="23173" y="7624"/>
                  </a:lnTo>
                  <a:lnTo>
                    <a:pt x="23032" y="7220"/>
                  </a:lnTo>
                  <a:lnTo>
                    <a:pt x="22874" y="6799"/>
                  </a:lnTo>
                  <a:lnTo>
                    <a:pt x="22699" y="6395"/>
                  </a:lnTo>
                  <a:lnTo>
                    <a:pt x="22523" y="5991"/>
                  </a:lnTo>
                  <a:lnTo>
                    <a:pt x="22347" y="5622"/>
                  </a:lnTo>
                  <a:lnTo>
                    <a:pt x="22154" y="5253"/>
                  </a:lnTo>
                  <a:lnTo>
                    <a:pt x="21943" y="4901"/>
                  </a:lnTo>
                  <a:lnTo>
                    <a:pt x="21732" y="4550"/>
                  </a:lnTo>
                  <a:lnTo>
                    <a:pt x="21486" y="4216"/>
                  </a:lnTo>
                  <a:lnTo>
                    <a:pt x="21258" y="3883"/>
                  </a:lnTo>
                  <a:lnTo>
                    <a:pt x="20995" y="3566"/>
                  </a:lnTo>
                  <a:lnTo>
                    <a:pt x="20731" y="3250"/>
                  </a:lnTo>
                  <a:lnTo>
                    <a:pt x="20450" y="2951"/>
                  </a:lnTo>
                  <a:lnTo>
                    <a:pt x="20151" y="2670"/>
                  </a:lnTo>
                  <a:lnTo>
                    <a:pt x="19853" y="2407"/>
                  </a:lnTo>
                  <a:lnTo>
                    <a:pt x="19554" y="2143"/>
                  </a:lnTo>
                  <a:lnTo>
                    <a:pt x="19238" y="1897"/>
                  </a:lnTo>
                  <a:lnTo>
                    <a:pt x="18904" y="1651"/>
                  </a:lnTo>
                  <a:lnTo>
                    <a:pt x="18570" y="1441"/>
                  </a:lnTo>
                  <a:lnTo>
                    <a:pt x="18219" y="1230"/>
                  </a:lnTo>
                  <a:lnTo>
                    <a:pt x="17885" y="1037"/>
                  </a:lnTo>
                  <a:lnTo>
                    <a:pt x="17516" y="861"/>
                  </a:lnTo>
                  <a:lnTo>
                    <a:pt x="17147" y="703"/>
                  </a:lnTo>
                  <a:lnTo>
                    <a:pt x="16778" y="545"/>
                  </a:lnTo>
                  <a:lnTo>
                    <a:pt x="16409" y="422"/>
                  </a:lnTo>
                  <a:lnTo>
                    <a:pt x="16023" y="299"/>
                  </a:lnTo>
                  <a:lnTo>
                    <a:pt x="15636" y="211"/>
                  </a:lnTo>
                  <a:lnTo>
                    <a:pt x="15232" y="123"/>
                  </a:lnTo>
                  <a:lnTo>
                    <a:pt x="14846" y="70"/>
                  </a:lnTo>
                  <a:lnTo>
                    <a:pt x="14442" y="18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56"/>
            <p:cNvSpPr/>
            <p:nvPr/>
          </p:nvSpPr>
          <p:spPr>
            <a:xfrm>
              <a:off x="2748425" y="-431950"/>
              <a:ext cx="401900" cy="213925"/>
            </a:xfrm>
            <a:custGeom>
              <a:avLst/>
              <a:gdLst/>
              <a:ahLst/>
              <a:cxnLst/>
              <a:rect l="l" t="t" r="r" b="b"/>
              <a:pathLst>
                <a:path w="16076" h="8557" extrusionOk="0">
                  <a:moveTo>
                    <a:pt x="2232" y="1"/>
                  </a:moveTo>
                  <a:lnTo>
                    <a:pt x="1968" y="18"/>
                  </a:lnTo>
                  <a:lnTo>
                    <a:pt x="1705" y="53"/>
                  </a:lnTo>
                  <a:lnTo>
                    <a:pt x="1477" y="106"/>
                  </a:lnTo>
                  <a:lnTo>
                    <a:pt x="1248" y="194"/>
                  </a:lnTo>
                  <a:lnTo>
                    <a:pt x="1037" y="317"/>
                  </a:lnTo>
                  <a:lnTo>
                    <a:pt x="827" y="457"/>
                  </a:lnTo>
                  <a:lnTo>
                    <a:pt x="633" y="633"/>
                  </a:lnTo>
                  <a:lnTo>
                    <a:pt x="458" y="844"/>
                  </a:lnTo>
                  <a:lnTo>
                    <a:pt x="335" y="1019"/>
                  </a:lnTo>
                  <a:lnTo>
                    <a:pt x="212" y="1213"/>
                  </a:lnTo>
                  <a:lnTo>
                    <a:pt x="124" y="1424"/>
                  </a:lnTo>
                  <a:lnTo>
                    <a:pt x="54" y="1634"/>
                  </a:lnTo>
                  <a:lnTo>
                    <a:pt x="1" y="1845"/>
                  </a:lnTo>
                  <a:lnTo>
                    <a:pt x="1" y="2056"/>
                  </a:lnTo>
                  <a:lnTo>
                    <a:pt x="18" y="2267"/>
                  </a:lnTo>
                  <a:lnTo>
                    <a:pt x="54" y="2372"/>
                  </a:lnTo>
                  <a:lnTo>
                    <a:pt x="89" y="2478"/>
                  </a:lnTo>
                  <a:lnTo>
                    <a:pt x="159" y="2618"/>
                  </a:lnTo>
                  <a:lnTo>
                    <a:pt x="247" y="2741"/>
                  </a:lnTo>
                  <a:lnTo>
                    <a:pt x="440" y="3005"/>
                  </a:lnTo>
                  <a:lnTo>
                    <a:pt x="545" y="3128"/>
                  </a:lnTo>
                  <a:lnTo>
                    <a:pt x="616" y="3268"/>
                  </a:lnTo>
                  <a:lnTo>
                    <a:pt x="686" y="3391"/>
                  </a:lnTo>
                  <a:lnTo>
                    <a:pt x="739" y="3549"/>
                  </a:lnTo>
                  <a:lnTo>
                    <a:pt x="756" y="3655"/>
                  </a:lnTo>
                  <a:lnTo>
                    <a:pt x="756" y="3778"/>
                  </a:lnTo>
                  <a:lnTo>
                    <a:pt x="756" y="4024"/>
                  </a:lnTo>
                  <a:lnTo>
                    <a:pt x="774" y="4164"/>
                  </a:lnTo>
                  <a:lnTo>
                    <a:pt x="809" y="4305"/>
                  </a:lnTo>
                  <a:lnTo>
                    <a:pt x="844" y="4445"/>
                  </a:lnTo>
                  <a:lnTo>
                    <a:pt x="897" y="4568"/>
                  </a:lnTo>
                  <a:lnTo>
                    <a:pt x="967" y="4691"/>
                  </a:lnTo>
                  <a:lnTo>
                    <a:pt x="1037" y="4814"/>
                  </a:lnTo>
                  <a:lnTo>
                    <a:pt x="1125" y="4920"/>
                  </a:lnTo>
                  <a:lnTo>
                    <a:pt x="1231" y="5025"/>
                  </a:lnTo>
                  <a:lnTo>
                    <a:pt x="1336" y="5113"/>
                  </a:lnTo>
                  <a:lnTo>
                    <a:pt x="1441" y="5201"/>
                  </a:lnTo>
                  <a:lnTo>
                    <a:pt x="1564" y="5271"/>
                  </a:lnTo>
                  <a:lnTo>
                    <a:pt x="1687" y="5324"/>
                  </a:lnTo>
                  <a:lnTo>
                    <a:pt x="1810" y="5376"/>
                  </a:lnTo>
                  <a:lnTo>
                    <a:pt x="1951" y="5411"/>
                  </a:lnTo>
                  <a:lnTo>
                    <a:pt x="2091" y="5429"/>
                  </a:lnTo>
                  <a:lnTo>
                    <a:pt x="2232" y="5447"/>
                  </a:lnTo>
                  <a:lnTo>
                    <a:pt x="2443" y="5429"/>
                  </a:lnTo>
                  <a:lnTo>
                    <a:pt x="2654" y="5411"/>
                  </a:lnTo>
                  <a:lnTo>
                    <a:pt x="2864" y="5376"/>
                  </a:lnTo>
                  <a:lnTo>
                    <a:pt x="3058" y="5324"/>
                  </a:lnTo>
                  <a:lnTo>
                    <a:pt x="3251" y="5271"/>
                  </a:lnTo>
                  <a:lnTo>
                    <a:pt x="3444" y="5183"/>
                  </a:lnTo>
                  <a:lnTo>
                    <a:pt x="3620" y="5113"/>
                  </a:lnTo>
                  <a:lnTo>
                    <a:pt x="3796" y="5007"/>
                  </a:lnTo>
                  <a:lnTo>
                    <a:pt x="3831" y="5376"/>
                  </a:lnTo>
                  <a:lnTo>
                    <a:pt x="3901" y="5728"/>
                  </a:lnTo>
                  <a:lnTo>
                    <a:pt x="4024" y="6061"/>
                  </a:lnTo>
                  <a:lnTo>
                    <a:pt x="4164" y="6395"/>
                  </a:lnTo>
                  <a:lnTo>
                    <a:pt x="4323" y="6711"/>
                  </a:lnTo>
                  <a:lnTo>
                    <a:pt x="4533" y="6993"/>
                  </a:lnTo>
                  <a:lnTo>
                    <a:pt x="4762" y="7274"/>
                  </a:lnTo>
                  <a:lnTo>
                    <a:pt x="5008" y="7520"/>
                  </a:lnTo>
                  <a:lnTo>
                    <a:pt x="5289" y="7748"/>
                  </a:lnTo>
                  <a:lnTo>
                    <a:pt x="5587" y="7941"/>
                  </a:lnTo>
                  <a:lnTo>
                    <a:pt x="5904" y="8117"/>
                  </a:lnTo>
                  <a:lnTo>
                    <a:pt x="6237" y="8275"/>
                  </a:lnTo>
                  <a:lnTo>
                    <a:pt x="6606" y="8398"/>
                  </a:lnTo>
                  <a:lnTo>
                    <a:pt x="6975" y="8468"/>
                  </a:lnTo>
                  <a:lnTo>
                    <a:pt x="7344" y="8539"/>
                  </a:lnTo>
                  <a:lnTo>
                    <a:pt x="7731" y="8556"/>
                  </a:lnTo>
                  <a:lnTo>
                    <a:pt x="8117" y="8539"/>
                  </a:lnTo>
                  <a:lnTo>
                    <a:pt x="8469" y="8486"/>
                  </a:lnTo>
                  <a:lnTo>
                    <a:pt x="8820" y="8398"/>
                  </a:lnTo>
                  <a:lnTo>
                    <a:pt x="9171" y="8293"/>
                  </a:lnTo>
                  <a:lnTo>
                    <a:pt x="9488" y="8170"/>
                  </a:lnTo>
                  <a:lnTo>
                    <a:pt x="9804" y="8011"/>
                  </a:lnTo>
                  <a:lnTo>
                    <a:pt x="10085" y="7818"/>
                  </a:lnTo>
                  <a:lnTo>
                    <a:pt x="10348" y="7607"/>
                  </a:lnTo>
                  <a:lnTo>
                    <a:pt x="10612" y="7379"/>
                  </a:lnTo>
                  <a:lnTo>
                    <a:pt x="10840" y="7133"/>
                  </a:lnTo>
                  <a:lnTo>
                    <a:pt x="11033" y="6870"/>
                  </a:lnTo>
                  <a:lnTo>
                    <a:pt x="11227" y="6588"/>
                  </a:lnTo>
                  <a:lnTo>
                    <a:pt x="11367" y="6290"/>
                  </a:lnTo>
                  <a:lnTo>
                    <a:pt x="11508" y="5974"/>
                  </a:lnTo>
                  <a:lnTo>
                    <a:pt x="11596" y="5640"/>
                  </a:lnTo>
                  <a:lnTo>
                    <a:pt x="11666" y="5306"/>
                  </a:lnTo>
                  <a:lnTo>
                    <a:pt x="11666" y="5359"/>
                  </a:lnTo>
                  <a:lnTo>
                    <a:pt x="11683" y="5429"/>
                  </a:lnTo>
                  <a:lnTo>
                    <a:pt x="11736" y="5482"/>
                  </a:lnTo>
                  <a:lnTo>
                    <a:pt x="11789" y="5534"/>
                  </a:lnTo>
                  <a:lnTo>
                    <a:pt x="11965" y="5640"/>
                  </a:lnTo>
                  <a:lnTo>
                    <a:pt x="12158" y="5710"/>
                  </a:lnTo>
                  <a:lnTo>
                    <a:pt x="12369" y="5780"/>
                  </a:lnTo>
                  <a:lnTo>
                    <a:pt x="12579" y="5833"/>
                  </a:lnTo>
                  <a:lnTo>
                    <a:pt x="12738" y="5868"/>
                  </a:lnTo>
                  <a:lnTo>
                    <a:pt x="12861" y="5886"/>
                  </a:lnTo>
                  <a:lnTo>
                    <a:pt x="13019" y="5886"/>
                  </a:lnTo>
                  <a:lnTo>
                    <a:pt x="13177" y="5868"/>
                  </a:lnTo>
                  <a:lnTo>
                    <a:pt x="13335" y="5833"/>
                  </a:lnTo>
                  <a:lnTo>
                    <a:pt x="13493" y="5780"/>
                  </a:lnTo>
                  <a:lnTo>
                    <a:pt x="13634" y="5728"/>
                  </a:lnTo>
                  <a:lnTo>
                    <a:pt x="13774" y="5675"/>
                  </a:lnTo>
                  <a:lnTo>
                    <a:pt x="14055" y="5517"/>
                  </a:lnTo>
                  <a:lnTo>
                    <a:pt x="14178" y="5429"/>
                  </a:lnTo>
                  <a:lnTo>
                    <a:pt x="14284" y="5341"/>
                  </a:lnTo>
                  <a:lnTo>
                    <a:pt x="14354" y="5236"/>
                  </a:lnTo>
                  <a:lnTo>
                    <a:pt x="14424" y="5130"/>
                  </a:lnTo>
                  <a:lnTo>
                    <a:pt x="14565" y="4920"/>
                  </a:lnTo>
                  <a:lnTo>
                    <a:pt x="14635" y="4814"/>
                  </a:lnTo>
                  <a:lnTo>
                    <a:pt x="14740" y="4691"/>
                  </a:lnTo>
                  <a:lnTo>
                    <a:pt x="14881" y="4551"/>
                  </a:lnTo>
                  <a:lnTo>
                    <a:pt x="15057" y="4428"/>
                  </a:lnTo>
                  <a:lnTo>
                    <a:pt x="15232" y="4322"/>
                  </a:lnTo>
                  <a:lnTo>
                    <a:pt x="15390" y="4199"/>
                  </a:lnTo>
                  <a:lnTo>
                    <a:pt x="15531" y="4076"/>
                  </a:lnTo>
                  <a:lnTo>
                    <a:pt x="15654" y="3936"/>
                  </a:lnTo>
                  <a:lnTo>
                    <a:pt x="15759" y="3795"/>
                  </a:lnTo>
                  <a:lnTo>
                    <a:pt x="15865" y="3637"/>
                  </a:lnTo>
                  <a:lnTo>
                    <a:pt x="15935" y="3461"/>
                  </a:lnTo>
                  <a:lnTo>
                    <a:pt x="15988" y="3286"/>
                  </a:lnTo>
                  <a:lnTo>
                    <a:pt x="16040" y="3110"/>
                  </a:lnTo>
                  <a:lnTo>
                    <a:pt x="16058" y="2934"/>
                  </a:lnTo>
                  <a:lnTo>
                    <a:pt x="16075" y="2741"/>
                  </a:lnTo>
                  <a:lnTo>
                    <a:pt x="16075" y="2565"/>
                  </a:lnTo>
                  <a:lnTo>
                    <a:pt x="16058" y="2372"/>
                  </a:lnTo>
                  <a:lnTo>
                    <a:pt x="16023" y="2196"/>
                  </a:lnTo>
                  <a:lnTo>
                    <a:pt x="15970" y="2021"/>
                  </a:lnTo>
                  <a:lnTo>
                    <a:pt x="15900" y="1845"/>
                  </a:lnTo>
                  <a:lnTo>
                    <a:pt x="15829" y="1669"/>
                  </a:lnTo>
                  <a:lnTo>
                    <a:pt x="15759" y="1511"/>
                  </a:lnTo>
                  <a:lnTo>
                    <a:pt x="15671" y="1388"/>
                  </a:lnTo>
                  <a:lnTo>
                    <a:pt x="15584" y="1265"/>
                  </a:lnTo>
                  <a:lnTo>
                    <a:pt x="15478" y="1178"/>
                  </a:lnTo>
                  <a:lnTo>
                    <a:pt x="15355" y="1072"/>
                  </a:lnTo>
                  <a:lnTo>
                    <a:pt x="15232" y="984"/>
                  </a:lnTo>
                  <a:lnTo>
                    <a:pt x="15092" y="914"/>
                  </a:lnTo>
                  <a:lnTo>
                    <a:pt x="14793" y="773"/>
                  </a:lnTo>
                  <a:lnTo>
                    <a:pt x="14477" y="668"/>
                  </a:lnTo>
                  <a:lnTo>
                    <a:pt x="14161" y="598"/>
                  </a:lnTo>
                  <a:lnTo>
                    <a:pt x="13844" y="563"/>
                  </a:lnTo>
                  <a:lnTo>
                    <a:pt x="13563" y="545"/>
                  </a:lnTo>
                  <a:lnTo>
                    <a:pt x="13335" y="563"/>
                  </a:lnTo>
                  <a:lnTo>
                    <a:pt x="13089" y="580"/>
                  </a:lnTo>
                  <a:lnTo>
                    <a:pt x="12861" y="633"/>
                  </a:lnTo>
                  <a:lnTo>
                    <a:pt x="12650" y="686"/>
                  </a:lnTo>
                  <a:lnTo>
                    <a:pt x="12439" y="773"/>
                  </a:lnTo>
                  <a:lnTo>
                    <a:pt x="12228" y="861"/>
                  </a:lnTo>
                  <a:lnTo>
                    <a:pt x="12035" y="967"/>
                  </a:lnTo>
                  <a:lnTo>
                    <a:pt x="11842" y="1090"/>
                  </a:lnTo>
                  <a:lnTo>
                    <a:pt x="11666" y="1230"/>
                  </a:lnTo>
                  <a:lnTo>
                    <a:pt x="11508" y="1371"/>
                  </a:lnTo>
                  <a:lnTo>
                    <a:pt x="11350" y="1529"/>
                  </a:lnTo>
                  <a:lnTo>
                    <a:pt x="11227" y="1687"/>
                  </a:lnTo>
                  <a:lnTo>
                    <a:pt x="11104" y="1880"/>
                  </a:lnTo>
                  <a:lnTo>
                    <a:pt x="10981" y="2056"/>
                  </a:lnTo>
                  <a:lnTo>
                    <a:pt x="10893" y="2267"/>
                  </a:lnTo>
                  <a:lnTo>
                    <a:pt x="10823" y="2460"/>
                  </a:lnTo>
                  <a:lnTo>
                    <a:pt x="10682" y="2302"/>
                  </a:lnTo>
                  <a:lnTo>
                    <a:pt x="10524" y="2161"/>
                  </a:lnTo>
                  <a:lnTo>
                    <a:pt x="10366" y="2021"/>
                  </a:lnTo>
                  <a:lnTo>
                    <a:pt x="10208" y="1880"/>
                  </a:lnTo>
                  <a:lnTo>
                    <a:pt x="10032" y="1757"/>
                  </a:lnTo>
                  <a:lnTo>
                    <a:pt x="9856" y="1652"/>
                  </a:lnTo>
                  <a:lnTo>
                    <a:pt x="9663" y="1546"/>
                  </a:lnTo>
                  <a:lnTo>
                    <a:pt x="9470" y="1441"/>
                  </a:lnTo>
                  <a:lnTo>
                    <a:pt x="9277" y="1371"/>
                  </a:lnTo>
                  <a:lnTo>
                    <a:pt x="9066" y="1283"/>
                  </a:lnTo>
                  <a:lnTo>
                    <a:pt x="8855" y="1230"/>
                  </a:lnTo>
                  <a:lnTo>
                    <a:pt x="8644" y="1178"/>
                  </a:lnTo>
                  <a:lnTo>
                    <a:pt x="8416" y="1125"/>
                  </a:lnTo>
                  <a:lnTo>
                    <a:pt x="8205" y="1090"/>
                  </a:lnTo>
                  <a:lnTo>
                    <a:pt x="7977" y="1072"/>
                  </a:lnTo>
                  <a:lnTo>
                    <a:pt x="7731" y="1072"/>
                  </a:lnTo>
                  <a:lnTo>
                    <a:pt x="7344" y="1090"/>
                  </a:lnTo>
                  <a:lnTo>
                    <a:pt x="6975" y="1142"/>
                  </a:lnTo>
                  <a:lnTo>
                    <a:pt x="6606" y="1230"/>
                  </a:lnTo>
                  <a:lnTo>
                    <a:pt x="6255" y="1336"/>
                  </a:lnTo>
                  <a:lnTo>
                    <a:pt x="5921" y="1494"/>
                  </a:lnTo>
                  <a:lnTo>
                    <a:pt x="5605" y="1669"/>
                  </a:lnTo>
                  <a:lnTo>
                    <a:pt x="5306" y="1863"/>
                  </a:lnTo>
                  <a:lnTo>
                    <a:pt x="5043" y="2091"/>
                  </a:lnTo>
                  <a:lnTo>
                    <a:pt x="4973" y="1863"/>
                  </a:lnTo>
                  <a:lnTo>
                    <a:pt x="4885" y="1652"/>
                  </a:lnTo>
                  <a:lnTo>
                    <a:pt x="4779" y="1441"/>
                  </a:lnTo>
                  <a:lnTo>
                    <a:pt x="4656" y="1248"/>
                  </a:lnTo>
                  <a:lnTo>
                    <a:pt x="4533" y="1072"/>
                  </a:lnTo>
                  <a:lnTo>
                    <a:pt x="4375" y="896"/>
                  </a:lnTo>
                  <a:lnTo>
                    <a:pt x="4217" y="738"/>
                  </a:lnTo>
                  <a:lnTo>
                    <a:pt x="4041" y="598"/>
                  </a:lnTo>
                  <a:lnTo>
                    <a:pt x="3848" y="457"/>
                  </a:lnTo>
                  <a:lnTo>
                    <a:pt x="3637" y="334"/>
                  </a:lnTo>
                  <a:lnTo>
                    <a:pt x="3427" y="246"/>
                  </a:lnTo>
                  <a:lnTo>
                    <a:pt x="3198" y="159"/>
                  </a:lnTo>
                  <a:lnTo>
                    <a:pt x="2970" y="88"/>
                  </a:lnTo>
                  <a:lnTo>
                    <a:pt x="2741" y="36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56"/>
            <p:cNvSpPr/>
            <p:nvPr/>
          </p:nvSpPr>
          <p:spPr>
            <a:xfrm>
              <a:off x="2881950" y="-296250"/>
              <a:ext cx="118600" cy="45725"/>
            </a:xfrm>
            <a:custGeom>
              <a:avLst/>
              <a:gdLst/>
              <a:ahLst/>
              <a:cxnLst/>
              <a:rect l="l" t="t" r="r" b="b"/>
              <a:pathLst>
                <a:path w="4744" h="1829" extrusionOk="0">
                  <a:moveTo>
                    <a:pt x="4059" y="1"/>
                  </a:moveTo>
                  <a:lnTo>
                    <a:pt x="3953" y="36"/>
                  </a:lnTo>
                  <a:lnTo>
                    <a:pt x="3848" y="89"/>
                  </a:lnTo>
                  <a:lnTo>
                    <a:pt x="3760" y="159"/>
                  </a:lnTo>
                  <a:lnTo>
                    <a:pt x="3637" y="282"/>
                  </a:lnTo>
                  <a:lnTo>
                    <a:pt x="3479" y="370"/>
                  </a:lnTo>
                  <a:lnTo>
                    <a:pt x="3303" y="440"/>
                  </a:lnTo>
                  <a:lnTo>
                    <a:pt x="3128" y="510"/>
                  </a:lnTo>
                  <a:lnTo>
                    <a:pt x="2934" y="563"/>
                  </a:lnTo>
                  <a:lnTo>
                    <a:pt x="2724" y="616"/>
                  </a:lnTo>
                  <a:lnTo>
                    <a:pt x="2565" y="651"/>
                  </a:lnTo>
                  <a:lnTo>
                    <a:pt x="2390" y="669"/>
                  </a:lnTo>
                  <a:lnTo>
                    <a:pt x="1968" y="669"/>
                  </a:lnTo>
                  <a:lnTo>
                    <a:pt x="1757" y="651"/>
                  </a:lnTo>
                  <a:lnTo>
                    <a:pt x="1634" y="633"/>
                  </a:lnTo>
                  <a:lnTo>
                    <a:pt x="1441" y="581"/>
                  </a:lnTo>
                  <a:lnTo>
                    <a:pt x="1230" y="528"/>
                  </a:lnTo>
                  <a:lnTo>
                    <a:pt x="1002" y="440"/>
                  </a:lnTo>
                  <a:lnTo>
                    <a:pt x="967" y="440"/>
                  </a:lnTo>
                  <a:lnTo>
                    <a:pt x="861" y="387"/>
                  </a:lnTo>
                  <a:lnTo>
                    <a:pt x="756" y="352"/>
                  </a:lnTo>
                  <a:lnTo>
                    <a:pt x="651" y="317"/>
                  </a:lnTo>
                  <a:lnTo>
                    <a:pt x="528" y="317"/>
                  </a:lnTo>
                  <a:lnTo>
                    <a:pt x="422" y="335"/>
                  </a:lnTo>
                  <a:lnTo>
                    <a:pt x="317" y="370"/>
                  </a:lnTo>
                  <a:lnTo>
                    <a:pt x="229" y="423"/>
                  </a:lnTo>
                  <a:lnTo>
                    <a:pt x="141" y="493"/>
                  </a:lnTo>
                  <a:lnTo>
                    <a:pt x="71" y="598"/>
                  </a:lnTo>
                  <a:lnTo>
                    <a:pt x="36" y="704"/>
                  </a:lnTo>
                  <a:lnTo>
                    <a:pt x="1" y="809"/>
                  </a:lnTo>
                  <a:lnTo>
                    <a:pt x="1" y="915"/>
                  </a:lnTo>
                  <a:lnTo>
                    <a:pt x="18" y="1037"/>
                  </a:lnTo>
                  <a:lnTo>
                    <a:pt x="53" y="1143"/>
                  </a:lnTo>
                  <a:lnTo>
                    <a:pt x="106" y="1231"/>
                  </a:lnTo>
                  <a:lnTo>
                    <a:pt x="176" y="1319"/>
                  </a:lnTo>
                  <a:lnTo>
                    <a:pt x="282" y="1389"/>
                  </a:lnTo>
                  <a:lnTo>
                    <a:pt x="528" y="1494"/>
                  </a:lnTo>
                  <a:lnTo>
                    <a:pt x="791" y="1600"/>
                  </a:lnTo>
                  <a:lnTo>
                    <a:pt x="1072" y="1688"/>
                  </a:lnTo>
                  <a:lnTo>
                    <a:pt x="1336" y="1740"/>
                  </a:lnTo>
                  <a:lnTo>
                    <a:pt x="1617" y="1793"/>
                  </a:lnTo>
                  <a:lnTo>
                    <a:pt x="1898" y="1810"/>
                  </a:lnTo>
                  <a:lnTo>
                    <a:pt x="2179" y="1828"/>
                  </a:lnTo>
                  <a:lnTo>
                    <a:pt x="2460" y="1810"/>
                  </a:lnTo>
                  <a:lnTo>
                    <a:pt x="2741" y="1775"/>
                  </a:lnTo>
                  <a:lnTo>
                    <a:pt x="3022" y="1740"/>
                  </a:lnTo>
                  <a:lnTo>
                    <a:pt x="3321" y="1670"/>
                  </a:lnTo>
                  <a:lnTo>
                    <a:pt x="3602" y="1582"/>
                  </a:lnTo>
                  <a:lnTo>
                    <a:pt x="3865" y="1477"/>
                  </a:lnTo>
                  <a:lnTo>
                    <a:pt x="4129" y="1336"/>
                  </a:lnTo>
                  <a:lnTo>
                    <a:pt x="4375" y="1178"/>
                  </a:lnTo>
                  <a:lnTo>
                    <a:pt x="4586" y="985"/>
                  </a:lnTo>
                  <a:lnTo>
                    <a:pt x="4656" y="897"/>
                  </a:lnTo>
                  <a:lnTo>
                    <a:pt x="4709" y="792"/>
                  </a:lnTo>
                  <a:lnTo>
                    <a:pt x="4744" y="686"/>
                  </a:lnTo>
                  <a:lnTo>
                    <a:pt x="4744" y="581"/>
                  </a:lnTo>
                  <a:lnTo>
                    <a:pt x="4744" y="458"/>
                  </a:lnTo>
                  <a:lnTo>
                    <a:pt x="4709" y="352"/>
                  </a:lnTo>
                  <a:lnTo>
                    <a:pt x="4656" y="247"/>
                  </a:lnTo>
                  <a:lnTo>
                    <a:pt x="4586" y="159"/>
                  </a:lnTo>
                  <a:lnTo>
                    <a:pt x="4498" y="89"/>
                  </a:lnTo>
                  <a:lnTo>
                    <a:pt x="4392" y="36"/>
                  </a:lnTo>
                  <a:lnTo>
                    <a:pt x="4287" y="19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56"/>
            <p:cNvSpPr/>
            <p:nvPr/>
          </p:nvSpPr>
          <p:spPr>
            <a:xfrm>
              <a:off x="2913575" y="-364750"/>
              <a:ext cx="23300" cy="54925"/>
            </a:xfrm>
            <a:custGeom>
              <a:avLst/>
              <a:gdLst/>
              <a:ahLst/>
              <a:cxnLst/>
              <a:rect l="l" t="t" r="r" b="b"/>
              <a:pathLst>
                <a:path w="932" h="2197" extrusionOk="0">
                  <a:moveTo>
                    <a:pt x="457" y="0"/>
                  </a:moveTo>
                  <a:lnTo>
                    <a:pt x="387" y="18"/>
                  </a:lnTo>
                  <a:lnTo>
                    <a:pt x="299" y="53"/>
                  </a:lnTo>
                  <a:lnTo>
                    <a:pt x="229" y="88"/>
                  </a:lnTo>
                  <a:lnTo>
                    <a:pt x="176" y="141"/>
                  </a:lnTo>
                  <a:lnTo>
                    <a:pt x="123" y="211"/>
                  </a:lnTo>
                  <a:lnTo>
                    <a:pt x="106" y="299"/>
                  </a:lnTo>
                  <a:lnTo>
                    <a:pt x="53" y="668"/>
                  </a:lnTo>
                  <a:lnTo>
                    <a:pt x="18" y="1037"/>
                  </a:lnTo>
                  <a:lnTo>
                    <a:pt x="0" y="1406"/>
                  </a:lnTo>
                  <a:lnTo>
                    <a:pt x="0" y="1775"/>
                  </a:lnTo>
                  <a:lnTo>
                    <a:pt x="18" y="1863"/>
                  </a:lnTo>
                  <a:lnTo>
                    <a:pt x="36" y="1933"/>
                  </a:lnTo>
                  <a:lnTo>
                    <a:pt x="88" y="2021"/>
                  </a:lnTo>
                  <a:lnTo>
                    <a:pt x="141" y="2073"/>
                  </a:lnTo>
                  <a:lnTo>
                    <a:pt x="194" y="2126"/>
                  </a:lnTo>
                  <a:lnTo>
                    <a:pt x="264" y="2179"/>
                  </a:lnTo>
                  <a:lnTo>
                    <a:pt x="352" y="2196"/>
                  </a:lnTo>
                  <a:lnTo>
                    <a:pt x="510" y="2196"/>
                  </a:lnTo>
                  <a:lnTo>
                    <a:pt x="598" y="2161"/>
                  </a:lnTo>
                  <a:lnTo>
                    <a:pt x="668" y="2126"/>
                  </a:lnTo>
                  <a:lnTo>
                    <a:pt x="738" y="2073"/>
                  </a:lnTo>
                  <a:lnTo>
                    <a:pt x="791" y="2021"/>
                  </a:lnTo>
                  <a:lnTo>
                    <a:pt x="826" y="1950"/>
                  </a:lnTo>
                  <a:lnTo>
                    <a:pt x="844" y="1863"/>
                  </a:lnTo>
                  <a:lnTo>
                    <a:pt x="861" y="1775"/>
                  </a:lnTo>
                  <a:lnTo>
                    <a:pt x="844" y="1511"/>
                  </a:lnTo>
                  <a:lnTo>
                    <a:pt x="844" y="1230"/>
                  </a:lnTo>
                  <a:lnTo>
                    <a:pt x="861" y="949"/>
                  </a:lnTo>
                  <a:lnTo>
                    <a:pt x="896" y="686"/>
                  </a:lnTo>
                  <a:lnTo>
                    <a:pt x="914" y="527"/>
                  </a:lnTo>
                  <a:lnTo>
                    <a:pt x="931" y="440"/>
                  </a:lnTo>
                  <a:lnTo>
                    <a:pt x="931" y="352"/>
                  </a:lnTo>
                  <a:lnTo>
                    <a:pt x="914" y="281"/>
                  </a:lnTo>
                  <a:lnTo>
                    <a:pt x="879" y="194"/>
                  </a:lnTo>
                  <a:lnTo>
                    <a:pt x="826" y="141"/>
                  </a:lnTo>
                  <a:lnTo>
                    <a:pt x="773" y="71"/>
                  </a:lnTo>
                  <a:lnTo>
                    <a:pt x="703" y="3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56"/>
            <p:cNvSpPr/>
            <p:nvPr/>
          </p:nvSpPr>
          <p:spPr>
            <a:xfrm>
              <a:off x="2948700" y="-368275"/>
              <a:ext cx="23750" cy="61075"/>
            </a:xfrm>
            <a:custGeom>
              <a:avLst/>
              <a:gdLst/>
              <a:ahLst/>
              <a:cxnLst/>
              <a:rect l="l" t="t" r="r" b="b"/>
              <a:pathLst>
                <a:path w="950" h="2443" extrusionOk="0">
                  <a:moveTo>
                    <a:pt x="528" y="1"/>
                  </a:moveTo>
                  <a:lnTo>
                    <a:pt x="440" y="18"/>
                  </a:lnTo>
                  <a:lnTo>
                    <a:pt x="370" y="36"/>
                  </a:lnTo>
                  <a:lnTo>
                    <a:pt x="299" y="89"/>
                  </a:lnTo>
                  <a:lnTo>
                    <a:pt x="229" y="141"/>
                  </a:lnTo>
                  <a:lnTo>
                    <a:pt x="176" y="194"/>
                  </a:lnTo>
                  <a:lnTo>
                    <a:pt x="141" y="264"/>
                  </a:lnTo>
                  <a:lnTo>
                    <a:pt x="124" y="352"/>
                  </a:lnTo>
                  <a:lnTo>
                    <a:pt x="106" y="422"/>
                  </a:lnTo>
                  <a:lnTo>
                    <a:pt x="1" y="2021"/>
                  </a:lnTo>
                  <a:lnTo>
                    <a:pt x="1" y="2109"/>
                  </a:lnTo>
                  <a:lnTo>
                    <a:pt x="18" y="2179"/>
                  </a:lnTo>
                  <a:lnTo>
                    <a:pt x="71" y="2250"/>
                  </a:lnTo>
                  <a:lnTo>
                    <a:pt x="124" y="2320"/>
                  </a:lnTo>
                  <a:lnTo>
                    <a:pt x="176" y="2373"/>
                  </a:lnTo>
                  <a:lnTo>
                    <a:pt x="264" y="2408"/>
                  </a:lnTo>
                  <a:lnTo>
                    <a:pt x="335" y="2443"/>
                  </a:lnTo>
                  <a:lnTo>
                    <a:pt x="422" y="2443"/>
                  </a:lnTo>
                  <a:lnTo>
                    <a:pt x="510" y="2425"/>
                  </a:lnTo>
                  <a:lnTo>
                    <a:pt x="581" y="2408"/>
                  </a:lnTo>
                  <a:lnTo>
                    <a:pt x="651" y="2373"/>
                  </a:lnTo>
                  <a:lnTo>
                    <a:pt x="721" y="2320"/>
                  </a:lnTo>
                  <a:lnTo>
                    <a:pt x="756" y="2250"/>
                  </a:lnTo>
                  <a:lnTo>
                    <a:pt x="809" y="2179"/>
                  </a:lnTo>
                  <a:lnTo>
                    <a:pt x="826" y="2109"/>
                  </a:lnTo>
                  <a:lnTo>
                    <a:pt x="844" y="2021"/>
                  </a:lnTo>
                  <a:lnTo>
                    <a:pt x="949" y="422"/>
                  </a:lnTo>
                  <a:lnTo>
                    <a:pt x="949" y="352"/>
                  </a:lnTo>
                  <a:lnTo>
                    <a:pt x="932" y="264"/>
                  </a:lnTo>
                  <a:lnTo>
                    <a:pt x="879" y="194"/>
                  </a:lnTo>
                  <a:lnTo>
                    <a:pt x="826" y="124"/>
                  </a:lnTo>
                  <a:lnTo>
                    <a:pt x="756" y="71"/>
                  </a:lnTo>
                  <a:lnTo>
                    <a:pt x="686" y="36"/>
                  </a:lnTo>
                  <a:lnTo>
                    <a:pt x="616" y="1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56"/>
            <p:cNvSpPr/>
            <p:nvPr/>
          </p:nvSpPr>
          <p:spPr>
            <a:xfrm>
              <a:off x="2973300" y="-1236550"/>
              <a:ext cx="125200" cy="255200"/>
            </a:xfrm>
            <a:custGeom>
              <a:avLst/>
              <a:gdLst/>
              <a:ahLst/>
              <a:cxnLst/>
              <a:rect l="l" t="t" r="r" b="b"/>
              <a:pathLst>
                <a:path w="5008" h="10208" extrusionOk="0">
                  <a:moveTo>
                    <a:pt x="4726" y="0"/>
                  </a:moveTo>
                  <a:lnTo>
                    <a:pt x="4656" y="18"/>
                  </a:lnTo>
                  <a:lnTo>
                    <a:pt x="4603" y="53"/>
                  </a:lnTo>
                  <a:lnTo>
                    <a:pt x="4322" y="264"/>
                  </a:lnTo>
                  <a:lnTo>
                    <a:pt x="4041" y="492"/>
                  </a:lnTo>
                  <a:lnTo>
                    <a:pt x="3778" y="720"/>
                  </a:lnTo>
                  <a:lnTo>
                    <a:pt x="3514" y="966"/>
                  </a:lnTo>
                  <a:lnTo>
                    <a:pt x="3251" y="1212"/>
                  </a:lnTo>
                  <a:lnTo>
                    <a:pt x="3005" y="1476"/>
                  </a:lnTo>
                  <a:lnTo>
                    <a:pt x="2776" y="1739"/>
                  </a:lnTo>
                  <a:lnTo>
                    <a:pt x="2548" y="2003"/>
                  </a:lnTo>
                  <a:lnTo>
                    <a:pt x="2320" y="2284"/>
                  </a:lnTo>
                  <a:lnTo>
                    <a:pt x="2109" y="2565"/>
                  </a:lnTo>
                  <a:lnTo>
                    <a:pt x="1916" y="2864"/>
                  </a:lnTo>
                  <a:lnTo>
                    <a:pt x="1722" y="3162"/>
                  </a:lnTo>
                  <a:lnTo>
                    <a:pt x="1529" y="3461"/>
                  </a:lnTo>
                  <a:lnTo>
                    <a:pt x="1353" y="3777"/>
                  </a:lnTo>
                  <a:lnTo>
                    <a:pt x="1195" y="4093"/>
                  </a:lnTo>
                  <a:lnTo>
                    <a:pt x="1037" y="4410"/>
                  </a:lnTo>
                  <a:lnTo>
                    <a:pt x="897" y="4726"/>
                  </a:lnTo>
                  <a:lnTo>
                    <a:pt x="756" y="5060"/>
                  </a:lnTo>
                  <a:lnTo>
                    <a:pt x="633" y="5393"/>
                  </a:lnTo>
                  <a:lnTo>
                    <a:pt x="528" y="5727"/>
                  </a:lnTo>
                  <a:lnTo>
                    <a:pt x="422" y="6061"/>
                  </a:lnTo>
                  <a:lnTo>
                    <a:pt x="334" y="6412"/>
                  </a:lnTo>
                  <a:lnTo>
                    <a:pt x="247" y="6746"/>
                  </a:lnTo>
                  <a:lnTo>
                    <a:pt x="176" y="7098"/>
                  </a:lnTo>
                  <a:lnTo>
                    <a:pt x="124" y="7449"/>
                  </a:lnTo>
                  <a:lnTo>
                    <a:pt x="71" y="7800"/>
                  </a:lnTo>
                  <a:lnTo>
                    <a:pt x="36" y="8152"/>
                  </a:lnTo>
                  <a:lnTo>
                    <a:pt x="1" y="8521"/>
                  </a:lnTo>
                  <a:lnTo>
                    <a:pt x="1" y="8872"/>
                  </a:lnTo>
                  <a:lnTo>
                    <a:pt x="1" y="9223"/>
                  </a:lnTo>
                  <a:lnTo>
                    <a:pt x="1" y="9592"/>
                  </a:lnTo>
                  <a:lnTo>
                    <a:pt x="36" y="9944"/>
                  </a:lnTo>
                  <a:lnTo>
                    <a:pt x="36" y="10014"/>
                  </a:lnTo>
                  <a:lnTo>
                    <a:pt x="53" y="10067"/>
                  </a:lnTo>
                  <a:lnTo>
                    <a:pt x="88" y="10102"/>
                  </a:lnTo>
                  <a:lnTo>
                    <a:pt x="141" y="10154"/>
                  </a:lnTo>
                  <a:lnTo>
                    <a:pt x="229" y="10189"/>
                  </a:lnTo>
                  <a:lnTo>
                    <a:pt x="334" y="10207"/>
                  </a:lnTo>
                  <a:lnTo>
                    <a:pt x="440" y="10207"/>
                  </a:lnTo>
                  <a:lnTo>
                    <a:pt x="528" y="10154"/>
                  </a:lnTo>
                  <a:lnTo>
                    <a:pt x="563" y="10102"/>
                  </a:lnTo>
                  <a:lnTo>
                    <a:pt x="580" y="10067"/>
                  </a:lnTo>
                  <a:lnTo>
                    <a:pt x="598" y="10014"/>
                  </a:lnTo>
                  <a:lnTo>
                    <a:pt x="598" y="9944"/>
                  </a:lnTo>
                  <a:lnTo>
                    <a:pt x="563" y="9610"/>
                  </a:lnTo>
                  <a:lnTo>
                    <a:pt x="563" y="9258"/>
                  </a:lnTo>
                  <a:lnTo>
                    <a:pt x="563" y="8925"/>
                  </a:lnTo>
                  <a:lnTo>
                    <a:pt x="580" y="8591"/>
                  </a:lnTo>
                  <a:lnTo>
                    <a:pt x="598" y="8257"/>
                  </a:lnTo>
                  <a:lnTo>
                    <a:pt x="633" y="7923"/>
                  </a:lnTo>
                  <a:lnTo>
                    <a:pt x="668" y="7589"/>
                  </a:lnTo>
                  <a:lnTo>
                    <a:pt x="721" y="7256"/>
                  </a:lnTo>
                  <a:lnTo>
                    <a:pt x="791" y="6922"/>
                  </a:lnTo>
                  <a:lnTo>
                    <a:pt x="861" y="6588"/>
                  </a:lnTo>
                  <a:lnTo>
                    <a:pt x="1055" y="5938"/>
                  </a:lnTo>
                  <a:lnTo>
                    <a:pt x="1265" y="5306"/>
                  </a:lnTo>
                  <a:lnTo>
                    <a:pt x="1529" y="4691"/>
                  </a:lnTo>
                  <a:lnTo>
                    <a:pt x="1828" y="4076"/>
                  </a:lnTo>
                  <a:lnTo>
                    <a:pt x="2161" y="3496"/>
                  </a:lnTo>
                  <a:lnTo>
                    <a:pt x="2337" y="3215"/>
                  </a:lnTo>
                  <a:lnTo>
                    <a:pt x="2530" y="2934"/>
                  </a:lnTo>
                  <a:lnTo>
                    <a:pt x="2741" y="2670"/>
                  </a:lnTo>
                  <a:lnTo>
                    <a:pt x="2934" y="2407"/>
                  </a:lnTo>
                  <a:lnTo>
                    <a:pt x="3163" y="2143"/>
                  </a:lnTo>
                  <a:lnTo>
                    <a:pt x="3374" y="1897"/>
                  </a:lnTo>
                  <a:lnTo>
                    <a:pt x="3620" y="1651"/>
                  </a:lnTo>
                  <a:lnTo>
                    <a:pt x="3848" y="1406"/>
                  </a:lnTo>
                  <a:lnTo>
                    <a:pt x="4094" y="1177"/>
                  </a:lnTo>
                  <a:lnTo>
                    <a:pt x="4357" y="966"/>
                  </a:lnTo>
                  <a:lnTo>
                    <a:pt x="4621" y="738"/>
                  </a:lnTo>
                  <a:lnTo>
                    <a:pt x="4902" y="545"/>
                  </a:lnTo>
                  <a:lnTo>
                    <a:pt x="4937" y="492"/>
                  </a:lnTo>
                  <a:lnTo>
                    <a:pt x="4972" y="457"/>
                  </a:lnTo>
                  <a:lnTo>
                    <a:pt x="5007" y="404"/>
                  </a:lnTo>
                  <a:lnTo>
                    <a:pt x="5007" y="351"/>
                  </a:lnTo>
                  <a:lnTo>
                    <a:pt x="5007" y="246"/>
                  </a:lnTo>
                  <a:lnTo>
                    <a:pt x="4972" y="141"/>
                  </a:lnTo>
                  <a:lnTo>
                    <a:pt x="4902" y="53"/>
                  </a:lnTo>
                  <a:lnTo>
                    <a:pt x="4867" y="35"/>
                  </a:lnTo>
                  <a:lnTo>
                    <a:pt x="4814" y="18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56"/>
            <p:cNvSpPr/>
            <p:nvPr/>
          </p:nvSpPr>
          <p:spPr>
            <a:xfrm>
              <a:off x="3016350" y="-367825"/>
              <a:ext cx="8375" cy="35600"/>
            </a:xfrm>
            <a:custGeom>
              <a:avLst/>
              <a:gdLst/>
              <a:ahLst/>
              <a:cxnLst/>
              <a:rect l="l" t="t" r="r" b="b"/>
              <a:pathLst>
                <a:path w="335" h="1424" extrusionOk="0">
                  <a:moveTo>
                    <a:pt x="53" y="0"/>
                  </a:moveTo>
                  <a:lnTo>
                    <a:pt x="18" y="176"/>
                  </a:lnTo>
                  <a:lnTo>
                    <a:pt x="0" y="369"/>
                  </a:lnTo>
                  <a:lnTo>
                    <a:pt x="0" y="545"/>
                  </a:lnTo>
                  <a:lnTo>
                    <a:pt x="18" y="738"/>
                  </a:lnTo>
                  <a:lnTo>
                    <a:pt x="53" y="914"/>
                  </a:lnTo>
                  <a:lnTo>
                    <a:pt x="106" y="1090"/>
                  </a:lnTo>
                  <a:lnTo>
                    <a:pt x="176" y="1265"/>
                  </a:lnTo>
                  <a:lnTo>
                    <a:pt x="264" y="1423"/>
                  </a:lnTo>
                  <a:lnTo>
                    <a:pt x="334" y="1371"/>
                  </a:lnTo>
                  <a:lnTo>
                    <a:pt x="264" y="1230"/>
                  </a:lnTo>
                  <a:lnTo>
                    <a:pt x="194" y="1054"/>
                  </a:lnTo>
                  <a:lnTo>
                    <a:pt x="158" y="896"/>
                  </a:lnTo>
                  <a:lnTo>
                    <a:pt x="123" y="721"/>
                  </a:lnTo>
                  <a:lnTo>
                    <a:pt x="106" y="545"/>
                  </a:lnTo>
                  <a:lnTo>
                    <a:pt x="106" y="369"/>
                  </a:lnTo>
                  <a:lnTo>
                    <a:pt x="123" y="194"/>
                  </a:lnTo>
                  <a:lnTo>
                    <a:pt x="158" y="1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56"/>
            <p:cNvSpPr/>
            <p:nvPr/>
          </p:nvSpPr>
          <p:spPr>
            <a:xfrm>
              <a:off x="3049725" y="-398575"/>
              <a:ext cx="31650" cy="76450"/>
            </a:xfrm>
            <a:custGeom>
              <a:avLst/>
              <a:gdLst/>
              <a:ahLst/>
              <a:cxnLst/>
              <a:rect l="l" t="t" r="r" b="b"/>
              <a:pathLst>
                <a:path w="1266" h="3058" extrusionOk="0">
                  <a:moveTo>
                    <a:pt x="1213" y="1"/>
                  </a:moveTo>
                  <a:lnTo>
                    <a:pt x="1037" y="124"/>
                  </a:lnTo>
                  <a:lnTo>
                    <a:pt x="879" y="264"/>
                  </a:lnTo>
                  <a:lnTo>
                    <a:pt x="738" y="422"/>
                  </a:lnTo>
                  <a:lnTo>
                    <a:pt x="598" y="598"/>
                  </a:lnTo>
                  <a:lnTo>
                    <a:pt x="475" y="774"/>
                  </a:lnTo>
                  <a:lnTo>
                    <a:pt x="369" y="967"/>
                  </a:lnTo>
                  <a:lnTo>
                    <a:pt x="264" y="1160"/>
                  </a:lnTo>
                  <a:lnTo>
                    <a:pt x="194" y="1353"/>
                  </a:lnTo>
                  <a:lnTo>
                    <a:pt x="123" y="1564"/>
                  </a:lnTo>
                  <a:lnTo>
                    <a:pt x="71" y="1775"/>
                  </a:lnTo>
                  <a:lnTo>
                    <a:pt x="36" y="1986"/>
                  </a:lnTo>
                  <a:lnTo>
                    <a:pt x="0" y="2197"/>
                  </a:lnTo>
                  <a:lnTo>
                    <a:pt x="0" y="2407"/>
                  </a:lnTo>
                  <a:lnTo>
                    <a:pt x="18" y="2636"/>
                  </a:lnTo>
                  <a:lnTo>
                    <a:pt x="36" y="2847"/>
                  </a:lnTo>
                  <a:lnTo>
                    <a:pt x="88" y="3057"/>
                  </a:lnTo>
                  <a:lnTo>
                    <a:pt x="176" y="3022"/>
                  </a:lnTo>
                  <a:lnTo>
                    <a:pt x="123" y="2829"/>
                  </a:lnTo>
                  <a:lnTo>
                    <a:pt x="106" y="2618"/>
                  </a:lnTo>
                  <a:lnTo>
                    <a:pt x="88" y="2407"/>
                  </a:lnTo>
                  <a:lnTo>
                    <a:pt x="106" y="2197"/>
                  </a:lnTo>
                  <a:lnTo>
                    <a:pt x="123" y="2003"/>
                  </a:lnTo>
                  <a:lnTo>
                    <a:pt x="159" y="1793"/>
                  </a:lnTo>
                  <a:lnTo>
                    <a:pt x="211" y="1582"/>
                  </a:lnTo>
                  <a:lnTo>
                    <a:pt x="281" y="1389"/>
                  </a:lnTo>
                  <a:lnTo>
                    <a:pt x="352" y="1195"/>
                  </a:lnTo>
                  <a:lnTo>
                    <a:pt x="457" y="1002"/>
                  </a:lnTo>
                  <a:lnTo>
                    <a:pt x="563" y="826"/>
                  </a:lnTo>
                  <a:lnTo>
                    <a:pt x="668" y="651"/>
                  </a:lnTo>
                  <a:lnTo>
                    <a:pt x="809" y="493"/>
                  </a:lnTo>
                  <a:lnTo>
                    <a:pt x="949" y="334"/>
                  </a:lnTo>
                  <a:lnTo>
                    <a:pt x="1107" y="194"/>
                  </a:lnTo>
                  <a:lnTo>
                    <a:pt x="1265" y="71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56"/>
            <p:cNvSpPr/>
            <p:nvPr/>
          </p:nvSpPr>
          <p:spPr>
            <a:xfrm>
              <a:off x="2867900" y="-378800"/>
              <a:ext cx="8375" cy="24175"/>
            </a:xfrm>
            <a:custGeom>
              <a:avLst/>
              <a:gdLst/>
              <a:ahLst/>
              <a:cxnLst/>
              <a:rect l="l" t="t" r="r" b="b"/>
              <a:pathLst>
                <a:path w="335" h="967" extrusionOk="0">
                  <a:moveTo>
                    <a:pt x="229" y="0"/>
                  </a:moveTo>
                  <a:lnTo>
                    <a:pt x="106" y="475"/>
                  </a:lnTo>
                  <a:lnTo>
                    <a:pt x="0" y="949"/>
                  </a:lnTo>
                  <a:lnTo>
                    <a:pt x="88" y="966"/>
                  </a:lnTo>
                  <a:lnTo>
                    <a:pt x="194" y="492"/>
                  </a:lnTo>
                  <a:lnTo>
                    <a:pt x="334" y="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56"/>
            <p:cNvSpPr/>
            <p:nvPr/>
          </p:nvSpPr>
          <p:spPr>
            <a:xfrm>
              <a:off x="2843750" y="-313800"/>
              <a:ext cx="4400" cy="6175"/>
            </a:xfrm>
            <a:custGeom>
              <a:avLst/>
              <a:gdLst/>
              <a:ahLst/>
              <a:cxnLst/>
              <a:rect l="l" t="t" r="r" b="b"/>
              <a:pathLst>
                <a:path w="176" h="247" extrusionOk="0">
                  <a:moveTo>
                    <a:pt x="88" y="0"/>
                  </a:moveTo>
                  <a:lnTo>
                    <a:pt x="0" y="211"/>
                  </a:lnTo>
                  <a:lnTo>
                    <a:pt x="88" y="246"/>
                  </a:lnTo>
                  <a:lnTo>
                    <a:pt x="176" y="3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56"/>
            <p:cNvSpPr/>
            <p:nvPr/>
          </p:nvSpPr>
          <p:spPr>
            <a:xfrm>
              <a:off x="2784450" y="-408225"/>
              <a:ext cx="52275" cy="80825"/>
            </a:xfrm>
            <a:custGeom>
              <a:avLst/>
              <a:gdLst/>
              <a:ahLst/>
              <a:cxnLst/>
              <a:rect l="l" t="t" r="r" b="b"/>
              <a:pathLst>
                <a:path w="2091" h="3233" extrusionOk="0">
                  <a:moveTo>
                    <a:pt x="18" y="0"/>
                  </a:moveTo>
                  <a:lnTo>
                    <a:pt x="0" y="88"/>
                  </a:lnTo>
                  <a:lnTo>
                    <a:pt x="405" y="158"/>
                  </a:lnTo>
                  <a:lnTo>
                    <a:pt x="598" y="193"/>
                  </a:lnTo>
                  <a:lnTo>
                    <a:pt x="773" y="229"/>
                  </a:lnTo>
                  <a:lnTo>
                    <a:pt x="949" y="299"/>
                  </a:lnTo>
                  <a:lnTo>
                    <a:pt x="1107" y="369"/>
                  </a:lnTo>
                  <a:lnTo>
                    <a:pt x="1265" y="457"/>
                  </a:lnTo>
                  <a:lnTo>
                    <a:pt x="1406" y="562"/>
                  </a:lnTo>
                  <a:lnTo>
                    <a:pt x="1494" y="668"/>
                  </a:lnTo>
                  <a:lnTo>
                    <a:pt x="1582" y="791"/>
                  </a:lnTo>
                  <a:lnTo>
                    <a:pt x="1669" y="914"/>
                  </a:lnTo>
                  <a:lnTo>
                    <a:pt x="1757" y="1072"/>
                  </a:lnTo>
                  <a:lnTo>
                    <a:pt x="1863" y="1353"/>
                  </a:lnTo>
                  <a:lnTo>
                    <a:pt x="1933" y="1634"/>
                  </a:lnTo>
                  <a:lnTo>
                    <a:pt x="1986" y="1915"/>
                  </a:lnTo>
                  <a:lnTo>
                    <a:pt x="2003" y="2196"/>
                  </a:lnTo>
                  <a:lnTo>
                    <a:pt x="1968" y="2460"/>
                  </a:lnTo>
                  <a:lnTo>
                    <a:pt x="1915" y="2723"/>
                  </a:lnTo>
                  <a:lnTo>
                    <a:pt x="1810" y="2952"/>
                  </a:lnTo>
                  <a:lnTo>
                    <a:pt x="1687" y="3180"/>
                  </a:lnTo>
                  <a:lnTo>
                    <a:pt x="1757" y="3233"/>
                  </a:lnTo>
                  <a:lnTo>
                    <a:pt x="1827" y="3127"/>
                  </a:lnTo>
                  <a:lnTo>
                    <a:pt x="1898" y="3004"/>
                  </a:lnTo>
                  <a:lnTo>
                    <a:pt x="2003" y="2758"/>
                  </a:lnTo>
                  <a:lnTo>
                    <a:pt x="2056" y="2477"/>
                  </a:lnTo>
                  <a:lnTo>
                    <a:pt x="2091" y="2196"/>
                  </a:lnTo>
                  <a:lnTo>
                    <a:pt x="2073" y="1915"/>
                  </a:lnTo>
                  <a:lnTo>
                    <a:pt x="2038" y="1616"/>
                  </a:lnTo>
                  <a:lnTo>
                    <a:pt x="1950" y="1318"/>
                  </a:lnTo>
                  <a:lnTo>
                    <a:pt x="1827" y="1037"/>
                  </a:lnTo>
                  <a:lnTo>
                    <a:pt x="1740" y="879"/>
                  </a:lnTo>
                  <a:lnTo>
                    <a:pt x="1652" y="720"/>
                  </a:lnTo>
                  <a:lnTo>
                    <a:pt x="1564" y="597"/>
                  </a:lnTo>
                  <a:lnTo>
                    <a:pt x="1459" y="492"/>
                  </a:lnTo>
                  <a:lnTo>
                    <a:pt x="1300" y="369"/>
                  </a:lnTo>
                  <a:lnTo>
                    <a:pt x="1125" y="264"/>
                  </a:lnTo>
                  <a:lnTo>
                    <a:pt x="949" y="193"/>
                  </a:lnTo>
                  <a:lnTo>
                    <a:pt x="756" y="123"/>
                  </a:lnTo>
                  <a:lnTo>
                    <a:pt x="563" y="88"/>
                  </a:lnTo>
                  <a:lnTo>
                    <a:pt x="369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56"/>
            <p:cNvSpPr/>
            <p:nvPr/>
          </p:nvSpPr>
          <p:spPr>
            <a:xfrm>
              <a:off x="3051925" y="-365625"/>
              <a:ext cx="35150" cy="12325"/>
            </a:xfrm>
            <a:custGeom>
              <a:avLst/>
              <a:gdLst/>
              <a:ahLst/>
              <a:cxnLst/>
              <a:rect l="l" t="t" r="r" b="b"/>
              <a:pathLst>
                <a:path w="1406" h="493" extrusionOk="0">
                  <a:moveTo>
                    <a:pt x="1019" y="0"/>
                  </a:moveTo>
                  <a:lnTo>
                    <a:pt x="826" y="18"/>
                  </a:lnTo>
                  <a:lnTo>
                    <a:pt x="650" y="35"/>
                  </a:lnTo>
                  <a:lnTo>
                    <a:pt x="439" y="106"/>
                  </a:lnTo>
                  <a:lnTo>
                    <a:pt x="264" y="194"/>
                  </a:lnTo>
                  <a:lnTo>
                    <a:pt x="123" y="299"/>
                  </a:lnTo>
                  <a:lnTo>
                    <a:pt x="53" y="369"/>
                  </a:lnTo>
                  <a:lnTo>
                    <a:pt x="0" y="439"/>
                  </a:lnTo>
                  <a:lnTo>
                    <a:pt x="88" y="492"/>
                  </a:lnTo>
                  <a:lnTo>
                    <a:pt x="193" y="369"/>
                  </a:lnTo>
                  <a:lnTo>
                    <a:pt x="316" y="264"/>
                  </a:lnTo>
                  <a:lnTo>
                    <a:pt x="492" y="176"/>
                  </a:lnTo>
                  <a:lnTo>
                    <a:pt x="668" y="123"/>
                  </a:lnTo>
                  <a:lnTo>
                    <a:pt x="844" y="106"/>
                  </a:lnTo>
                  <a:lnTo>
                    <a:pt x="1019" y="88"/>
                  </a:lnTo>
                  <a:lnTo>
                    <a:pt x="1406" y="123"/>
                  </a:lnTo>
                  <a:lnTo>
                    <a:pt x="1406" y="1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56"/>
            <p:cNvSpPr/>
            <p:nvPr/>
          </p:nvSpPr>
          <p:spPr>
            <a:xfrm>
              <a:off x="2808175" y="-375725"/>
              <a:ext cx="29450" cy="13200"/>
            </a:xfrm>
            <a:custGeom>
              <a:avLst/>
              <a:gdLst/>
              <a:ahLst/>
              <a:cxnLst/>
              <a:rect l="l" t="t" r="r" b="b"/>
              <a:pathLst>
                <a:path w="1178" h="528" extrusionOk="0">
                  <a:moveTo>
                    <a:pt x="158" y="0"/>
                  </a:moveTo>
                  <a:lnTo>
                    <a:pt x="0" y="53"/>
                  </a:lnTo>
                  <a:lnTo>
                    <a:pt x="18" y="141"/>
                  </a:lnTo>
                  <a:lnTo>
                    <a:pt x="176" y="106"/>
                  </a:lnTo>
                  <a:lnTo>
                    <a:pt x="334" y="88"/>
                  </a:lnTo>
                  <a:lnTo>
                    <a:pt x="474" y="106"/>
                  </a:lnTo>
                  <a:lnTo>
                    <a:pt x="633" y="158"/>
                  </a:lnTo>
                  <a:lnTo>
                    <a:pt x="773" y="229"/>
                  </a:lnTo>
                  <a:lnTo>
                    <a:pt x="896" y="299"/>
                  </a:lnTo>
                  <a:lnTo>
                    <a:pt x="1019" y="404"/>
                  </a:lnTo>
                  <a:lnTo>
                    <a:pt x="1107" y="527"/>
                  </a:lnTo>
                  <a:lnTo>
                    <a:pt x="1177" y="492"/>
                  </a:lnTo>
                  <a:lnTo>
                    <a:pt x="1072" y="352"/>
                  </a:lnTo>
                  <a:lnTo>
                    <a:pt x="966" y="229"/>
                  </a:lnTo>
                  <a:lnTo>
                    <a:pt x="826" y="141"/>
                  </a:lnTo>
                  <a:lnTo>
                    <a:pt x="668" y="70"/>
                  </a:lnTo>
                  <a:lnTo>
                    <a:pt x="510" y="1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D86F7F-9203-726A-4D1B-F532001C2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817" y="-39138"/>
            <a:ext cx="7308885" cy="5143500"/>
          </a:xfrm>
          <a:prstGeom prst="rect">
            <a:avLst/>
          </a:prstGeom>
        </p:spPr>
      </p:pic>
      <p:grpSp>
        <p:nvGrpSpPr>
          <p:cNvPr id="3313" name="Google Shape;3313;p55"/>
          <p:cNvGrpSpPr/>
          <p:nvPr/>
        </p:nvGrpSpPr>
        <p:grpSpPr>
          <a:xfrm flipH="1">
            <a:off x="377648" y="1541331"/>
            <a:ext cx="671224" cy="2605786"/>
            <a:chOff x="15577650" y="-5591451"/>
            <a:chExt cx="1434545" cy="5569109"/>
          </a:xfrm>
        </p:grpSpPr>
        <p:sp>
          <p:nvSpPr>
            <p:cNvPr id="3314" name="Google Shape;3314;p55"/>
            <p:cNvSpPr/>
            <p:nvPr/>
          </p:nvSpPr>
          <p:spPr>
            <a:xfrm>
              <a:off x="15661691" y="-5584613"/>
              <a:ext cx="1344657" cy="3787694"/>
            </a:xfrm>
            <a:custGeom>
              <a:avLst/>
              <a:gdLst/>
              <a:ahLst/>
              <a:cxnLst/>
              <a:rect l="l" t="t" r="r" b="b"/>
              <a:pathLst>
                <a:path w="27136" h="76438" extrusionOk="0">
                  <a:moveTo>
                    <a:pt x="9939" y="1"/>
                  </a:moveTo>
                  <a:lnTo>
                    <a:pt x="9584" y="60"/>
                  </a:lnTo>
                  <a:lnTo>
                    <a:pt x="9229" y="139"/>
                  </a:lnTo>
                  <a:lnTo>
                    <a:pt x="8894" y="257"/>
                  </a:lnTo>
                  <a:lnTo>
                    <a:pt x="8579" y="415"/>
                  </a:lnTo>
                  <a:lnTo>
                    <a:pt x="8263" y="593"/>
                  </a:lnTo>
                  <a:lnTo>
                    <a:pt x="7967" y="809"/>
                  </a:lnTo>
                  <a:lnTo>
                    <a:pt x="7691" y="1046"/>
                  </a:lnTo>
                  <a:lnTo>
                    <a:pt x="7455" y="1322"/>
                  </a:lnTo>
                  <a:lnTo>
                    <a:pt x="7218" y="1598"/>
                  </a:lnTo>
                  <a:lnTo>
                    <a:pt x="7021" y="1894"/>
                  </a:lnTo>
                  <a:lnTo>
                    <a:pt x="6843" y="2210"/>
                  </a:lnTo>
                  <a:lnTo>
                    <a:pt x="6705" y="2545"/>
                  </a:lnTo>
                  <a:lnTo>
                    <a:pt x="6587" y="2900"/>
                  </a:lnTo>
                  <a:lnTo>
                    <a:pt x="6528" y="3235"/>
                  </a:lnTo>
                  <a:lnTo>
                    <a:pt x="6488" y="3610"/>
                  </a:lnTo>
                  <a:lnTo>
                    <a:pt x="6488" y="3965"/>
                  </a:lnTo>
                  <a:lnTo>
                    <a:pt x="6311" y="3472"/>
                  </a:lnTo>
                  <a:lnTo>
                    <a:pt x="6094" y="2998"/>
                  </a:lnTo>
                  <a:lnTo>
                    <a:pt x="5975" y="2762"/>
                  </a:lnTo>
                  <a:lnTo>
                    <a:pt x="5837" y="2525"/>
                  </a:lnTo>
                  <a:lnTo>
                    <a:pt x="5699" y="2308"/>
                  </a:lnTo>
                  <a:lnTo>
                    <a:pt x="5542" y="2091"/>
                  </a:lnTo>
                  <a:lnTo>
                    <a:pt x="5384" y="1914"/>
                  </a:lnTo>
                  <a:lnTo>
                    <a:pt x="5206" y="1736"/>
                  </a:lnTo>
                  <a:lnTo>
                    <a:pt x="5029" y="1598"/>
                  </a:lnTo>
                  <a:lnTo>
                    <a:pt x="4832" y="1460"/>
                  </a:lnTo>
                  <a:lnTo>
                    <a:pt x="4615" y="1362"/>
                  </a:lnTo>
                  <a:lnTo>
                    <a:pt x="4398" y="1302"/>
                  </a:lnTo>
                  <a:lnTo>
                    <a:pt x="4161" y="1263"/>
                  </a:lnTo>
                  <a:lnTo>
                    <a:pt x="3925" y="1263"/>
                  </a:lnTo>
                  <a:lnTo>
                    <a:pt x="3708" y="1302"/>
                  </a:lnTo>
                  <a:lnTo>
                    <a:pt x="3530" y="1362"/>
                  </a:lnTo>
                  <a:lnTo>
                    <a:pt x="3333" y="1440"/>
                  </a:lnTo>
                  <a:lnTo>
                    <a:pt x="3175" y="1539"/>
                  </a:lnTo>
                  <a:lnTo>
                    <a:pt x="3017" y="1657"/>
                  </a:lnTo>
                  <a:lnTo>
                    <a:pt x="2860" y="1795"/>
                  </a:lnTo>
                  <a:lnTo>
                    <a:pt x="2722" y="1933"/>
                  </a:lnTo>
                  <a:lnTo>
                    <a:pt x="2584" y="2091"/>
                  </a:lnTo>
                  <a:lnTo>
                    <a:pt x="2465" y="2269"/>
                  </a:lnTo>
                  <a:lnTo>
                    <a:pt x="2347" y="2466"/>
                  </a:lnTo>
                  <a:lnTo>
                    <a:pt x="2150" y="2841"/>
                  </a:lnTo>
                  <a:lnTo>
                    <a:pt x="1972" y="3255"/>
                  </a:lnTo>
                  <a:lnTo>
                    <a:pt x="1834" y="3669"/>
                  </a:lnTo>
                  <a:lnTo>
                    <a:pt x="1578" y="4477"/>
                  </a:lnTo>
                  <a:lnTo>
                    <a:pt x="1321" y="5325"/>
                  </a:lnTo>
                  <a:lnTo>
                    <a:pt x="1085" y="6213"/>
                  </a:lnTo>
                  <a:lnTo>
                    <a:pt x="868" y="7100"/>
                  </a:lnTo>
                  <a:lnTo>
                    <a:pt x="671" y="8027"/>
                  </a:lnTo>
                  <a:lnTo>
                    <a:pt x="493" y="8954"/>
                  </a:lnTo>
                  <a:lnTo>
                    <a:pt x="335" y="9901"/>
                  </a:lnTo>
                  <a:lnTo>
                    <a:pt x="197" y="10847"/>
                  </a:lnTo>
                  <a:lnTo>
                    <a:pt x="99" y="11794"/>
                  </a:lnTo>
                  <a:lnTo>
                    <a:pt x="40" y="12740"/>
                  </a:lnTo>
                  <a:lnTo>
                    <a:pt x="0" y="13667"/>
                  </a:lnTo>
                  <a:lnTo>
                    <a:pt x="20" y="14614"/>
                  </a:lnTo>
                  <a:lnTo>
                    <a:pt x="59" y="15521"/>
                  </a:lnTo>
                  <a:lnTo>
                    <a:pt x="158" y="16428"/>
                  </a:lnTo>
                  <a:lnTo>
                    <a:pt x="217" y="16862"/>
                  </a:lnTo>
                  <a:lnTo>
                    <a:pt x="296" y="17296"/>
                  </a:lnTo>
                  <a:lnTo>
                    <a:pt x="375" y="17730"/>
                  </a:lnTo>
                  <a:lnTo>
                    <a:pt x="473" y="18144"/>
                  </a:lnTo>
                  <a:lnTo>
                    <a:pt x="671" y="18873"/>
                  </a:lnTo>
                  <a:lnTo>
                    <a:pt x="927" y="19583"/>
                  </a:lnTo>
                  <a:lnTo>
                    <a:pt x="1203" y="20274"/>
                  </a:lnTo>
                  <a:lnTo>
                    <a:pt x="1519" y="20964"/>
                  </a:lnTo>
                  <a:lnTo>
                    <a:pt x="1893" y="21615"/>
                  </a:lnTo>
                  <a:lnTo>
                    <a:pt x="2288" y="22246"/>
                  </a:lnTo>
                  <a:lnTo>
                    <a:pt x="2702" y="22877"/>
                  </a:lnTo>
                  <a:lnTo>
                    <a:pt x="3175" y="23468"/>
                  </a:lnTo>
                  <a:lnTo>
                    <a:pt x="3451" y="23784"/>
                  </a:lnTo>
                  <a:lnTo>
                    <a:pt x="3925" y="24277"/>
                  </a:lnTo>
                  <a:lnTo>
                    <a:pt x="4516" y="24888"/>
                  </a:lnTo>
                  <a:lnTo>
                    <a:pt x="5187" y="25539"/>
                  </a:lnTo>
                  <a:lnTo>
                    <a:pt x="5522" y="25835"/>
                  </a:lnTo>
                  <a:lnTo>
                    <a:pt x="5857" y="26111"/>
                  </a:lnTo>
                  <a:lnTo>
                    <a:pt x="6192" y="26367"/>
                  </a:lnTo>
                  <a:lnTo>
                    <a:pt x="6508" y="26584"/>
                  </a:lnTo>
                  <a:lnTo>
                    <a:pt x="6784" y="26762"/>
                  </a:lnTo>
                  <a:lnTo>
                    <a:pt x="7040" y="26860"/>
                  </a:lnTo>
                  <a:lnTo>
                    <a:pt x="7159" y="26900"/>
                  </a:lnTo>
                  <a:lnTo>
                    <a:pt x="7257" y="26919"/>
                  </a:lnTo>
                  <a:lnTo>
                    <a:pt x="7356" y="26900"/>
                  </a:lnTo>
                  <a:lnTo>
                    <a:pt x="7435" y="26880"/>
                  </a:lnTo>
                  <a:lnTo>
                    <a:pt x="7435" y="26880"/>
                  </a:lnTo>
                  <a:lnTo>
                    <a:pt x="7040" y="27097"/>
                  </a:lnTo>
                  <a:lnTo>
                    <a:pt x="6626" y="27314"/>
                  </a:lnTo>
                  <a:lnTo>
                    <a:pt x="6252" y="27570"/>
                  </a:lnTo>
                  <a:lnTo>
                    <a:pt x="5857" y="27827"/>
                  </a:lnTo>
                  <a:lnTo>
                    <a:pt x="5502" y="28083"/>
                  </a:lnTo>
                  <a:lnTo>
                    <a:pt x="5128" y="28359"/>
                  </a:lnTo>
                  <a:lnTo>
                    <a:pt x="4792" y="28655"/>
                  </a:lnTo>
                  <a:lnTo>
                    <a:pt x="4437" y="28951"/>
                  </a:lnTo>
                  <a:lnTo>
                    <a:pt x="4102" y="29266"/>
                  </a:lnTo>
                  <a:lnTo>
                    <a:pt x="3787" y="29601"/>
                  </a:lnTo>
                  <a:lnTo>
                    <a:pt x="3491" y="29937"/>
                  </a:lnTo>
                  <a:lnTo>
                    <a:pt x="3195" y="30272"/>
                  </a:lnTo>
                  <a:lnTo>
                    <a:pt x="2899" y="30627"/>
                  </a:lnTo>
                  <a:lnTo>
                    <a:pt x="2623" y="31002"/>
                  </a:lnTo>
                  <a:lnTo>
                    <a:pt x="2367" y="31376"/>
                  </a:lnTo>
                  <a:lnTo>
                    <a:pt x="2110" y="31751"/>
                  </a:lnTo>
                  <a:lnTo>
                    <a:pt x="1874" y="32145"/>
                  </a:lnTo>
                  <a:lnTo>
                    <a:pt x="1657" y="32559"/>
                  </a:lnTo>
                  <a:lnTo>
                    <a:pt x="1440" y="32954"/>
                  </a:lnTo>
                  <a:lnTo>
                    <a:pt x="1243" y="33388"/>
                  </a:lnTo>
                  <a:lnTo>
                    <a:pt x="1065" y="33802"/>
                  </a:lnTo>
                  <a:lnTo>
                    <a:pt x="907" y="34236"/>
                  </a:lnTo>
                  <a:lnTo>
                    <a:pt x="750" y="34670"/>
                  </a:lnTo>
                  <a:lnTo>
                    <a:pt x="612" y="35123"/>
                  </a:lnTo>
                  <a:lnTo>
                    <a:pt x="473" y="35577"/>
                  </a:lnTo>
                  <a:lnTo>
                    <a:pt x="375" y="36030"/>
                  </a:lnTo>
                  <a:lnTo>
                    <a:pt x="276" y="36504"/>
                  </a:lnTo>
                  <a:lnTo>
                    <a:pt x="197" y="36977"/>
                  </a:lnTo>
                  <a:lnTo>
                    <a:pt x="138" y="37450"/>
                  </a:lnTo>
                  <a:lnTo>
                    <a:pt x="99" y="37923"/>
                  </a:lnTo>
                  <a:lnTo>
                    <a:pt x="79" y="38416"/>
                  </a:lnTo>
                  <a:lnTo>
                    <a:pt x="59" y="38909"/>
                  </a:lnTo>
                  <a:lnTo>
                    <a:pt x="79" y="39383"/>
                  </a:lnTo>
                  <a:lnTo>
                    <a:pt x="99" y="39876"/>
                  </a:lnTo>
                  <a:lnTo>
                    <a:pt x="138" y="40349"/>
                  </a:lnTo>
                  <a:lnTo>
                    <a:pt x="197" y="40822"/>
                  </a:lnTo>
                  <a:lnTo>
                    <a:pt x="276" y="41296"/>
                  </a:lnTo>
                  <a:lnTo>
                    <a:pt x="375" y="41769"/>
                  </a:lnTo>
                  <a:lnTo>
                    <a:pt x="473" y="42222"/>
                  </a:lnTo>
                  <a:lnTo>
                    <a:pt x="612" y="42676"/>
                  </a:lnTo>
                  <a:lnTo>
                    <a:pt x="750" y="43130"/>
                  </a:lnTo>
                  <a:lnTo>
                    <a:pt x="907" y="43563"/>
                  </a:lnTo>
                  <a:lnTo>
                    <a:pt x="1065" y="43997"/>
                  </a:lnTo>
                  <a:lnTo>
                    <a:pt x="1243" y="44431"/>
                  </a:lnTo>
                  <a:lnTo>
                    <a:pt x="1440" y="44845"/>
                  </a:lnTo>
                  <a:lnTo>
                    <a:pt x="1657" y="45240"/>
                  </a:lnTo>
                  <a:lnTo>
                    <a:pt x="1874" y="45654"/>
                  </a:lnTo>
                  <a:lnTo>
                    <a:pt x="2110" y="46048"/>
                  </a:lnTo>
                  <a:lnTo>
                    <a:pt x="2367" y="46423"/>
                  </a:lnTo>
                  <a:lnTo>
                    <a:pt x="2623" y="46798"/>
                  </a:lnTo>
                  <a:lnTo>
                    <a:pt x="2899" y="47172"/>
                  </a:lnTo>
                  <a:lnTo>
                    <a:pt x="3195" y="47527"/>
                  </a:lnTo>
                  <a:lnTo>
                    <a:pt x="3491" y="47863"/>
                  </a:lnTo>
                  <a:lnTo>
                    <a:pt x="3787" y="48198"/>
                  </a:lnTo>
                  <a:lnTo>
                    <a:pt x="4102" y="48533"/>
                  </a:lnTo>
                  <a:lnTo>
                    <a:pt x="4437" y="48849"/>
                  </a:lnTo>
                  <a:lnTo>
                    <a:pt x="4792" y="49144"/>
                  </a:lnTo>
                  <a:lnTo>
                    <a:pt x="5128" y="49440"/>
                  </a:lnTo>
                  <a:lnTo>
                    <a:pt x="5502" y="49716"/>
                  </a:lnTo>
                  <a:lnTo>
                    <a:pt x="5857" y="49973"/>
                  </a:lnTo>
                  <a:lnTo>
                    <a:pt x="6252" y="50229"/>
                  </a:lnTo>
                  <a:lnTo>
                    <a:pt x="6626" y="50485"/>
                  </a:lnTo>
                  <a:lnTo>
                    <a:pt x="7040" y="50702"/>
                  </a:lnTo>
                  <a:lnTo>
                    <a:pt x="7435" y="50919"/>
                  </a:lnTo>
                  <a:lnTo>
                    <a:pt x="7040" y="51136"/>
                  </a:lnTo>
                  <a:lnTo>
                    <a:pt x="6626" y="51373"/>
                  </a:lnTo>
                  <a:lnTo>
                    <a:pt x="6252" y="51609"/>
                  </a:lnTo>
                  <a:lnTo>
                    <a:pt x="5857" y="51866"/>
                  </a:lnTo>
                  <a:lnTo>
                    <a:pt x="5502" y="52142"/>
                  </a:lnTo>
                  <a:lnTo>
                    <a:pt x="5128" y="52418"/>
                  </a:lnTo>
                  <a:lnTo>
                    <a:pt x="4792" y="52694"/>
                  </a:lnTo>
                  <a:lnTo>
                    <a:pt x="4437" y="53010"/>
                  </a:lnTo>
                  <a:lnTo>
                    <a:pt x="4102" y="53325"/>
                  </a:lnTo>
                  <a:lnTo>
                    <a:pt x="3787" y="53641"/>
                  </a:lnTo>
                  <a:lnTo>
                    <a:pt x="3491" y="53976"/>
                  </a:lnTo>
                  <a:lnTo>
                    <a:pt x="3195" y="54331"/>
                  </a:lnTo>
                  <a:lnTo>
                    <a:pt x="2899" y="54686"/>
                  </a:lnTo>
                  <a:lnTo>
                    <a:pt x="2623" y="55041"/>
                  </a:lnTo>
                  <a:lnTo>
                    <a:pt x="2367" y="55415"/>
                  </a:lnTo>
                  <a:lnTo>
                    <a:pt x="2110" y="55810"/>
                  </a:lnTo>
                  <a:lnTo>
                    <a:pt x="1874" y="56204"/>
                  </a:lnTo>
                  <a:lnTo>
                    <a:pt x="1657" y="56599"/>
                  </a:lnTo>
                  <a:lnTo>
                    <a:pt x="1440" y="57013"/>
                  </a:lnTo>
                  <a:lnTo>
                    <a:pt x="1243" y="57427"/>
                  </a:lnTo>
                  <a:lnTo>
                    <a:pt x="1065" y="57841"/>
                  </a:lnTo>
                  <a:lnTo>
                    <a:pt x="907" y="58275"/>
                  </a:lnTo>
                  <a:lnTo>
                    <a:pt x="750" y="58729"/>
                  </a:lnTo>
                  <a:lnTo>
                    <a:pt x="612" y="59162"/>
                  </a:lnTo>
                  <a:lnTo>
                    <a:pt x="473" y="59616"/>
                  </a:lnTo>
                  <a:lnTo>
                    <a:pt x="375" y="60089"/>
                  </a:lnTo>
                  <a:lnTo>
                    <a:pt x="276" y="60543"/>
                  </a:lnTo>
                  <a:lnTo>
                    <a:pt x="197" y="61016"/>
                  </a:lnTo>
                  <a:lnTo>
                    <a:pt x="138" y="61489"/>
                  </a:lnTo>
                  <a:lnTo>
                    <a:pt x="99" y="61963"/>
                  </a:lnTo>
                  <a:lnTo>
                    <a:pt x="79" y="62456"/>
                  </a:lnTo>
                  <a:lnTo>
                    <a:pt x="59" y="62949"/>
                  </a:lnTo>
                  <a:lnTo>
                    <a:pt x="79" y="63639"/>
                  </a:lnTo>
                  <a:lnTo>
                    <a:pt x="138" y="64329"/>
                  </a:lnTo>
                  <a:lnTo>
                    <a:pt x="217" y="65000"/>
                  </a:lnTo>
                  <a:lnTo>
                    <a:pt x="335" y="65670"/>
                  </a:lnTo>
                  <a:lnTo>
                    <a:pt x="493" y="66321"/>
                  </a:lnTo>
                  <a:lnTo>
                    <a:pt x="671" y="66952"/>
                  </a:lnTo>
                  <a:lnTo>
                    <a:pt x="888" y="67583"/>
                  </a:lnTo>
                  <a:lnTo>
                    <a:pt x="1124" y="68194"/>
                  </a:lnTo>
                  <a:lnTo>
                    <a:pt x="1400" y="68806"/>
                  </a:lnTo>
                  <a:lnTo>
                    <a:pt x="1696" y="69378"/>
                  </a:lnTo>
                  <a:lnTo>
                    <a:pt x="2031" y="69949"/>
                  </a:lnTo>
                  <a:lnTo>
                    <a:pt x="2367" y="70502"/>
                  </a:lnTo>
                  <a:lnTo>
                    <a:pt x="2741" y="71014"/>
                  </a:lnTo>
                  <a:lnTo>
                    <a:pt x="3155" y="71527"/>
                  </a:lnTo>
                  <a:lnTo>
                    <a:pt x="3570" y="72020"/>
                  </a:lnTo>
                  <a:lnTo>
                    <a:pt x="4023" y="72493"/>
                  </a:lnTo>
                  <a:lnTo>
                    <a:pt x="4496" y="72927"/>
                  </a:lnTo>
                  <a:lnTo>
                    <a:pt x="4989" y="73361"/>
                  </a:lnTo>
                  <a:lnTo>
                    <a:pt x="5482" y="73756"/>
                  </a:lnTo>
                  <a:lnTo>
                    <a:pt x="6015" y="74130"/>
                  </a:lnTo>
                  <a:lnTo>
                    <a:pt x="6567" y="74485"/>
                  </a:lnTo>
                  <a:lnTo>
                    <a:pt x="7139" y="74820"/>
                  </a:lnTo>
                  <a:lnTo>
                    <a:pt x="7711" y="75116"/>
                  </a:lnTo>
                  <a:lnTo>
                    <a:pt x="8303" y="75373"/>
                  </a:lnTo>
                  <a:lnTo>
                    <a:pt x="8934" y="75629"/>
                  </a:lnTo>
                  <a:lnTo>
                    <a:pt x="9545" y="75826"/>
                  </a:lnTo>
                  <a:lnTo>
                    <a:pt x="10196" y="76023"/>
                  </a:lnTo>
                  <a:lnTo>
                    <a:pt x="10846" y="76161"/>
                  </a:lnTo>
                  <a:lnTo>
                    <a:pt x="11517" y="76280"/>
                  </a:lnTo>
                  <a:lnTo>
                    <a:pt x="12187" y="76378"/>
                  </a:lnTo>
                  <a:lnTo>
                    <a:pt x="12878" y="76418"/>
                  </a:lnTo>
                  <a:lnTo>
                    <a:pt x="13568" y="76438"/>
                  </a:lnTo>
                  <a:lnTo>
                    <a:pt x="14258" y="76418"/>
                  </a:lnTo>
                  <a:lnTo>
                    <a:pt x="14948" y="76378"/>
                  </a:lnTo>
                  <a:lnTo>
                    <a:pt x="15619" y="76280"/>
                  </a:lnTo>
                  <a:lnTo>
                    <a:pt x="16289" y="76161"/>
                  </a:lnTo>
                  <a:lnTo>
                    <a:pt x="16940" y="76023"/>
                  </a:lnTo>
                  <a:lnTo>
                    <a:pt x="17571" y="75826"/>
                  </a:lnTo>
                  <a:lnTo>
                    <a:pt x="18202" y="75629"/>
                  </a:lnTo>
                  <a:lnTo>
                    <a:pt x="18813" y="75373"/>
                  </a:lnTo>
                  <a:lnTo>
                    <a:pt x="19405" y="75116"/>
                  </a:lnTo>
                  <a:lnTo>
                    <a:pt x="19997" y="74820"/>
                  </a:lnTo>
                  <a:lnTo>
                    <a:pt x="20569" y="74485"/>
                  </a:lnTo>
                  <a:lnTo>
                    <a:pt x="21101" y="74130"/>
                  </a:lnTo>
                  <a:lnTo>
                    <a:pt x="21634" y="73756"/>
                  </a:lnTo>
                  <a:lnTo>
                    <a:pt x="22146" y="73361"/>
                  </a:lnTo>
                  <a:lnTo>
                    <a:pt x="22639" y="72927"/>
                  </a:lnTo>
                  <a:lnTo>
                    <a:pt x="23113" y="72493"/>
                  </a:lnTo>
                  <a:lnTo>
                    <a:pt x="23546" y="72020"/>
                  </a:lnTo>
                  <a:lnTo>
                    <a:pt x="23980" y="71527"/>
                  </a:lnTo>
                  <a:lnTo>
                    <a:pt x="24375" y="71014"/>
                  </a:lnTo>
                  <a:lnTo>
                    <a:pt x="24749" y="70502"/>
                  </a:lnTo>
                  <a:lnTo>
                    <a:pt x="25104" y="69949"/>
                  </a:lnTo>
                  <a:lnTo>
                    <a:pt x="25440" y="69378"/>
                  </a:lnTo>
                  <a:lnTo>
                    <a:pt x="25735" y="68806"/>
                  </a:lnTo>
                  <a:lnTo>
                    <a:pt x="25992" y="68194"/>
                  </a:lnTo>
                  <a:lnTo>
                    <a:pt x="26248" y="67583"/>
                  </a:lnTo>
                  <a:lnTo>
                    <a:pt x="26445" y="66952"/>
                  </a:lnTo>
                  <a:lnTo>
                    <a:pt x="26643" y="66321"/>
                  </a:lnTo>
                  <a:lnTo>
                    <a:pt x="26781" y="65670"/>
                  </a:lnTo>
                  <a:lnTo>
                    <a:pt x="26899" y="65000"/>
                  </a:lnTo>
                  <a:lnTo>
                    <a:pt x="26997" y="64329"/>
                  </a:lnTo>
                  <a:lnTo>
                    <a:pt x="27037" y="63639"/>
                  </a:lnTo>
                  <a:lnTo>
                    <a:pt x="27057" y="62949"/>
                  </a:lnTo>
                  <a:lnTo>
                    <a:pt x="27057" y="62456"/>
                  </a:lnTo>
                  <a:lnTo>
                    <a:pt x="27017" y="61963"/>
                  </a:lnTo>
                  <a:lnTo>
                    <a:pt x="26978" y="61489"/>
                  </a:lnTo>
                  <a:lnTo>
                    <a:pt x="26919" y="61016"/>
                  </a:lnTo>
                  <a:lnTo>
                    <a:pt x="26840" y="60543"/>
                  </a:lnTo>
                  <a:lnTo>
                    <a:pt x="26761" y="60089"/>
                  </a:lnTo>
                  <a:lnTo>
                    <a:pt x="26643" y="59616"/>
                  </a:lnTo>
                  <a:lnTo>
                    <a:pt x="26524" y="59162"/>
                  </a:lnTo>
                  <a:lnTo>
                    <a:pt x="26386" y="58729"/>
                  </a:lnTo>
                  <a:lnTo>
                    <a:pt x="26228" y="58275"/>
                  </a:lnTo>
                  <a:lnTo>
                    <a:pt x="26071" y="57841"/>
                  </a:lnTo>
                  <a:lnTo>
                    <a:pt x="25873" y="57427"/>
                  </a:lnTo>
                  <a:lnTo>
                    <a:pt x="25676" y="57013"/>
                  </a:lnTo>
                  <a:lnTo>
                    <a:pt x="25479" y="56599"/>
                  </a:lnTo>
                  <a:lnTo>
                    <a:pt x="25242" y="56204"/>
                  </a:lnTo>
                  <a:lnTo>
                    <a:pt x="25006" y="55810"/>
                  </a:lnTo>
                  <a:lnTo>
                    <a:pt x="24769" y="55415"/>
                  </a:lnTo>
                  <a:lnTo>
                    <a:pt x="24493" y="55041"/>
                  </a:lnTo>
                  <a:lnTo>
                    <a:pt x="24237" y="54686"/>
                  </a:lnTo>
                  <a:lnTo>
                    <a:pt x="23941" y="54331"/>
                  </a:lnTo>
                  <a:lnTo>
                    <a:pt x="23645" y="53976"/>
                  </a:lnTo>
                  <a:lnTo>
                    <a:pt x="23329" y="53641"/>
                  </a:lnTo>
                  <a:lnTo>
                    <a:pt x="23014" y="53325"/>
                  </a:lnTo>
                  <a:lnTo>
                    <a:pt x="22679" y="53010"/>
                  </a:lnTo>
                  <a:lnTo>
                    <a:pt x="22343" y="52694"/>
                  </a:lnTo>
                  <a:lnTo>
                    <a:pt x="21988" y="52418"/>
                  </a:lnTo>
                  <a:lnTo>
                    <a:pt x="21634" y="52142"/>
                  </a:lnTo>
                  <a:lnTo>
                    <a:pt x="21259" y="51866"/>
                  </a:lnTo>
                  <a:lnTo>
                    <a:pt x="20884" y="51609"/>
                  </a:lnTo>
                  <a:lnTo>
                    <a:pt x="20490" y="51373"/>
                  </a:lnTo>
                  <a:lnTo>
                    <a:pt x="20095" y="51136"/>
                  </a:lnTo>
                  <a:lnTo>
                    <a:pt x="19681" y="50919"/>
                  </a:lnTo>
                  <a:lnTo>
                    <a:pt x="20095" y="50702"/>
                  </a:lnTo>
                  <a:lnTo>
                    <a:pt x="20490" y="50485"/>
                  </a:lnTo>
                  <a:lnTo>
                    <a:pt x="20884" y="50229"/>
                  </a:lnTo>
                  <a:lnTo>
                    <a:pt x="21259" y="49973"/>
                  </a:lnTo>
                  <a:lnTo>
                    <a:pt x="21634" y="49716"/>
                  </a:lnTo>
                  <a:lnTo>
                    <a:pt x="21988" y="49440"/>
                  </a:lnTo>
                  <a:lnTo>
                    <a:pt x="22343" y="49144"/>
                  </a:lnTo>
                  <a:lnTo>
                    <a:pt x="22679" y="48849"/>
                  </a:lnTo>
                  <a:lnTo>
                    <a:pt x="23014" y="48533"/>
                  </a:lnTo>
                  <a:lnTo>
                    <a:pt x="23329" y="48198"/>
                  </a:lnTo>
                  <a:lnTo>
                    <a:pt x="23645" y="47863"/>
                  </a:lnTo>
                  <a:lnTo>
                    <a:pt x="23941" y="47527"/>
                  </a:lnTo>
                  <a:lnTo>
                    <a:pt x="24237" y="47172"/>
                  </a:lnTo>
                  <a:lnTo>
                    <a:pt x="24493" y="46798"/>
                  </a:lnTo>
                  <a:lnTo>
                    <a:pt x="24769" y="46423"/>
                  </a:lnTo>
                  <a:lnTo>
                    <a:pt x="25006" y="46048"/>
                  </a:lnTo>
                  <a:lnTo>
                    <a:pt x="25242" y="45654"/>
                  </a:lnTo>
                  <a:lnTo>
                    <a:pt x="25479" y="45240"/>
                  </a:lnTo>
                  <a:lnTo>
                    <a:pt x="25676" y="44845"/>
                  </a:lnTo>
                  <a:lnTo>
                    <a:pt x="25873" y="44431"/>
                  </a:lnTo>
                  <a:lnTo>
                    <a:pt x="26071" y="43997"/>
                  </a:lnTo>
                  <a:lnTo>
                    <a:pt x="26228" y="43563"/>
                  </a:lnTo>
                  <a:lnTo>
                    <a:pt x="26386" y="43130"/>
                  </a:lnTo>
                  <a:lnTo>
                    <a:pt x="26524" y="42676"/>
                  </a:lnTo>
                  <a:lnTo>
                    <a:pt x="26643" y="42222"/>
                  </a:lnTo>
                  <a:lnTo>
                    <a:pt x="26761" y="41769"/>
                  </a:lnTo>
                  <a:lnTo>
                    <a:pt x="26840" y="41296"/>
                  </a:lnTo>
                  <a:lnTo>
                    <a:pt x="26919" y="40822"/>
                  </a:lnTo>
                  <a:lnTo>
                    <a:pt x="26978" y="40349"/>
                  </a:lnTo>
                  <a:lnTo>
                    <a:pt x="27017" y="39876"/>
                  </a:lnTo>
                  <a:lnTo>
                    <a:pt x="27057" y="39383"/>
                  </a:lnTo>
                  <a:lnTo>
                    <a:pt x="27057" y="38909"/>
                  </a:lnTo>
                  <a:lnTo>
                    <a:pt x="27057" y="38416"/>
                  </a:lnTo>
                  <a:lnTo>
                    <a:pt x="27017" y="37923"/>
                  </a:lnTo>
                  <a:lnTo>
                    <a:pt x="26978" y="37450"/>
                  </a:lnTo>
                  <a:lnTo>
                    <a:pt x="26919" y="36977"/>
                  </a:lnTo>
                  <a:lnTo>
                    <a:pt x="26840" y="36504"/>
                  </a:lnTo>
                  <a:lnTo>
                    <a:pt x="26761" y="36030"/>
                  </a:lnTo>
                  <a:lnTo>
                    <a:pt x="26643" y="35577"/>
                  </a:lnTo>
                  <a:lnTo>
                    <a:pt x="26524" y="35123"/>
                  </a:lnTo>
                  <a:lnTo>
                    <a:pt x="26386" y="34670"/>
                  </a:lnTo>
                  <a:lnTo>
                    <a:pt x="26228" y="34236"/>
                  </a:lnTo>
                  <a:lnTo>
                    <a:pt x="26071" y="33802"/>
                  </a:lnTo>
                  <a:lnTo>
                    <a:pt x="25873" y="33388"/>
                  </a:lnTo>
                  <a:lnTo>
                    <a:pt x="25676" y="32954"/>
                  </a:lnTo>
                  <a:lnTo>
                    <a:pt x="25479" y="32559"/>
                  </a:lnTo>
                  <a:lnTo>
                    <a:pt x="25242" y="32145"/>
                  </a:lnTo>
                  <a:lnTo>
                    <a:pt x="25006" y="31751"/>
                  </a:lnTo>
                  <a:lnTo>
                    <a:pt x="24769" y="31376"/>
                  </a:lnTo>
                  <a:lnTo>
                    <a:pt x="24493" y="31002"/>
                  </a:lnTo>
                  <a:lnTo>
                    <a:pt x="24237" y="30627"/>
                  </a:lnTo>
                  <a:lnTo>
                    <a:pt x="23941" y="30272"/>
                  </a:lnTo>
                  <a:lnTo>
                    <a:pt x="23645" y="29937"/>
                  </a:lnTo>
                  <a:lnTo>
                    <a:pt x="23329" y="29601"/>
                  </a:lnTo>
                  <a:lnTo>
                    <a:pt x="23014" y="29266"/>
                  </a:lnTo>
                  <a:lnTo>
                    <a:pt x="22679" y="28951"/>
                  </a:lnTo>
                  <a:lnTo>
                    <a:pt x="22343" y="28655"/>
                  </a:lnTo>
                  <a:lnTo>
                    <a:pt x="21988" y="28359"/>
                  </a:lnTo>
                  <a:lnTo>
                    <a:pt x="21634" y="28083"/>
                  </a:lnTo>
                  <a:lnTo>
                    <a:pt x="21259" y="27827"/>
                  </a:lnTo>
                  <a:lnTo>
                    <a:pt x="20884" y="27570"/>
                  </a:lnTo>
                  <a:lnTo>
                    <a:pt x="20490" y="27314"/>
                  </a:lnTo>
                  <a:lnTo>
                    <a:pt x="20095" y="27097"/>
                  </a:lnTo>
                  <a:lnTo>
                    <a:pt x="19681" y="26880"/>
                  </a:lnTo>
                  <a:lnTo>
                    <a:pt x="19760" y="26900"/>
                  </a:lnTo>
                  <a:lnTo>
                    <a:pt x="19938" y="26900"/>
                  </a:lnTo>
                  <a:lnTo>
                    <a:pt x="20036" y="26860"/>
                  </a:lnTo>
                  <a:lnTo>
                    <a:pt x="20253" y="26781"/>
                  </a:lnTo>
                  <a:lnTo>
                    <a:pt x="20509" y="26624"/>
                  </a:lnTo>
                  <a:lnTo>
                    <a:pt x="20805" y="26446"/>
                  </a:lnTo>
                  <a:lnTo>
                    <a:pt x="21101" y="26209"/>
                  </a:lnTo>
                  <a:lnTo>
                    <a:pt x="21397" y="25973"/>
                  </a:lnTo>
                  <a:lnTo>
                    <a:pt x="21712" y="25716"/>
                  </a:lnTo>
                  <a:lnTo>
                    <a:pt x="22324" y="25164"/>
                  </a:lnTo>
                  <a:lnTo>
                    <a:pt x="22856" y="24632"/>
                  </a:lnTo>
                  <a:lnTo>
                    <a:pt x="23290" y="24198"/>
                  </a:lnTo>
                  <a:lnTo>
                    <a:pt x="23546" y="23922"/>
                  </a:lnTo>
                  <a:lnTo>
                    <a:pt x="23961" y="23468"/>
                  </a:lnTo>
                  <a:lnTo>
                    <a:pt x="24335" y="22975"/>
                  </a:lnTo>
                  <a:lnTo>
                    <a:pt x="24690" y="22482"/>
                  </a:lnTo>
                  <a:lnTo>
                    <a:pt x="25025" y="21970"/>
                  </a:lnTo>
                  <a:lnTo>
                    <a:pt x="25341" y="21437"/>
                  </a:lnTo>
                  <a:lnTo>
                    <a:pt x="25637" y="20905"/>
                  </a:lnTo>
                  <a:lnTo>
                    <a:pt x="25893" y="20352"/>
                  </a:lnTo>
                  <a:lnTo>
                    <a:pt x="26130" y="19781"/>
                  </a:lnTo>
                  <a:lnTo>
                    <a:pt x="26268" y="19445"/>
                  </a:lnTo>
                  <a:lnTo>
                    <a:pt x="26386" y="19090"/>
                  </a:lnTo>
                  <a:lnTo>
                    <a:pt x="26583" y="18380"/>
                  </a:lnTo>
                  <a:lnTo>
                    <a:pt x="26741" y="17651"/>
                  </a:lnTo>
                  <a:lnTo>
                    <a:pt x="26879" y="16901"/>
                  </a:lnTo>
                  <a:lnTo>
                    <a:pt x="26978" y="16152"/>
                  </a:lnTo>
                  <a:lnTo>
                    <a:pt x="27057" y="15403"/>
                  </a:lnTo>
                  <a:lnTo>
                    <a:pt x="27096" y="14633"/>
                  </a:lnTo>
                  <a:lnTo>
                    <a:pt x="27116" y="13864"/>
                  </a:lnTo>
                  <a:lnTo>
                    <a:pt x="27136" y="13095"/>
                  </a:lnTo>
                  <a:lnTo>
                    <a:pt x="27116" y="12326"/>
                  </a:lnTo>
                  <a:lnTo>
                    <a:pt x="27076" y="10788"/>
                  </a:lnTo>
                  <a:lnTo>
                    <a:pt x="27017" y="9270"/>
                  </a:lnTo>
                  <a:lnTo>
                    <a:pt x="26978" y="7790"/>
                  </a:lnTo>
                  <a:lnTo>
                    <a:pt x="26938" y="7376"/>
                  </a:lnTo>
                  <a:lnTo>
                    <a:pt x="26859" y="6943"/>
                  </a:lnTo>
                  <a:lnTo>
                    <a:pt x="26761" y="6489"/>
                  </a:lnTo>
                  <a:lnTo>
                    <a:pt x="26623" y="6055"/>
                  </a:lnTo>
                  <a:lnTo>
                    <a:pt x="26465" y="5621"/>
                  </a:lnTo>
                  <a:lnTo>
                    <a:pt x="26288" y="5187"/>
                  </a:lnTo>
                  <a:lnTo>
                    <a:pt x="26110" y="4793"/>
                  </a:lnTo>
                  <a:lnTo>
                    <a:pt x="25913" y="4418"/>
                  </a:lnTo>
                  <a:lnTo>
                    <a:pt x="25795" y="4221"/>
                  </a:lnTo>
                  <a:lnTo>
                    <a:pt x="25676" y="4024"/>
                  </a:lnTo>
                  <a:lnTo>
                    <a:pt x="25538" y="3846"/>
                  </a:lnTo>
                  <a:lnTo>
                    <a:pt x="25380" y="3689"/>
                  </a:lnTo>
                  <a:lnTo>
                    <a:pt x="25223" y="3531"/>
                  </a:lnTo>
                  <a:lnTo>
                    <a:pt x="25065" y="3373"/>
                  </a:lnTo>
                  <a:lnTo>
                    <a:pt x="24868" y="3235"/>
                  </a:lnTo>
                  <a:lnTo>
                    <a:pt x="24690" y="3117"/>
                  </a:lnTo>
                  <a:lnTo>
                    <a:pt x="24493" y="3018"/>
                  </a:lnTo>
                  <a:lnTo>
                    <a:pt x="24296" y="2920"/>
                  </a:lnTo>
                  <a:lnTo>
                    <a:pt x="24079" y="2860"/>
                  </a:lnTo>
                  <a:lnTo>
                    <a:pt x="23882" y="2801"/>
                  </a:lnTo>
                  <a:lnTo>
                    <a:pt x="23665" y="2781"/>
                  </a:lnTo>
                  <a:lnTo>
                    <a:pt x="23448" y="2762"/>
                  </a:lnTo>
                  <a:lnTo>
                    <a:pt x="23231" y="2781"/>
                  </a:lnTo>
                  <a:lnTo>
                    <a:pt x="23014" y="2821"/>
                  </a:lnTo>
                  <a:lnTo>
                    <a:pt x="22817" y="2860"/>
                  </a:lnTo>
                  <a:lnTo>
                    <a:pt x="22620" y="2939"/>
                  </a:lnTo>
                  <a:lnTo>
                    <a:pt x="22442" y="3038"/>
                  </a:lnTo>
                  <a:lnTo>
                    <a:pt x="22265" y="3136"/>
                  </a:lnTo>
                  <a:lnTo>
                    <a:pt x="22107" y="3255"/>
                  </a:lnTo>
                  <a:lnTo>
                    <a:pt x="21949" y="3373"/>
                  </a:lnTo>
                  <a:lnTo>
                    <a:pt x="21791" y="3531"/>
                  </a:lnTo>
                  <a:lnTo>
                    <a:pt x="21634" y="3669"/>
                  </a:lnTo>
                  <a:lnTo>
                    <a:pt x="21377" y="4004"/>
                  </a:lnTo>
                  <a:lnTo>
                    <a:pt x="21121" y="4339"/>
                  </a:lnTo>
                  <a:lnTo>
                    <a:pt x="20884" y="4714"/>
                  </a:lnTo>
                  <a:lnTo>
                    <a:pt x="20667" y="5069"/>
                  </a:lnTo>
                  <a:lnTo>
                    <a:pt x="20509" y="4221"/>
                  </a:lnTo>
                  <a:lnTo>
                    <a:pt x="20431" y="3807"/>
                  </a:lnTo>
                  <a:lnTo>
                    <a:pt x="20312" y="3393"/>
                  </a:lnTo>
                  <a:lnTo>
                    <a:pt x="20194" y="2979"/>
                  </a:lnTo>
                  <a:lnTo>
                    <a:pt x="20036" y="2584"/>
                  </a:lnTo>
                  <a:lnTo>
                    <a:pt x="19859" y="2210"/>
                  </a:lnTo>
                  <a:lnTo>
                    <a:pt x="19661" y="1835"/>
                  </a:lnTo>
                  <a:lnTo>
                    <a:pt x="19543" y="1657"/>
                  </a:lnTo>
                  <a:lnTo>
                    <a:pt x="19405" y="1480"/>
                  </a:lnTo>
                  <a:lnTo>
                    <a:pt x="19267" y="1322"/>
                  </a:lnTo>
                  <a:lnTo>
                    <a:pt x="19109" y="1164"/>
                  </a:lnTo>
                  <a:lnTo>
                    <a:pt x="18952" y="1007"/>
                  </a:lnTo>
                  <a:lnTo>
                    <a:pt x="18794" y="888"/>
                  </a:lnTo>
                  <a:lnTo>
                    <a:pt x="18616" y="750"/>
                  </a:lnTo>
                  <a:lnTo>
                    <a:pt x="18439" y="652"/>
                  </a:lnTo>
                  <a:lnTo>
                    <a:pt x="18242" y="533"/>
                  </a:lnTo>
                  <a:lnTo>
                    <a:pt x="18044" y="454"/>
                  </a:lnTo>
                  <a:lnTo>
                    <a:pt x="17847" y="395"/>
                  </a:lnTo>
                  <a:lnTo>
                    <a:pt x="17650" y="336"/>
                  </a:lnTo>
                  <a:lnTo>
                    <a:pt x="17453" y="297"/>
                  </a:lnTo>
                  <a:lnTo>
                    <a:pt x="17236" y="277"/>
                  </a:lnTo>
                  <a:lnTo>
                    <a:pt x="17019" y="277"/>
                  </a:lnTo>
                  <a:lnTo>
                    <a:pt x="16822" y="316"/>
                  </a:lnTo>
                  <a:lnTo>
                    <a:pt x="16546" y="356"/>
                  </a:lnTo>
                  <a:lnTo>
                    <a:pt x="16309" y="454"/>
                  </a:lnTo>
                  <a:lnTo>
                    <a:pt x="16072" y="553"/>
                  </a:lnTo>
                  <a:lnTo>
                    <a:pt x="15836" y="691"/>
                  </a:lnTo>
                  <a:lnTo>
                    <a:pt x="15639" y="849"/>
                  </a:lnTo>
                  <a:lnTo>
                    <a:pt x="15441" y="1026"/>
                  </a:lnTo>
                  <a:lnTo>
                    <a:pt x="15244" y="1224"/>
                  </a:lnTo>
                  <a:lnTo>
                    <a:pt x="15067" y="1440"/>
                  </a:lnTo>
                  <a:lnTo>
                    <a:pt x="14909" y="1657"/>
                  </a:lnTo>
                  <a:lnTo>
                    <a:pt x="14751" y="1894"/>
                  </a:lnTo>
                  <a:lnTo>
                    <a:pt x="14455" y="2387"/>
                  </a:lnTo>
                  <a:lnTo>
                    <a:pt x="14199" y="2880"/>
                  </a:lnTo>
                  <a:lnTo>
                    <a:pt x="13962" y="3393"/>
                  </a:lnTo>
                  <a:lnTo>
                    <a:pt x="13923" y="3038"/>
                  </a:lnTo>
                  <a:lnTo>
                    <a:pt x="13824" y="2683"/>
                  </a:lnTo>
                  <a:lnTo>
                    <a:pt x="13686" y="2348"/>
                  </a:lnTo>
                  <a:lnTo>
                    <a:pt x="13528" y="2032"/>
                  </a:lnTo>
                  <a:lnTo>
                    <a:pt x="13351" y="1717"/>
                  </a:lnTo>
                  <a:lnTo>
                    <a:pt x="13134" y="1440"/>
                  </a:lnTo>
                  <a:lnTo>
                    <a:pt x="12878" y="1164"/>
                  </a:lnTo>
                  <a:lnTo>
                    <a:pt x="12621" y="928"/>
                  </a:lnTo>
                  <a:lnTo>
                    <a:pt x="12325" y="691"/>
                  </a:lnTo>
                  <a:lnTo>
                    <a:pt x="12030" y="514"/>
                  </a:lnTo>
                  <a:lnTo>
                    <a:pt x="11694" y="336"/>
                  </a:lnTo>
                  <a:lnTo>
                    <a:pt x="11359" y="198"/>
                  </a:lnTo>
                  <a:lnTo>
                    <a:pt x="11024" y="99"/>
                  </a:lnTo>
                  <a:lnTo>
                    <a:pt x="10669" y="40"/>
                  </a:lnTo>
                  <a:lnTo>
                    <a:pt x="10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55"/>
            <p:cNvSpPr/>
            <p:nvPr/>
          </p:nvSpPr>
          <p:spPr>
            <a:xfrm>
              <a:off x="15655795" y="-5591451"/>
              <a:ext cx="1356401" cy="3801370"/>
            </a:xfrm>
            <a:custGeom>
              <a:avLst/>
              <a:gdLst/>
              <a:ahLst/>
              <a:cxnLst/>
              <a:rect l="l" t="t" r="r" b="b"/>
              <a:pathLst>
                <a:path w="27373" h="76714" extrusionOk="0">
                  <a:moveTo>
                    <a:pt x="10413" y="257"/>
                  </a:moveTo>
                  <a:lnTo>
                    <a:pt x="10768" y="297"/>
                  </a:lnTo>
                  <a:lnTo>
                    <a:pt x="11103" y="356"/>
                  </a:lnTo>
                  <a:lnTo>
                    <a:pt x="11439" y="454"/>
                  </a:lnTo>
                  <a:lnTo>
                    <a:pt x="11754" y="592"/>
                  </a:lnTo>
                  <a:lnTo>
                    <a:pt x="12070" y="750"/>
                  </a:lnTo>
                  <a:lnTo>
                    <a:pt x="12366" y="947"/>
                  </a:lnTo>
                  <a:lnTo>
                    <a:pt x="12642" y="1164"/>
                  </a:lnTo>
                  <a:lnTo>
                    <a:pt x="12898" y="1401"/>
                  </a:lnTo>
                  <a:lnTo>
                    <a:pt x="13135" y="1657"/>
                  </a:lnTo>
                  <a:lnTo>
                    <a:pt x="13352" y="1933"/>
                  </a:lnTo>
                  <a:lnTo>
                    <a:pt x="13529" y="2229"/>
                  </a:lnTo>
                  <a:lnTo>
                    <a:pt x="13687" y="2545"/>
                  </a:lnTo>
                  <a:lnTo>
                    <a:pt x="13825" y="2860"/>
                  </a:lnTo>
                  <a:lnTo>
                    <a:pt x="13904" y="3196"/>
                  </a:lnTo>
                  <a:lnTo>
                    <a:pt x="13963" y="3551"/>
                  </a:lnTo>
                  <a:lnTo>
                    <a:pt x="14002" y="4044"/>
                  </a:lnTo>
                  <a:lnTo>
                    <a:pt x="14200" y="3590"/>
                  </a:lnTo>
                  <a:lnTo>
                    <a:pt x="14436" y="3077"/>
                  </a:lnTo>
                  <a:lnTo>
                    <a:pt x="14693" y="2565"/>
                  </a:lnTo>
                  <a:lnTo>
                    <a:pt x="14988" y="2091"/>
                  </a:lnTo>
                  <a:lnTo>
                    <a:pt x="15146" y="1855"/>
                  </a:lnTo>
                  <a:lnTo>
                    <a:pt x="15304" y="1638"/>
                  </a:lnTo>
                  <a:lnTo>
                    <a:pt x="15462" y="1440"/>
                  </a:lnTo>
                  <a:lnTo>
                    <a:pt x="15659" y="1263"/>
                  </a:lnTo>
                  <a:lnTo>
                    <a:pt x="15836" y="1085"/>
                  </a:lnTo>
                  <a:lnTo>
                    <a:pt x="16034" y="947"/>
                  </a:lnTo>
                  <a:lnTo>
                    <a:pt x="16251" y="809"/>
                  </a:lnTo>
                  <a:lnTo>
                    <a:pt x="16467" y="711"/>
                  </a:lnTo>
                  <a:lnTo>
                    <a:pt x="16704" y="632"/>
                  </a:lnTo>
                  <a:lnTo>
                    <a:pt x="16960" y="573"/>
                  </a:lnTo>
                  <a:lnTo>
                    <a:pt x="17158" y="553"/>
                  </a:lnTo>
                  <a:lnTo>
                    <a:pt x="17375" y="553"/>
                  </a:lnTo>
                  <a:lnTo>
                    <a:pt x="17572" y="573"/>
                  </a:lnTo>
                  <a:lnTo>
                    <a:pt x="17769" y="612"/>
                  </a:lnTo>
                  <a:lnTo>
                    <a:pt x="17966" y="671"/>
                  </a:lnTo>
                  <a:lnTo>
                    <a:pt x="18163" y="731"/>
                  </a:lnTo>
                  <a:lnTo>
                    <a:pt x="18341" y="829"/>
                  </a:lnTo>
                  <a:lnTo>
                    <a:pt x="18538" y="928"/>
                  </a:lnTo>
                  <a:lnTo>
                    <a:pt x="18696" y="1026"/>
                  </a:lnTo>
                  <a:lnTo>
                    <a:pt x="18873" y="1145"/>
                  </a:lnTo>
                  <a:lnTo>
                    <a:pt x="19031" y="1283"/>
                  </a:lnTo>
                  <a:lnTo>
                    <a:pt x="19169" y="1421"/>
                  </a:lnTo>
                  <a:lnTo>
                    <a:pt x="19445" y="1717"/>
                  </a:lnTo>
                  <a:lnTo>
                    <a:pt x="19662" y="2032"/>
                  </a:lnTo>
                  <a:lnTo>
                    <a:pt x="19879" y="2407"/>
                  </a:lnTo>
                  <a:lnTo>
                    <a:pt x="20057" y="2801"/>
                  </a:lnTo>
                  <a:lnTo>
                    <a:pt x="20195" y="3196"/>
                  </a:lnTo>
                  <a:lnTo>
                    <a:pt x="20313" y="3610"/>
                  </a:lnTo>
                  <a:lnTo>
                    <a:pt x="20431" y="4004"/>
                  </a:lnTo>
                  <a:lnTo>
                    <a:pt x="20510" y="4418"/>
                  </a:lnTo>
                  <a:lnTo>
                    <a:pt x="20668" y="5227"/>
                  </a:lnTo>
                  <a:lnTo>
                    <a:pt x="20727" y="5582"/>
                  </a:lnTo>
                  <a:lnTo>
                    <a:pt x="20905" y="5266"/>
                  </a:lnTo>
                  <a:lnTo>
                    <a:pt x="21121" y="4911"/>
                  </a:lnTo>
                  <a:lnTo>
                    <a:pt x="21358" y="4556"/>
                  </a:lnTo>
                  <a:lnTo>
                    <a:pt x="21595" y="4201"/>
                  </a:lnTo>
                  <a:lnTo>
                    <a:pt x="21871" y="3886"/>
                  </a:lnTo>
                  <a:lnTo>
                    <a:pt x="22147" y="3610"/>
                  </a:lnTo>
                  <a:lnTo>
                    <a:pt x="22305" y="3491"/>
                  </a:lnTo>
                  <a:lnTo>
                    <a:pt x="22462" y="3373"/>
                  </a:lnTo>
                  <a:lnTo>
                    <a:pt x="22620" y="3274"/>
                  </a:lnTo>
                  <a:lnTo>
                    <a:pt x="22798" y="3196"/>
                  </a:lnTo>
                  <a:lnTo>
                    <a:pt x="22975" y="3136"/>
                  </a:lnTo>
                  <a:lnTo>
                    <a:pt x="23153" y="3077"/>
                  </a:lnTo>
                  <a:lnTo>
                    <a:pt x="23370" y="3038"/>
                  </a:lnTo>
                  <a:lnTo>
                    <a:pt x="23784" y="3038"/>
                  </a:lnTo>
                  <a:lnTo>
                    <a:pt x="24001" y="3077"/>
                  </a:lnTo>
                  <a:lnTo>
                    <a:pt x="24198" y="3117"/>
                  </a:lnTo>
                  <a:lnTo>
                    <a:pt x="24395" y="3196"/>
                  </a:lnTo>
                  <a:lnTo>
                    <a:pt x="24592" y="3294"/>
                  </a:lnTo>
                  <a:lnTo>
                    <a:pt x="24770" y="3393"/>
                  </a:lnTo>
                  <a:lnTo>
                    <a:pt x="24947" y="3511"/>
                  </a:lnTo>
                  <a:lnTo>
                    <a:pt x="25125" y="3629"/>
                  </a:lnTo>
                  <a:lnTo>
                    <a:pt x="25282" y="3787"/>
                  </a:lnTo>
                  <a:lnTo>
                    <a:pt x="25440" y="3925"/>
                  </a:lnTo>
                  <a:lnTo>
                    <a:pt x="25578" y="4083"/>
                  </a:lnTo>
                  <a:lnTo>
                    <a:pt x="25697" y="4260"/>
                  </a:lnTo>
                  <a:lnTo>
                    <a:pt x="25815" y="4438"/>
                  </a:lnTo>
                  <a:lnTo>
                    <a:pt x="25914" y="4615"/>
                  </a:lnTo>
                  <a:lnTo>
                    <a:pt x="26111" y="4970"/>
                  </a:lnTo>
                  <a:lnTo>
                    <a:pt x="26288" y="5365"/>
                  </a:lnTo>
                  <a:lnTo>
                    <a:pt x="26466" y="5779"/>
                  </a:lnTo>
                  <a:lnTo>
                    <a:pt x="26623" y="6213"/>
                  </a:lnTo>
                  <a:lnTo>
                    <a:pt x="26742" y="6647"/>
                  </a:lnTo>
                  <a:lnTo>
                    <a:pt x="26860" y="7100"/>
                  </a:lnTo>
                  <a:lnTo>
                    <a:pt x="26919" y="7514"/>
                  </a:lnTo>
                  <a:lnTo>
                    <a:pt x="26959" y="7928"/>
                  </a:lnTo>
                  <a:lnTo>
                    <a:pt x="26998" y="8974"/>
                  </a:lnTo>
                  <a:lnTo>
                    <a:pt x="27038" y="10019"/>
                  </a:lnTo>
                  <a:lnTo>
                    <a:pt x="27077" y="11281"/>
                  </a:lnTo>
                  <a:lnTo>
                    <a:pt x="27116" y="12563"/>
                  </a:lnTo>
                  <a:lnTo>
                    <a:pt x="27116" y="13825"/>
                  </a:lnTo>
                  <a:lnTo>
                    <a:pt x="27097" y="14456"/>
                  </a:lnTo>
                  <a:lnTo>
                    <a:pt x="27077" y="15087"/>
                  </a:lnTo>
                  <a:lnTo>
                    <a:pt x="27038" y="15698"/>
                  </a:lnTo>
                  <a:lnTo>
                    <a:pt x="26959" y="16329"/>
                  </a:lnTo>
                  <a:lnTo>
                    <a:pt x="26880" y="16941"/>
                  </a:lnTo>
                  <a:lnTo>
                    <a:pt x="26781" y="17532"/>
                  </a:lnTo>
                  <a:lnTo>
                    <a:pt x="26663" y="18144"/>
                  </a:lnTo>
                  <a:lnTo>
                    <a:pt x="26505" y="18735"/>
                  </a:lnTo>
                  <a:lnTo>
                    <a:pt x="26328" y="19307"/>
                  </a:lnTo>
                  <a:lnTo>
                    <a:pt x="26130" y="19879"/>
                  </a:lnTo>
                  <a:lnTo>
                    <a:pt x="25894" y="20431"/>
                  </a:lnTo>
                  <a:lnTo>
                    <a:pt x="25637" y="20983"/>
                  </a:lnTo>
                  <a:lnTo>
                    <a:pt x="25342" y="21516"/>
                  </a:lnTo>
                  <a:lnTo>
                    <a:pt x="25046" y="22048"/>
                  </a:lnTo>
                  <a:lnTo>
                    <a:pt x="24711" y="22541"/>
                  </a:lnTo>
                  <a:lnTo>
                    <a:pt x="24356" y="23034"/>
                  </a:lnTo>
                  <a:lnTo>
                    <a:pt x="23981" y="23508"/>
                  </a:lnTo>
                  <a:lnTo>
                    <a:pt x="23567" y="23981"/>
                  </a:lnTo>
                  <a:lnTo>
                    <a:pt x="23133" y="24435"/>
                  </a:lnTo>
                  <a:lnTo>
                    <a:pt x="22620" y="24947"/>
                  </a:lnTo>
                  <a:lnTo>
                    <a:pt x="22068" y="25460"/>
                  </a:lnTo>
                  <a:lnTo>
                    <a:pt x="21496" y="25953"/>
                  </a:lnTo>
                  <a:lnTo>
                    <a:pt x="20964" y="26387"/>
                  </a:lnTo>
                  <a:lnTo>
                    <a:pt x="20727" y="26564"/>
                  </a:lnTo>
                  <a:lnTo>
                    <a:pt x="20490" y="26702"/>
                  </a:lnTo>
                  <a:lnTo>
                    <a:pt x="20293" y="26821"/>
                  </a:lnTo>
                  <a:lnTo>
                    <a:pt x="20116" y="26900"/>
                  </a:lnTo>
                  <a:lnTo>
                    <a:pt x="19978" y="26919"/>
                  </a:lnTo>
                  <a:lnTo>
                    <a:pt x="19919" y="26919"/>
                  </a:lnTo>
                  <a:lnTo>
                    <a:pt x="19859" y="26900"/>
                  </a:lnTo>
                  <a:lnTo>
                    <a:pt x="19741" y="27136"/>
                  </a:lnTo>
                  <a:lnTo>
                    <a:pt x="20175" y="27353"/>
                  </a:lnTo>
                  <a:lnTo>
                    <a:pt x="20569" y="27590"/>
                  </a:lnTo>
                  <a:lnTo>
                    <a:pt x="20964" y="27826"/>
                  </a:lnTo>
                  <a:lnTo>
                    <a:pt x="21358" y="28103"/>
                  </a:lnTo>
                  <a:lnTo>
                    <a:pt x="21733" y="28359"/>
                  </a:lnTo>
                  <a:lnTo>
                    <a:pt x="22088" y="28655"/>
                  </a:lnTo>
                  <a:lnTo>
                    <a:pt x="22443" y="28951"/>
                  </a:lnTo>
                  <a:lnTo>
                    <a:pt x="22798" y="29246"/>
                  </a:lnTo>
                  <a:lnTo>
                    <a:pt x="23113" y="29562"/>
                  </a:lnTo>
                  <a:lnTo>
                    <a:pt x="23429" y="29897"/>
                  </a:lnTo>
                  <a:lnTo>
                    <a:pt x="23744" y="30232"/>
                  </a:lnTo>
                  <a:lnTo>
                    <a:pt x="24040" y="30568"/>
                  </a:lnTo>
                  <a:lnTo>
                    <a:pt x="24316" y="30942"/>
                  </a:lnTo>
                  <a:lnTo>
                    <a:pt x="24592" y="31297"/>
                  </a:lnTo>
                  <a:lnTo>
                    <a:pt x="24849" y="31672"/>
                  </a:lnTo>
                  <a:lnTo>
                    <a:pt x="25085" y="32047"/>
                  </a:lnTo>
                  <a:lnTo>
                    <a:pt x="25322" y="32441"/>
                  </a:lnTo>
                  <a:lnTo>
                    <a:pt x="25539" y="32835"/>
                  </a:lnTo>
                  <a:lnTo>
                    <a:pt x="25736" y="33250"/>
                  </a:lnTo>
                  <a:lnTo>
                    <a:pt x="25933" y="33664"/>
                  </a:lnTo>
                  <a:lnTo>
                    <a:pt x="26111" y="34078"/>
                  </a:lnTo>
                  <a:lnTo>
                    <a:pt x="26268" y="34512"/>
                  </a:lnTo>
                  <a:lnTo>
                    <a:pt x="26407" y="34926"/>
                  </a:lnTo>
                  <a:lnTo>
                    <a:pt x="26545" y="35379"/>
                  </a:lnTo>
                  <a:lnTo>
                    <a:pt x="26663" y="35813"/>
                  </a:lnTo>
                  <a:lnTo>
                    <a:pt x="26762" y="36267"/>
                  </a:lnTo>
                  <a:lnTo>
                    <a:pt x="26840" y="36720"/>
                  </a:lnTo>
                  <a:lnTo>
                    <a:pt x="26919" y="37174"/>
                  </a:lnTo>
                  <a:lnTo>
                    <a:pt x="26978" y="37628"/>
                  </a:lnTo>
                  <a:lnTo>
                    <a:pt x="27018" y="38101"/>
                  </a:lnTo>
                  <a:lnTo>
                    <a:pt x="27038" y="38574"/>
                  </a:lnTo>
                  <a:lnTo>
                    <a:pt x="27057" y="39047"/>
                  </a:lnTo>
                  <a:lnTo>
                    <a:pt x="27038" y="39501"/>
                  </a:lnTo>
                  <a:lnTo>
                    <a:pt x="27018" y="39974"/>
                  </a:lnTo>
                  <a:lnTo>
                    <a:pt x="26978" y="40448"/>
                  </a:lnTo>
                  <a:lnTo>
                    <a:pt x="26919" y="40901"/>
                  </a:lnTo>
                  <a:lnTo>
                    <a:pt x="26840" y="41355"/>
                  </a:lnTo>
                  <a:lnTo>
                    <a:pt x="26762" y="41808"/>
                  </a:lnTo>
                  <a:lnTo>
                    <a:pt x="26663" y="42262"/>
                  </a:lnTo>
                  <a:lnTo>
                    <a:pt x="26545" y="42696"/>
                  </a:lnTo>
                  <a:lnTo>
                    <a:pt x="26407" y="43149"/>
                  </a:lnTo>
                  <a:lnTo>
                    <a:pt x="26268" y="43583"/>
                  </a:lnTo>
                  <a:lnTo>
                    <a:pt x="26111" y="43997"/>
                  </a:lnTo>
                  <a:lnTo>
                    <a:pt x="25933" y="44411"/>
                  </a:lnTo>
                  <a:lnTo>
                    <a:pt x="25736" y="44826"/>
                  </a:lnTo>
                  <a:lnTo>
                    <a:pt x="25539" y="45240"/>
                  </a:lnTo>
                  <a:lnTo>
                    <a:pt x="25322" y="45634"/>
                  </a:lnTo>
                  <a:lnTo>
                    <a:pt x="25085" y="46028"/>
                  </a:lnTo>
                  <a:lnTo>
                    <a:pt x="24849" y="46403"/>
                  </a:lnTo>
                  <a:lnTo>
                    <a:pt x="24592" y="46778"/>
                  </a:lnTo>
                  <a:lnTo>
                    <a:pt x="24316" y="47153"/>
                  </a:lnTo>
                  <a:lnTo>
                    <a:pt x="24040" y="47508"/>
                  </a:lnTo>
                  <a:lnTo>
                    <a:pt x="23744" y="47843"/>
                  </a:lnTo>
                  <a:lnTo>
                    <a:pt x="23429" y="48178"/>
                  </a:lnTo>
                  <a:lnTo>
                    <a:pt x="23113" y="48513"/>
                  </a:lnTo>
                  <a:lnTo>
                    <a:pt x="22798" y="48829"/>
                  </a:lnTo>
                  <a:lnTo>
                    <a:pt x="22443" y="49125"/>
                  </a:lnTo>
                  <a:lnTo>
                    <a:pt x="22088" y="49420"/>
                  </a:lnTo>
                  <a:lnTo>
                    <a:pt x="21733" y="49716"/>
                  </a:lnTo>
                  <a:lnTo>
                    <a:pt x="21358" y="49973"/>
                  </a:lnTo>
                  <a:lnTo>
                    <a:pt x="20964" y="50249"/>
                  </a:lnTo>
                  <a:lnTo>
                    <a:pt x="20569" y="50485"/>
                  </a:lnTo>
                  <a:lnTo>
                    <a:pt x="20175" y="50722"/>
                  </a:lnTo>
                  <a:lnTo>
                    <a:pt x="19741" y="50939"/>
                  </a:lnTo>
                  <a:lnTo>
                    <a:pt x="19524" y="51057"/>
                  </a:lnTo>
                  <a:lnTo>
                    <a:pt x="19741" y="51176"/>
                  </a:lnTo>
                  <a:lnTo>
                    <a:pt x="20175" y="51392"/>
                  </a:lnTo>
                  <a:lnTo>
                    <a:pt x="20569" y="51629"/>
                  </a:lnTo>
                  <a:lnTo>
                    <a:pt x="20964" y="51885"/>
                  </a:lnTo>
                  <a:lnTo>
                    <a:pt x="21358" y="52142"/>
                  </a:lnTo>
                  <a:lnTo>
                    <a:pt x="21733" y="52418"/>
                  </a:lnTo>
                  <a:lnTo>
                    <a:pt x="22088" y="52694"/>
                  </a:lnTo>
                  <a:lnTo>
                    <a:pt x="22443" y="52990"/>
                  </a:lnTo>
                  <a:lnTo>
                    <a:pt x="22798" y="53305"/>
                  </a:lnTo>
                  <a:lnTo>
                    <a:pt x="23113" y="53621"/>
                  </a:lnTo>
                  <a:lnTo>
                    <a:pt x="23429" y="53936"/>
                  </a:lnTo>
                  <a:lnTo>
                    <a:pt x="23744" y="54272"/>
                  </a:lnTo>
                  <a:lnTo>
                    <a:pt x="24040" y="54627"/>
                  </a:lnTo>
                  <a:lnTo>
                    <a:pt x="24316" y="54982"/>
                  </a:lnTo>
                  <a:lnTo>
                    <a:pt x="24592" y="55337"/>
                  </a:lnTo>
                  <a:lnTo>
                    <a:pt x="24849" y="55711"/>
                  </a:lnTo>
                  <a:lnTo>
                    <a:pt x="25085" y="56106"/>
                  </a:lnTo>
                  <a:lnTo>
                    <a:pt x="25322" y="56500"/>
                  </a:lnTo>
                  <a:lnTo>
                    <a:pt x="25539" y="56894"/>
                  </a:lnTo>
                  <a:lnTo>
                    <a:pt x="25736" y="57289"/>
                  </a:lnTo>
                  <a:lnTo>
                    <a:pt x="25933" y="57703"/>
                  </a:lnTo>
                  <a:lnTo>
                    <a:pt x="26111" y="58117"/>
                  </a:lnTo>
                  <a:lnTo>
                    <a:pt x="26268" y="58551"/>
                  </a:lnTo>
                  <a:lnTo>
                    <a:pt x="26407" y="58985"/>
                  </a:lnTo>
                  <a:lnTo>
                    <a:pt x="26545" y="59419"/>
                  </a:lnTo>
                  <a:lnTo>
                    <a:pt x="26663" y="59853"/>
                  </a:lnTo>
                  <a:lnTo>
                    <a:pt x="26762" y="60306"/>
                  </a:lnTo>
                  <a:lnTo>
                    <a:pt x="26840" y="60760"/>
                  </a:lnTo>
                  <a:lnTo>
                    <a:pt x="26919" y="61213"/>
                  </a:lnTo>
                  <a:lnTo>
                    <a:pt x="26978" y="61687"/>
                  </a:lnTo>
                  <a:lnTo>
                    <a:pt x="27018" y="62140"/>
                  </a:lnTo>
                  <a:lnTo>
                    <a:pt x="27038" y="62613"/>
                  </a:lnTo>
                  <a:lnTo>
                    <a:pt x="27057" y="63087"/>
                  </a:lnTo>
                  <a:lnTo>
                    <a:pt x="27038" y="63777"/>
                  </a:lnTo>
                  <a:lnTo>
                    <a:pt x="26978" y="64447"/>
                  </a:lnTo>
                  <a:lnTo>
                    <a:pt x="26900" y="65118"/>
                  </a:lnTo>
                  <a:lnTo>
                    <a:pt x="26781" y="65769"/>
                  </a:lnTo>
                  <a:lnTo>
                    <a:pt x="26623" y="66419"/>
                  </a:lnTo>
                  <a:lnTo>
                    <a:pt x="26446" y="67051"/>
                  </a:lnTo>
                  <a:lnTo>
                    <a:pt x="26229" y="67682"/>
                  </a:lnTo>
                  <a:lnTo>
                    <a:pt x="25992" y="68273"/>
                  </a:lnTo>
                  <a:lnTo>
                    <a:pt x="25736" y="68885"/>
                  </a:lnTo>
                  <a:lnTo>
                    <a:pt x="25440" y="69456"/>
                  </a:lnTo>
                  <a:lnTo>
                    <a:pt x="25105" y="70009"/>
                  </a:lnTo>
                  <a:lnTo>
                    <a:pt x="24770" y="70561"/>
                  </a:lnTo>
                  <a:lnTo>
                    <a:pt x="24395" y="71074"/>
                  </a:lnTo>
                  <a:lnTo>
                    <a:pt x="24001" y="71586"/>
                  </a:lnTo>
                  <a:lnTo>
                    <a:pt x="23567" y="72060"/>
                  </a:lnTo>
                  <a:lnTo>
                    <a:pt x="23133" y="72533"/>
                  </a:lnTo>
                  <a:lnTo>
                    <a:pt x="22660" y="72967"/>
                  </a:lnTo>
                  <a:lnTo>
                    <a:pt x="22186" y="73401"/>
                  </a:lnTo>
                  <a:lnTo>
                    <a:pt x="21674" y="73795"/>
                  </a:lnTo>
                  <a:lnTo>
                    <a:pt x="21141" y="74170"/>
                  </a:lnTo>
                  <a:lnTo>
                    <a:pt x="20609" y="74505"/>
                  </a:lnTo>
                  <a:lnTo>
                    <a:pt x="20057" y="74840"/>
                  </a:lnTo>
                  <a:lnTo>
                    <a:pt x="19465" y="75136"/>
                  </a:lnTo>
                  <a:lnTo>
                    <a:pt x="18873" y="75392"/>
                  </a:lnTo>
                  <a:lnTo>
                    <a:pt x="18282" y="75629"/>
                  </a:lnTo>
                  <a:lnTo>
                    <a:pt x="17651" y="75846"/>
                  </a:lnTo>
                  <a:lnTo>
                    <a:pt x="17020" y="76023"/>
                  </a:lnTo>
                  <a:lnTo>
                    <a:pt x="16369" y="76181"/>
                  </a:lnTo>
                  <a:lnTo>
                    <a:pt x="15718" y="76299"/>
                  </a:lnTo>
                  <a:lnTo>
                    <a:pt x="15048" y="76378"/>
                  </a:lnTo>
                  <a:lnTo>
                    <a:pt x="14377" y="76437"/>
                  </a:lnTo>
                  <a:lnTo>
                    <a:pt x="13687" y="76457"/>
                  </a:lnTo>
                  <a:lnTo>
                    <a:pt x="12997" y="76437"/>
                  </a:lnTo>
                  <a:lnTo>
                    <a:pt x="12326" y="76378"/>
                  </a:lnTo>
                  <a:lnTo>
                    <a:pt x="11656" y="76299"/>
                  </a:lnTo>
                  <a:lnTo>
                    <a:pt x="10985" y="76181"/>
                  </a:lnTo>
                  <a:lnTo>
                    <a:pt x="10354" y="76023"/>
                  </a:lnTo>
                  <a:lnTo>
                    <a:pt x="9703" y="75846"/>
                  </a:lnTo>
                  <a:lnTo>
                    <a:pt x="9092" y="75629"/>
                  </a:lnTo>
                  <a:lnTo>
                    <a:pt x="8481" y="75392"/>
                  </a:lnTo>
                  <a:lnTo>
                    <a:pt x="7889" y="75136"/>
                  </a:lnTo>
                  <a:lnTo>
                    <a:pt x="7317" y="74840"/>
                  </a:lnTo>
                  <a:lnTo>
                    <a:pt x="6765" y="74505"/>
                  </a:lnTo>
                  <a:lnTo>
                    <a:pt x="6213" y="74170"/>
                  </a:lnTo>
                  <a:lnTo>
                    <a:pt x="5700" y="73795"/>
                  </a:lnTo>
                  <a:lnTo>
                    <a:pt x="5187" y="73401"/>
                  </a:lnTo>
                  <a:lnTo>
                    <a:pt x="4694" y="72967"/>
                  </a:lnTo>
                  <a:lnTo>
                    <a:pt x="4241" y="72533"/>
                  </a:lnTo>
                  <a:lnTo>
                    <a:pt x="3787" y="72060"/>
                  </a:lnTo>
                  <a:lnTo>
                    <a:pt x="3373" y="71586"/>
                  </a:lnTo>
                  <a:lnTo>
                    <a:pt x="2979" y="71074"/>
                  </a:lnTo>
                  <a:lnTo>
                    <a:pt x="2604" y="70561"/>
                  </a:lnTo>
                  <a:lnTo>
                    <a:pt x="2249" y="70009"/>
                  </a:lnTo>
                  <a:lnTo>
                    <a:pt x="1933" y="69456"/>
                  </a:lnTo>
                  <a:lnTo>
                    <a:pt x="1638" y="68885"/>
                  </a:lnTo>
                  <a:lnTo>
                    <a:pt x="1362" y="68273"/>
                  </a:lnTo>
                  <a:lnTo>
                    <a:pt x="1125" y="67682"/>
                  </a:lnTo>
                  <a:lnTo>
                    <a:pt x="928" y="67051"/>
                  </a:lnTo>
                  <a:lnTo>
                    <a:pt x="731" y="66419"/>
                  </a:lnTo>
                  <a:lnTo>
                    <a:pt x="592" y="65769"/>
                  </a:lnTo>
                  <a:lnTo>
                    <a:pt x="474" y="65118"/>
                  </a:lnTo>
                  <a:lnTo>
                    <a:pt x="395" y="64447"/>
                  </a:lnTo>
                  <a:lnTo>
                    <a:pt x="336" y="63777"/>
                  </a:lnTo>
                  <a:lnTo>
                    <a:pt x="316" y="63087"/>
                  </a:lnTo>
                  <a:lnTo>
                    <a:pt x="316" y="62613"/>
                  </a:lnTo>
                  <a:lnTo>
                    <a:pt x="356" y="62140"/>
                  </a:lnTo>
                  <a:lnTo>
                    <a:pt x="395" y="61687"/>
                  </a:lnTo>
                  <a:lnTo>
                    <a:pt x="454" y="61213"/>
                  </a:lnTo>
                  <a:lnTo>
                    <a:pt x="514" y="60760"/>
                  </a:lnTo>
                  <a:lnTo>
                    <a:pt x="612" y="60306"/>
                  </a:lnTo>
                  <a:lnTo>
                    <a:pt x="711" y="59853"/>
                  </a:lnTo>
                  <a:lnTo>
                    <a:pt x="829" y="59419"/>
                  </a:lnTo>
                  <a:lnTo>
                    <a:pt x="947" y="58985"/>
                  </a:lnTo>
                  <a:lnTo>
                    <a:pt x="1105" y="58551"/>
                  </a:lnTo>
                  <a:lnTo>
                    <a:pt x="1263" y="58117"/>
                  </a:lnTo>
                  <a:lnTo>
                    <a:pt x="1440" y="57703"/>
                  </a:lnTo>
                  <a:lnTo>
                    <a:pt x="1638" y="57289"/>
                  </a:lnTo>
                  <a:lnTo>
                    <a:pt x="1835" y="56894"/>
                  </a:lnTo>
                  <a:lnTo>
                    <a:pt x="2052" y="56500"/>
                  </a:lnTo>
                  <a:lnTo>
                    <a:pt x="2288" y="56106"/>
                  </a:lnTo>
                  <a:lnTo>
                    <a:pt x="2525" y="55711"/>
                  </a:lnTo>
                  <a:lnTo>
                    <a:pt x="2781" y="55337"/>
                  </a:lnTo>
                  <a:lnTo>
                    <a:pt x="3038" y="54982"/>
                  </a:lnTo>
                  <a:lnTo>
                    <a:pt x="3334" y="54627"/>
                  </a:lnTo>
                  <a:lnTo>
                    <a:pt x="3629" y="54272"/>
                  </a:lnTo>
                  <a:lnTo>
                    <a:pt x="3925" y="53936"/>
                  </a:lnTo>
                  <a:lnTo>
                    <a:pt x="4241" y="53621"/>
                  </a:lnTo>
                  <a:lnTo>
                    <a:pt x="4576" y="53305"/>
                  </a:lnTo>
                  <a:lnTo>
                    <a:pt x="4911" y="52990"/>
                  </a:lnTo>
                  <a:lnTo>
                    <a:pt x="5266" y="52694"/>
                  </a:lnTo>
                  <a:lnTo>
                    <a:pt x="5641" y="52418"/>
                  </a:lnTo>
                  <a:lnTo>
                    <a:pt x="6016" y="52142"/>
                  </a:lnTo>
                  <a:lnTo>
                    <a:pt x="6390" y="51885"/>
                  </a:lnTo>
                  <a:lnTo>
                    <a:pt x="6785" y="51629"/>
                  </a:lnTo>
                  <a:lnTo>
                    <a:pt x="7199" y="51392"/>
                  </a:lnTo>
                  <a:lnTo>
                    <a:pt x="7613" y="51176"/>
                  </a:lnTo>
                  <a:lnTo>
                    <a:pt x="7850" y="51057"/>
                  </a:lnTo>
                  <a:lnTo>
                    <a:pt x="7613" y="50939"/>
                  </a:lnTo>
                  <a:lnTo>
                    <a:pt x="7199" y="50722"/>
                  </a:lnTo>
                  <a:lnTo>
                    <a:pt x="6785" y="50485"/>
                  </a:lnTo>
                  <a:lnTo>
                    <a:pt x="6390" y="50249"/>
                  </a:lnTo>
                  <a:lnTo>
                    <a:pt x="6016" y="49973"/>
                  </a:lnTo>
                  <a:lnTo>
                    <a:pt x="5641" y="49716"/>
                  </a:lnTo>
                  <a:lnTo>
                    <a:pt x="5266" y="49420"/>
                  </a:lnTo>
                  <a:lnTo>
                    <a:pt x="4911" y="49125"/>
                  </a:lnTo>
                  <a:lnTo>
                    <a:pt x="4576" y="48829"/>
                  </a:lnTo>
                  <a:lnTo>
                    <a:pt x="4241" y="48513"/>
                  </a:lnTo>
                  <a:lnTo>
                    <a:pt x="3925" y="48178"/>
                  </a:lnTo>
                  <a:lnTo>
                    <a:pt x="3629" y="47843"/>
                  </a:lnTo>
                  <a:lnTo>
                    <a:pt x="3334" y="47508"/>
                  </a:lnTo>
                  <a:lnTo>
                    <a:pt x="3038" y="47153"/>
                  </a:lnTo>
                  <a:lnTo>
                    <a:pt x="2781" y="46778"/>
                  </a:lnTo>
                  <a:lnTo>
                    <a:pt x="2525" y="46403"/>
                  </a:lnTo>
                  <a:lnTo>
                    <a:pt x="2288" y="46028"/>
                  </a:lnTo>
                  <a:lnTo>
                    <a:pt x="2052" y="45634"/>
                  </a:lnTo>
                  <a:lnTo>
                    <a:pt x="1835" y="45240"/>
                  </a:lnTo>
                  <a:lnTo>
                    <a:pt x="1638" y="44826"/>
                  </a:lnTo>
                  <a:lnTo>
                    <a:pt x="1440" y="44411"/>
                  </a:lnTo>
                  <a:lnTo>
                    <a:pt x="1263" y="43997"/>
                  </a:lnTo>
                  <a:lnTo>
                    <a:pt x="1105" y="43583"/>
                  </a:lnTo>
                  <a:lnTo>
                    <a:pt x="947" y="43149"/>
                  </a:lnTo>
                  <a:lnTo>
                    <a:pt x="829" y="42696"/>
                  </a:lnTo>
                  <a:lnTo>
                    <a:pt x="711" y="42262"/>
                  </a:lnTo>
                  <a:lnTo>
                    <a:pt x="612" y="41808"/>
                  </a:lnTo>
                  <a:lnTo>
                    <a:pt x="514" y="41355"/>
                  </a:lnTo>
                  <a:lnTo>
                    <a:pt x="454" y="40901"/>
                  </a:lnTo>
                  <a:lnTo>
                    <a:pt x="395" y="40448"/>
                  </a:lnTo>
                  <a:lnTo>
                    <a:pt x="356" y="39974"/>
                  </a:lnTo>
                  <a:lnTo>
                    <a:pt x="316" y="39501"/>
                  </a:lnTo>
                  <a:lnTo>
                    <a:pt x="316" y="39047"/>
                  </a:lnTo>
                  <a:lnTo>
                    <a:pt x="316" y="38574"/>
                  </a:lnTo>
                  <a:lnTo>
                    <a:pt x="356" y="38101"/>
                  </a:lnTo>
                  <a:lnTo>
                    <a:pt x="395" y="37628"/>
                  </a:lnTo>
                  <a:lnTo>
                    <a:pt x="454" y="37174"/>
                  </a:lnTo>
                  <a:lnTo>
                    <a:pt x="514" y="36720"/>
                  </a:lnTo>
                  <a:lnTo>
                    <a:pt x="612" y="36267"/>
                  </a:lnTo>
                  <a:lnTo>
                    <a:pt x="711" y="35813"/>
                  </a:lnTo>
                  <a:lnTo>
                    <a:pt x="829" y="35379"/>
                  </a:lnTo>
                  <a:lnTo>
                    <a:pt x="947" y="34926"/>
                  </a:lnTo>
                  <a:lnTo>
                    <a:pt x="1105" y="34512"/>
                  </a:lnTo>
                  <a:lnTo>
                    <a:pt x="1263" y="34078"/>
                  </a:lnTo>
                  <a:lnTo>
                    <a:pt x="1440" y="33664"/>
                  </a:lnTo>
                  <a:lnTo>
                    <a:pt x="1638" y="33250"/>
                  </a:lnTo>
                  <a:lnTo>
                    <a:pt x="1835" y="32835"/>
                  </a:lnTo>
                  <a:lnTo>
                    <a:pt x="2052" y="32441"/>
                  </a:lnTo>
                  <a:lnTo>
                    <a:pt x="2288" y="32047"/>
                  </a:lnTo>
                  <a:lnTo>
                    <a:pt x="2525" y="31672"/>
                  </a:lnTo>
                  <a:lnTo>
                    <a:pt x="2781" y="31297"/>
                  </a:lnTo>
                  <a:lnTo>
                    <a:pt x="3038" y="30942"/>
                  </a:lnTo>
                  <a:lnTo>
                    <a:pt x="3334" y="30568"/>
                  </a:lnTo>
                  <a:lnTo>
                    <a:pt x="3629" y="30232"/>
                  </a:lnTo>
                  <a:lnTo>
                    <a:pt x="3925" y="29897"/>
                  </a:lnTo>
                  <a:lnTo>
                    <a:pt x="4241" y="29562"/>
                  </a:lnTo>
                  <a:lnTo>
                    <a:pt x="4576" y="29246"/>
                  </a:lnTo>
                  <a:lnTo>
                    <a:pt x="4911" y="28951"/>
                  </a:lnTo>
                  <a:lnTo>
                    <a:pt x="5266" y="28655"/>
                  </a:lnTo>
                  <a:lnTo>
                    <a:pt x="5641" y="28359"/>
                  </a:lnTo>
                  <a:lnTo>
                    <a:pt x="6016" y="28103"/>
                  </a:lnTo>
                  <a:lnTo>
                    <a:pt x="6390" y="27826"/>
                  </a:lnTo>
                  <a:lnTo>
                    <a:pt x="6785" y="27590"/>
                  </a:lnTo>
                  <a:lnTo>
                    <a:pt x="7199" y="27353"/>
                  </a:lnTo>
                  <a:lnTo>
                    <a:pt x="7613" y="27136"/>
                  </a:lnTo>
                  <a:lnTo>
                    <a:pt x="7495" y="26900"/>
                  </a:lnTo>
                  <a:lnTo>
                    <a:pt x="7435" y="26919"/>
                  </a:lnTo>
                  <a:lnTo>
                    <a:pt x="7278" y="26919"/>
                  </a:lnTo>
                  <a:lnTo>
                    <a:pt x="7199" y="26880"/>
                  </a:lnTo>
                  <a:lnTo>
                    <a:pt x="6982" y="26801"/>
                  </a:lnTo>
                  <a:lnTo>
                    <a:pt x="6745" y="26663"/>
                  </a:lnTo>
                  <a:lnTo>
                    <a:pt x="6469" y="26466"/>
                  </a:lnTo>
                  <a:lnTo>
                    <a:pt x="6173" y="26249"/>
                  </a:lnTo>
                  <a:lnTo>
                    <a:pt x="5878" y="26012"/>
                  </a:lnTo>
                  <a:lnTo>
                    <a:pt x="5562" y="25736"/>
                  </a:lnTo>
                  <a:lnTo>
                    <a:pt x="4951" y="25164"/>
                  </a:lnTo>
                  <a:lnTo>
                    <a:pt x="4339" y="24553"/>
                  </a:lnTo>
                  <a:lnTo>
                    <a:pt x="3807" y="24001"/>
                  </a:lnTo>
                  <a:lnTo>
                    <a:pt x="3393" y="23527"/>
                  </a:lnTo>
                  <a:lnTo>
                    <a:pt x="2939" y="22936"/>
                  </a:lnTo>
                  <a:lnTo>
                    <a:pt x="2505" y="22324"/>
                  </a:lnTo>
                  <a:lnTo>
                    <a:pt x="2111" y="21693"/>
                  </a:lnTo>
                  <a:lnTo>
                    <a:pt x="1756" y="21023"/>
                  </a:lnTo>
                  <a:lnTo>
                    <a:pt x="1440" y="20352"/>
                  </a:lnTo>
                  <a:lnTo>
                    <a:pt x="1164" y="19662"/>
                  </a:lnTo>
                  <a:lnTo>
                    <a:pt x="928" y="18972"/>
                  </a:lnTo>
                  <a:lnTo>
                    <a:pt x="711" y="18262"/>
                  </a:lnTo>
                  <a:lnTo>
                    <a:pt x="612" y="17749"/>
                  </a:lnTo>
                  <a:lnTo>
                    <a:pt x="514" y="17256"/>
                  </a:lnTo>
                  <a:lnTo>
                    <a:pt x="435" y="16744"/>
                  </a:lnTo>
                  <a:lnTo>
                    <a:pt x="356" y="16231"/>
                  </a:lnTo>
                  <a:lnTo>
                    <a:pt x="316" y="15718"/>
                  </a:lnTo>
                  <a:lnTo>
                    <a:pt x="277" y="15186"/>
                  </a:lnTo>
                  <a:lnTo>
                    <a:pt x="257" y="14673"/>
                  </a:lnTo>
                  <a:lnTo>
                    <a:pt x="257" y="14140"/>
                  </a:lnTo>
                  <a:lnTo>
                    <a:pt x="257" y="13628"/>
                  </a:lnTo>
                  <a:lnTo>
                    <a:pt x="277" y="13095"/>
                  </a:lnTo>
                  <a:lnTo>
                    <a:pt x="336" y="12070"/>
                  </a:lnTo>
                  <a:lnTo>
                    <a:pt x="454" y="11044"/>
                  </a:lnTo>
                  <a:lnTo>
                    <a:pt x="592" y="10039"/>
                  </a:lnTo>
                  <a:lnTo>
                    <a:pt x="750" y="9072"/>
                  </a:lnTo>
                  <a:lnTo>
                    <a:pt x="928" y="8145"/>
                  </a:lnTo>
                  <a:lnTo>
                    <a:pt x="1125" y="7258"/>
                  </a:lnTo>
                  <a:lnTo>
                    <a:pt x="1322" y="6449"/>
                  </a:lnTo>
                  <a:lnTo>
                    <a:pt x="1519" y="5680"/>
                  </a:lnTo>
                  <a:lnTo>
                    <a:pt x="1717" y="4990"/>
                  </a:lnTo>
                  <a:lnTo>
                    <a:pt x="2072" y="3846"/>
                  </a:lnTo>
                  <a:lnTo>
                    <a:pt x="2249" y="3334"/>
                  </a:lnTo>
                  <a:lnTo>
                    <a:pt x="2466" y="2880"/>
                  </a:lnTo>
                  <a:lnTo>
                    <a:pt x="2683" y="2486"/>
                  </a:lnTo>
                  <a:lnTo>
                    <a:pt x="2801" y="2328"/>
                  </a:lnTo>
                  <a:lnTo>
                    <a:pt x="2920" y="2170"/>
                  </a:lnTo>
                  <a:lnTo>
                    <a:pt x="3058" y="2032"/>
                  </a:lnTo>
                  <a:lnTo>
                    <a:pt x="3176" y="1914"/>
                  </a:lnTo>
                  <a:lnTo>
                    <a:pt x="3314" y="1815"/>
                  </a:lnTo>
                  <a:lnTo>
                    <a:pt x="3452" y="1717"/>
                  </a:lnTo>
                  <a:lnTo>
                    <a:pt x="3590" y="1657"/>
                  </a:lnTo>
                  <a:lnTo>
                    <a:pt x="3748" y="1598"/>
                  </a:lnTo>
                  <a:lnTo>
                    <a:pt x="3886" y="1559"/>
                  </a:lnTo>
                  <a:lnTo>
                    <a:pt x="4044" y="1539"/>
                  </a:lnTo>
                  <a:lnTo>
                    <a:pt x="4280" y="1539"/>
                  </a:lnTo>
                  <a:lnTo>
                    <a:pt x="4497" y="1559"/>
                  </a:lnTo>
                  <a:lnTo>
                    <a:pt x="4694" y="1638"/>
                  </a:lnTo>
                  <a:lnTo>
                    <a:pt x="4892" y="1717"/>
                  </a:lnTo>
                  <a:lnTo>
                    <a:pt x="5089" y="1835"/>
                  </a:lnTo>
                  <a:lnTo>
                    <a:pt x="5266" y="1993"/>
                  </a:lnTo>
                  <a:lnTo>
                    <a:pt x="5424" y="2150"/>
                  </a:lnTo>
                  <a:lnTo>
                    <a:pt x="5582" y="2328"/>
                  </a:lnTo>
                  <a:lnTo>
                    <a:pt x="5720" y="2525"/>
                  </a:lnTo>
                  <a:lnTo>
                    <a:pt x="5858" y="2742"/>
                  </a:lnTo>
                  <a:lnTo>
                    <a:pt x="5976" y="2959"/>
                  </a:lnTo>
                  <a:lnTo>
                    <a:pt x="6094" y="3196"/>
                  </a:lnTo>
                  <a:lnTo>
                    <a:pt x="6311" y="3669"/>
                  </a:lnTo>
                  <a:lnTo>
                    <a:pt x="6469" y="4142"/>
                  </a:lnTo>
                  <a:lnTo>
                    <a:pt x="6785" y="5069"/>
                  </a:lnTo>
                  <a:lnTo>
                    <a:pt x="6726" y="4103"/>
                  </a:lnTo>
                  <a:lnTo>
                    <a:pt x="6726" y="3748"/>
                  </a:lnTo>
                  <a:lnTo>
                    <a:pt x="6765" y="3393"/>
                  </a:lnTo>
                  <a:lnTo>
                    <a:pt x="6844" y="3058"/>
                  </a:lnTo>
                  <a:lnTo>
                    <a:pt x="6942" y="2742"/>
                  </a:lnTo>
                  <a:lnTo>
                    <a:pt x="7081" y="2407"/>
                  </a:lnTo>
                  <a:lnTo>
                    <a:pt x="7258" y="2111"/>
                  </a:lnTo>
                  <a:lnTo>
                    <a:pt x="7455" y="1815"/>
                  </a:lnTo>
                  <a:lnTo>
                    <a:pt x="7672" y="1539"/>
                  </a:lnTo>
                  <a:lnTo>
                    <a:pt x="7909" y="1283"/>
                  </a:lnTo>
                  <a:lnTo>
                    <a:pt x="8165" y="1046"/>
                  </a:lnTo>
                  <a:lnTo>
                    <a:pt x="8461" y="849"/>
                  </a:lnTo>
                  <a:lnTo>
                    <a:pt x="8757" y="671"/>
                  </a:lnTo>
                  <a:lnTo>
                    <a:pt x="9072" y="514"/>
                  </a:lnTo>
                  <a:lnTo>
                    <a:pt x="9388" y="395"/>
                  </a:lnTo>
                  <a:lnTo>
                    <a:pt x="9723" y="316"/>
                  </a:lnTo>
                  <a:lnTo>
                    <a:pt x="10078" y="277"/>
                  </a:lnTo>
                  <a:lnTo>
                    <a:pt x="10413" y="257"/>
                  </a:lnTo>
                  <a:close/>
                  <a:moveTo>
                    <a:pt x="10413" y="1"/>
                  </a:moveTo>
                  <a:lnTo>
                    <a:pt x="10058" y="21"/>
                  </a:lnTo>
                  <a:lnTo>
                    <a:pt x="9723" y="60"/>
                  </a:lnTo>
                  <a:lnTo>
                    <a:pt x="9388" y="139"/>
                  </a:lnTo>
                  <a:lnTo>
                    <a:pt x="9072" y="237"/>
                  </a:lnTo>
                  <a:lnTo>
                    <a:pt x="8776" y="356"/>
                  </a:lnTo>
                  <a:lnTo>
                    <a:pt x="8481" y="514"/>
                  </a:lnTo>
                  <a:lnTo>
                    <a:pt x="8205" y="691"/>
                  </a:lnTo>
                  <a:lnTo>
                    <a:pt x="7928" y="908"/>
                  </a:lnTo>
                  <a:lnTo>
                    <a:pt x="7692" y="1125"/>
                  </a:lnTo>
                  <a:lnTo>
                    <a:pt x="7455" y="1362"/>
                  </a:lnTo>
                  <a:lnTo>
                    <a:pt x="7238" y="1618"/>
                  </a:lnTo>
                  <a:lnTo>
                    <a:pt x="7061" y="1894"/>
                  </a:lnTo>
                  <a:lnTo>
                    <a:pt x="6903" y="2190"/>
                  </a:lnTo>
                  <a:lnTo>
                    <a:pt x="6745" y="2486"/>
                  </a:lnTo>
                  <a:lnTo>
                    <a:pt x="6647" y="2801"/>
                  </a:lnTo>
                  <a:lnTo>
                    <a:pt x="6548" y="3117"/>
                  </a:lnTo>
                  <a:lnTo>
                    <a:pt x="6489" y="3452"/>
                  </a:lnTo>
                  <a:lnTo>
                    <a:pt x="6292" y="3018"/>
                  </a:lnTo>
                  <a:lnTo>
                    <a:pt x="6075" y="2604"/>
                  </a:lnTo>
                  <a:lnTo>
                    <a:pt x="5956" y="2407"/>
                  </a:lnTo>
                  <a:lnTo>
                    <a:pt x="5818" y="2229"/>
                  </a:lnTo>
                  <a:lnTo>
                    <a:pt x="5680" y="2052"/>
                  </a:lnTo>
                  <a:lnTo>
                    <a:pt x="5542" y="1894"/>
                  </a:lnTo>
                  <a:lnTo>
                    <a:pt x="5385" y="1756"/>
                  </a:lnTo>
                  <a:lnTo>
                    <a:pt x="5207" y="1618"/>
                  </a:lnTo>
                  <a:lnTo>
                    <a:pt x="5049" y="1500"/>
                  </a:lnTo>
                  <a:lnTo>
                    <a:pt x="4852" y="1421"/>
                  </a:lnTo>
                  <a:lnTo>
                    <a:pt x="4655" y="1342"/>
                  </a:lnTo>
                  <a:lnTo>
                    <a:pt x="4458" y="1302"/>
                  </a:lnTo>
                  <a:lnTo>
                    <a:pt x="4241" y="1283"/>
                  </a:lnTo>
                  <a:lnTo>
                    <a:pt x="4024" y="1283"/>
                  </a:lnTo>
                  <a:lnTo>
                    <a:pt x="3846" y="1302"/>
                  </a:lnTo>
                  <a:lnTo>
                    <a:pt x="3689" y="1342"/>
                  </a:lnTo>
                  <a:lnTo>
                    <a:pt x="3511" y="1401"/>
                  </a:lnTo>
                  <a:lnTo>
                    <a:pt x="3353" y="1480"/>
                  </a:lnTo>
                  <a:lnTo>
                    <a:pt x="3196" y="1578"/>
                  </a:lnTo>
                  <a:lnTo>
                    <a:pt x="3058" y="1697"/>
                  </a:lnTo>
                  <a:lnTo>
                    <a:pt x="2900" y="1815"/>
                  </a:lnTo>
                  <a:lnTo>
                    <a:pt x="2762" y="1973"/>
                  </a:lnTo>
                  <a:lnTo>
                    <a:pt x="2624" y="2131"/>
                  </a:lnTo>
                  <a:lnTo>
                    <a:pt x="2505" y="2308"/>
                  </a:lnTo>
                  <a:lnTo>
                    <a:pt x="2367" y="2505"/>
                  </a:lnTo>
                  <a:lnTo>
                    <a:pt x="2249" y="2722"/>
                  </a:lnTo>
                  <a:lnTo>
                    <a:pt x="2131" y="2959"/>
                  </a:lnTo>
                  <a:lnTo>
                    <a:pt x="2032" y="3196"/>
                  </a:lnTo>
                  <a:lnTo>
                    <a:pt x="1835" y="3748"/>
                  </a:lnTo>
                  <a:lnTo>
                    <a:pt x="1460" y="4911"/>
                  </a:lnTo>
                  <a:lnTo>
                    <a:pt x="1263" y="5621"/>
                  </a:lnTo>
                  <a:lnTo>
                    <a:pt x="1066" y="6390"/>
                  </a:lnTo>
                  <a:lnTo>
                    <a:pt x="869" y="7219"/>
                  </a:lnTo>
                  <a:lnTo>
                    <a:pt x="671" y="8106"/>
                  </a:lnTo>
                  <a:lnTo>
                    <a:pt x="494" y="9033"/>
                  </a:lnTo>
                  <a:lnTo>
                    <a:pt x="316" y="10019"/>
                  </a:lnTo>
                  <a:lnTo>
                    <a:pt x="198" y="11025"/>
                  </a:lnTo>
                  <a:lnTo>
                    <a:pt x="80" y="12050"/>
                  </a:lnTo>
                  <a:lnTo>
                    <a:pt x="21" y="13115"/>
                  </a:lnTo>
                  <a:lnTo>
                    <a:pt x="1" y="13628"/>
                  </a:lnTo>
                  <a:lnTo>
                    <a:pt x="1" y="14160"/>
                  </a:lnTo>
                  <a:lnTo>
                    <a:pt x="1" y="14693"/>
                  </a:lnTo>
                  <a:lnTo>
                    <a:pt x="21" y="15225"/>
                  </a:lnTo>
                  <a:lnTo>
                    <a:pt x="60" y="15738"/>
                  </a:lnTo>
                  <a:lnTo>
                    <a:pt x="99" y="16270"/>
                  </a:lnTo>
                  <a:lnTo>
                    <a:pt x="178" y="16783"/>
                  </a:lnTo>
                  <a:lnTo>
                    <a:pt x="257" y="17296"/>
                  </a:lnTo>
                  <a:lnTo>
                    <a:pt x="356" y="17808"/>
                  </a:lnTo>
                  <a:lnTo>
                    <a:pt x="474" y="18321"/>
                  </a:lnTo>
                  <a:lnTo>
                    <a:pt x="671" y="19051"/>
                  </a:lnTo>
                  <a:lnTo>
                    <a:pt x="928" y="19761"/>
                  </a:lnTo>
                  <a:lnTo>
                    <a:pt x="1204" y="20451"/>
                  </a:lnTo>
                  <a:lnTo>
                    <a:pt x="1519" y="21141"/>
                  </a:lnTo>
                  <a:lnTo>
                    <a:pt x="1894" y="21812"/>
                  </a:lnTo>
                  <a:lnTo>
                    <a:pt x="2288" y="22462"/>
                  </a:lnTo>
                  <a:lnTo>
                    <a:pt x="2722" y="23094"/>
                  </a:lnTo>
                  <a:lnTo>
                    <a:pt x="3196" y="23685"/>
                  </a:lnTo>
                  <a:lnTo>
                    <a:pt x="3629" y="24178"/>
                  </a:lnTo>
                  <a:lnTo>
                    <a:pt x="4083" y="24671"/>
                  </a:lnTo>
                  <a:lnTo>
                    <a:pt x="4655" y="25243"/>
                  </a:lnTo>
                  <a:lnTo>
                    <a:pt x="5286" y="25835"/>
                  </a:lnTo>
                  <a:lnTo>
                    <a:pt x="5601" y="26111"/>
                  </a:lnTo>
                  <a:lnTo>
                    <a:pt x="5937" y="26387"/>
                  </a:lnTo>
                  <a:lnTo>
                    <a:pt x="6252" y="26624"/>
                  </a:lnTo>
                  <a:lnTo>
                    <a:pt x="6548" y="26840"/>
                  </a:lnTo>
                  <a:lnTo>
                    <a:pt x="6824" y="26998"/>
                  </a:lnTo>
                  <a:lnTo>
                    <a:pt x="7100" y="27117"/>
                  </a:lnTo>
                  <a:lnTo>
                    <a:pt x="6686" y="27353"/>
                  </a:lnTo>
                  <a:lnTo>
                    <a:pt x="6292" y="27590"/>
                  </a:lnTo>
                  <a:lnTo>
                    <a:pt x="5917" y="27846"/>
                  </a:lnTo>
                  <a:lnTo>
                    <a:pt x="5542" y="28103"/>
                  </a:lnTo>
                  <a:lnTo>
                    <a:pt x="5187" y="28398"/>
                  </a:lnTo>
                  <a:lnTo>
                    <a:pt x="4832" y="28674"/>
                  </a:lnTo>
                  <a:lnTo>
                    <a:pt x="4497" y="28970"/>
                  </a:lnTo>
                  <a:lnTo>
                    <a:pt x="4162" y="29286"/>
                  </a:lnTo>
                  <a:lnTo>
                    <a:pt x="3846" y="29601"/>
                  </a:lnTo>
                  <a:lnTo>
                    <a:pt x="3531" y="29937"/>
                  </a:lnTo>
                  <a:lnTo>
                    <a:pt x="3235" y="30272"/>
                  </a:lnTo>
                  <a:lnTo>
                    <a:pt x="2959" y="30627"/>
                  </a:lnTo>
                  <a:lnTo>
                    <a:pt x="2683" y="30982"/>
                  </a:lnTo>
                  <a:lnTo>
                    <a:pt x="2426" y="31356"/>
                  </a:lnTo>
                  <a:lnTo>
                    <a:pt x="2170" y="31731"/>
                  </a:lnTo>
                  <a:lnTo>
                    <a:pt x="1953" y="32106"/>
                  </a:lnTo>
                  <a:lnTo>
                    <a:pt x="1717" y="32500"/>
                  </a:lnTo>
                  <a:lnTo>
                    <a:pt x="1519" y="32895"/>
                  </a:lnTo>
                  <a:lnTo>
                    <a:pt x="1322" y="33289"/>
                  </a:lnTo>
                  <a:lnTo>
                    <a:pt x="1145" y="33703"/>
                  </a:lnTo>
                  <a:lnTo>
                    <a:pt x="967" y="34117"/>
                  </a:lnTo>
                  <a:lnTo>
                    <a:pt x="809" y="34551"/>
                  </a:lnTo>
                  <a:lnTo>
                    <a:pt x="671" y="34965"/>
                  </a:lnTo>
                  <a:lnTo>
                    <a:pt x="553" y="35399"/>
                  </a:lnTo>
                  <a:lnTo>
                    <a:pt x="435" y="35853"/>
                  </a:lnTo>
                  <a:lnTo>
                    <a:pt x="336" y="36287"/>
                  </a:lnTo>
                  <a:lnTo>
                    <a:pt x="257" y="36740"/>
                  </a:lnTo>
                  <a:lnTo>
                    <a:pt x="178" y="37194"/>
                  </a:lnTo>
                  <a:lnTo>
                    <a:pt x="119" y="37647"/>
                  </a:lnTo>
                  <a:lnTo>
                    <a:pt x="99" y="38101"/>
                  </a:lnTo>
                  <a:lnTo>
                    <a:pt x="60" y="38574"/>
                  </a:lnTo>
                  <a:lnTo>
                    <a:pt x="60" y="39047"/>
                  </a:lnTo>
                  <a:lnTo>
                    <a:pt x="60" y="39521"/>
                  </a:lnTo>
                  <a:lnTo>
                    <a:pt x="99" y="39974"/>
                  </a:lnTo>
                  <a:lnTo>
                    <a:pt x="139" y="40448"/>
                  </a:lnTo>
                  <a:lnTo>
                    <a:pt x="178" y="40901"/>
                  </a:lnTo>
                  <a:lnTo>
                    <a:pt x="257" y="41374"/>
                  </a:lnTo>
                  <a:lnTo>
                    <a:pt x="336" y="41828"/>
                  </a:lnTo>
                  <a:lnTo>
                    <a:pt x="435" y="42282"/>
                  </a:lnTo>
                  <a:lnTo>
                    <a:pt x="553" y="42715"/>
                  </a:lnTo>
                  <a:lnTo>
                    <a:pt x="691" y="43149"/>
                  </a:lnTo>
                  <a:lnTo>
                    <a:pt x="829" y="43583"/>
                  </a:lnTo>
                  <a:lnTo>
                    <a:pt x="987" y="44017"/>
                  </a:lnTo>
                  <a:lnTo>
                    <a:pt x="1164" y="44431"/>
                  </a:lnTo>
                  <a:lnTo>
                    <a:pt x="1362" y="44845"/>
                  </a:lnTo>
                  <a:lnTo>
                    <a:pt x="1559" y="45259"/>
                  </a:lnTo>
                  <a:lnTo>
                    <a:pt x="1776" y="45654"/>
                  </a:lnTo>
                  <a:lnTo>
                    <a:pt x="1993" y="46048"/>
                  </a:lnTo>
                  <a:lnTo>
                    <a:pt x="2229" y="46443"/>
                  </a:lnTo>
                  <a:lnTo>
                    <a:pt x="2486" y="46817"/>
                  </a:lnTo>
                  <a:lnTo>
                    <a:pt x="2762" y="47192"/>
                  </a:lnTo>
                  <a:lnTo>
                    <a:pt x="3038" y="47547"/>
                  </a:lnTo>
                  <a:lnTo>
                    <a:pt x="3334" y="47902"/>
                  </a:lnTo>
                  <a:lnTo>
                    <a:pt x="3629" y="48237"/>
                  </a:lnTo>
                  <a:lnTo>
                    <a:pt x="3945" y="48572"/>
                  </a:lnTo>
                  <a:lnTo>
                    <a:pt x="4260" y="48888"/>
                  </a:lnTo>
                  <a:lnTo>
                    <a:pt x="4615" y="49203"/>
                  </a:lnTo>
                  <a:lnTo>
                    <a:pt x="4951" y="49499"/>
                  </a:lnTo>
                  <a:lnTo>
                    <a:pt x="5325" y="49795"/>
                  </a:lnTo>
                  <a:lnTo>
                    <a:pt x="5680" y="50071"/>
                  </a:lnTo>
                  <a:lnTo>
                    <a:pt x="6075" y="50328"/>
                  </a:lnTo>
                  <a:lnTo>
                    <a:pt x="6469" y="50584"/>
                  </a:lnTo>
                  <a:lnTo>
                    <a:pt x="6864" y="50840"/>
                  </a:lnTo>
                  <a:lnTo>
                    <a:pt x="7278" y="51057"/>
                  </a:lnTo>
                  <a:lnTo>
                    <a:pt x="6864" y="51294"/>
                  </a:lnTo>
                  <a:lnTo>
                    <a:pt x="6469" y="51531"/>
                  </a:lnTo>
                  <a:lnTo>
                    <a:pt x="6075" y="51787"/>
                  </a:lnTo>
                  <a:lnTo>
                    <a:pt x="5680" y="52063"/>
                  </a:lnTo>
                  <a:lnTo>
                    <a:pt x="5325" y="52339"/>
                  </a:lnTo>
                  <a:lnTo>
                    <a:pt x="4951" y="52615"/>
                  </a:lnTo>
                  <a:lnTo>
                    <a:pt x="4615" y="52931"/>
                  </a:lnTo>
                  <a:lnTo>
                    <a:pt x="4260" y="53226"/>
                  </a:lnTo>
                  <a:lnTo>
                    <a:pt x="3945" y="53562"/>
                  </a:lnTo>
                  <a:lnTo>
                    <a:pt x="3629" y="53877"/>
                  </a:lnTo>
                  <a:lnTo>
                    <a:pt x="3334" y="54232"/>
                  </a:lnTo>
                  <a:lnTo>
                    <a:pt x="3038" y="54567"/>
                  </a:lnTo>
                  <a:lnTo>
                    <a:pt x="2762" y="54942"/>
                  </a:lnTo>
                  <a:lnTo>
                    <a:pt x="2486" y="55297"/>
                  </a:lnTo>
                  <a:lnTo>
                    <a:pt x="2229" y="55692"/>
                  </a:lnTo>
                  <a:lnTo>
                    <a:pt x="1993" y="56066"/>
                  </a:lnTo>
                  <a:lnTo>
                    <a:pt x="1776" y="56461"/>
                  </a:lnTo>
                  <a:lnTo>
                    <a:pt x="1559" y="56855"/>
                  </a:lnTo>
                  <a:lnTo>
                    <a:pt x="1362" y="57269"/>
                  </a:lnTo>
                  <a:lnTo>
                    <a:pt x="1164" y="57683"/>
                  </a:lnTo>
                  <a:lnTo>
                    <a:pt x="987" y="58097"/>
                  </a:lnTo>
                  <a:lnTo>
                    <a:pt x="829" y="58531"/>
                  </a:lnTo>
                  <a:lnTo>
                    <a:pt x="691" y="58965"/>
                  </a:lnTo>
                  <a:lnTo>
                    <a:pt x="553" y="59399"/>
                  </a:lnTo>
                  <a:lnTo>
                    <a:pt x="435" y="59853"/>
                  </a:lnTo>
                  <a:lnTo>
                    <a:pt x="336" y="60306"/>
                  </a:lnTo>
                  <a:lnTo>
                    <a:pt x="257" y="60760"/>
                  </a:lnTo>
                  <a:lnTo>
                    <a:pt x="178" y="61213"/>
                  </a:lnTo>
                  <a:lnTo>
                    <a:pt x="139" y="61667"/>
                  </a:lnTo>
                  <a:lnTo>
                    <a:pt x="99" y="62140"/>
                  </a:lnTo>
                  <a:lnTo>
                    <a:pt x="60" y="62613"/>
                  </a:lnTo>
                  <a:lnTo>
                    <a:pt x="60" y="63087"/>
                  </a:lnTo>
                  <a:lnTo>
                    <a:pt x="80" y="63777"/>
                  </a:lnTo>
                  <a:lnTo>
                    <a:pt x="139" y="64467"/>
                  </a:lnTo>
                  <a:lnTo>
                    <a:pt x="218" y="65157"/>
                  </a:lnTo>
                  <a:lnTo>
                    <a:pt x="336" y="65828"/>
                  </a:lnTo>
                  <a:lnTo>
                    <a:pt x="494" y="66479"/>
                  </a:lnTo>
                  <a:lnTo>
                    <a:pt x="671" y="67129"/>
                  </a:lnTo>
                  <a:lnTo>
                    <a:pt x="888" y="67760"/>
                  </a:lnTo>
                  <a:lnTo>
                    <a:pt x="1125" y="68392"/>
                  </a:lnTo>
                  <a:lnTo>
                    <a:pt x="1401" y="68983"/>
                  </a:lnTo>
                  <a:lnTo>
                    <a:pt x="1697" y="69575"/>
                  </a:lnTo>
                  <a:lnTo>
                    <a:pt x="2032" y="70147"/>
                  </a:lnTo>
                  <a:lnTo>
                    <a:pt x="2387" y="70699"/>
                  </a:lnTo>
                  <a:lnTo>
                    <a:pt x="2762" y="71231"/>
                  </a:lnTo>
                  <a:lnTo>
                    <a:pt x="3176" y="71744"/>
                  </a:lnTo>
                  <a:lnTo>
                    <a:pt x="3610" y="72237"/>
                  </a:lnTo>
                  <a:lnTo>
                    <a:pt x="4063" y="72710"/>
                  </a:lnTo>
                  <a:lnTo>
                    <a:pt x="4537" y="73164"/>
                  </a:lnTo>
                  <a:lnTo>
                    <a:pt x="5030" y="73598"/>
                  </a:lnTo>
                  <a:lnTo>
                    <a:pt x="5542" y="73992"/>
                  </a:lnTo>
                  <a:lnTo>
                    <a:pt x="6075" y="74387"/>
                  </a:lnTo>
                  <a:lnTo>
                    <a:pt x="6627" y="74742"/>
                  </a:lnTo>
                  <a:lnTo>
                    <a:pt x="7199" y="75057"/>
                  </a:lnTo>
                  <a:lnTo>
                    <a:pt x="7790" y="75373"/>
                  </a:lnTo>
                  <a:lnTo>
                    <a:pt x="8382" y="75629"/>
                  </a:lnTo>
                  <a:lnTo>
                    <a:pt x="9013" y="75885"/>
                  </a:lnTo>
                  <a:lnTo>
                    <a:pt x="9644" y="76102"/>
                  </a:lnTo>
                  <a:lnTo>
                    <a:pt x="10275" y="76280"/>
                  </a:lnTo>
                  <a:lnTo>
                    <a:pt x="10946" y="76437"/>
                  </a:lnTo>
                  <a:lnTo>
                    <a:pt x="11616" y="76556"/>
                  </a:lnTo>
                  <a:lnTo>
                    <a:pt x="12287" y="76635"/>
                  </a:lnTo>
                  <a:lnTo>
                    <a:pt x="12977" y="76694"/>
                  </a:lnTo>
                  <a:lnTo>
                    <a:pt x="13687" y="76714"/>
                  </a:lnTo>
                  <a:lnTo>
                    <a:pt x="14377" y="76694"/>
                  </a:lnTo>
                  <a:lnTo>
                    <a:pt x="15067" y="76635"/>
                  </a:lnTo>
                  <a:lnTo>
                    <a:pt x="15758" y="76556"/>
                  </a:lnTo>
                  <a:lnTo>
                    <a:pt x="16428" y="76437"/>
                  </a:lnTo>
                  <a:lnTo>
                    <a:pt x="17079" y="76280"/>
                  </a:lnTo>
                  <a:lnTo>
                    <a:pt x="17730" y="76102"/>
                  </a:lnTo>
                  <a:lnTo>
                    <a:pt x="18361" y="75885"/>
                  </a:lnTo>
                  <a:lnTo>
                    <a:pt x="18972" y="75629"/>
                  </a:lnTo>
                  <a:lnTo>
                    <a:pt x="19583" y="75373"/>
                  </a:lnTo>
                  <a:lnTo>
                    <a:pt x="20175" y="75057"/>
                  </a:lnTo>
                  <a:lnTo>
                    <a:pt x="20747" y="74742"/>
                  </a:lnTo>
                  <a:lnTo>
                    <a:pt x="21299" y="74387"/>
                  </a:lnTo>
                  <a:lnTo>
                    <a:pt x="21831" y="73992"/>
                  </a:lnTo>
                  <a:lnTo>
                    <a:pt x="22344" y="73598"/>
                  </a:lnTo>
                  <a:lnTo>
                    <a:pt x="22837" y="73164"/>
                  </a:lnTo>
                  <a:lnTo>
                    <a:pt x="23310" y="72710"/>
                  </a:lnTo>
                  <a:lnTo>
                    <a:pt x="23764" y="72237"/>
                  </a:lnTo>
                  <a:lnTo>
                    <a:pt x="24198" y="71744"/>
                  </a:lnTo>
                  <a:lnTo>
                    <a:pt x="24592" y="71231"/>
                  </a:lnTo>
                  <a:lnTo>
                    <a:pt x="24987" y="70699"/>
                  </a:lnTo>
                  <a:lnTo>
                    <a:pt x="25342" y="70147"/>
                  </a:lnTo>
                  <a:lnTo>
                    <a:pt x="25657" y="69575"/>
                  </a:lnTo>
                  <a:lnTo>
                    <a:pt x="25953" y="68983"/>
                  </a:lnTo>
                  <a:lnTo>
                    <a:pt x="26229" y="68392"/>
                  </a:lnTo>
                  <a:lnTo>
                    <a:pt x="26485" y="67760"/>
                  </a:lnTo>
                  <a:lnTo>
                    <a:pt x="26702" y="67129"/>
                  </a:lnTo>
                  <a:lnTo>
                    <a:pt x="26880" y="66479"/>
                  </a:lnTo>
                  <a:lnTo>
                    <a:pt x="27038" y="65828"/>
                  </a:lnTo>
                  <a:lnTo>
                    <a:pt x="27156" y="65157"/>
                  </a:lnTo>
                  <a:lnTo>
                    <a:pt x="27235" y="64467"/>
                  </a:lnTo>
                  <a:lnTo>
                    <a:pt x="27294" y="63777"/>
                  </a:lnTo>
                  <a:lnTo>
                    <a:pt x="27314" y="63087"/>
                  </a:lnTo>
                  <a:lnTo>
                    <a:pt x="27294" y="62613"/>
                  </a:lnTo>
                  <a:lnTo>
                    <a:pt x="27274" y="62140"/>
                  </a:lnTo>
                  <a:lnTo>
                    <a:pt x="27235" y="61667"/>
                  </a:lnTo>
                  <a:lnTo>
                    <a:pt x="27176" y="61213"/>
                  </a:lnTo>
                  <a:lnTo>
                    <a:pt x="27116" y="60760"/>
                  </a:lnTo>
                  <a:lnTo>
                    <a:pt x="27018" y="60306"/>
                  </a:lnTo>
                  <a:lnTo>
                    <a:pt x="26919" y="59853"/>
                  </a:lnTo>
                  <a:lnTo>
                    <a:pt x="26801" y="59399"/>
                  </a:lnTo>
                  <a:lnTo>
                    <a:pt x="26683" y="58965"/>
                  </a:lnTo>
                  <a:lnTo>
                    <a:pt x="26525" y="58531"/>
                  </a:lnTo>
                  <a:lnTo>
                    <a:pt x="26367" y="58097"/>
                  </a:lnTo>
                  <a:lnTo>
                    <a:pt x="26190" y="57683"/>
                  </a:lnTo>
                  <a:lnTo>
                    <a:pt x="26012" y="57269"/>
                  </a:lnTo>
                  <a:lnTo>
                    <a:pt x="25815" y="56855"/>
                  </a:lnTo>
                  <a:lnTo>
                    <a:pt x="25598" y="56461"/>
                  </a:lnTo>
                  <a:lnTo>
                    <a:pt x="25361" y="56066"/>
                  </a:lnTo>
                  <a:lnTo>
                    <a:pt x="25125" y="55692"/>
                  </a:lnTo>
                  <a:lnTo>
                    <a:pt x="24868" y="55297"/>
                  </a:lnTo>
                  <a:lnTo>
                    <a:pt x="24612" y="54942"/>
                  </a:lnTo>
                  <a:lnTo>
                    <a:pt x="24336" y="54567"/>
                  </a:lnTo>
                  <a:lnTo>
                    <a:pt x="24040" y="54232"/>
                  </a:lnTo>
                  <a:lnTo>
                    <a:pt x="23744" y="53877"/>
                  </a:lnTo>
                  <a:lnTo>
                    <a:pt x="23429" y="53562"/>
                  </a:lnTo>
                  <a:lnTo>
                    <a:pt x="23094" y="53226"/>
                  </a:lnTo>
                  <a:lnTo>
                    <a:pt x="22758" y="52931"/>
                  </a:lnTo>
                  <a:lnTo>
                    <a:pt x="22403" y="52615"/>
                  </a:lnTo>
                  <a:lnTo>
                    <a:pt x="22048" y="52339"/>
                  </a:lnTo>
                  <a:lnTo>
                    <a:pt x="21674" y="52063"/>
                  </a:lnTo>
                  <a:lnTo>
                    <a:pt x="21299" y="51787"/>
                  </a:lnTo>
                  <a:lnTo>
                    <a:pt x="20905" y="51531"/>
                  </a:lnTo>
                  <a:lnTo>
                    <a:pt x="20510" y="51294"/>
                  </a:lnTo>
                  <a:lnTo>
                    <a:pt x="20096" y="51057"/>
                  </a:lnTo>
                  <a:lnTo>
                    <a:pt x="20510" y="50840"/>
                  </a:lnTo>
                  <a:lnTo>
                    <a:pt x="20905" y="50584"/>
                  </a:lnTo>
                  <a:lnTo>
                    <a:pt x="21299" y="50328"/>
                  </a:lnTo>
                  <a:lnTo>
                    <a:pt x="21674" y="50071"/>
                  </a:lnTo>
                  <a:lnTo>
                    <a:pt x="22048" y="49795"/>
                  </a:lnTo>
                  <a:lnTo>
                    <a:pt x="22403" y="49499"/>
                  </a:lnTo>
                  <a:lnTo>
                    <a:pt x="22758" y="49203"/>
                  </a:lnTo>
                  <a:lnTo>
                    <a:pt x="23094" y="48888"/>
                  </a:lnTo>
                  <a:lnTo>
                    <a:pt x="23429" y="48572"/>
                  </a:lnTo>
                  <a:lnTo>
                    <a:pt x="23744" y="48237"/>
                  </a:lnTo>
                  <a:lnTo>
                    <a:pt x="24040" y="47902"/>
                  </a:lnTo>
                  <a:lnTo>
                    <a:pt x="24336" y="47547"/>
                  </a:lnTo>
                  <a:lnTo>
                    <a:pt x="24612" y="47192"/>
                  </a:lnTo>
                  <a:lnTo>
                    <a:pt x="24868" y="46817"/>
                  </a:lnTo>
                  <a:lnTo>
                    <a:pt x="25125" y="46443"/>
                  </a:lnTo>
                  <a:lnTo>
                    <a:pt x="25361" y="46048"/>
                  </a:lnTo>
                  <a:lnTo>
                    <a:pt x="25598" y="45654"/>
                  </a:lnTo>
                  <a:lnTo>
                    <a:pt x="25815" y="45259"/>
                  </a:lnTo>
                  <a:lnTo>
                    <a:pt x="26012" y="44845"/>
                  </a:lnTo>
                  <a:lnTo>
                    <a:pt x="26190" y="44431"/>
                  </a:lnTo>
                  <a:lnTo>
                    <a:pt x="26367" y="44017"/>
                  </a:lnTo>
                  <a:lnTo>
                    <a:pt x="26525" y="43583"/>
                  </a:lnTo>
                  <a:lnTo>
                    <a:pt x="26683" y="43149"/>
                  </a:lnTo>
                  <a:lnTo>
                    <a:pt x="26801" y="42715"/>
                  </a:lnTo>
                  <a:lnTo>
                    <a:pt x="26919" y="42282"/>
                  </a:lnTo>
                  <a:lnTo>
                    <a:pt x="27018" y="41828"/>
                  </a:lnTo>
                  <a:lnTo>
                    <a:pt x="27116" y="41374"/>
                  </a:lnTo>
                  <a:lnTo>
                    <a:pt x="27176" y="40901"/>
                  </a:lnTo>
                  <a:lnTo>
                    <a:pt x="27235" y="40448"/>
                  </a:lnTo>
                  <a:lnTo>
                    <a:pt x="27274" y="39974"/>
                  </a:lnTo>
                  <a:lnTo>
                    <a:pt x="27294" y="39521"/>
                  </a:lnTo>
                  <a:lnTo>
                    <a:pt x="27314" y="39047"/>
                  </a:lnTo>
                  <a:lnTo>
                    <a:pt x="27294" y="38574"/>
                  </a:lnTo>
                  <a:lnTo>
                    <a:pt x="27274" y="38101"/>
                  </a:lnTo>
                  <a:lnTo>
                    <a:pt x="27235" y="37647"/>
                  </a:lnTo>
                  <a:lnTo>
                    <a:pt x="27176" y="37194"/>
                  </a:lnTo>
                  <a:lnTo>
                    <a:pt x="27116" y="36740"/>
                  </a:lnTo>
                  <a:lnTo>
                    <a:pt x="27038" y="36287"/>
                  </a:lnTo>
                  <a:lnTo>
                    <a:pt x="26939" y="35833"/>
                  </a:lnTo>
                  <a:lnTo>
                    <a:pt x="26821" y="35399"/>
                  </a:lnTo>
                  <a:lnTo>
                    <a:pt x="26683" y="34965"/>
                  </a:lnTo>
                  <a:lnTo>
                    <a:pt x="26545" y="34531"/>
                  </a:lnTo>
                  <a:lnTo>
                    <a:pt x="26387" y="34117"/>
                  </a:lnTo>
                  <a:lnTo>
                    <a:pt x="26229" y="33703"/>
                  </a:lnTo>
                  <a:lnTo>
                    <a:pt x="26032" y="33289"/>
                  </a:lnTo>
                  <a:lnTo>
                    <a:pt x="25854" y="32875"/>
                  </a:lnTo>
                  <a:lnTo>
                    <a:pt x="25637" y="32481"/>
                  </a:lnTo>
                  <a:lnTo>
                    <a:pt x="25421" y="32086"/>
                  </a:lnTo>
                  <a:lnTo>
                    <a:pt x="25184" y="31711"/>
                  </a:lnTo>
                  <a:lnTo>
                    <a:pt x="24928" y="31337"/>
                  </a:lnTo>
                  <a:lnTo>
                    <a:pt x="24671" y="30962"/>
                  </a:lnTo>
                  <a:lnTo>
                    <a:pt x="24395" y="30607"/>
                  </a:lnTo>
                  <a:lnTo>
                    <a:pt x="24119" y="30272"/>
                  </a:lnTo>
                  <a:lnTo>
                    <a:pt x="23823" y="29917"/>
                  </a:lnTo>
                  <a:lnTo>
                    <a:pt x="23508" y="29601"/>
                  </a:lnTo>
                  <a:lnTo>
                    <a:pt x="23192" y="29266"/>
                  </a:lnTo>
                  <a:lnTo>
                    <a:pt x="22857" y="28970"/>
                  </a:lnTo>
                  <a:lnTo>
                    <a:pt x="22522" y="28674"/>
                  </a:lnTo>
                  <a:lnTo>
                    <a:pt x="22167" y="28379"/>
                  </a:lnTo>
                  <a:lnTo>
                    <a:pt x="21812" y="28103"/>
                  </a:lnTo>
                  <a:lnTo>
                    <a:pt x="21437" y="27826"/>
                  </a:lnTo>
                  <a:lnTo>
                    <a:pt x="21043" y="27570"/>
                  </a:lnTo>
                  <a:lnTo>
                    <a:pt x="20648" y="27333"/>
                  </a:lnTo>
                  <a:lnTo>
                    <a:pt x="20254" y="27097"/>
                  </a:lnTo>
                  <a:lnTo>
                    <a:pt x="20490" y="26998"/>
                  </a:lnTo>
                  <a:lnTo>
                    <a:pt x="20747" y="26840"/>
                  </a:lnTo>
                  <a:lnTo>
                    <a:pt x="21023" y="26663"/>
                  </a:lnTo>
                  <a:lnTo>
                    <a:pt x="21299" y="26466"/>
                  </a:lnTo>
                  <a:lnTo>
                    <a:pt x="21871" y="25973"/>
                  </a:lnTo>
                  <a:lnTo>
                    <a:pt x="22443" y="25460"/>
                  </a:lnTo>
                  <a:lnTo>
                    <a:pt x="22955" y="24987"/>
                  </a:lnTo>
                  <a:lnTo>
                    <a:pt x="23370" y="24553"/>
                  </a:lnTo>
                  <a:lnTo>
                    <a:pt x="23764" y="24158"/>
                  </a:lnTo>
                  <a:lnTo>
                    <a:pt x="24178" y="23685"/>
                  </a:lnTo>
                  <a:lnTo>
                    <a:pt x="24553" y="23192"/>
                  </a:lnTo>
                  <a:lnTo>
                    <a:pt x="24928" y="22699"/>
                  </a:lnTo>
                  <a:lnTo>
                    <a:pt x="25263" y="22167"/>
                  </a:lnTo>
                  <a:lnTo>
                    <a:pt x="25578" y="21654"/>
                  </a:lnTo>
                  <a:lnTo>
                    <a:pt x="25854" y="21102"/>
                  </a:lnTo>
                  <a:lnTo>
                    <a:pt x="26130" y="20550"/>
                  </a:lnTo>
                  <a:lnTo>
                    <a:pt x="26367" y="19978"/>
                  </a:lnTo>
                  <a:lnTo>
                    <a:pt x="26584" y="19386"/>
                  </a:lnTo>
                  <a:lnTo>
                    <a:pt x="26762" y="18794"/>
                  </a:lnTo>
                  <a:lnTo>
                    <a:pt x="26919" y="18203"/>
                  </a:lnTo>
                  <a:lnTo>
                    <a:pt x="27038" y="17592"/>
                  </a:lnTo>
                  <a:lnTo>
                    <a:pt x="27136" y="16980"/>
                  </a:lnTo>
                  <a:lnTo>
                    <a:pt x="27215" y="16369"/>
                  </a:lnTo>
                  <a:lnTo>
                    <a:pt x="27294" y="15738"/>
                  </a:lnTo>
                  <a:lnTo>
                    <a:pt x="27333" y="15107"/>
                  </a:lnTo>
                  <a:lnTo>
                    <a:pt x="27353" y="14476"/>
                  </a:lnTo>
                  <a:lnTo>
                    <a:pt x="27373" y="13845"/>
                  </a:lnTo>
                  <a:lnTo>
                    <a:pt x="27373" y="12563"/>
                  </a:lnTo>
                  <a:lnTo>
                    <a:pt x="27333" y="11281"/>
                  </a:lnTo>
                  <a:lnTo>
                    <a:pt x="27294" y="9999"/>
                  </a:lnTo>
                  <a:lnTo>
                    <a:pt x="27255" y="8954"/>
                  </a:lnTo>
                  <a:lnTo>
                    <a:pt x="27215" y="7928"/>
                  </a:lnTo>
                  <a:lnTo>
                    <a:pt x="27195" y="7495"/>
                  </a:lnTo>
                  <a:lnTo>
                    <a:pt x="27116" y="7061"/>
                  </a:lnTo>
                  <a:lnTo>
                    <a:pt x="26998" y="6587"/>
                  </a:lnTo>
                  <a:lnTo>
                    <a:pt x="26860" y="6134"/>
                  </a:lnTo>
                  <a:lnTo>
                    <a:pt x="26702" y="5700"/>
                  </a:lnTo>
                  <a:lnTo>
                    <a:pt x="26525" y="5266"/>
                  </a:lnTo>
                  <a:lnTo>
                    <a:pt x="26347" y="4852"/>
                  </a:lnTo>
                  <a:lnTo>
                    <a:pt x="26150" y="4477"/>
                  </a:lnTo>
                  <a:lnTo>
                    <a:pt x="26032" y="4300"/>
                  </a:lnTo>
                  <a:lnTo>
                    <a:pt x="25914" y="4103"/>
                  </a:lnTo>
                  <a:lnTo>
                    <a:pt x="25775" y="3925"/>
                  </a:lnTo>
                  <a:lnTo>
                    <a:pt x="25618" y="3748"/>
                  </a:lnTo>
                  <a:lnTo>
                    <a:pt x="25440" y="3590"/>
                  </a:lnTo>
                  <a:lnTo>
                    <a:pt x="25282" y="3432"/>
                  </a:lnTo>
                  <a:lnTo>
                    <a:pt x="25085" y="3294"/>
                  </a:lnTo>
                  <a:lnTo>
                    <a:pt x="24888" y="3156"/>
                  </a:lnTo>
                  <a:lnTo>
                    <a:pt x="24691" y="3038"/>
                  </a:lnTo>
                  <a:lnTo>
                    <a:pt x="24474" y="2959"/>
                  </a:lnTo>
                  <a:lnTo>
                    <a:pt x="24257" y="2880"/>
                  </a:lnTo>
                  <a:lnTo>
                    <a:pt x="24040" y="2821"/>
                  </a:lnTo>
                  <a:lnTo>
                    <a:pt x="23803" y="2781"/>
                  </a:lnTo>
                  <a:lnTo>
                    <a:pt x="23567" y="2762"/>
                  </a:lnTo>
                  <a:lnTo>
                    <a:pt x="23330" y="2781"/>
                  </a:lnTo>
                  <a:lnTo>
                    <a:pt x="23094" y="2821"/>
                  </a:lnTo>
                  <a:lnTo>
                    <a:pt x="22916" y="2880"/>
                  </a:lnTo>
                  <a:lnTo>
                    <a:pt x="22739" y="2939"/>
                  </a:lnTo>
                  <a:lnTo>
                    <a:pt x="22561" y="3018"/>
                  </a:lnTo>
                  <a:lnTo>
                    <a:pt x="22403" y="3097"/>
                  </a:lnTo>
                  <a:lnTo>
                    <a:pt x="22246" y="3215"/>
                  </a:lnTo>
                  <a:lnTo>
                    <a:pt x="22088" y="3314"/>
                  </a:lnTo>
                  <a:lnTo>
                    <a:pt x="21812" y="3570"/>
                  </a:lnTo>
                  <a:lnTo>
                    <a:pt x="21555" y="3866"/>
                  </a:lnTo>
                  <a:lnTo>
                    <a:pt x="21299" y="4162"/>
                  </a:lnTo>
                  <a:lnTo>
                    <a:pt x="21062" y="4497"/>
                  </a:lnTo>
                  <a:lnTo>
                    <a:pt x="20845" y="4852"/>
                  </a:lnTo>
                  <a:lnTo>
                    <a:pt x="20707" y="4103"/>
                  </a:lnTo>
                  <a:lnTo>
                    <a:pt x="20609" y="3728"/>
                  </a:lnTo>
                  <a:lnTo>
                    <a:pt x="20510" y="3334"/>
                  </a:lnTo>
                  <a:lnTo>
                    <a:pt x="20392" y="2959"/>
                  </a:lnTo>
                  <a:lnTo>
                    <a:pt x="20254" y="2604"/>
                  </a:lnTo>
                  <a:lnTo>
                    <a:pt x="20076" y="2249"/>
                  </a:lnTo>
                  <a:lnTo>
                    <a:pt x="19879" y="1894"/>
                  </a:lnTo>
                  <a:lnTo>
                    <a:pt x="19761" y="1736"/>
                  </a:lnTo>
                  <a:lnTo>
                    <a:pt x="19642" y="1559"/>
                  </a:lnTo>
                  <a:lnTo>
                    <a:pt x="19504" y="1401"/>
                  </a:lnTo>
                  <a:lnTo>
                    <a:pt x="19347" y="1243"/>
                  </a:lnTo>
                  <a:lnTo>
                    <a:pt x="19189" y="1085"/>
                  </a:lnTo>
                  <a:lnTo>
                    <a:pt x="19011" y="947"/>
                  </a:lnTo>
                  <a:lnTo>
                    <a:pt x="18834" y="809"/>
                  </a:lnTo>
                  <a:lnTo>
                    <a:pt x="18637" y="691"/>
                  </a:lnTo>
                  <a:lnTo>
                    <a:pt x="18439" y="573"/>
                  </a:lnTo>
                  <a:lnTo>
                    <a:pt x="18242" y="494"/>
                  </a:lnTo>
                  <a:lnTo>
                    <a:pt x="18025" y="415"/>
                  </a:lnTo>
                  <a:lnTo>
                    <a:pt x="17828" y="356"/>
                  </a:lnTo>
                  <a:lnTo>
                    <a:pt x="17592" y="316"/>
                  </a:lnTo>
                  <a:lnTo>
                    <a:pt x="17375" y="297"/>
                  </a:lnTo>
                  <a:lnTo>
                    <a:pt x="17138" y="297"/>
                  </a:lnTo>
                  <a:lnTo>
                    <a:pt x="16921" y="316"/>
                  </a:lnTo>
                  <a:lnTo>
                    <a:pt x="16665" y="376"/>
                  </a:lnTo>
                  <a:lnTo>
                    <a:pt x="16428" y="435"/>
                  </a:lnTo>
                  <a:lnTo>
                    <a:pt x="16211" y="533"/>
                  </a:lnTo>
                  <a:lnTo>
                    <a:pt x="15994" y="652"/>
                  </a:lnTo>
                  <a:lnTo>
                    <a:pt x="15797" y="790"/>
                  </a:lnTo>
                  <a:lnTo>
                    <a:pt x="15619" y="947"/>
                  </a:lnTo>
                  <a:lnTo>
                    <a:pt x="15422" y="1105"/>
                  </a:lnTo>
                  <a:lnTo>
                    <a:pt x="15264" y="1302"/>
                  </a:lnTo>
                  <a:lnTo>
                    <a:pt x="15087" y="1480"/>
                  </a:lnTo>
                  <a:lnTo>
                    <a:pt x="14929" y="1697"/>
                  </a:lnTo>
                  <a:lnTo>
                    <a:pt x="14653" y="2131"/>
                  </a:lnTo>
                  <a:lnTo>
                    <a:pt x="14377" y="2604"/>
                  </a:lnTo>
                  <a:lnTo>
                    <a:pt x="14140" y="3097"/>
                  </a:lnTo>
                  <a:lnTo>
                    <a:pt x="14062" y="2762"/>
                  </a:lnTo>
                  <a:lnTo>
                    <a:pt x="13924" y="2426"/>
                  </a:lnTo>
                  <a:lnTo>
                    <a:pt x="13785" y="2111"/>
                  </a:lnTo>
                  <a:lnTo>
                    <a:pt x="13608" y="1815"/>
                  </a:lnTo>
                  <a:lnTo>
                    <a:pt x="13391" y="1539"/>
                  </a:lnTo>
                  <a:lnTo>
                    <a:pt x="13174" y="1283"/>
                  </a:lnTo>
                  <a:lnTo>
                    <a:pt x="12918" y="1046"/>
                  </a:lnTo>
                  <a:lnTo>
                    <a:pt x="12661" y="809"/>
                  </a:lnTo>
                  <a:lnTo>
                    <a:pt x="12366" y="612"/>
                  </a:lnTo>
                  <a:lnTo>
                    <a:pt x="12070" y="454"/>
                  </a:lnTo>
                  <a:lnTo>
                    <a:pt x="11754" y="297"/>
                  </a:lnTo>
                  <a:lnTo>
                    <a:pt x="11419" y="178"/>
                  </a:lnTo>
                  <a:lnTo>
                    <a:pt x="11103" y="99"/>
                  </a:lnTo>
                  <a:lnTo>
                    <a:pt x="10749" y="40"/>
                  </a:lnTo>
                  <a:lnTo>
                    <a:pt x="104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55"/>
            <p:cNvSpPr/>
            <p:nvPr/>
          </p:nvSpPr>
          <p:spPr>
            <a:xfrm>
              <a:off x="16637879" y="-2665663"/>
              <a:ext cx="273678" cy="656719"/>
            </a:xfrm>
            <a:custGeom>
              <a:avLst/>
              <a:gdLst/>
              <a:ahLst/>
              <a:cxnLst/>
              <a:rect l="l" t="t" r="r" b="b"/>
              <a:pathLst>
                <a:path w="5523" h="13253" extrusionOk="0">
                  <a:moveTo>
                    <a:pt x="5089" y="0"/>
                  </a:moveTo>
                  <a:lnTo>
                    <a:pt x="4852" y="59"/>
                  </a:lnTo>
                  <a:lnTo>
                    <a:pt x="4970" y="513"/>
                  </a:lnTo>
                  <a:lnTo>
                    <a:pt x="5069" y="966"/>
                  </a:lnTo>
                  <a:lnTo>
                    <a:pt x="5128" y="1420"/>
                  </a:lnTo>
                  <a:lnTo>
                    <a:pt x="5187" y="1873"/>
                  </a:lnTo>
                  <a:lnTo>
                    <a:pt x="5227" y="2327"/>
                  </a:lnTo>
                  <a:lnTo>
                    <a:pt x="5247" y="2781"/>
                  </a:lnTo>
                  <a:lnTo>
                    <a:pt x="5247" y="3254"/>
                  </a:lnTo>
                  <a:lnTo>
                    <a:pt x="5247" y="3707"/>
                  </a:lnTo>
                  <a:lnTo>
                    <a:pt x="5207" y="4161"/>
                  </a:lnTo>
                  <a:lnTo>
                    <a:pt x="5148" y="4634"/>
                  </a:lnTo>
                  <a:lnTo>
                    <a:pt x="5089" y="5088"/>
                  </a:lnTo>
                  <a:lnTo>
                    <a:pt x="4990" y="5541"/>
                  </a:lnTo>
                  <a:lnTo>
                    <a:pt x="4892" y="5995"/>
                  </a:lnTo>
                  <a:lnTo>
                    <a:pt x="4773" y="6429"/>
                  </a:lnTo>
                  <a:lnTo>
                    <a:pt x="4635" y="6882"/>
                  </a:lnTo>
                  <a:lnTo>
                    <a:pt x="4477" y="7316"/>
                  </a:lnTo>
                  <a:lnTo>
                    <a:pt x="4300" y="7750"/>
                  </a:lnTo>
                  <a:lnTo>
                    <a:pt x="4122" y="8164"/>
                  </a:lnTo>
                  <a:lnTo>
                    <a:pt x="3925" y="8598"/>
                  </a:lnTo>
                  <a:lnTo>
                    <a:pt x="3708" y="8993"/>
                  </a:lnTo>
                  <a:lnTo>
                    <a:pt x="3472" y="9407"/>
                  </a:lnTo>
                  <a:lnTo>
                    <a:pt x="3215" y="9801"/>
                  </a:lnTo>
                  <a:lnTo>
                    <a:pt x="2959" y="10176"/>
                  </a:lnTo>
                  <a:lnTo>
                    <a:pt x="2683" y="10550"/>
                  </a:lnTo>
                  <a:lnTo>
                    <a:pt x="2387" y="10905"/>
                  </a:lnTo>
                  <a:lnTo>
                    <a:pt x="2091" y="11241"/>
                  </a:lnTo>
                  <a:lnTo>
                    <a:pt x="1776" y="11576"/>
                  </a:lnTo>
                  <a:lnTo>
                    <a:pt x="1441" y="11891"/>
                  </a:lnTo>
                  <a:lnTo>
                    <a:pt x="1105" y="12207"/>
                  </a:lnTo>
                  <a:lnTo>
                    <a:pt x="750" y="12503"/>
                  </a:lnTo>
                  <a:lnTo>
                    <a:pt x="376" y="12779"/>
                  </a:lnTo>
                  <a:lnTo>
                    <a:pt x="1" y="13035"/>
                  </a:lnTo>
                  <a:lnTo>
                    <a:pt x="139" y="13252"/>
                  </a:lnTo>
                  <a:lnTo>
                    <a:pt x="533" y="12976"/>
                  </a:lnTo>
                  <a:lnTo>
                    <a:pt x="908" y="12700"/>
                  </a:lnTo>
                  <a:lnTo>
                    <a:pt x="1263" y="12404"/>
                  </a:lnTo>
                  <a:lnTo>
                    <a:pt x="1618" y="12089"/>
                  </a:lnTo>
                  <a:lnTo>
                    <a:pt x="1953" y="11773"/>
                  </a:lnTo>
                  <a:lnTo>
                    <a:pt x="2269" y="11418"/>
                  </a:lnTo>
                  <a:lnTo>
                    <a:pt x="2584" y="11063"/>
                  </a:lnTo>
                  <a:lnTo>
                    <a:pt x="2880" y="10708"/>
                  </a:lnTo>
                  <a:lnTo>
                    <a:pt x="3156" y="10334"/>
                  </a:lnTo>
                  <a:lnTo>
                    <a:pt x="3432" y="9939"/>
                  </a:lnTo>
                  <a:lnTo>
                    <a:pt x="3689" y="9545"/>
                  </a:lnTo>
                  <a:lnTo>
                    <a:pt x="3925" y="9131"/>
                  </a:lnTo>
                  <a:lnTo>
                    <a:pt x="4142" y="8716"/>
                  </a:lnTo>
                  <a:lnTo>
                    <a:pt x="4359" y="8283"/>
                  </a:lnTo>
                  <a:lnTo>
                    <a:pt x="4537" y="7849"/>
                  </a:lnTo>
                  <a:lnTo>
                    <a:pt x="4714" y="7415"/>
                  </a:lnTo>
                  <a:lnTo>
                    <a:pt x="4872" y="6961"/>
                  </a:lnTo>
                  <a:lnTo>
                    <a:pt x="5010" y="6508"/>
                  </a:lnTo>
                  <a:lnTo>
                    <a:pt x="5148" y="6054"/>
                  </a:lnTo>
                  <a:lnTo>
                    <a:pt x="5247" y="5581"/>
                  </a:lnTo>
                  <a:lnTo>
                    <a:pt x="5345" y="5127"/>
                  </a:lnTo>
                  <a:lnTo>
                    <a:pt x="5404" y="4654"/>
                  </a:lnTo>
                  <a:lnTo>
                    <a:pt x="5463" y="4181"/>
                  </a:lnTo>
                  <a:lnTo>
                    <a:pt x="5503" y="3727"/>
                  </a:lnTo>
                  <a:lnTo>
                    <a:pt x="5523" y="3254"/>
                  </a:lnTo>
                  <a:lnTo>
                    <a:pt x="5503" y="2781"/>
                  </a:lnTo>
                  <a:lnTo>
                    <a:pt x="5483" y="2307"/>
                  </a:lnTo>
                  <a:lnTo>
                    <a:pt x="5444" y="1834"/>
                  </a:lnTo>
                  <a:lnTo>
                    <a:pt x="5385" y="1380"/>
                  </a:lnTo>
                  <a:lnTo>
                    <a:pt x="5306" y="907"/>
                  </a:lnTo>
                  <a:lnTo>
                    <a:pt x="5207" y="454"/>
                  </a:lnTo>
                  <a:lnTo>
                    <a:pt x="5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55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extrusionOk="0">
                  <a:moveTo>
                    <a:pt x="0" y="1"/>
                  </a:moveTo>
                  <a:lnTo>
                    <a:pt x="1676" y="297"/>
                  </a:ln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9A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55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fill="none" extrusionOk="0">
                  <a:moveTo>
                    <a:pt x="1676" y="297"/>
                  </a:move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55"/>
            <p:cNvSpPr/>
            <p:nvPr/>
          </p:nvSpPr>
          <p:spPr>
            <a:xfrm>
              <a:off x="16556811" y="-3077099"/>
              <a:ext cx="85032" cy="27403"/>
            </a:xfrm>
            <a:custGeom>
              <a:avLst/>
              <a:gdLst/>
              <a:ahLst/>
              <a:cxnLst/>
              <a:rect l="l" t="t" r="r" b="b"/>
              <a:pathLst>
                <a:path w="1716" h="553" extrusionOk="0">
                  <a:moveTo>
                    <a:pt x="0" y="1"/>
                  </a:moveTo>
                  <a:lnTo>
                    <a:pt x="0" y="257"/>
                  </a:lnTo>
                  <a:lnTo>
                    <a:pt x="414" y="296"/>
                  </a:lnTo>
                  <a:lnTo>
                    <a:pt x="828" y="356"/>
                  </a:lnTo>
                  <a:lnTo>
                    <a:pt x="1243" y="435"/>
                  </a:lnTo>
                  <a:lnTo>
                    <a:pt x="1637" y="553"/>
                  </a:lnTo>
                  <a:lnTo>
                    <a:pt x="1716" y="296"/>
                  </a:lnTo>
                  <a:lnTo>
                    <a:pt x="1302" y="178"/>
                  </a:lnTo>
                  <a:lnTo>
                    <a:pt x="868" y="99"/>
                  </a:lnTo>
                  <a:lnTo>
                    <a:pt x="43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55"/>
            <p:cNvSpPr/>
            <p:nvPr/>
          </p:nvSpPr>
          <p:spPr>
            <a:xfrm>
              <a:off x="16034972" y="-4296640"/>
              <a:ext cx="244343" cy="54756"/>
            </a:xfrm>
            <a:custGeom>
              <a:avLst/>
              <a:gdLst/>
              <a:ahLst/>
              <a:cxnLst/>
              <a:rect l="l" t="t" r="r" b="b"/>
              <a:pathLst>
                <a:path w="4931" h="1105" extrusionOk="0">
                  <a:moveTo>
                    <a:pt x="3668" y="1"/>
                  </a:moveTo>
                  <a:lnTo>
                    <a:pt x="3353" y="20"/>
                  </a:lnTo>
                  <a:lnTo>
                    <a:pt x="3037" y="20"/>
                  </a:lnTo>
                  <a:lnTo>
                    <a:pt x="2722" y="60"/>
                  </a:lnTo>
                  <a:lnTo>
                    <a:pt x="2406" y="99"/>
                  </a:lnTo>
                  <a:lnTo>
                    <a:pt x="2091" y="158"/>
                  </a:lnTo>
                  <a:lnTo>
                    <a:pt x="1775" y="217"/>
                  </a:lnTo>
                  <a:lnTo>
                    <a:pt x="1479" y="296"/>
                  </a:lnTo>
                  <a:lnTo>
                    <a:pt x="1164" y="395"/>
                  </a:lnTo>
                  <a:lnTo>
                    <a:pt x="868" y="494"/>
                  </a:lnTo>
                  <a:lnTo>
                    <a:pt x="572" y="612"/>
                  </a:lnTo>
                  <a:lnTo>
                    <a:pt x="276" y="730"/>
                  </a:lnTo>
                  <a:lnTo>
                    <a:pt x="0" y="868"/>
                  </a:lnTo>
                  <a:lnTo>
                    <a:pt x="119" y="1105"/>
                  </a:lnTo>
                  <a:lnTo>
                    <a:pt x="395" y="967"/>
                  </a:lnTo>
                  <a:lnTo>
                    <a:pt x="671" y="848"/>
                  </a:lnTo>
                  <a:lnTo>
                    <a:pt x="947" y="730"/>
                  </a:lnTo>
                  <a:lnTo>
                    <a:pt x="1243" y="632"/>
                  </a:lnTo>
                  <a:lnTo>
                    <a:pt x="1539" y="553"/>
                  </a:lnTo>
                  <a:lnTo>
                    <a:pt x="1834" y="474"/>
                  </a:lnTo>
                  <a:lnTo>
                    <a:pt x="2150" y="415"/>
                  </a:lnTo>
                  <a:lnTo>
                    <a:pt x="2446" y="355"/>
                  </a:lnTo>
                  <a:lnTo>
                    <a:pt x="2742" y="316"/>
                  </a:lnTo>
                  <a:lnTo>
                    <a:pt x="3057" y="277"/>
                  </a:lnTo>
                  <a:lnTo>
                    <a:pt x="3353" y="277"/>
                  </a:lnTo>
                  <a:lnTo>
                    <a:pt x="3668" y="257"/>
                  </a:lnTo>
                  <a:lnTo>
                    <a:pt x="3984" y="277"/>
                  </a:lnTo>
                  <a:lnTo>
                    <a:pt x="4280" y="296"/>
                  </a:lnTo>
                  <a:lnTo>
                    <a:pt x="4595" y="336"/>
                  </a:lnTo>
                  <a:lnTo>
                    <a:pt x="4891" y="375"/>
                  </a:lnTo>
                  <a:lnTo>
                    <a:pt x="4931" y="119"/>
                  </a:lnTo>
                  <a:lnTo>
                    <a:pt x="4615" y="79"/>
                  </a:lnTo>
                  <a:lnTo>
                    <a:pt x="4299" y="40"/>
                  </a:lnTo>
                  <a:lnTo>
                    <a:pt x="3984" y="20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55"/>
            <p:cNvSpPr/>
            <p:nvPr/>
          </p:nvSpPr>
          <p:spPr>
            <a:xfrm>
              <a:off x="16761017" y="-4732456"/>
              <a:ext cx="96776" cy="189588"/>
            </a:xfrm>
            <a:custGeom>
              <a:avLst/>
              <a:gdLst/>
              <a:ahLst/>
              <a:cxnLst/>
              <a:rect l="l" t="t" r="r" b="b"/>
              <a:pathLst>
                <a:path w="1953" h="3826" extrusionOk="0">
                  <a:moveTo>
                    <a:pt x="1697" y="0"/>
                  </a:moveTo>
                  <a:lnTo>
                    <a:pt x="1697" y="257"/>
                  </a:lnTo>
                  <a:lnTo>
                    <a:pt x="1657" y="513"/>
                  </a:lnTo>
                  <a:lnTo>
                    <a:pt x="1618" y="769"/>
                  </a:lnTo>
                  <a:lnTo>
                    <a:pt x="1578" y="1026"/>
                  </a:lnTo>
                  <a:lnTo>
                    <a:pt x="1499" y="1262"/>
                  </a:lnTo>
                  <a:lnTo>
                    <a:pt x="1421" y="1519"/>
                  </a:lnTo>
                  <a:lnTo>
                    <a:pt x="1342" y="1755"/>
                  </a:lnTo>
                  <a:lnTo>
                    <a:pt x="1243" y="1992"/>
                  </a:lnTo>
                  <a:lnTo>
                    <a:pt x="1125" y="2229"/>
                  </a:lnTo>
                  <a:lnTo>
                    <a:pt x="987" y="2446"/>
                  </a:lnTo>
                  <a:lnTo>
                    <a:pt x="849" y="2682"/>
                  </a:lnTo>
                  <a:lnTo>
                    <a:pt x="711" y="2879"/>
                  </a:lnTo>
                  <a:lnTo>
                    <a:pt x="553" y="3096"/>
                  </a:lnTo>
                  <a:lnTo>
                    <a:pt x="375" y="3274"/>
                  </a:lnTo>
                  <a:lnTo>
                    <a:pt x="198" y="3471"/>
                  </a:lnTo>
                  <a:lnTo>
                    <a:pt x="1" y="3648"/>
                  </a:lnTo>
                  <a:lnTo>
                    <a:pt x="178" y="3826"/>
                  </a:lnTo>
                  <a:lnTo>
                    <a:pt x="375" y="3648"/>
                  </a:lnTo>
                  <a:lnTo>
                    <a:pt x="553" y="3451"/>
                  </a:lnTo>
                  <a:lnTo>
                    <a:pt x="750" y="3254"/>
                  </a:lnTo>
                  <a:lnTo>
                    <a:pt x="908" y="3037"/>
                  </a:lnTo>
                  <a:lnTo>
                    <a:pt x="1066" y="2820"/>
                  </a:lnTo>
                  <a:lnTo>
                    <a:pt x="1223" y="2584"/>
                  </a:lnTo>
                  <a:lnTo>
                    <a:pt x="1342" y="2347"/>
                  </a:lnTo>
                  <a:lnTo>
                    <a:pt x="1480" y="2110"/>
                  </a:lnTo>
                  <a:lnTo>
                    <a:pt x="1578" y="1854"/>
                  </a:lnTo>
                  <a:lnTo>
                    <a:pt x="1677" y="1598"/>
                  </a:lnTo>
                  <a:lnTo>
                    <a:pt x="1756" y="1341"/>
                  </a:lnTo>
                  <a:lnTo>
                    <a:pt x="1835" y="1085"/>
                  </a:lnTo>
                  <a:lnTo>
                    <a:pt x="1874" y="809"/>
                  </a:lnTo>
                  <a:lnTo>
                    <a:pt x="1914" y="552"/>
                  </a:lnTo>
                  <a:lnTo>
                    <a:pt x="1953" y="2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55"/>
            <p:cNvSpPr/>
            <p:nvPr/>
          </p:nvSpPr>
          <p:spPr>
            <a:xfrm>
              <a:off x="15873727" y="-2122367"/>
              <a:ext cx="142711" cy="134931"/>
            </a:xfrm>
            <a:custGeom>
              <a:avLst/>
              <a:gdLst/>
              <a:ahLst/>
              <a:cxnLst/>
              <a:rect l="l" t="t" r="r" b="b"/>
              <a:pathLst>
                <a:path w="2880" h="2723" extrusionOk="0">
                  <a:moveTo>
                    <a:pt x="217" y="1"/>
                  </a:moveTo>
                  <a:lnTo>
                    <a:pt x="1" y="158"/>
                  </a:lnTo>
                  <a:lnTo>
                    <a:pt x="277" y="533"/>
                  </a:lnTo>
                  <a:lnTo>
                    <a:pt x="592" y="908"/>
                  </a:lnTo>
                  <a:lnTo>
                    <a:pt x="908" y="1263"/>
                  </a:lnTo>
                  <a:lnTo>
                    <a:pt x="1243" y="1578"/>
                  </a:lnTo>
                  <a:lnTo>
                    <a:pt x="1598" y="1894"/>
                  </a:lnTo>
                  <a:lnTo>
                    <a:pt x="1973" y="2190"/>
                  </a:lnTo>
                  <a:lnTo>
                    <a:pt x="2347" y="2466"/>
                  </a:lnTo>
                  <a:lnTo>
                    <a:pt x="2761" y="2722"/>
                  </a:lnTo>
                  <a:lnTo>
                    <a:pt x="2880" y="2505"/>
                  </a:lnTo>
                  <a:lnTo>
                    <a:pt x="2505" y="2268"/>
                  </a:lnTo>
                  <a:lnTo>
                    <a:pt x="2130" y="1992"/>
                  </a:lnTo>
                  <a:lnTo>
                    <a:pt x="1756" y="1697"/>
                  </a:lnTo>
                  <a:lnTo>
                    <a:pt x="1420" y="1401"/>
                  </a:lnTo>
                  <a:lnTo>
                    <a:pt x="1085" y="1066"/>
                  </a:lnTo>
                  <a:lnTo>
                    <a:pt x="770" y="730"/>
                  </a:lnTo>
                  <a:lnTo>
                    <a:pt x="494" y="37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55"/>
            <p:cNvSpPr/>
            <p:nvPr/>
          </p:nvSpPr>
          <p:spPr>
            <a:xfrm>
              <a:off x="16851897" y="-3908692"/>
              <a:ext cx="70414" cy="323528"/>
            </a:xfrm>
            <a:custGeom>
              <a:avLst/>
              <a:gdLst/>
              <a:ahLst/>
              <a:cxnLst/>
              <a:rect l="l" t="t" r="r" b="b"/>
              <a:pathLst>
                <a:path w="1421" h="6529" extrusionOk="0">
                  <a:moveTo>
                    <a:pt x="218" y="1"/>
                  </a:moveTo>
                  <a:lnTo>
                    <a:pt x="1" y="119"/>
                  </a:lnTo>
                  <a:lnTo>
                    <a:pt x="178" y="474"/>
                  </a:lnTo>
                  <a:lnTo>
                    <a:pt x="356" y="849"/>
                  </a:lnTo>
                  <a:lnTo>
                    <a:pt x="513" y="1223"/>
                  </a:lnTo>
                  <a:lnTo>
                    <a:pt x="651" y="1618"/>
                  </a:lnTo>
                  <a:lnTo>
                    <a:pt x="790" y="2012"/>
                  </a:lnTo>
                  <a:lnTo>
                    <a:pt x="888" y="2406"/>
                  </a:lnTo>
                  <a:lnTo>
                    <a:pt x="987" y="2801"/>
                  </a:lnTo>
                  <a:lnTo>
                    <a:pt x="1046" y="3215"/>
                  </a:lnTo>
                  <a:lnTo>
                    <a:pt x="1105" y="3609"/>
                  </a:lnTo>
                  <a:lnTo>
                    <a:pt x="1144" y="4024"/>
                  </a:lnTo>
                  <a:lnTo>
                    <a:pt x="1164" y="4438"/>
                  </a:lnTo>
                  <a:lnTo>
                    <a:pt x="1144" y="4852"/>
                  </a:lnTo>
                  <a:lnTo>
                    <a:pt x="1125" y="5246"/>
                  </a:lnTo>
                  <a:lnTo>
                    <a:pt x="1085" y="5660"/>
                  </a:lnTo>
                  <a:lnTo>
                    <a:pt x="1046" y="6074"/>
                  </a:lnTo>
                  <a:lnTo>
                    <a:pt x="967" y="6469"/>
                  </a:lnTo>
                  <a:lnTo>
                    <a:pt x="1204" y="6528"/>
                  </a:lnTo>
                  <a:lnTo>
                    <a:pt x="1283" y="6114"/>
                  </a:lnTo>
                  <a:lnTo>
                    <a:pt x="1342" y="5700"/>
                  </a:lnTo>
                  <a:lnTo>
                    <a:pt x="1401" y="5266"/>
                  </a:lnTo>
                  <a:lnTo>
                    <a:pt x="1421" y="4852"/>
                  </a:lnTo>
                  <a:lnTo>
                    <a:pt x="1421" y="4438"/>
                  </a:lnTo>
                  <a:lnTo>
                    <a:pt x="1401" y="4004"/>
                  </a:lnTo>
                  <a:lnTo>
                    <a:pt x="1361" y="3590"/>
                  </a:lnTo>
                  <a:lnTo>
                    <a:pt x="1302" y="3176"/>
                  </a:lnTo>
                  <a:lnTo>
                    <a:pt x="1243" y="2742"/>
                  </a:lnTo>
                  <a:lnTo>
                    <a:pt x="1144" y="2347"/>
                  </a:lnTo>
                  <a:lnTo>
                    <a:pt x="1026" y="1933"/>
                  </a:lnTo>
                  <a:lnTo>
                    <a:pt x="908" y="1519"/>
                  </a:lnTo>
                  <a:lnTo>
                    <a:pt x="750" y="1125"/>
                  </a:lnTo>
                  <a:lnTo>
                    <a:pt x="592" y="750"/>
                  </a:lnTo>
                  <a:lnTo>
                    <a:pt x="415" y="35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55"/>
            <p:cNvSpPr/>
            <p:nvPr/>
          </p:nvSpPr>
          <p:spPr>
            <a:xfrm>
              <a:off x="16831382" y="-3472876"/>
              <a:ext cx="50890" cy="125170"/>
            </a:xfrm>
            <a:custGeom>
              <a:avLst/>
              <a:gdLst/>
              <a:ahLst/>
              <a:cxnLst/>
              <a:rect l="l" t="t" r="r" b="b"/>
              <a:pathLst>
                <a:path w="1027" h="2526" extrusionOk="0">
                  <a:moveTo>
                    <a:pt x="770" y="1"/>
                  </a:moveTo>
                  <a:lnTo>
                    <a:pt x="710" y="316"/>
                  </a:lnTo>
                  <a:lnTo>
                    <a:pt x="651" y="612"/>
                  </a:lnTo>
                  <a:lnTo>
                    <a:pt x="572" y="928"/>
                  </a:lnTo>
                  <a:lnTo>
                    <a:pt x="474" y="1243"/>
                  </a:lnTo>
                  <a:lnTo>
                    <a:pt x="375" y="1539"/>
                  </a:lnTo>
                  <a:lnTo>
                    <a:pt x="257" y="1835"/>
                  </a:lnTo>
                  <a:lnTo>
                    <a:pt x="139" y="2131"/>
                  </a:lnTo>
                  <a:lnTo>
                    <a:pt x="1" y="2407"/>
                  </a:lnTo>
                  <a:lnTo>
                    <a:pt x="217" y="2525"/>
                  </a:lnTo>
                  <a:lnTo>
                    <a:pt x="375" y="2229"/>
                  </a:lnTo>
                  <a:lnTo>
                    <a:pt x="494" y="1933"/>
                  </a:lnTo>
                  <a:lnTo>
                    <a:pt x="612" y="1618"/>
                  </a:lnTo>
                  <a:lnTo>
                    <a:pt x="730" y="1322"/>
                  </a:lnTo>
                  <a:lnTo>
                    <a:pt x="829" y="1007"/>
                  </a:lnTo>
                  <a:lnTo>
                    <a:pt x="908" y="671"/>
                  </a:lnTo>
                  <a:lnTo>
                    <a:pt x="967" y="356"/>
                  </a:lnTo>
                  <a:lnTo>
                    <a:pt x="1026" y="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55"/>
            <p:cNvSpPr/>
            <p:nvPr/>
          </p:nvSpPr>
          <p:spPr>
            <a:xfrm>
              <a:off x="16453196" y="-4280040"/>
              <a:ext cx="64567" cy="27403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80" y="1"/>
                  </a:moveTo>
                  <a:lnTo>
                    <a:pt x="1" y="257"/>
                  </a:lnTo>
                  <a:lnTo>
                    <a:pt x="1243" y="553"/>
                  </a:lnTo>
                  <a:lnTo>
                    <a:pt x="1302" y="3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55"/>
            <p:cNvSpPr/>
            <p:nvPr/>
          </p:nvSpPr>
          <p:spPr>
            <a:xfrm>
              <a:off x="15793601" y="-5041268"/>
              <a:ext cx="45985" cy="242411"/>
            </a:xfrm>
            <a:custGeom>
              <a:avLst/>
              <a:gdLst/>
              <a:ahLst/>
              <a:cxnLst/>
              <a:rect l="l" t="t" r="r" b="b"/>
              <a:pathLst>
                <a:path w="928" h="4892" extrusionOk="0">
                  <a:moveTo>
                    <a:pt x="691" y="0"/>
                  </a:moveTo>
                  <a:lnTo>
                    <a:pt x="553" y="277"/>
                  </a:lnTo>
                  <a:lnTo>
                    <a:pt x="434" y="572"/>
                  </a:lnTo>
                  <a:lnTo>
                    <a:pt x="316" y="868"/>
                  </a:lnTo>
                  <a:lnTo>
                    <a:pt x="217" y="1164"/>
                  </a:lnTo>
                  <a:lnTo>
                    <a:pt x="139" y="1480"/>
                  </a:lnTo>
                  <a:lnTo>
                    <a:pt x="79" y="1775"/>
                  </a:lnTo>
                  <a:lnTo>
                    <a:pt x="40" y="2091"/>
                  </a:lnTo>
                  <a:lnTo>
                    <a:pt x="0" y="2406"/>
                  </a:lnTo>
                  <a:lnTo>
                    <a:pt x="0" y="2722"/>
                  </a:lnTo>
                  <a:lnTo>
                    <a:pt x="0" y="3037"/>
                  </a:lnTo>
                  <a:lnTo>
                    <a:pt x="0" y="3353"/>
                  </a:lnTo>
                  <a:lnTo>
                    <a:pt x="40" y="3668"/>
                  </a:lnTo>
                  <a:lnTo>
                    <a:pt x="99" y="3984"/>
                  </a:lnTo>
                  <a:lnTo>
                    <a:pt x="158" y="4300"/>
                  </a:lnTo>
                  <a:lnTo>
                    <a:pt x="237" y="4595"/>
                  </a:lnTo>
                  <a:lnTo>
                    <a:pt x="336" y="4891"/>
                  </a:lnTo>
                  <a:lnTo>
                    <a:pt x="572" y="4812"/>
                  </a:lnTo>
                  <a:lnTo>
                    <a:pt x="493" y="4516"/>
                  </a:lnTo>
                  <a:lnTo>
                    <a:pt x="415" y="4240"/>
                  </a:lnTo>
                  <a:lnTo>
                    <a:pt x="336" y="3945"/>
                  </a:lnTo>
                  <a:lnTo>
                    <a:pt x="296" y="3629"/>
                  </a:lnTo>
                  <a:lnTo>
                    <a:pt x="257" y="3333"/>
                  </a:lnTo>
                  <a:lnTo>
                    <a:pt x="257" y="3037"/>
                  </a:lnTo>
                  <a:lnTo>
                    <a:pt x="257" y="2722"/>
                  </a:lnTo>
                  <a:lnTo>
                    <a:pt x="257" y="2426"/>
                  </a:lnTo>
                  <a:lnTo>
                    <a:pt x="296" y="2130"/>
                  </a:lnTo>
                  <a:lnTo>
                    <a:pt x="336" y="1834"/>
                  </a:lnTo>
                  <a:lnTo>
                    <a:pt x="395" y="1539"/>
                  </a:lnTo>
                  <a:lnTo>
                    <a:pt x="474" y="1243"/>
                  </a:lnTo>
                  <a:lnTo>
                    <a:pt x="572" y="947"/>
                  </a:lnTo>
                  <a:lnTo>
                    <a:pt x="671" y="671"/>
                  </a:lnTo>
                  <a:lnTo>
                    <a:pt x="789" y="395"/>
                  </a:lnTo>
                  <a:lnTo>
                    <a:pt x="927" y="11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55"/>
            <p:cNvSpPr/>
            <p:nvPr/>
          </p:nvSpPr>
          <p:spPr>
            <a:xfrm>
              <a:off x="15832698" y="-2885578"/>
              <a:ext cx="181808" cy="239487"/>
            </a:xfrm>
            <a:custGeom>
              <a:avLst/>
              <a:gdLst/>
              <a:ahLst/>
              <a:cxnLst/>
              <a:rect l="l" t="t" r="r" b="b"/>
              <a:pathLst>
                <a:path w="3669" h="4833" extrusionOk="0">
                  <a:moveTo>
                    <a:pt x="3530" y="1"/>
                  </a:moveTo>
                  <a:lnTo>
                    <a:pt x="3215" y="198"/>
                  </a:lnTo>
                  <a:lnTo>
                    <a:pt x="2899" y="415"/>
                  </a:lnTo>
                  <a:lnTo>
                    <a:pt x="2603" y="652"/>
                  </a:lnTo>
                  <a:lnTo>
                    <a:pt x="2308" y="908"/>
                  </a:lnTo>
                  <a:lnTo>
                    <a:pt x="2031" y="1164"/>
                  </a:lnTo>
                  <a:lnTo>
                    <a:pt x="1775" y="1441"/>
                  </a:lnTo>
                  <a:lnTo>
                    <a:pt x="1519" y="1736"/>
                  </a:lnTo>
                  <a:lnTo>
                    <a:pt x="1282" y="2032"/>
                  </a:lnTo>
                  <a:lnTo>
                    <a:pt x="1065" y="2348"/>
                  </a:lnTo>
                  <a:lnTo>
                    <a:pt x="868" y="2663"/>
                  </a:lnTo>
                  <a:lnTo>
                    <a:pt x="671" y="2998"/>
                  </a:lnTo>
                  <a:lnTo>
                    <a:pt x="513" y="3334"/>
                  </a:lnTo>
                  <a:lnTo>
                    <a:pt x="355" y="3689"/>
                  </a:lnTo>
                  <a:lnTo>
                    <a:pt x="217" y="4044"/>
                  </a:lnTo>
                  <a:lnTo>
                    <a:pt x="99" y="4399"/>
                  </a:lnTo>
                  <a:lnTo>
                    <a:pt x="0" y="4773"/>
                  </a:lnTo>
                  <a:lnTo>
                    <a:pt x="257" y="4832"/>
                  </a:lnTo>
                  <a:lnTo>
                    <a:pt x="355" y="4477"/>
                  </a:lnTo>
                  <a:lnTo>
                    <a:pt x="454" y="4122"/>
                  </a:lnTo>
                  <a:lnTo>
                    <a:pt x="592" y="3787"/>
                  </a:lnTo>
                  <a:lnTo>
                    <a:pt x="750" y="3452"/>
                  </a:lnTo>
                  <a:lnTo>
                    <a:pt x="907" y="3117"/>
                  </a:lnTo>
                  <a:lnTo>
                    <a:pt x="1085" y="2801"/>
                  </a:lnTo>
                  <a:lnTo>
                    <a:pt x="1282" y="2486"/>
                  </a:lnTo>
                  <a:lnTo>
                    <a:pt x="1499" y="2190"/>
                  </a:lnTo>
                  <a:lnTo>
                    <a:pt x="1716" y="1894"/>
                  </a:lnTo>
                  <a:lnTo>
                    <a:pt x="1972" y="1618"/>
                  </a:lnTo>
                  <a:lnTo>
                    <a:pt x="2229" y="1342"/>
                  </a:lnTo>
                  <a:lnTo>
                    <a:pt x="2485" y="1086"/>
                  </a:lnTo>
                  <a:lnTo>
                    <a:pt x="2761" y="849"/>
                  </a:lnTo>
                  <a:lnTo>
                    <a:pt x="3057" y="632"/>
                  </a:lnTo>
                  <a:lnTo>
                    <a:pt x="3353" y="415"/>
                  </a:lnTo>
                  <a:lnTo>
                    <a:pt x="3668" y="23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55"/>
            <p:cNvSpPr/>
            <p:nvPr/>
          </p:nvSpPr>
          <p:spPr>
            <a:xfrm>
              <a:off x="15577650" y="-4956235"/>
              <a:ext cx="1126725" cy="4933893"/>
            </a:xfrm>
            <a:custGeom>
              <a:avLst/>
              <a:gdLst/>
              <a:ahLst/>
              <a:cxnLst/>
              <a:rect l="l" t="t" r="r" b="b"/>
              <a:pathLst>
                <a:path w="22738" h="99569" extrusionOk="0">
                  <a:moveTo>
                    <a:pt x="15323" y="0"/>
                  </a:moveTo>
                  <a:lnTo>
                    <a:pt x="15165" y="20"/>
                  </a:lnTo>
                  <a:lnTo>
                    <a:pt x="15007" y="40"/>
                  </a:lnTo>
                  <a:lnTo>
                    <a:pt x="14850" y="59"/>
                  </a:lnTo>
                  <a:lnTo>
                    <a:pt x="14712" y="99"/>
                  </a:lnTo>
                  <a:lnTo>
                    <a:pt x="14554" y="158"/>
                  </a:lnTo>
                  <a:lnTo>
                    <a:pt x="14416" y="237"/>
                  </a:lnTo>
                  <a:lnTo>
                    <a:pt x="14298" y="316"/>
                  </a:lnTo>
                  <a:lnTo>
                    <a:pt x="14179" y="414"/>
                  </a:lnTo>
                  <a:lnTo>
                    <a:pt x="14061" y="533"/>
                  </a:lnTo>
                  <a:lnTo>
                    <a:pt x="13982" y="651"/>
                  </a:lnTo>
                  <a:lnTo>
                    <a:pt x="13883" y="789"/>
                  </a:lnTo>
                  <a:lnTo>
                    <a:pt x="13824" y="927"/>
                  </a:lnTo>
                  <a:lnTo>
                    <a:pt x="13765" y="1105"/>
                  </a:lnTo>
                  <a:lnTo>
                    <a:pt x="13745" y="1282"/>
                  </a:lnTo>
                  <a:lnTo>
                    <a:pt x="13726" y="1459"/>
                  </a:lnTo>
                  <a:lnTo>
                    <a:pt x="13726" y="1657"/>
                  </a:lnTo>
                  <a:lnTo>
                    <a:pt x="14199" y="7908"/>
                  </a:lnTo>
                  <a:lnTo>
                    <a:pt x="14416" y="11063"/>
                  </a:lnTo>
                  <a:lnTo>
                    <a:pt x="14633" y="14219"/>
                  </a:lnTo>
                  <a:lnTo>
                    <a:pt x="14810" y="17374"/>
                  </a:lnTo>
                  <a:lnTo>
                    <a:pt x="14988" y="20549"/>
                  </a:lnTo>
                  <a:lnTo>
                    <a:pt x="15146" y="23744"/>
                  </a:lnTo>
                  <a:lnTo>
                    <a:pt x="15244" y="26919"/>
                  </a:lnTo>
                  <a:lnTo>
                    <a:pt x="14613" y="26741"/>
                  </a:lnTo>
                  <a:lnTo>
                    <a:pt x="13982" y="26544"/>
                  </a:lnTo>
                  <a:lnTo>
                    <a:pt x="13351" y="26327"/>
                  </a:lnTo>
                  <a:lnTo>
                    <a:pt x="12740" y="26110"/>
                  </a:lnTo>
                  <a:lnTo>
                    <a:pt x="12109" y="25873"/>
                  </a:lnTo>
                  <a:lnTo>
                    <a:pt x="11497" y="25617"/>
                  </a:lnTo>
                  <a:lnTo>
                    <a:pt x="10886" y="25361"/>
                  </a:lnTo>
                  <a:lnTo>
                    <a:pt x="10294" y="25085"/>
                  </a:lnTo>
                  <a:lnTo>
                    <a:pt x="10097" y="25006"/>
                  </a:lnTo>
                  <a:lnTo>
                    <a:pt x="9920" y="24966"/>
                  </a:lnTo>
                  <a:lnTo>
                    <a:pt x="9742" y="24927"/>
                  </a:lnTo>
                  <a:lnTo>
                    <a:pt x="9545" y="24907"/>
                  </a:lnTo>
                  <a:lnTo>
                    <a:pt x="9387" y="24907"/>
                  </a:lnTo>
                  <a:lnTo>
                    <a:pt x="9210" y="24947"/>
                  </a:lnTo>
                  <a:lnTo>
                    <a:pt x="9052" y="24966"/>
                  </a:lnTo>
                  <a:lnTo>
                    <a:pt x="8894" y="25025"/>
                  </a:lnTo>
                  <a:lnTo>
                    <a:pt x="8736" y="25104"/>
                  </a:lnTo>
                  <a:lnTo>
                    <a:pt x="8598" y="25183"/>
                  </a:lnTo>
                  <a:lnTo>
                    <a:pt x="8460" y="25262"/>
                  </a:lnTo>
                  <a:lnTo>
                    <a:pt x="8322" y="25380"/>
                  </a:lnTo>
                  <a:lnTo>
                    <a:pt x="8204" y="25479"/>
                  </a:lnTo>
                  <a:lnTo>
                    <a:pt x="8105" y="25617"/>
                  </a:lnTo>
                  <a:lnTo>
                    <a:pt x="8007" y="25735"/>
                  </a:lnTo>
                  <a:lnTo>
                    <a:pt x="7908" y="25873"/>
                  </a:lnTo>
                  <a:lnTo>
                    <a:pt x="7829" y="26012"/>
                  </a:lnTo>
                  <a:lnTo>
                    <a:pt x="7770" y="26169"/>
                  </a:lnTo>
                  <a:lnTo>
                    <a:pt x="7711" y="26307"/>
                  </a:lnTo>
                  <a:lnTo>
                    <a:pt x="7691" y="26465"/>
                  </a:lnTo>
                  <a:lnTo>
                    <a:pt x="7652" y="26623"/>
                  </a:lnTo>
                  <a:lnTo>
                    <a:pt x="7652" y="26781"/>
                  </a:lnTo>
                  <a:lnTo>
                    <a:pt x="7652" y="26919"/>
                  </a:lnTo>
                  <a:lnTo>
                    <a:pt x="7691" y="27076"/>
                  </a:lnTo>
                  <a:lnTo>
                    <a:pt x="7731" y="27214"/>
                  </a:lnTo>
                  <a:lnTo>
                    <a:pt x="7790" y="27372"/>
                  </a:lnTo>
                  <a:lnTo>
                    <a:pt x="7869" y="27510"/>
                  </a:lnTo>
                  <a:lnTo>
                    <a:pt x="7967" y="27629"/>
                  </a:lnTo>
                  <a:lnTo>
                    <a:pt x="8066" y="27767"/>
                  </a:lnTo>
                  <a:lnTo>
                    <a:pt x="8204" y="27865"/>
                  </a:lnTo>
                  <a:lnTo>
                    <a:pt x="8362" y="27984"/>
                  </a:lnTo>
                  <a:lnTo>
                    <a:pt x="8539" y="28062"/>
                  </a:lnTo>
                  <a:lnTo>
                    <a:pt x="9367" y="28457"/>
                  </a:lnTo>
                  <a:lnTo>
                    <a:pt x="10196" y="28812"/>
                  </a:lnTo>
                  <a:lnTo>
                    <a:pt x="11044" y="29147"/>
                  </a:lnTo>
                  <a:lnTo>
                    <a:pt x="11892" y="29463"/>
                  </a:lnTo>
                  <a:lnTo>
                    <a:pt x="12740" y="29758"/>
                  </a:lnTo>
                  <a:lnTo>
                    <a:pt x="13607" y="30034"/>
                  </a:lnTo>
                  <a:lnTo>
                    <a:pt x="14475" y="30291"/>
                  </a:lnTo>
                  <a:lnTo>
                    <a:pt x="15343" y="30527"/>
                  </a:lnTo>
                  <a:lnTo>
                    <a:pt x="15382" y="32716"/>
                  </a:lnTo>
                  <a:lnTo>
                    <a:pt x="15382" y="34886"/>
                  </a:lnTo>
                  <a:lnTo>
                    <a:pt x="15382" y="37075"/>
                  </a:lnTo>
                  <a:lnTo>
                    <a:pt x="15343" y="39244"/>
                  </a:lnTo>
                  <a:lnTo>
                    <a:pt x="15303" y="41413"/>
                  </a:lnTo>
                  <a:lnTo>
                    <a:pt x="15224" y="43582"/>
                  </a:lnTo>
                  <a:lnTo>
                    <a:pt x="15106" y="45752"/>
                  </a:lnTo>
                  <a:lnTo>
                    <a:pt x="14988" y="47921"/>
                  </a:lnTo>
                  <a:lnTo>
                    <a:pt x="14830" y="50071"/>
                  </a:lnTo>
                  <a:lnTo>
                    <a:pt x="14633" y="52240"/>
                  </a:lnTo>
                  <a:lnTo>
                    <a:pt x="14416" y="54389"/>
                  </a:lnTo>
                  <a:lnTo>
                    <a:pt x="14160" y="56519"/>
                  </a:lnTo>
                  <a:lnTo>
                    <a:pt x="13883" y="58649"/>
                  </a:lnTo>
                  <a:lnTo>
                    <a:pt x="13548" y="60779"/>
                  </a:lnTo>
                  <a:lnTo>
                    <a:pt x="13193" y="62909"/>
                  </a:lnTo>
                  <a:lnTo>
                    <a:pt x="12799" y="64999"/>
                  </a:lnTo>
                  <a:lnTo>
                    <a:pt x="12365" y="67109"/>
                  </a:lnTo>
                  <a:lnTo>
                    <a:pt x="11892" y="69199"/>
                  </a:lnTo>
                  <a:lnTo>
                    <a:pt x="11379" y="71270"/>
                  </a:lnTo>
                  <a:lnTo>
                    <a:pt x="10827" y="73341"/>
                  </a:lnTo>
                  <a:lnTo>
                    <a:pt x="10215" y="75392"/>
                  </a:lnTo>
                  <a:lnTo>
                    <a:pt x="9900" y="76417"/>
                  </a:lnTo>
                  <a:lnTo>
                    <a:pt x="9565" y="77443"/>
                  </a:lnTo>
                  <a:lnTo>
                    <a:pt x="9229" y="78448"/>
                  </a:lnTo>
                  <a:lnTo>
                    <a:pt x="8874" y="79474"/>
                  </a:lnTo>
                  <a:lnTo>
                    <a:pt x="8500" y="80480"/>
                  </a:lnTo>
                  <a:lnTo>
                    <a:pt x="8125" y="81485"/>
                  </a:lnTo>
                  <a:lnTo>
                    <a:pt x="7731" y="82491"/>
                  </a:lnTo>
                  <a:lnTo>
                    <a:pt x="7336" y="83477"/>
                  </a:lnTo>
                  <a:lnTo>
                    <a:pt x="6922" y="84483"/>
                  </a:lnTo>
                  <a:lnTo>
                    <a:pt x="6488" y="85469"/>
                  </a:lnTo>
                  <a:lnTo>
                    <a:pt x="6054" y="86455"/>
                  </a:lnTo>
                  <a:lnTo>
                    <a:pt x="5601" y="87441"/>
                  </a:lnTo>
                  <a:lnTo>
                    <a:pt x="5128" y="88407"/>
                  </a:lnTo>
                  <a:lnTo>
                    <a:pt x="4654" y="89393"/>
                  </a:lnTo>
                  <a:lnTo>
                    <a:pt x="4142" y="90359"/>
                  </a:lnTo>
                  <a:lnTo>
                    <a:pt x="3649" y="91326"/>
                  </a:lnTo>
                  <a:lnTo>
                    <a:pt x="3116" y="92292"/>
                  </a:lnTo>
                  <a:lnTo>
                    <a:pt x="2584" y="93239"/>
                  </a:lnTo>
                  <a:lnTo>
                    <a:pt x="2031" y="94205"/>
                  </a:lnTo>
                  <a:lnTo>
                    <a:pt x="1460" y="95152"/>
                  </a:lnTo>
                  <a:lnTo>
                    <a:pt x="888" y="96098"/>
                  </a:lnTo>
                  <a:lnTo>
                    <a:pt x="276" y="97025"/>
                  </a:lnTo>
                  <a:lnTo>
                    <a:pt x="178" y="97203"/>
                  </a:lnTo>
                  <a:lnTo>
                    <a:pt x="99" y="97380"/>
                  </a:lnTo>
                  <a:lnTo>
                    <a:pt x="59" y="97557"/>
                  </a:lnTo>
                  <a:lnTo>
                    <a:pt x="20" y="97715"/>
                  </a:lnTo>
                  <a:lnTo>
                    <a:pt x="0" y="97873"/>
                  </a:lnTo>
                  <a:lnTo>
                    <a:pt x="0" y="98050"/>
                  </a:lnTo>
                  <a:lnTo>
                    <a:pt x="40" y="98208"/>
                  </a:lnTo>
                  <a:lnTo>
                    <a:pt x="79" y="98346"/>
                  </a:lnTo>
                  <a:lnTo>
                    <a:pt x="138" y="98504"/>
                  </a:lnTo>
                  <a:lnTo>
                    <a:pt x="197" y="98642"/>
                  </a:lnTo>
                  <a:lnTo>
                    <a:pt x="276" y="98760"/>
                  </a:lnTo>
                  <a:lnTo>
                    <a:pt x="375" y="98898"/>
                  </a:lnTo>
                  <a:lnTo>
                    <a:pt x="493" y="99017"/>
                  </a:lnTo>
                  <a:lnTo>
                    <a:pt x="612" y="99115"/>
                  </a:lnTo>
                  <a:lnTo>
                    <a:pt x="730" y="99214"/>
                  </a:lnTo>
                  <a:lnTo>
                    <a:pt x="868" y="99293"/>
                  </a:lnTo>
                  <a:lnTo>
                    <a:pt x="1026" y="99372"/>
                  </a:lnTo>
                  <a:lnTo>
                    <a:pt x="1164" y="99451"/>
                  </a:lnTo>
                  <a:lnTo>
                    <a:pt x="1322" y="99490"/>
                  </a:lnTo>
                  <a:lnTo>
                    <a:pt x="1479" y="99530"/>
                  </a:lnTo>
                  <a:lnTo>
                    <a:pt x="1637" y="99549"/>
                  </a:lnTo>
                  <a:lnTo>
                    <a:pt x="1795" y="99569"/>
                  </a:lnTo>
                  <a:lnTo>
                    <a:pt x="1953" y="99569"/>
                  </a:lnTo>
                  <a:lnTo>
                    <a:pt x="2130" y="99549"/>
                  </a:lnTo>
                  <a:lnTo>
                    <a:pt x="2288" y="99510"/>
                  </a:lnTo>
                  <a:lnTo>
                    <a:pt x="2446" y="99470"/>
                  </a:lnTo>
                  <a:lnTo>
                    <a:pt x="2603" y="99391"/>
                  </a:lnTo>
                  <a:lnTo>
                    <a:pt x="2741" y="99313"/>
                  </a:lnTo>
                  <a:lnTo>
                    <a:pt x="2879" y="99194"/>
                  </a:lnTo>
                  <a:lnTo>
                    <a:pt x="3017" y="99076"/>
                  </a:lnTo>
                  <a:lnTo>
                    <a:pt x="3156" y="98938"/>
                  </a:lnTo>
                  <a:lnTo>
                    <a:pt x="3274" y="98780"/>
                  </a:lnTo>
                  <a:lnTo>
                    <a:pt x="4082" y="97498"/>
                  </a:lnTo>
                  <a:lnTo>
                    <a:pt x="4851" y="96216"/>
                  </a:lnTo>
                  <a:lnTo>
                    <a:pt x="5601" y="94915"/>
                  </a:lnTo>
                  <a:lnTo>
                    <a:pt x="6331" y="93613"/>
                  </a:lnTo>
                  <a:lnTo>
                    <a:pt x="7040" y="92312"/>
                  </a:lnTo>
                  <a:lnTo>
                    <a:pt x="7711" y="90991"/>
                  </a:lnTo>
                  <a:lnTo>
                    <a:pt x="8362" y="89669"/>
                  </a:lnTo>
                  <a:lnTo>
                    <a:pt x="8993" y="88328"/>
                  </a:lnTo>
                  <a:lnTo>
                    <a:pt x="9604" y="86987"/>
                  </a:lnTo>
                  <a:lnTo>
                    <a:pt x="10176" y="85646"/>
                  </a:lnTo>
                  <a:lnTo>
                    <a:pt x="10748" y="84286"/>
                  </a:lnTo>
                  <a:lnTo>
                    <a:pt x="11280" y="82925"/>
                  </a:lnTo>
                  <a:lnTo>
                    <a:pt x="11793" y="81564"/>
                  </a:lnTo>
                  <a:lnTo>
                    <a:pt x="12286" y="80184"/>
                  </a:lnTo>
                  <a:lnTo>
                    <a:pt x="12759" y="78803"/>
                  </a:lnTo>
                  <a:lnTo>
                    <a:pt x="13213" y="77423"/>
                  </a:lnTo>
                  <a:lnTo>
                    <a:pt x="13627" y="76023"/>
                  </a:lnTo>
                  <a:lnTo>
                    <a:pt x="14041" y="74623"/>
                  </a:lnTo>
                  <a:lnTo>
                    <a:pt x="14436" y="73222"/>
                  </a:lnTo>
                  <a:lnTo>
                    <a:pt x="14791" y="71822"/>
                  </a:lnTo>
                  <a:lnTo>
                    <a:pt x="15146" y="70402"/>
                  </a:lnTo>
                  <a:lnTo>
                    <a:pt x="15481" y="68982"/>
                  </a:lnTo>
                  <a:lnTo>
                    <a:pt x="15796" y="67563"/>
                  </a:lnTo>
                  <a:lnTo>
                    <a:pt x="16092" y="66143"/>
                  </a:lnTo>
                  <a:lnTo>
                    <a:pt x="16368" y="64703"/>
                  </a:lnTo>
                  <a:lnTo>
                    <a:pt x="16625" y="63264"/>
                  </a:lnTo>
                  <a:lnTo>
                    <a:pt x="16861" y="61844"/>
                  </a:lnTo>
                  <a:lnTo>
                    <a:pt x="17098" y="60384"/>
                  </a:lnTo>
                  <a:lnTo>
                    <a:pt x="17295" y="58945"/>
                  </a:lnTo>
                  <a:lnTo>
                    <a:pt x="17492" y="57485"/>
                  </a:lnTo>
                  <a:lnTo>
                    <a:pt x="17670" y="56046"/>
                  </a:lnTo>
                  <a:lnTo>
                    <a:pt x="17847" y="54587"/>
                  </a:lnTo>
                  <a:lnTo>
                    <a:pt x="18833" y="54034"/>
                  </a:lnTo>
                  <a:lnTo>
                    <a:pt x="19819" y="53462"/>
                  </a:lnTo>
                  <a:lnTo>
                    <a:pt x="20786" y="52871"/>
                  </a:lnTo>
                  <a:lnTo>
                    <a:pt x="21752" y="52259"/>
                  </a:lnTo>
                  <a:lnTo>
                    <a:pt x="21890" y="52141"/>
                  </a:lnTo>
                  <a:lnTo>
                    <a:pt x="22028" y="52043"/>
                  </a:lnTo>
                  <a:lnTo>
                    <a:pt x="22127" y="51905"/>
                  </a:lnTo>
                  <a:lnTo>
                    <a:pt x="22245" y="51786"/>
                  </a:lnTo>
                  <a:lnTo>
                    <a:pt x="22343" y="51648"/>
                  </a:lnTo>
                  <a:lnTo>
                    <a:pt x="22422" y="51490"/>
                  </a:lnTo>
                  <a:lnTo>
                    <a:pt x="22482" y="51352"/>
                  </a:lnTo>
                  <a:lnTo>
                    <a:pt x="22541" y="51195"/>
                  </a:lnTo>
                  <a:lnTo>
                    <a:pt x="22580" y="51037"/>
                  </a:lnTo>
                  <a:lnTo>
                    <a:pt x="22600" y="50859"/>
                  </a:lnTo>
                  <a:lnTo>
                    <a:pt x="22600" y="50702"/>
                  </a:lnTo>
                  <a:lnTo>
                    <a:pt x="22580" y="50544"/>
                  </a:lnTo>
                  <a:lnTo>
                    <a:pt x="22560" y="50366"/>
                  </a:lnTo>
                  <a:lnTo>
                    <a:pt x="22521" y="50209"/>
                  </a:lnTo>
                  <a:lnTo>
                    <a:pt x="22442" y="50051"/>
                  </a:lnTo>
                  <a:lnTo>
                    <a:pt x="22363" y="49893"/>
                  </a:lnTo>
                  <a:lnTo>
                    <a:pt x="22284" y="49755"/>
                  </a:lnTo>
                  <a:lnTo>
                    <a:pt x="22166" y="49617"/>
                  </a:lnTo>
                  <a:lnTo>
                    <a:pt x="22048" y="49499"/>
                  </a:lnTo>
                  <a:lnTo>
                    <a:pt x="21929" y="49400"/>
                  </a:lnTo>
                  <a:lnTo>
                    <a:pt x="21772" y="49301"/>
                  </a:lnTo>
                  <a:lnTo>
                    <a:pt x="21634" y="49223"/>
                  </a:lnTo>
                  <a:lnTo>
                    <a:pt x="21476" y="49144"/>
                  </a:lnTo>
                  <a:lnTo>
                    <a:pt x="21318" y="49104"/>
                  </a:lnTo>
                  <a:lnTo>
                    <a:pt x="21141" y="49065"/>
                  </a:lnTo>
                  <a:lnTo>
                    <a:pt x="20983" y="49025"/>
                  </a:lnTo>
                  <a:lnTo>
                    <a:pt x="20805" y="49025"/>
                  </a:lnTo>
                  <a:lnTo>
                    <a:pt x="20648" y="49045"/>
                  </a:lnTo>
                  <a:lnTo>
                    <a:pt x="20470" y="49065"/>
                  </a:lnTo>
                  <a:lnTo>
                    <a:pt x="20312" y="49124"/>
                  </a:lnTo>
                  <a:lnTo>
                    <a:pt x="20155" y="49183"/>
                  </a:lnTo>
                  <a:lnTo>
                    <a:pt x="20016" y="49262"/>
                  </a:lnTo>
                  <a:lnTo>
                    <a:pt x="19129" y="49834"/>
                  </a:lnTo>
                  <a:lnTo>
                    <a:pt x="18242" y="50386"/>
                  </a:lnTo>
                  <a:lnTo>
                    <a:pt x="18419" y="47822"/>
                  </a:lnTo>
                  <a:lnTo>
                    <a:pt x="18577" y="45239"/>
                  </a:lnTo>
                  <a:lnTo>
                    <a:pt x="18675" y="42675"/>
                  </a:lnTo>
                  <a:lnTo>
                    <a:pt x="18754" y="40092"/>
                  </a:lnTo>
                  <a:lnTo>
                    <a:pt x="18794" y="37489"/>
                  </a:lnTo>
                  <a:lnTo>
                    <a:pt x="18814" y="34905"/>
                  </a:lnTo>
                  <a:lnTo>
                    <a:pt x="18794" y="32322"/>
                  </a:lnTo>
                  <a:lnTo>
                    <a:pt x="18754" y="29719"/>
                  </a:lnTo>
                  <a:lnTo>
                    <a:pt x="18695" y="27136"/>
                  </a:lnTo>
                  <a:lnTo>
                    <a:pt x="18597" y="24552"/>
                  </a:lnTo>
                  <a:lnTo>
                    <a:pt x="18498" y="21969"/>
                  </a:lnTo>
                  <a:lnTo>
                    <a:pt x="18360" y="19385"/>
                  </a:lnTo>
                  <a:lnTo>
                    <a:pt x="18222" y="16802"/>
                  </a:lnTo>
                  <a:lnTo>
                    <a:pt x="18064" y="14238"/>
                  </a:lnTo>
                  <a:lnTo>
                    <a:pt x="17729" y="9111"/>
                  </a:lnTo>
                  <a:lnTo>
                    <a:pt x="18321" y="8736"/>
                  </a:lnTo>
                  <a:lnTo>
                    <a:pt x="18892" y="8342"/>
                  </a:lnTo>
                  <a:lnTo>
                    <a:pt x="19464" y="7928"/>
                  </a:lnTo>
                  <a:lnTo>
                    <a:pt x="20036" y="7514"/>
                  </a:lnTo>
                  <a:lnTo>
                    <a:pt x="21160" y="6666"/>
                  </a:lnTo>
                  <a:lnTo>
                    <a:pt x="22245" y="5778"/>
                  </a:lnTo>
                  <a:lnTo>
                    <a:pt x="22363" y="5660"/>
                  </a:lnTo>
                  <a:lnTo>
                    <a:pt x="22462" y="5522"/>
                  </a:lnTo>
                  <a:lnTo>
                    <a:pt x="22560" y="5384"/>
                  </a:lnTo>
                  <a:lnTo>
                    <a:pt x="22620" y="5226"/>
                  </a:lnTo>
                  <a:lnTo>
                    <a:pt x="22679" y="5068"/>
                  </a:lnTo>
                  <a:lnTo>
                    <a:pt x="22718" y="4891"/>
                  </a:lnTo>
                  <a:lnTo>
                    <a:pt x="22738" y="4733"/>
                  </a:lnTo>
                  <a:lnTo>
                    <a:pt x="22738" y="4556"/>
                  </a:lnTo>
                  <a:lnTo>
                    <a:pt x="22718" y="4378"/>
                  </a:lnTo>
                  <a:lnTo>
                    <a:pt x="22698" y="4220"/>
                  </a:lnTo>
                  <a:lnTo>
                    <a:pt x="22659" y="4043"/>
                  </a:lnTo>
                  <a:lnTo>
                    <a:pt x="22600" y="3885"/>
                  </a:lnTo>
                  <a:lnTo>
                    <a:pt x="22521" y="3727"/>
                  </a:lnTo>
                  <a:lnTo>
                    <a:pt x="22442" y="3589"/>
                  </a:lnTo>
                  <a:lnTo>
                    <a:pt x="22343" y="3451"/>
                  </a:lnTo>
                  <a:lnTo>
                    <a:pt x="22245" y="3333"/>
                  </a:lnTo>
                  <a:lnTo>
                    <a:pt x="22107" y="3215"/>
                  </a:lnTo>
                  <a:lnTo>
                    <a:pt x="21969" y="3096"/>
                  </a:lnTo>
                  <a:lnTo>
                    <a:pt x="21811" y="3017"/>
                  </a:lnTo>
                  <a:lnTo>
                    <a:pt x="21653" y="2958"/>
                  </a:lnTo>
                  <a:lnTo>
                    <a:pt x="21496" y="2899"/>
                  </a:lnTo>
                  <a:lnTo>
                    <a:pt x="21338" y="2860"/>
                  </a:lnTo>
                  <a:lnTo>
                    <a:pt x="21180" y="2840"/>
                  </a:lnTo>
                  <a:lnTo>
                    <a:pt x="21022" y="2840"/>
                  </a:lnTo>
                  <a:lnTo>
                    <a:pt x="20864" y="2860"/>
                  </a:lnTo>
                  <a:lnTo>
                    <a:pt x="20687" y="2879"/>
                  </a:lnTo>
                  <a:lnTo>
                    <a:pt x="20529" y="2919"/>
                  </a:lnTo>
                  <a:lnTo>
                    <a:pt x="20371" y="2978"/>
                  </a:lnTo>
                  <a:lnTo>
                    <a:pt x="20233" y="3037"/>
                  </a:lnTo>
                  <a:lnTo>
                    <a:pt x="20076" y="3136"/>
                  </a:lnTo>
                  <a:lnTo>
                    <a:pt x="19938" y="3215"/>
                  </a:lnTo>
                  <a:lnTo>
                    <a:pt x="19800" y="3333"/>
                  </a:lnTo>
                  <a:lnTo>
                    <a:pt x="19228" y="3806"/>
                  </a:lnTo>
                  <a:lnTo>
                    <a:pt x="18636" y="4260"/>
                  </a:lnTo>
                  <a:lnTo>
                    <a:pt x="18044" y="4713"/>
                  </a:lnTo>
                  <a:lnTo>
                    <a:pt x="17453" y="5147"/>
                  </a:lnTo>
                  <a:lnTo>
                    <a:pt x="17177" y="1657"/>
                  </a:lnTo>
                  <a:lnTo>
                    <a:pt x="17157" y="1459"/>
                  </a:lnTo>
                  <a:lnTo>
                    <a:pt x="17118" y="1282"/>
                  </a:lnTo>
                  <a:lnTo>
                    <a:pt x="17058" y="1105"/>
                  </a:lnTo>
                  <a:lnTo>
                    <a:pt x="16980" y="947"/>
                  </a:lnTo>
                  <a:lnTo>
                    <a:pt x="16901" y="789"/>
                  </a:lnTo>
                  <a:lnTo>
                    <a:pt x="16782" y="651"/>
                  </a:lnTo>
                  <a:lnTo>
                    <a:pt x="16684" y="533"/>
                  </a:lnTo>
                  <a:lnTo>
                    <a:pt x="16546" y="414"/>
                  </a:lnTo>
                  <a:lnTo>
                    <a:pt x="16408" y="335"/>
                  </a:lnTo>
                  <a:lnTo>
                    <a:pt x="16270" y="237"/>
                  </a:lnTo>
                  <a:lnTo>
                    <a:pt x="16132" y="178"/>
                  </a:lnTo>
                  <a:lnTo>
                    <a:pt x="15974" y="118"/>
                  </a:lnTo>
                  <a:lnTo>
                    <a:pt x="15816" y="59"/>
                  </a:lnTo>
                  <a:lnTo>
                    <a:pt x="15658" y="40"/>
                  </a:lnTo>
                  <a:lnTo>
                    <a:pt x="15501" y="20"/>
                  </a:lnTo>
                  <a:lnTo>
                    <a:pt x="153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9" name="Google Shape;3329;p55"/>
          <p:cNvGrpSpPr/>
          <p:nvPr/>
        </p:nvGrpSpPr>
        <p:grpSpPr>
          <a:xfrm>
            <a:off x="8770452" y="267669"/>
            <a:ext cx="761455" cy="1301929"/>
            <a:chOff x="3927623" y="933096"/>
            <a:chExt cx="761455" cy="1301929"/>
          </a:xfrm>
        </p:grpSpPr>
        <p:grpSp>
          <p:nvGrpSpPr>
            <p:cNvPr id="3330" name="Google Shape;3330;p55"/>
            <p:cNvGrpSpPr/>
            <p:nvPr/>
          </p:nvGrpSpPr>
          <p:grpSpPr>
            <a:xfrm>
              <a:off x="3927623" y="933096"/>
              <a:ext cx="505551" cy="1295471"/>
              <a:chOff x="3968105" y="933096"/>
              <a:chExt cx="505551" cy="1295471"/>
            </a:xfrm>
          </p:grpSpPr>
          <p:sp>
            <p:nvSpPr>
              <p:cNvPr id="3331" name="Google Shape;3331;p55"/>
              <p:cNvSpPr/>
              <p:nvPr/>
            </p:nvSpPr>
            <p:spPr>
              <a:xfrm>
                <a:off x="3968105" y="933096"/>
                <a:ext cx="486580" cy="856530"/>
              </a:xfrm>
              <a:custGeom>
                <a:avLst/>
                <a:gdLst/>
                <a:ahLst/>
                <a:cxnLst/>
                <a:rect l="l" t="t" r="r" b="b"/>
                <a:pathLst>
                  <a:path w="24106" h="42434" extrusionOk="0">
                    <a:moveTo>
                      <a:pt x="17230" y="0"/>
                    </a:moveTo>
                    <a:lnTo>
                      <a:pt x="16910" y="60"/>
                    </a:lnTo>
                    <a:lnTo>
                      <a:pt x="16590" y="140"/>
                    </a:lnTo>
                    <a:lnTo>
                      <a:pt x="16391" y="220"/>
                    </a:lnTo>
                    <a:lnTo>
                      <a:pt x="16191" y="320"/>
                    </a:lnTo>
                    <a:lnTo>
                      <a:pt x="16011" y="420"/>
                    </a:lnTo>
                    <a:lnTo>
                      <a:pt x="15831" y="520"/>
                    </a:lnTo>
                    <a:lnTo>
                      <a:pt x="15651" y="640"/>
                    </a:lnTo>
                    <a:lnTo>
                      <a:pt x="15491" y="780"/>
                    </a:lnTo>
                    <a:lnTo>
                      <a:pt x="15191" y="1080"/>
                    </a:lnTo>
                    <a:lnTo>
                      <a:pt x="14911" y="1399"/>
                    </a:lnTo>
                    <a:lnTo>
                      <a:pt x="14672" y="1759"/>
                    </a:lnTo>
                    <a:lnTo>
                      <a:pt x="14472" y="2139"/>
                    </a:lnTo>
                    <a:lnTo>
                      <a:pt x="14292" y="2519"/>
                    </a:lnTo>
                    <a:lnTo>
                      <a:pt x="14152" y="2918"/>
                    </a:lnTo>
                    <a:lnTo>
                      <a:pt x="14052" y="3338"/>
                    </a:lnTo>
                    <a:lnTo>
                      <a:pt x="13952" y="3738"/>
                    </a:lnTo>
                    <a:lnTo>
                      <a:pt x="13892" y="4158"/>
                    </a:lnTo>
                    <a:lnTo>
                      <a:pt x="13832" y="4597"/>
                    </a:lnTo>
                    <a:lnTo>
                      <a:pt x="13812" y="5017"/>
                    </a:lnTo>
                    <a:lnTo>
                      <a:pt x="13772" y="5857"/>
                    </a:lnTo>
                    <a:lnTo>
                      <a:pt x="13752" y="6636"/>
                    </a:lnTo>
                    <a:lnTo>
                      <a:pt x="13732" y="7416"/>
                    </a:lnTo>
                    <a:lnTo>
                      <a:pt x="13752" y="8195"/>
                    </a:lnTo>
                    <a:lnTo>
                      <a:pt x="13772" y="8955"/>
                    </a:lnTo>
                    <a:lnTo>
                      <a:pt x="13852" y="10494"/>
                    </a:lnTo>
                    <a:lnTo>
                      <a:pt x="13972" y="12033"/>
                    </a:lnTo>
                    <a:lnTo>
                      <a:pt x="14132" y="13572"/>
                    </a:lnTo>
                    <a:lnTo>
                      <a:pt x="14312" y="15111"/>
                    </a:lnTo>
                    <a:lnTo>
                      <a:pt x="14532" y="16630"/>
                    </a:lnTo>
                    <a:lnTo>
                      <a:pt x="14792" y="18169"/>
                    </a:lnTo>
                    <a:lnTo>
                      <a:pt x="15071" y="19688"/>
                    </a:lnTo>
                    <a:lnTo>
                      <a:pt x="15371" y="21227"/>
                    </a:lnTo>
                    <a:lnTo>
                      <a:pt x="15671" y="22746"/>
                    </a:lnTo>
                    <a:lnTo>
                      <a:pt x="15991" y="24265"/>
                    </a:lnTo>
                    <a:lnTo>
                      <a:pt x="16650" y="27303"/>
                    </a:lnTo>
                    <a:lnTo>
                      <a:pt x="17310" y="30341"/>
                    </a:lnTo>
                    <a:lnTo>
                      <a:pt x="17350" y="30561"/>
                    </a:lnTo>
                    <a:lnTo>
                      <a:pt x="17370" y="30801"/>
                    </a:lnTo>
                    <a:lnTo>
                      <a:pt x="17370" y="31041"/>
                    </a:lnTo>
                    <a:lnTo>
                      <a:pt x="17350" y="31281"/>
                    </a:lnTo>
                    <a:lnTo>
                      <a:pt x="17290" y="31501"/>
                    </a:lnTo>
                    <a:lnTo>
                      <a:pt x="17230" y="31581"/>
                    </a:lnTo>
                    <a:lnTo>
                      <a:pt x="17190" y="31681"/>
                    </a:lnTo>
                    <a:lnTo>
                      <a:pt x="17110" y="31741"/>
                    </a:lnTo>
                    <a:lnTo>
                      <a:pt x="17030" y="31820"/>
                    </a:lnTo>
                    <a:lnTo>
                      <a:pt x="16950" y="31860"/>
                    </a:lnTo>
                    <a:lnTo>
                      <a:pt x="16850" y="31900"/>
                    </a:lnTo>
                    <a:lnTo>
                      <a:pt x="16351" y="30461"/>
                    </a:lnTo>
                    <a:lnTo>
                      <a:pt x="15871" y="29042"/>
                    </a:lnTo>
                    <a:lnTo>
                      <a:pt x="15351" y="27603"/>
                    </a:lnTo>
                    <a:lnTo>
                      <a:pt x="14831" y="26184"/>
                    </a:lnTo>
                    <a:lnTo>
                      <a:pt x="14312" y="24765"/>
                    </a:lnTo>
                    <a:lnTo>
                      <a:pt x="13772" y="23366"/>
                    </a:lnTo>
                    <a:lnTo>
                      <a:pt x="13213" y="21947"/>
                    </a:lnTo>
                    <a:lnTo>
                      <a:pt x="12653" y="20547"/>
                    </a:lnTo>
                    <a:lnTo>
                      <a:pt x="12073" y="19148"/>
                    </a:lnTo>
                    <a:lnTo>
                      <a:pt x="11474" y="17749"/>
                    </a:lnTo>
                    <a:lnTo>
                      <a:pt x="10874" y="16370"/>
                    </a:lnTo>
                    <a:lnTo>
                      <a:pt x="10274" y="14971"/>
                    </a:lnTo>
                    <a:lnTo>
                      <a:pt x="9635" y="13592"/>
                    </a:lnTo>
                    <a:lnTo>
                      <a:pt x="9015" y="12233"/>
                    </a:lnTo>
                    <a:lnTo>
                      <a:pt x="8356" y="10853"/>
                    </a:lnTo>
                    <a:lnTo>
                      <a:pt x="7696" y="9494"/>
                    </a:lnTo>
                    <a:lnTo>
                      <a:pt x="7336" y="8755"/>
                    </a:lnTo>
                    <a:lnTo>
                      <a:pt x="7136" y="8395"/>
                    </a:lnTo>
                    <a:lnTo>
                      <a:pt x="6936" y="8035"/>
                    </a:lnTo>
                    <a:lnTo>
                      <a:pt x="6717" y="7675"/>
                    </a:lnTo>
                    <a:lnTo>
                      <a:pt x="6477" y="7336"/>
                    </a:lnTo>
                    <a:lnTo>
                      <a:pt x="6217" y="7016"/>
                    </a:lnTo>
                    <a:lnTo>
                      <a:pt x="5957" y="6716"/>
                    </a:lnTo>
                    <a:lnTo>
                      <a:pt x="5657" y="6416"/>
                    </a:lnTo>
                    <a:lnTo>
                      <a:pt x="5317" y="6156"/>
                    </a:lnTo>
                    <a:lnTo>
                      <a:pt x="4978" y="5937"/>
                    </a:lnTo>
                    <a:lnTo>
                      <a:pt x="4598" y="5757"/>
                    </a:lnTo>
                    <a:lnTo>
                      <a:pt x="4218" y="5617"/>
                    </a:lnTo>
                    <a:lnTo>
                      <a:pt x="4018" y="5557"/>
                    </a:lnTo>
                    <a:lnTo>
                      <a:pt x="3818" y="5517"/>
                    </a:lnTo>
                    <a:lnTo>
                      <a:pt x="3618" y="5477"/>
                    </a:lnTo>
                    <a:lnTo>
                      <a:pt x="3419" y="5457"/>
                    </a:lnTo>
                    <a:lnTo>
                      <a:pt x="3219" y="5457"/>
                    </a:lnTo>
                    <a:lnTo>
                      <a:pt x="2999" y="5477"/>
                    </a:lnTo>
                    <a:lnTo>
                      <a:pt x="2719" y="5537"/>
                    </a:lnTo>
                    <a:lnTo>
                      <a:pt x="2439" y="5617"/>
                    </a:lnTo>
                    <a:lnTo>
                      <a:pt x="2179" y="5717"/>
                    </a:lnTo>
                    <a:lnTo>
                      <a:pt x="1920" y="5837"/>
                    </a:lnTo>
                    <a:lnTo>
                      <a:pt x="1680" y="5997"/>
                    </a:lnTo>
                    <a:lnTo>
                      <a:pt x="1460" y="6176"/>
                    </a:lnTo>
                    <a:lnTo>
                      <a:pt x="1240" y="6376"/>
                    </a:lnTo>
                    <a:lnTo>
                      <a:pt x="1040" y="6576"/>
                    </a:lnTo>
                    <a:lnTo>
                      <a:pt x="860" y="6816"/>
                    </a:lnTo>
                    <a:lnTo>
                      <a:pt x="700" y="7056"/>
                    </a:lnTo>
                    <a:lnTo>
                      <a:pt x="540" y="7316"/>
                    </a:lnTo>
                    <a:lnTo>
                      <a:pt x="420" y="7576"/>
                    </a:lnTo>
                    <a:lnTo>
                      <a:pt x="301" y="7855"/>
                    </a:lnTo>
                    <a:lnTo>
                      <a:pt x="201" y="8135"/>
                    </a:lnTo>
                    <a:lnTo>
                      <a:pt x="121" y="8435"/>
                    </a:lnTo>
                    <a:lnTo>
                      <a:pt x="81" y="8715"/>
                    </a:lnTo>
                    <a:lnTo>
                      <a:pt x="41" y="9015"/>
                    </a:lnTo>
                    <a:lnTo>
                      <a:pt x="21" y="9294"/>
                    </a:lnTo>
                    <a:lnTo>
                      <a:pt x="1" y="9594"/>
                    </a:lnTo>
                    <a:lnTo>
                      <a:pt x="1" y="9874"/>
                    </a:lnTo>
                    <a:lnTo>
                      <a:pt x="61" y="10454"/>
                    </a:lnTo>
                    <a:lnTo>
                      <a:pt x="141" y="11033"/>
                    </a:lnTo>
                    <a:lnTo>
                      <a:pt x="261" y="11613"/>
                    </a:lnTo>
                    <a:lnTo>
                      <a:pt x="400" y="12193"/>
                    </a:lnTo>
                    <a:lnTo>
                      <a:pt x="560" y="12752"/>
                    </a:lnTo>
                    <a:lnTo>
                      <a:pt x="740" y="13312"/>
                    </a:lnTo>
                    <a:lnTo>
                      <a:pt x="1340" y="15191"/>
                    </a:lnTo>
                    <a:lnTo>
                      <a:pt x="1979" y="17070"/>
                    </a:lnTo>
                    <a:lnTo>
                      <a:pt x="2659" y="18909"/>
                    </a:lnTo>
                    <a:lnTo>
                      <a:pt x="3339" y="20767"/>
                    </a:lnTo>
                    <a:lnTo>
                      <a:pt x="4058" y="22586"/>
                    </a:lnTo>
                    <a:lnTo>
                      <a:pt x="4798" y="24425"/>
                    </a:lnTo>
                    <a:lnTo>
                      <a:pt x="5557" y="26244"/>
                    </a:lnTo>
                    <a:lnTo>
                      <a:pt x="6317" y="28063"/>
                    </a:lnTo>
                    <a:lnTo>
                      <a:pt x="7096" y="29862"/>
                    </a:lnTo>
                    <a:lnTo>
                      <a:pt x="7896" y="31661"/>
                    </a:lnTo>
                    <a:lnTo>
                      <a:pt x="9515" y="35258"/>
                    </a:lnTo>
                    <a:lnTo>
                      <a:pt x="12753" y="42434"/>
                    </a:lnTo>
                    <a:lnTo>
                      <a:pt x="24106" y="34579"/>
                    </a:lnTo>
                    <a:lnTo>
                      <a:pt x="22347" y="7616"/>
                    </a:lnTo>
                    <a:lnTo>
                      <a:pt x="22287" y="6936"/>
                    </a:lnTo>
                    <a:lnTo>
                      <a:pt x="22227" y="6236"/>
                    </a:lnTo>
                    <a:lnTo>
                      <a:pt x="22147" y="5557"/>
                    </a:lnTo>
                    <a:lnTo>
                      <a:pt x="22047" y="4877"/>
                    </a:lnTo>
                    <a:lnTo>
                      <a:pt x="21907" y="4198"/>
                    </a:lnTo>
                    <a:lnTo>
                      <a:pt x="21827" y="3878"/>
                    </a:lnTo>
                    <a:lnTo>
                      <a:pt x="21707" y="3538"/>
                    </a:lnTo>
                    <a:lnTo>
                      <a:pt x="21607" y="3218"/>
                    </a:lnTo>
                    <a:lnTo>
                      <a:pt x="21467" y="2918"/>
                    </a:lnTo>
                    <a:lnTo>
                      <a:pt x="21327" y="2599"/>
                    </a:lnTo>
                    <a:lnTo>
                      <a:pt x="21168" y="2299"/>
                    </a:lnTo>
                    <a:lnTo>
                      <a:pt x="20988" y="2019"/>
                    </a:lnTo>
                    <a:lnTo>
                      <a:pt x="20768" y="1739"/>
                    </a:lnTo>
                    <a:lnTo>
                      <a:pt x="20548" y="1459"/>
                    </a:lnTo>
                    <a:lnTo>
                      <a:pt x="20308" y="1219"/>
                    </a:lnTo>
                    <a:lnTo>
                      <a:pt x="20048" y="980"/>
                    </a:lnTo>
                    <a:lnTo>
                      <a:pt x="19768" y="780"/>
                    </a:lnTo>
                    <a:lnTo>
                      <a:pt x="19489" y="580"/>
                    </a:lnTo>
                    <a:lnTo>
                      <a:pt x="19189" y="420"/>
                    </a:lnTo>
                    <a:lnTo>
                      <a:pt x="18869" y="280"/>
                    </a:lnTo>
                    <a:lnTo>
                      <a:pt x="18549" y="160"/>
                    </a:lnTo>
                    <a:lnTo>
                      <a:pt x="18229" y="80"/>
                    </a:lnTo>
                    <a:lnTo>
                      <a:pt x="17910" y="20"/>
                    </a:lnTo>
                    <a:lnTo>
                      <a:pt x="1757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55"/>
              <p:cNvSpPr/>
              <p:nvPr/>
            </p:nvSpPr>
            <p:spPr>
              <a:xfrm>
                <a:off x="4037902" y="1654849"/>
                <a:ext cx="435754" cy="573718"/>
              </a:xfrm>
              <a:custGeom>
                <a:avLst/>
                <a:gdLst/>
                <a:ahLst/>
                <a:cxnLst/>
                <a:rect l="l" t="t" r="r" b="b"/>
                <a:pathLst>
                  <a:path w="21588" h="28423" extrusionOk="0">
                    <a:moveTo>
                      <a:pt x="7936" y="0"/>
                    </a:moveTo>
                    <a:lnTo>
                      <a:pt x="7616" y="20"/>
                    </a:lnTo>
                    <a:lnTo>
                      <a:pt x="7296" y="40"/>
                    </a:lnTo>
                    <a:lnTo>
                      <a:pt x="6976" y="100"/>
                    </a:lnTo>
                    <a:lnTo>
                      <a:pt x="6656" y="180"/>
                    </a:lnTo>
                    <a:lnTo>
                      <a:pt x="6357" y="300"/>
                    </a:lnTo>
                    <a:lnTo>
                      <a:pt x="6057" y="460"/>
                    </a:lnTo>
                    <a:lnTo>
                      <a:pt x="5777" y="660"/>
                    </a:lnTo>
                    <a:lnTo>
                      <a:pt x="5517" y="880"/>
                    </a:lnTo>
                    <a:lnTo>
                      <a:pt x="5257" y="1119"/>
                    </a:lnTo>
                    <a:lnTo>
                      <a:pt x="5037" y="1399"/>
                    </a:lnTo>
                    <a:lnTo>
                      <a:pt x="4818" y="1659"/>
                    </a:lnTo>
                    <a:lnTo>
                      <a:pt x="4398" y="2239"/>
                    </a:lnTo>
                    <a:lnTo>
                      <a:pt x="3538" y="3518"/>
                    </a:lnTo>
                    <a:lnTo>
                      <a:pt x="3119" y="4177"/>
                    </a:lnTo>
                    <a:lnTo>
                      <a:pt x="2719" y="4877"/>
                    </a:lnTo>
                    <a:lnTo>
                      <a:pt x="2339" y="5577"/>
                    </a:lnTo>
                    <a:lnTo>
                      <a:pt x="2179" y="5916"/>
                    </a:lnTo>
                    <a:lnTo>
                      <a:pt x="2019" y="6276"/>
                    </a:lnTo>
                    <a:lnTo>
                      <a:pt x="1879" y="6636"/>
                    </a:lnTo>
                    <a:lnTo>
                      <a:pt x="1739" y="6996"/>
                    </a:lnTo>
                    <a:lnTo>
                      <a:pt x="1640" y="7355"/>
                    </a:lnTo>
                    <a:lnTo>
                      <a:pt x="1540" y="7735"/>
                    </a:lnTo>
                    <a:lnTo>
                      <a:pt x="1460" y="8055"/>
                    </a:lnTo>
                    <a:lnTo>
                      <a:pt x="1360" y="8375"/>
                    </a:lnTo>
                    <a:lnTo>
                      <a:pt x="1120" y="9014"/>
                    </a:lnTo>
                    <a:lnTo>
                      <a:pt x="600" y="10274"/>
                    </a:lnTo>
                    <a:lnTo>
                      <a:pt x="360" y="10913"/>
                    </a:lnTo>
                    <a:lnTo>
                      <a:pt x="260" y="11233"/>
                    </a:lnTo>
                    <a:lnTo>
                      <a:pt x="160" y="11553"/>
                    </a:lnTo>
                    <a:lnTo>
                      <a:pt x="101" y="11893"/>
                    </a:lnTo>
                    <a:lnTo>
                      <a:pt x="41" y="12232"/>
                    </a:lnTo>
                    <a:lnTo>
                      <a:pt x="1" y="12572"/>
                    </a:lnTo>
                    <a:lnTo>
                      <a:pt x="1" y="12932"/>
                    </a:lnTo>
                    <a:lnTo>
                      <a:pt x="1" y="13272"/>
                    </a:lnTo>
                    <a:lnTo>
                      <a:pt x="41" y="13612"/>
                    </a:lnTo>
                    <a:lnTo>
                      <a:pt x="140" y="14291"/>
                    </a:lnTo>
                    <a:lnTo>
                      <a:pt x="260" y="14991"/>
                    </a:lnTo>
                    <a:lnTo>
                      <a:pt x="300" y="15331"/>
                    </a:lnTo>
                    <a:lnTo>
                      <a:pt x="320" y="15670"/>
                    </a:lnTo>
                    <a:lnTo>
                      <a:pt x="340" y="16290"/>
                    </a:lnTo>
                    <a:lnTo>
                      <a:pt x="320" y="16910"/>
                    </a:lnTo>
                    <a:lnTo>
                      <a:pt x="340" y="17229"/>
                    </a:lnTo>
                    <a:lnTo>
                      <a:pt x="360" y="17529"/>
                    </a:lnTo>
                    <a:lnTo>
                      <a:pt x="400" y="17829"/>
                    </a:lnTo>
                    <a:lnTo>
                      <a:pt x="460" y="18129"/>
                    </a:lnTo>
                    <a:lnTo>
                      <a:pt x="560" y="18449"/>
                    </a:lnTo>
                    <a:lnTo>
                      <a:pt x="700" y="18768"/>
                    </a:lnTo>
                    <a:lnTo>
                      <a:pt x="880" y="19068"/>
                    </a:lnTo>
                    <a:lnTo>
                      <a:pt x="1060" y="19348"/>
                    </a:lnTo>
                    <a:lnTo>
                      <a:pt x="1280" y="19628"/>
                    </a:lnTo>
                    <a:lnTo>
                      <a:pt x="1500" y="19888"/>
                    </a:lnTo>
                    <a:lnTo>
                      <a:pt x="1939" y="20407"/>
                    </a:lnTo>
                    <a:lnTo>
                      <a:pt x="5677" y="24525"/>
                    </a:lnTo>
                    <a:lnTo>
                      <a:pt x="6117" y="25005"/>
                    </a:lnTo>
                    <a:lnTo>
                      <a:pt x="6556" y="25484"/>
                    </a:lnTo>
                    <a:lnTo>
                      <a:pt x="7036" y="25944"/>
                    </a:lnTo>
                    <a:lnTo>
                      <a:pt x="7516" y="26384"/>
                    </a:lnTo>
                    <a:lnTo>
                      <a:pt x="7796" y="26604"/>
                    </a:lnTo>
                    <a:lnTo>
                      <a:pt x="8096" y="26823"/>
                    </a:lnTo>
                    <a:lnTo>
                      <a:pt x="8375" y="27003"/>
                    </a:lnTo>
                    <a:lnTo>
                      <a:pt x="8675" y="27203"/>
                    </a:lnTo>
                    <a:lnTo>
                      <a:pt x="8995" y="27363"/>
                    </a:lnTo>
                    <a:lnTo>
                      <a:pt x="9315" y="27523"/>
                    </a:lnTo>
                    <a:lnTo>
                      <a:pt x="9635" y="27683"/>
                    </a:lnTo>
                    <a:lnTo>
                      <a:pt x="9954" y="27823"/>
                    </a:lnTo>
                    <a:lnTo>
                      <a:pt x="10294" y="27943"/>
                    </a:lnTo>
                    <a:lnTo>
                      <a:pt x="10614" y="28043"/>
                    </a:lnTo>
                    <a:lnTo>
                      <a:pt x="10954" y="28143"/>
                    </a:lnTo>
                    <a:lnTo>
                      <a:pt x="11314" y="28223"/>
                    </a:lnTo>
                    <a:lnTo>
                      <a:pt x="11653" y="28302"/>
                    </a:lnTo>
                    <a:lnTo>
                      <a:pt x="11993" y="28362"/>
                    </a:lnTo>
                    <a:lnTo>
                      <a:pt x="12353" y="28402"/>
                    </a:lnTo>
                    <a:lnTo>
                      <a:pt x="12713" y="28422"/>
                    </a:lnTo>
                    <a:lnTo>
                      <a:pt x="10914" y="15870"/>
                    </a:lnTo>
                    <a:lnTo>
                      <a:pt x="11114" y="15211"/>
                    </a:lnTo>
                    <a:lnTo>
                      <a:pt x="11294" y="14551"/>
                    </a:lnTo>
                    <a:lnTo>
                      <a:pt x="11433" y="13871"/>
                    </a:lnTo>
                    <a:lnTo>
                      <a:pt x="11533" y="13192"/>
                    </a:lnTo>
                    <a:lnTo>
                      <a:pt x="11613" y="12512"/>
                    </a:lnTo>
                    <a:lnTo>
                      <a:pt x="11653" y="11833"/>
                    </a:lnTo>
                    <a:lnTo>
                      <a:pt x="11673" y="11133"/>
                    </a:lnTo>
                    <a:lnTo>
                      <a:pt x="11653" y="10454"/>
                    </a:lnTo>
                    <a:lnTo>
                      <a:pt x="11573" y="9594"/>
                    </a:lnTo>
                    <a:lnTo>
                      <a:pt x="11513" y="8954"/>
                    </a:lnTo>
                    <a:lnTo>
                      <a:pt x="11413" y="8255"/>
                    </a:lnTo>
                    <a:lnTo>
                      <a:pt x="11314" y="7575"/>
                    </a:lnTo>
                    <a:lnTo>
                      <a:pt x="11174" y="6976"/>
                    </a:lnTo>
                    <a:lnTo>
                      <a:pt x="11114" y="6736"/>
                    </a:lnTo>
                    <a:lnTo>
                      <a:pt x="11034" y="6536"/>
                    </a:lnTo>
                    <a:lnTo>
                      <a:pt x="10954" y="6376"/>
                    </a:lnTo>
                    <a:lnTo>
                      <a:pt x="10894" y="6336"/>
                    </a:lnTo>
                    <a:lnTo>
                      <a:pt x="10854" y="6296"/>
                    </a:lnTo>
                    <a:lnTo>
                      <a:pt x="11174" y="6476"/>
                    </a:lnTo>
                    <a:lnTo>
                      <a:pt x="11513" y="6636"/>
                    </a:lnTo>
                    <a:lnTo>
                      <a:pt x="11833" y="6776"/>
                    </a:lnTo>
                    <a:lnTo>
                      <a:pt x="12173" y="6896"/>
                    </a:lnTo>
                    <a:lnTo>
                      <a:pt x="12513" y="7016"/>
                    </a:lnTo>
                    <a:lnTo>
                      <a:pt x="12853" y="7116"/>
                    </a:lnTo>
                    <a:lnTo>
                      <a:pt x="13212" y="7196"/>
                    </a:lnTo>
                    <a:lnTo>
                      <a:pt x="13552" y="7256"/>
                    </a:lnTo>
                    <a:lnTo>
                      <a:pt x="13912" y="7316"/>
                    </a:lnTo>
                    <a:lnTo>
                      <a:pt x="14272" y="7355"/>
                    </a:lnTo>
                    <a:lnTo>
                      <a:pt x="14611" y="7375"/>
                    </a:lnTo>
                    <a:lnTo>
                      <a:pt x="15331" y="7375"/>
                    </a:lnTo>
                    <a:lnTo>
                      <a:pt x="15671" y="7355"/>
                    </a:lnTo>
                    <a:lnTo>
                      <a:pt x="16031" y="7316"/>
                    </a:lnTo>
                    <a:lnTo>
                      <a:pt x="16370" y="7256"/>
                    </a:lnTo>
                    <a:lnTo>
                      <a:pt x="16710" y="7196"/>
                    </a:lnTo>
                    <a:lnTo>
                      <a:pt x="17050" y="7116"/>
                    </a:lnTo>
                    <a:lnTo>
                      <a:pt x="17390" y="7016"/>
                    </a:lnTo>
                    <a:lnTo>
                      <a:pt x="17730" y="6896"/>
                    </a:lnTo>
                    <a:lnTo>
                      <a:pt x="18049" y="6776"/>
                    </a:lnTo>
                    <a:lnTo>
                      <a:pt x="18369" y="6616"/>
                    </a:lnTo>
                    <a:lnTo>
                      <a:pt x="18689" y="6476"/>
                    </a:lnTo>
                    <a:lnTo>
                      <a:pt x="19009" y="6296"/>
                    </a:lnTo>
                    <a:lnTo>
                      <a:pt x="19309" y="6116"/>
                    </a:lnTo>
                    <a:lnTo>
                      <a:pt x="19588" y="5896"/>
                    </a:lnTo>
                    <a:lnTo>
                      <a:pt x="19868" y="5697"/>
                    </a:lnTo>
                    <a:lnTo>
                      <a:pt x="20148" y="5457"/>
                    </a:lnTo>
                    <a:lnTo>
                      <a:pt x="20408" y="5197"/>
                    </a:lnTo>
                    <a:lnTo>
                      <a:pt x="20668" y="4937"/>
                    </a:lnTo>
                    <a:lnTo>
                      <a:pt x="20908" y="4657"/>
                    </a:lnTo>
                    <a:lnTo>
                      <a:pt x="21147" y="4377"/>
                    </a:lnTo>
                    <a:lnTo>
                      <a:pt x="21327" y="4117"/>
                    </a:lnTo>
                    <a:lnTo>
                      <a:pt x="21467" y="3838"/>
                    </a:lnTo>
                    <a:lnTo>
                      <a:pt x="21527" y="3698"/>
                    </a:lnTo>
                    <a:lnTo>
                      <a:pt x="21567" y="3558"/>
                    </a:lnTo>
                    <a:lnTo>
                      <a:pt x="21587" y="3398"/>
                    </a:lnTo>
                    <a:lnTo>
                      <a:pt x="21587" y="3238"/>
                    </a:lnTo>
                    <a:lnTo>
                      <a:pt x="21567" y="3098"/>
                    </a:lnTo>
                    <a:lnTo>
                      <a:pt x="21527" y="2958"/>
                    </a:lnTo>
                    <a:lnTo>
                      <a:pt x="21487" y="2838"/>
                    </a:lnTo>
                    <a:lnTo>
                      <a:pt x="21407" y="2718"/>
                    </a:lnTo>
                    <a:lnTo>
                      <a:pt x="21327" y="2598"/>
                    </a:lnTo>
                    <a:lnTo>
                      <a:pt x="21227" y="2498"/>
                    </a:lnTo>
                    <a:lnTo>
                      <a:pt x="21107" y="2399"/>
                    </a:lnTo>
                    <a:lnTo>
                      <a:pt x="20988" y="2319"/>
                    </a:lnTo>
                    <a:lnTo>
                      <a:pt x="20708" y="2159"/>
                    </a:lnTo>
                    <a:lnTo>
                      <a:pt x="20428" y="2019"/>
                    </a:lnTo>
                    <a:lnTo>
                      <a:pt x="20128" y="1919"/>
                    </a:lnTo>
                    <a:lnTo>
                      <a:pt x="19828" y="1839"/>
                    </a:lnTo>
                    <a:lnTo>
                      <a:pt x="18469" y="1499"/>
                    </a:lnTo>
                    <a:lnTo>
                      <a:pt x="17130" y="1199"/>
                    </a:lnTo>
                    <a:lnTo>
                      <a:pt x="15771" y="919"/>
                    </a:lnTo>
                    <a:lnTo>
                      <a:pt x="14412" y="680"/>
                    </a:lnTo>
                    <a:lnTo>
                      <a:pt x="13052" y="480"/>
                    </a:lnTo>
                    <a:lnTo>
                      <a:pt x="11673" y="300"/>
                    </a:lnTo>
                    <a:lnTo>
                      <a:pt x="10294" y="160"/>
                    </a:lnTo>
                    <a:lnTo>
                      <a:pt x="8915" y="40"/>
                    </a:lnTo>
                    <a:lnTo>
                      <a:pt x="827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3" name="Google Shape;3333;p55"/>
            <p:cNvSpPr/>
            <p:nvPr/>
          </p:nvSpPr>
          <p:spPr>
            <a:xfrm>
              <a:off x="3968105" y="933096"/>
              <a:ext cx="486580" cy="856530"/>
            </a:xfrm>
            <a:custGeom>
              <a:avLst/>
              <a:gdLst/>
              <a:ahLst/>
              <a:cxnLst/>
              <a:rect l="l" t="t" r="r" b="b"/>
              <a:pathLst>
                <a:path w="24106" h="42434" extrusionOk="0">
                  <a:moveTo>
                    <a:pt x="17230" y="0"/>
                  </a:moveTo>
                  <a:lnTo>
                    <a:pt x="16910" y="60"/>
                  </a:lnTo>
                  <a:lnTo>
                    <a:pt x="16590" y="140"/>
                  </a:lnTo>
                  <a:lnTo>
                    <a:pt x="16391" y="220"/>
                  </a:lnTo>
                  <a:lnTo>
                    <a:pt x="16191" y="320"/>
                  </a:lnTo>
                  <a:lnTo>
                    <a:pt x="16011" y="420"/>
                  </a:lnTo>
                  <a:lnTo>
                    <a:pt x="15831" y="520"/>
                  </a:lnTo>
                  <a:lnTo>
                    <a:pt x="15651" y="640"/>
                  </a:lnTo>
                  <a:lnTo>
                    <a:pt x="15491" y="780"/>
                  </a:lnTo>
                  <a:lnTo>
                    <a:pt x="15191" y="1080"/>
                  </a:lnTo>
                  <a:lnTo>
                    <a:pt x="14911" y="1399"/>
                  </a:lnTo>
                  <a:lnTo>
                    <a:pt x="14672" y="1759"/>
                  </a:lnTo>
                  <a:lnTo>
                    <a:pt x="14472" y="2139"/>
                  </a:lnTo>
                  <a:lnTo>
                    <a:pt x="14292" y="2519"/>
                  </a:lnTo>
                  <a:lnTo>
                    <a:pt x="14152" y="2918"/>
                  </a:lnTo>
                  <a:lnTo>
                    <a:pt x="14052" y="3338"/>
                  </a:lnTo>
                  <a:lnTo>
                    <a:pt x="13952" y="3738"/>
                  </a:lnTo>
                  <a:lnTo>
                    <a:pt x="13892" y="4158"/>
                  </a:lnTo>
                  <a:lnTo>
                    <a:pt x="13832" y="4597"/>
                  </a:lnTo>
                  <a:lnTo>
                    <a:pt x="13812" y="5017"/>
                  </a:lnTo>
                  <a:lnTo>
                    <a:pt x="13772" y="5857"/>
                  </a:lnTo>
                  <a:lnTo>
                    <a:pt x="13752" y="6636"/>
                  </a:lnTo>
                  <a:lnTo>
                    <a:pt x="13732" y="7416"/>
                  </a:lnTo>
                  <a:lnTo>
                    <a:pt x="13752" y="8195"/>
                  </a:lnTo>
                  <a:lnTo>
                    <a:pt x="13772" y="8955"/>
                  </a:lnTo>
                  <a:lnTo>
                    <a:pt x="13852" y="10494"/>
                  </a:lnTo>
                  <a:lnTo>
                    <a:pt x="13972" y="12033"/>
                  </a:lnTo>
                  <a:lnTo>
                    <a:pt x="14132" y="13572"/>
                  </a:lnTo>
                  <a:lnTo>
                    <a:pt x="14312" y="15111"/>
                  </a:lnTo>
                  <a:lnTo>
                    <a:pt x="14532" y="16630"/>
                  </a:lnTo>
                  <a:lnTo>
                    <a:pt x="14792" y="18169"/>
                  </a:lnTo>
                  <a:lnTo>
                    <a:pt x="15071" y="19688"/>
                  </a:lnTo>
                  <a:lnTo>
                    <a:pt x="15371" y="21227"/>
                  </a:lnTo>
                  <a:lnTo>
                    <a:pt x="15671" y="22746"/>
                  </a:lnTo>
                  <a:lnTo>
                    <a:pt x="15991" y="24265"/>
                  </a:lnTo>
                  <a:lnTo>
                    <a:pt x="16650" y="27303"/>
                  </a:lnTo>
                  <a:lnTo>
                    <a:pt x="17310" y="30341"/>
                  </a:lnTo>
                  <a:lnTo>
                    <a:pt x="17350" y="30561"/>
                  </a:lnTo>
                  <a:lnTo>
                    <a:pt x="17370" y="30801"/>
                  </a:lnTo>
                  <a:lnTo>
                    <a:pt x="17370" y="31041"/>
                  </a:lnTo>
                  <a:lnTo>
                    <a:pt x="17350" y="31281"/>
                  </a:lnTo>
                  <a:lnTo>
                    <a:pt x="17290" y="31501"/>
                  </a:lnTo>
                  <a:lnTo>
                    <a:pt x="17230" y="31581"/>
                  </a:lnTo>
                  <a:lnTo>
                    <a:pt x="17190" y="31681"/>
                  </a:lnTo>
                  <a:lnTo>
                    <a:pt x="17110" y="31741"/>
                  </a:lnTo>
                  <a:lnTo>
                    <a:pt x="17030" y="31820"/>
                  </a:lnTo>
                  <a:lnTo>
                    <a:pt x="16950" y="31860"/>
                  </a:lnTo>
                  <a:lnTo>
                    <a:pt x="16850" y="31900"/>
                  </a:lnTo>
                  <a:lnTo>
                    <a:pt x="16351" y="30461"/>
                  </a:lnTo>
                  <a:lnTo>
                    <a:pt x="15871" y="29042"/>
                  </a:lnTo>
                  <a:lnTo>
                    <a:pt x="15351" y="27603"/>
                  </a:lnTo>
                  <a:lnTo>
                    <a:pt x="14831" y="26184"/>
                  </a:lnTo>
                  <a:lnTo>
                    <a:pt x="14312" y="24765"/>
                  </a:lnTo>
                  <a:lnTo>
                    <a:pt x="13772" y="23366"/>
                  </a:lnTo>
                  <a:lnTo>
                    <a:pt x="13213" y="21947"/>
                  </a:lnTo>
                  <a:lnTo>
                    <a:pt x="12653" y="20547"/>
                  </a:lnTo>
                  <a:lnTo>
                    <a:pt x="12073" y="19148"/>
                  </a:lnTo>
                  <a:lnTo>
                    <a:pt x="11474" y="17749"/>
                  </a:lnTo>
                  <a:lnTo>
                    <a:pt x="10874" y="16370"/>
                  </a:lnTo>
                  <a:lnTo>
                    <a:pt x="10274" y="14971"/>
                  </a:lnTo>
                  <a:lnTo>
                    <a:pt x="9635" y="13592"/>
                  </a:lnTo>
                  <a:lnTo>
                    <a:pt x="9015" y="12233"/>
                  </a:lnTo>
                  <a:lnTo>
                    <a:pt x="8356" y="10853"/>
                  </a:lnTo>
                  <a:lnTo>
                    <a:pt x="7696" y="9494"/>
                  </a:lnTo>
                  <a:lnTo>
                    <a:pt x="7336" y="8755"/>
                  </a:lnTo>
                  <a:lnTo>
                    <a:pt x="7136" y="8395"/>
                  </a:lnTo>
                  <a:lnTo>
                    <a:pt x="6936" y="8035"/>
                  </a:lnTo>
                  <a:lnTo>
                    <a:pt x="6717" y="7675"/>
                  </a:lnTo>
                  <a:lnTo>
                    <a:pt x="6477" y="7336"/>
                  </a:lnTo>
                  <a:lnTo>
                    <a:pt x="6217" y="7016"/>
                  </a:lnTo>
                  <a:lnTo>
                    <a:pt x="5957" y="6716"/>
                  </a:lnTo>
                  <a:lnTo>
                    <a:pt x="5657" y="6416"/>
                  </a:lnTo>
                  <a:lnTo>
                    <a:pt x="5317" y="6156"/>
                  </a:lnTo>
                  <a:lnTo>
                    <a:pt x="4978" y="5937"/>
                  </a:lnTo>
                  <a:lnTo>
                    <a:pt x="4598" y="5757"/>
                  </a:lnTo>
                  <a:lnTo>
                    <a:pt x="4218" y="5617"/>
                  </a:lnTo>
                  <a:lnTo>
                    <a:pt x="4018" y="5557"/>
                  </a:lnTo>
                  <a:lnTo>
                    <a:pt x="3818" y="5517"/>
                  </a:lnTo>
                  <a:lnTo>
                    <a:pt x="3618" y="5477"/>
                  </a:lnTo>
                  <a:lnTo>
                    <a:pt x="3419" y="5457"/>
                  </a:lnTo>
                  <a:lnTo>
                    <a:pt x="3219" y="5457"/>
                  </a:lnTo>
                  <a:lnTo>
                    <a:pt x="2999" y="5477"/>
                  </a:lnTo>
                  <a:lnTo>
                    <a:pt x="2719" y="5537"/>
                  </a:lnTo>
                  <a:lnTo>
                    <a:pt x="2439" y="5617"/>
                  </a:lnTo>
                  <a:lnTo>
                    <a:pt x="2179" y="5717"/>
                  </a:lnTo>
                  <a:lnTo>
                    <a:pt x="1920" y="5837"/>
                  </a:lnTo>
                  <a:lnTo>
                    <a:pt x="1680" y="5997"/>
                  </a:lnTo>
                  <a:lnTo>
                    <a:pt x="1460" y="6176"/>
                  </a:lnTo>
                  <a:lnTo>
                    <a:pt x="1240" y="6376"/>
                  </a:lnTo>
                  <a:lnTo>
                    <a:pt x="1040" y="6576"/>
                  </a:lnTo>
                  <a:lnTo>
                    <a:pt x="860" y="6816"/>
                  </a:lnTo>
                  <a:lnTo>
                    <a:pt x="700" y="7056"/>
                  </a:lnTo>
                  <a:lnTo>
                    <a:pt x="540" y="7316"/>
                  </a:lnTo>
                  <a:lnTo>
                    <a:pt x="420" y="7576"/>
                  </a:lnTo>
                  <a:lnTo>
                    <a:pt x="301" y="7855"/>
                  </a:lnTo>
                  <a:lnTo>
                    <a:pt x="201" y="8135"/>
                  </a:lnTo>
                  <a:lnTo>
                    <a:pt x="121" y="8435"/>
                  </a:lnTo>
                  <a:lnTo>
                    <a:pt x="81" y="8715"/>
                  </a:lnTo>
                  <a:lnTo>
                    <a:pt x="41" y="9015"/>
                  </a:lnTo>
                  <a:lnTo>
                    <a:pt x="21" y="9294"/>
                  </a:lnTo>
                  <a:lnTo>
                    <a:pt x="1" y="9594"/>
                  </a:lnTo>
                  <a:lnTo>
                    <a:pt x="1" y="9874"/>
                  </a:lnTo>
                  <a:lnTo>
                    <a:pt x="61" y="10454"/>
                  </a:lnTo>
                  <a:lnTo>
                    <a:pt x="141" y="11033"/>
                  </a:lnTo>
                  <a:lnTo>
                    <a:pt x="261" y="11613"/>
                  </a:lnTo>
                  <a:lnTo>
                    <a:pt x="400" y="12193"/>
                  </a:lnTo>
                  <a:lnTo>
                    <a:pt x="560" y="12752"/>
                  </a:lnTo>
                  <a:lnTo>
                    <a:pt x="740" y="13312"/>
                  </a:lnTo>
                  <a:lnTo>
                    <a:pt x="1340" y="15191"/>
                  </a:lnTo>
                  <a:lnTo>
                    <a:pt x="1979" y="17070"/>
                  </a:lnTo>
                  <a:lnTo>
                    <a:pt x="2659" y="18909"/>
                  </a:lnTo>
                  <a:lnTo>
                    <a:pt x="3339" y="20767"/>
                  </a:lnTo>
                  <a:lnTo>
                    <a:pt x="4058" y="22586"/>
                  </a:lnTo>
                  <a:lnTo>
                    <a:pt x="4798" y="24425"/>
                  </a:lnTo>
                  <a:lnTo>
                    <a:pt x="5557" y="26244"/>
                  </a:lnTo>
                  <a:lnTo>
                    <a:pt x="6317" y="28063"/>
                  </a:lnTo>
                  <a:lnTo>
                    <a:pt x="7096" y="29862"/>
                  </a:lnTo>
                  <a:lnTo>
                    <a:pt x="7896" y="31661"/>
                  </a:lnTo>
                  <a:lnTo>
                    <a:pt x="9515" y="35258"/>
                  </a:lnTo>
                  <a:lnTo>
                    <a:pt x="12753" y="42434"/>
                  </a:lnTo>
                  <a:lnTo>
                    <a:pt x="24106" y="34579"/>
                  </a:lnTo>
                  <a:lnTo>
                    <a:pt x="22347" y="7616"/>
                  </a:lnTo>
                  <a:lnTo>
                    <a:pt x="22287" y="6936"/>
                  </a:lnTo>
                  <a:lnTo>
                    <a:pt x="22227" y="6236"/>
                  </a:lnTo>
                  <a:lnTo>
                    <a:pt x="22147" y="5557"/>
                  </a:lnTo>
                  <a:lnTo>
                    <a:pt x="22047" y="4877"/>
                  </a:lnTo>
                  <a:lnTo>
                    <a:pt x="21907" y="4198"/>
                  </a:lnTo>
                  <a:lnTo>
                    <a:pt x="21827" y="3878"/>
                  </a:lnTo>
                  <a:lnTo>
                    <a:pt x="21707" y="3538"/>
                  </a:lnTo>
                  <a:lnTo>
                    <a:pt x="21607" y="3218"/>
                  </a:lnTo>
                  <a:lnTo>
                    <a:pt x="21467" y="2918"/>
                  </a:lnTo>
                  <a:lnTo>
                    <a:pt x="21327" y="2599"/>
                  </a:lnTo>
                  <a:lnTo>
                    <a:pt x="21168" y="2299"/>
                  </a:lnTo>
                  <a:lnTo>
                    <a:pt x="20988" y="2019"/>
                  </a:lnTo>
                  <a:lnTo>
                    <a:pt x="20768" y="1739"/>
                  </a:lnTo>
                  <a:lnTo>
                    <a:pt x="20548" y="1459"/>
                  </a:lnTo>
                  <a:lnTo>
                    <a:pt x="20308" y="1219"/>
                  </a:lnTo>
                  <a:lnTo>
                    <a:pt x="20048" y="980"/>
                  </a:lnTo>
                  <a:lnTo>
                    <a:pt x="19768" y="780"/>
                  </a:lnTo>
                  <a:lnTo>
                    <a:pt x="19489" y="580"/>
                  </a:lnTo>
                  <a:lnTo>
                    <a:pt x="19189" y="420"/>
                  </a:lnTo>
                  <a:lnTo>
                    <a:pt x="18869" y="280"/>
                  </a:lnTo>
                  <a:lnTo>
                    <a:pt x="18549" y="160"/>
                  </a:lnTo>
                  <a:lnTo>
                    <a:pt x="18229" y="80"/>
                  </a:lnTo>
                  <a:lnTo>
                    <a:pt x="17910" y="20"/>
                  </a:lnTo>
                  <a:lnTo>
                    <a:pt x="1757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55"/>
            <p:cNvSpPr/>
            <p:nvPr/>
          </p:nvSpPr>
          <p:spPr>
            <a:xfrm>
              <a:off x="4114966" y="1690736"/>
              <a:ext cx="572103" cy="544289"/>
            </a:xfrm>
            <a:custGeom>
              <a:avLst/>
              <a:gdLst/>
              <a:ahLst/>
              <a:cxnLst/>
              <a:rect l="l" t="t" r="r" b="b"/>
              <a:pathLst>
                <a:path w="28343" h="26965" extrusionOk="0">
                  <a:moveTo>
                    <a:pt x="21607" y="1"/>
                  </a:moveTo>
                  <a:lnTo>
                    <a:pt x="20927" y="21"/>
                  </a:lnTo>
                  <a:lnTo>
                    <a:pt x="19268" y="141"/>
                  </a:lnTo>
                  <a:lnTo>
                    <a:pt x="17629" y="321"/>
                  </a:lnTo>
                  <a:lnTo>
                    <a:pt x="15970" y="521"/>
                  </a:lnTo>
                  <a:lnTo>
                    <a:pt x="14331" y="760"/>
                  </a:lnTo>
                  <a:lnTo>
                    <a:pt x="12692" y="1040"/>
                  </a:lnTo>
                  <a:lnTo>
                    <a:pt x="11053" y="1360"/>
                  </a:lnTo>
                  <a:lnTo>
                    <a:pt x="9434" y="1720"/>
                  </a:lnTo>
                  <a:lnTo>
                    <a:pt x="7815" y="2120"/>
                  </a:lnTo>
                  <a:lnTo>
                    <a:pt x="6736" y="2399"/>
                  </a:lnTo>
                  <a:lnTo>
                    <a:pt x="6196" y="2579"/>
                  </a:lnTo>
                  <a:lnTo>
                    <a:pt x="5657" y="2759"/>
                  </a:lnTo>
                  <a:lnTo>
                    <a:pt x="5137" y="2959"/>
                  </a:lnTo>
                  <a:lnTo>
                    <a:pt x="4617" y="3159"/>
                  </a:lnTo>
                  <a:lnTo>
                    <a:pt x="4118" y="3399"/>
                  </a:lnTo>
                  <a:lnTo>
                    <a:pt x="3618" y="3659"/>
                  </a:lnTo>
                  <a:lnTo>
                    <a:pt x="3138" y="3939"/>
                  </a:lnTo>
                  <a:lnTo>
                    <a:pt x="2699" y="4238"/>
                  </a:lnTo>
                  <a:lnTo>
                    <a:pt x="2279" y="4578"/>
                  </a:lnTo>
                  <a:lnTo>
                    <a:pt x="1879" y="4918"/>
                  </a:lnTo>
                  <a:lnTo>
                    <a:pt x="1499" y="5318"/>
                  </a:lnTo>
                  <a:lnTo>
                    <a:pt x="1179" y="5717"/>
                  </a:lnTo>
                  <a:lnTo>
                    <a:pt x="1020" y="5937"/>
                  </a:lnTo>
                  <a:lnTo>
                    <a:pt x="880" y="6177"/>
                  </a:lnTo>
                  <a:lnTo>
                    <a:pt x="740" y="6417"/>
                  </a:lnTo>
                  <a:lnTo>
                    <a:pt x="620" y="6657"/>
                  </a:lnTo>
                  <a:lnTo>
                    <a:pt x="520" y="6897"/>
                  </a:lnTo>
                  <a:lnTo>
                    <a:pt x="420" y="7137"/>
                  </a:lnTo>
                  <a:lnTo>
                    <a:pt x="260" y="7656"/>
                  </a:lnTo>
                  <a:lnTo>
                    <a:pt x="140" y="8176"/>
                  </a:lnTo>
                  <a:lnTo>
                    <a:pt x="60" y="8696"/>
                  </a:lnTo>
                  <a:lnTo>
                    <a:pt x="20" y="9235"/>
                  </a:lnTo>
                  <a:lnTo>
                    <a:pt x="0" y="9755"/>
                  </a:lnTo>
                  <a:lnTo>
                    <a:pt x="20" y="10295"/>
                  </a:lnTo>
                  <a:lnTo>
                    <a:pt x="40" y="10834"/>
                  </a:lnTo>
                  <a:lnTo>
                    <a:pt x="120" y="11674"/>
                  </a:lnTo>
                  <a:lnTo>
                    <a:pt x="240" y="12493"/>
                  </a:lnTo>
                  <a:lnTo>
                    <a:pt x="400" y="13313"/>
                  </a:lnTo>
                  <a:lnTo>
                    <a:pt x="500" y="13712"/>
                  </a:lnTo>
                  <a:lnTo>
                    <a:pt x="620" y="14112"/>
                  </a:lnTo>
                  <a:lnTo>
                    <a:pt x="740" y="14512"/>
                  </a:lnTo>
                  <a:lnTo>
                    <a:pt x="880" y="14892"/>
                  </a:lnTo>
                  <a:lnTo>
                    <a:pt x="1020" y="15291"/>
                  </a:lnTo>
                  <a:lnTo>
                    <a:pt x="1179" y="15671"/>
                  </a:lnTo>
                  <a:lnTo>
                    <a:pt x="1359" y="16051"/>
                  </a:lnTo>
                  <a:lnTo>
                    <a:pt x="1539" y="16411"/>
                  </a:lnTo>
                  <a:lnTo>
                    <a:pt x="1739" y="16791"/>
                  </a:lnTo>
                  <a:lnTo>
                    <a:pt x="1939" y="17150"/>
                  </a:lnTo>
                  <a:lnTo>
                    <a:pt x="2119" y="17410"/>
                  </a:lnTo>
                  <a:lnTo>
                    <a:pt x="2299" y="17650"/>
                  </a:lnTo>
                  <a:lnTo>
                    <a:pt x="2679" y="18130"/>
                  </a:lnTo>
                  <a:lnTo>
                    <a:pt x="3098" y="18569"/>
                  </a:lnTo>
                  <a:lnTo>
                    <a:pt x="3498" y="19009"/>
                  </a:lnTo>
                  <a:lnTo>
                    <a:pt x="3918" y="19449"/>
                  </a:lnTo>
                  <a:lnTo>
                    <a:pt x="4298" y="19909"/>
                  </a:lnTo>
                  <a:lnTo>
                    <a:pt x="4477" y="20148"/>
                  </a:lnTo>
                  <a:lnTo>
                    <a:pt x="4657" y="20388"/>
                  </a:lnTo>
                  <a:lnTo>
                    <a:pt x="4817" y="20648"/>
                  </a:lnTo>
                  <a:lnTo>
                    <a:pt x="4977" y="20928"/>
                  </a:lnTo>
                  <a:lnTo>
                    <a:pt x="5257" y="21508"/>
                  </a:lnTo>
                  <a:lnTo>
                    <a:pt x="5537" y="22127"/>
                  </a:lnTo>
                  <a:lnTo>
                    <a:pt x="6076" y="23346"/>
                  </a:lnTo>
                  <a:lnTo>
                    <a:pt x="6596" y="24566"/>
                  </a:lnTo>
                  <a:lnTo>
                    <a:pt x="6876" y="25165"/>
                  </a:lnTo>
                  <a:lnTo>
                    <a:pt x="7176" y="25725"/>
                  </a:lnTo>
                  <a:lnTo>
                    <a:pt x="7376" y="26045"/>
                  </a:lnTo>
                  <a:lnTo>
                    <a:pt x="7555" y="26305"/>
                  </a:lnTo>
                  <a:lnTo>
                    <a:pt x="7735" y="26485"/>
                  </a:lnTo>
                  <a:lnTo>
                    <a:pt x="7835" y="26544"/>
                  </a:lnTo>
                  <a:lnTo>
                    <a:pt x="7935" y="26604"/>
                  </a:lnTo>
                  <a:lnTo>
                    <a:pt x="8155" y="26684"/>
                  </a:lnTo>
                  <a:lnTo>
                    <a:pt x="8415" y="26744"/>
                  </a:lnTo>
                  <a:lnTo>
                    <a:pt x="8695" y="26764"/>
                  </a:lnTo>
                  <a:lnTo>
                    <a:pt x="9035" y="26784"/>
                  </a:lnTo>
                  <a:lnTo>
                    <a:pt x="9534" y="26784"/>
                  </a:lnTo>
                  <a:lnTo>
                    <a:pt x="10014" y="26824"/>
                  </a:lnTo>
                  <a:lnTo>
                    <a:pt x="11013" y="26924"/>
                  </a:lnTo>
                  <a:lnTo>
                    <a:pt x="11513" y="26944"/>
                  </a:lnTo>
                  <a:lnTo>
                    <a:pt x="12033" y="26964"/>
                  </a:lnTo>
                  <a:lnTo>
                    <a:pt x="12552" y="26944"/>
                  </a:lnTo>
                  <a:lnTo>
                    <a:pt x="13072" y="26904"/>
                  </a:lnTo>
                  <a:lnTo>
                    <a:pt x="14111" y="26824"/>
                  </a:lnTo>
                  <a:lnTo>
                    <a:pt x="15131" y="26704"/>
                  </a:lnTo>
                  <a:lnTo>
                    <a:pt x="16110" y="26584"/>
                  </a:lnTo>
                  <a:lnTo>
                    <a:pt x="16630" y="26505"/>
                  </a:lnTo>
                  <a:lnTo>
                    <a:pt x="17150" y="26405"/>
                  </a:lnTo>
                  <a:lnTo>
                    <a:pt x="17649" y="26305"/>
                  </a:lnTo>
                  <a:lnTo>
                    <a:pt x="18169" y="26165"/>
                  </a:lnTo>
                  <a:lnTo>
                    <a:pt x="18669" y="26005"/>
                  </a:lnTo>
                  <a:lnTo>
                    <a:pt x="19148" y="25825"/>
                  </a:lnTo>
                  <a:lnTo>
                    <a:pt x="19628" y="25625"/>
                  </a:lnTo>
                  <a:lnTo>
                    <a:pt x="20088" y="25385"/>
                  </a:lnTo>
                  <a:lnTo>
                    <a:pt x="20507" y="25125"/>
                  </a:lnTo>
                  <a:lnTo>
                    <a:pt x="20927" y="24826"/>
                  </a:lnTo>
                  <a:lnTo>
                    <a:pt x="21107" y="24666"/>
                  </a:lnTo>
                  <a:lnTo>
                    <a:pt x="21307" y="24486"/>
                  </a:lnTo>
                  <a:lnTo>
                    <a:pt x="21487" y="24306"/>
                  </a:lnTo>
                  <a:lnTo>
                    <a:pt x="21647" y="24126"/>
                  </a:lnTo>
                  <a:lnTo>
                    <a:pt x="21807" y="23926"/>
                  </a:lnTo>
                  <a:lnTo>
                    <a:pt x="21947" y="23706"/>
                  </a:lnTo>
                  <a:lnTo>
                    <a:pt x="22086" y="23486"/>
                  </a:lnTo>
                  <a:lnTo>
                    <a:pt x="22226" y="23247"/>
                  </a:lnTo>
                  <a:lnTo>
                    <a:pt x="22986" y="21767"/>
                  </a:lnTo>
                  <a:lnTo>
                    <a:pt x="23705" y="20268"/>
                  </a:lnTo>
                  <a:lnTo>
                    <a:pt x="24385" y="18749"/>
                  </a:lnTo>
                  <a:lnTo>
                    <a:pt x="25045" y="17210"/>
                  </a:lnTo>
                  <a:lnTo>
                    <a:pt x="25664" y="15671"/>
                  </a:lnTo>
                  <a:lnTo>
                    <a:pt x="26264" y="14112"/>
                  </a:lnTo>
                  <a:lnTo>
                    <a:pt x="26824" y="12553"/>
                  </a:lnTo>
                  <a:lnTo>
                    <a:pt x="27343" y="10954"/>
                  </a:lnTo>
                  <a:lnTo>
                    <a:pt x="27583" y="10235"/>
                  </a:lnTo>
                  <a:lnTo>
                    <a:pt x="27783" y="9495"/>
                  </a:lnTo>
                  <a:lnTo>
                    <a:pt x="27983" y="8756"/>
                  </a:lnTo>
                  <a:lnTo>
                    <a:pt x="28143" y="8016"/>
                  </a:lnTo>
                  <a:lnTo>
                    <a:pt x="28263" y="7256"/>
                  </a:lnTo>
                  <a:lnTo>
                    <a:pt x="28303" y="6877"/>
                  </a:lnTo>
                  <a:lnTo>
                    <a:pt x="28323" y="6517"/>
                  </a:lnTo>
                  <a:lnTo>
                    <a:pt x="28343" y="6137"/>
                  </a:lnTo>
                  <a:lnTo>
                    <a:pt x="28343" y="5757"/>
                  </a:lnTo>
                  <a:lnTo>
                    <a:pt x="28323" y="5378"/>
                  </a:lnTo>
                  <a:lnTo>
                    <a:pt x="28303" y="4998"/>
                  </a:lnTo>
                  <a:lnTo>
                    <a:pt x="28243" y="4618"/>
                  </a:lnTo>
                  <a:lnTo>
                    <a:pt x="28183" y="4258"/>
                  </a:lnTo>
                  <a:lnTo>
                    <a:pt x="28103" y="3919"/>
                  </a:lnTo>
                  <a:lnTo>
                    <a:pt x="28003" y="3579"/>
                  </a:lnTo>
                  <a:lnTo>
                    <a:pt x="27883" y="3279"/>
                  </a:lnTo>
                  <a:lnTo>
                    <a:pt x="27763" y="2979"/>
                  </a:lnTo>
                  <a:lnTo>
                    <a:pt x="27623" y="2699"/>
                  </a:lnTo>
                  <a:lnTo>
                    <a:pt x="27463" y="2439"/>
                  </a:lnTo>
                  <a:lnTo>
                    <a:pt x="27303" y="2200"/>
                  </a:lnTo>
                  <a:lnTo>
                    <a:pt x="27123" y="1960"/>
                  </a:lnTo>
                  <a:lnTo>
                    <a:pt x="26943" y="1740"/>
                  </a:lnTo>
                  <a:lnTo>
                    <a:pt x="26744" y="1540"/>
                  </a:lnTo>
                  <a:lnTo>
                    <a:pt x="26524" y="1360"/>
                  </a:lnTo>
                  <a:lnTo>
                    <a:pt x="26304" y="1180"/>
                  </a:lnTo>
                  <a:lnTo>
                    <a:pt x="26064" y="1020"/>
                  </a:lnTo>
                  <a:lnTo>
                    <a:pt x="25824" y="860"/>
                  </a:lnTo>
                  <a:lnTo>
                    <a:pt x="25564" y="740"/>
                  </a:lnTo>
                  <a:lnTo>
                    <a:pt x="25304" y="601"/>
                  </a:lnTo>
                  <a:lnTo>
                    <a:pt x="25045" y="501"/>
                  </a:lnTo>
                  <a:lnTo>
                    <a:pt x="24765" y="401"/>
                  </a:lnTo>
                  <a:lnTo>
                    <a:pt x="24465" y="321"/>
                  </a:lnTo>
                  <a:lnTo>
                    <a:pt x="24185" y="241"/>
                  </a:lnTo>
                  <a:lnTo>
                    <a:pt x="23566" y="121"/>
                  </a:lnTo>
                  <a:lnTo>
                    <a:pt x="22946" y="41"/>
                  </a:lnTo>
                  <a:lnTo>
                    <a:pt x="222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55"/>
            <p:cNvSpPr/>
            <p:nvPr/>
          </p:nvSpPr>
          <p:spPr>
            <a:xfrm>
              <a:off x="4299734" y="1537840"/>
              <a:ext cx="250556" cy="332063"/>
            </a:xfrm>
            <a:custGeom>
              <a:avLst/>
              <a:gdLst/>
              <a:ahLst/>
              <a:cxnLst/>
              <a:rect l="l" t="t" r="r" b="b"/>
              <a:pathLst>
                <a:path w="12413" h="16451" extrusionOk="0">
                  <a:moveTo>
                    <a:pt x="8895" y="1"/>
                  </a:moveTo>
                  <a:lnTo>
                    <a:pt x="8635" y="41"/>
                  </a:lnTo>
                  <a:lnTo>
                    <a:pt x="8395" y="101"/>
                  </a:lnTo>
                  <a:lnTo>
                    <a:pt x="8135" y="181"/>
                  </a:lnTo>
                  <a:lnTo>
                    <a:pt x="7896" y="280"/>
                  </a:lnTo>
                  <a:lnTo>
                    <a:pt x="7656" y="400"/>
                  </a:lnTo>
                  <a:lnTo>
                    <a:pt x="7416" y="520"/>
                  </a:lnTo>
                  <a:lnTo>
                    <a:pt x="7176" y="660"/>
                  </a:lnTo>
                  <a:lnTo>
                    <a:pt x="6956" y="820"/>
                  </a:lnTo>
                  <a:lnTo>
                    <a:pt x="6736" y="1000"/>
                  </a:lnTo>
                  <a:lnTo>
                    <a:pt x="6317" y="1360"/>
                  </a:lnTo>
                  <a:lnTo>
                    <a:pt x="5937" y="1740"/>
                  </a:lnTo>
                  <a:lnTo>
                    <a:pt x="5517" y="2179"/>
                  </a:lnTo>
                  <a:lnTo>
                    <a:pt x="5117" y="2659"/>
                  </a:lnTo>
                  <a:lnTo>
                    <a:pt x="4738" y="3139"/>
                  </a:lnTo>
                  <a:lnTo>
                    <a:pt x="4378" y="3638"/>
                  </a:lnTo>
                  <a:lnTo>
                    <a:pt x="4038" y="4138"/>
                  </a:lnTo>
                  <a:lnTo>
                    <a:pt x="3698" y="4658"/>
                  </a:lnTo>
                  <a:lnTo>
                    <a:pt x="3378" y="5177"/>
                  </a:lnTo>
                  <a:lnTo>
                    <a:pt x="3079" y="5717"/>
                  </a:lnTo>
                  <a:lnTo>
                    <a:pt x="2779" y="6257"/>
                  </a:lnTo>
                  <a:lnTo>
                    <a:pt x="2499" y="6816"/>
                  </a:lnTo>
                  <a:lnTo>
                    <a:pt x="1939" y="7936"/>
                  </a:lnTo>
                  <a:lnTo>
                    <a:pt x="1420" y="9055"/>
                  </a:lnTo>
                  <a:lnTo>
                    <a:pt x="920" y="10194"/>
                  </a:lnTo>
                  <a:lnTo>
                    <a:pt x="640" y="10854"/>
                  </a:lnTo>
                  <a:lnTo>
                    <a:pt x="360" y="11514"/>
                  </a:lnTo>
                  <a:lnTo>
                    <a:pt x="260" y="11853"/>
                  </a:lnTo>
                  <a:lnTo>
                    <a:pt x="160" y="12193"/>
                  </a:lnTo>
                  <a:lnTo>
                    <a:pt x="80" y="12533"/>
                  </a:lnTo>
                  <a:lnTo>
                    <a:pt x="20" y="12893"/>
                  </a:lnTo>
                  <a:lnTo>
                    <a:pt x="0" y="13252"/>
                  </a:lnTo>
                  <a:lnTo>
                    <a:pt x="0" y="13612"/>
                  </a:lnTo>
                  <a:lnTo>
                    <a:pt x="20" y="13972"/>
                  </a:lnTo>
                  <a:lnTo>
                    <a:pt x="80" y="14312"/>
                  </a:lnTo>
                  <a:lnTo>
                    <a:pt x="180" y="14652"/>
                  </a:lnTo>
                  <a:lnTo>
                    <a:pt x="320" y="14991"/>
                  </a:lnTo>
                  <a:lnTo>
                    <a:pt x="500" y="15291"/>
                  </a:lnTo>
                  <a:lnTo>
                    <a:pt x="620" y="15431"/>
                  </a:lnTo>
                  <a:lnTo>
                    <a:pt x="720" y="15571"/>
                  </a:lnTo>
                  <a:lnTo>
                    <a:pt x="900" y="15751"/>
                  </a:lnTo>
                  <a:lnTo>
                    <a:pt x="1080" y="15891"/>
                  </a:lnTo>
                  <a:lnTo>
                    <a:pt x="1300" y="16031"/>
                  </a:lnTo>
                  <a:lnTo>
                    <a:pt x="1500" y="16151"/>
                  </a:lnTo>
                  <a:lnTo>
                    <a:pt x="1719" y="16251"/>
                  </a:lnTo>
                  <a:lnTo>
                    <a:pt x="1959" y="16311"/>
                  </a:lnTo>
                  <a:lnTo>
                    <a:pt x="2199" y="16370"/>
                  </a:lnTo>
                  <a:lnTo>
                    <a:pt x="2439" y="16410"/>
                  </a:lnTo>
                  <a:lnTo>
                    <a:pt x="2699" y="16450"/>
                  </a:lnTo>
                  <a:lnTo>
                    <a:pt x="2939" y="16450"/>
                  </a:lnTo>
                  <a:lnTo>
                    <a:pt x="3199" y="16430"/>
                  </a:lnTo>
                  <a:lnTo>
                    <a:pt x="3438" y="16410"/>
                  </a:lnTo>
                  <a:lnTo>
                    <a:pt x="3698" y="16370"/>
                  </a:lnTo>
                  <a:lnTo>
                    <a:pt x="3938" y="16311"/>
                  </a:lnTo>
                  <a:lnTo>
                    <a:pt x="4178" y="16231"/>
                  </a:lnTo>
                  <a:lnTo>
                    <a:pt x="4418" y="16151"/>
                  </a:lnTo>
                  <a:lnTo>
                    <a:pt x="4638" y="16031"/>
                  </a:lnTo>
                  <a:lnTo>
                    <a:pt x="4857" y="15931"/>
                  </a:lnTo>
                  <a:lnTo>
                    <a:pt x="5277" y="15671"/>
                  </a:lnTo>
                  <a:lnTo>
                    <a:pt x="5677" y="15371"/>
                  </a:lnTo>
                  <a:lnTo>
                    <a:pt x="6037" y="15051"/>
                  </a:lnTo>
                  <a:lnTo>
                    <a:pt x="6397" y="14692"/>
                  </a:lnTo>
                  <a:lnTo>
                    <a:pt x="6736" y="14332"/>
                  </a:lnTo>
                  <a:lnTo>
                    <a:pt x="7056" y="13952"/>
                  </a:lnTo>
                  <a:lnTo>
                    <a:pt x="7376" y="13552"/>
                  </a:lnTo>
                  <a:lnTo>
                    <a:pt x="7656" y="13152"/>
                  </a:lnTo>
                  <a:lnTo>
                    <a:pt x="7956" y="12773"/>
                  </a:lnTo>
                  <a:lnTo>
                    <a:pt x="8475" y="11953"/>
                  </a:lnTo>
                  <a:lnTo>
                    <a:pt x="8975" y="11154"/>
                  </a:lnTo>
                  <a:lnTo>
                    <a:pt x="9435" y="10314"/>
                  </a:lnTo>
                  <a:lnTo>
                    <a:pt x="9874" y="9475"/>
                  </a:lnTo>
                  <a:lnTo>
                    <a:pt x="10294" y="8615"/>
                  </a:lnTo>
                  <a:lnTo>
                    <a:pt x="11134" y="6876"/>
                  </a:lnTo>
                  <a:lnTo>
                    <a:pt x="11513" y="6137"/>
                  </a:lnTo>
                  <a:lnTo>
                    <a:pt x="11853" y="5457"/>
                  </a:lnTo>
                  <a:lnTo>
                    <a:pt x="12013" y="5117"/>
                  </a:lnTo>
                  <a:lnTo>
                    <a:pt x="12133" y="4798"/>
                  </a:lnTo>
                  <a:lnTo>
                    <a:pt x="12253" y="4458"/>
                  </a:lnTo>
                  <a:lnTo>
                    <a:pt x="12333" y="4138"/>
                  </a:lnTo>
                  <a:lnTo>
                    <a:pt x="12393" y="3818"/>
                  </a:lnTo>
                  <a:lnTo>
                    <a:pt x="12413" y="3478"/>
                  </a:lnTo>
                  <a:lnTo>
                    <a:pt x="12373" y="3139"/>
                  </a:lnTo>
                  <a:lnTo>
                    <a:pt x="12313" y="2799"/>
                  </a:lnTo>
                  <a:lnTo>
                    <a:pt x="12193" y="2439"/>
                  </a:lnTo>
                  <a:lnTo>
                    <a:pt x="12033" y="2079"/>
                  </a:lnTo>
                  <a:lnTo>
                    <a:pt x="11793" y="1700"/>
                  </a:lnTo>
                  <a:lnTo>
                    <a:pt x="11513" y="1300"/>
                  </a:lnTo>
                  <a:lnTo>
                    <a:pt x="11333" y="1080"/>
                  </a:lnTo>
                  <a:lnTo>
                    <a:pt x="11134" y="880"/>
                  </a:lnTo>
                  <a:lnTo>
                    <a:pt x="10934" y="680"/>
                  </a:lnTo>
                  <a:lnTo>
                    <a:pt x="10694" y="520"/>
                  </a:lnTo>
                  <a:lnTo>
                    <a:pt x="10454" y="360"/>
                  </a:lnTo>
                  <a:lnTo>
                    <a:pt x="10214" y="240"/>
                  </a:lnTo>
                  <a:lnTo>
                    <a:pt x="9954" y="121"/>
                  </a:lnTo>
                  <a:lnTo>
                    <a:pt x="9674" y="61"/>
                  </a:lnTo>
                  <a:lnTo>
                    <a:pt x="9415" y="21"/>
                  </a:lnTo>
                  <a:lnTo>
                    <a:pt x="9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55"/>
            <p:cNvSpPr/>
            <p:nvPr/>
          </p:nvSpPr>
          <p:spPr>
            <a:xfrm>
              <a:off x="4296101" y="1534207"/>
              <a:ext cx="257419" cy="338926"/>
            </a:xfrm>
            <a:custGeom>
              <a:avLst/>
              <a:gdLst/>
              <a:ahLst/>
              <a:cxnLst/>
              <a:rect l="l" t="t" r="r" b="b"/>
              <a:pathLst>
                <a:path w="12753" h="16791" extrusionOk="0">
                  <a:moveTo>
                    <a:pt x="9315" y="341"/>
                  </a:moveTo>
                  <a:lnTo>
                    <a:pt x="9575" y="361"/>
                  </a:lnTo>
                  <a:lnTo>
                    <a:pt x="9815" y="401"/>
                  </a:lnTo>
                  <a:lnTo>
                    <a:pt x="10054" y="460"/>
                  </a:lnTo>
                  <a:lnTo>
                    <a:pt x="10294" y="560"/>
                  </a:lnTo>
                  <a:lnTo>
                    <a:pt x="10514" y="660"/>
                  </a:lnTo>
                  <a:lnTo>
                    <a:pt x="10734" y="800"/>
                  </a:lnTo>
                  <a:lnTo>
                    <a:pt x="10954" y="960"/>
                  </a:lnTo>
                  <a:lnTo>
                    <a:pt x="11174" y="1160"/>
                  </a:lnTo>
                  <a:lnTo>
                    <a:pt x="11374" y="1360"/>
                  </a:lnTo>
                  <a:lnTo>
                    <a:pt x="11553" y="1580"/>
                  </a:lnTo>
                  <a:lnTo>
                    <a:pt x="11813" y="1920"/>
                  </a:lnTo>
                  <a:lnTo>
                    <a:pt x="11993" y="2239"/>
                  </a:lnTo>
                  <a:lnTo>
                    <a:pt x="12153" y="2559"/>
                  </a:lnTo>
                  <a:lnTo>
                    <a:pt x="12273" y="2859"/>
                  </a:lnTo>
                  <a:lnTo>
                    <a:pt x="12353" y="3139"/>
                  </a:lnTo>
                  <a:lnTo>
                    <a:pt x="12393" y="3419"/>
                  </a:lnTo>
                  <a:lnTo>
                    <a:pt x="12413" y="3698"/>
                  </a:lnTo>
                  <a:lnTo>
                    <a:pt x="12393" y="3978"/>
                  </a:lnTo>
                  <a:lnTo>
                    <a:pt x="12353" y="4258"/>
                  </a:lnTo>
                  <a:lnTo>
                    <a:pt x="12293" y="4538"/>
                  </a:lnTo>
                  <a:lnTo>
                    <a:pt x="12193" y="4818"/>
                  </a:lnTo>
                  <a:lnTo>
                    <a:pt x="12093" y="5078"/>
                  </a:lnTo>
                  <a:lnTo>
                    <a:pt x="11833" y="5657"/>
                  </a:lnTo>
                  <a:lnTo>
                    <a:pt x="11533" y="6257"/>
                  </a:lnTo>
                  <a:lnTo>
                    <a:pt x="11174" y="6996"/>
                  </a:lnTo>
                  <a:lnTo>
                    <a:pt x="10954" y="7436"/>
                  </a:lnTo>
                  <a:lnTo>
                    <a:pt x="10174" y="9055"/>
                  </a:lnTo>
                  <a:lnTo>
                    <a:pt x="9755" y="9855"/>
                  </a:lnTo>
                  <a:lnTo>
                    <a:pt x="9355" y="10634"/>
                  </a:lnTo>
                  <a:lnTo>
                    <a:pt x="8915" y="11394"/>
                  </a:lnTo>
                  <a:lnTo>
                    <a:pt x="8455" y="12153"/>
                  </a:lnTo>
                  <a:lnTo>
                    <a:pt x="7956" y="12893"/>
                  </a:lnTo>
                  <a:lnTo>
                    <a:pt x="7416" y="13632"/>
                  </a:lnTo>
                  <a:lnTo>
                    <a:pt x="7136" y="13992"/>
                  </a:lnTo>
                  <a:lnTo>
                    <a:pt x="6816" y="14352"/>
                  </a:lnTo>
                  <a:lnTo>
                    <a:pt x="6497" y="14712"/>
                  </a:lnTo>
                  <a:lnTo>
                    <a:pt x="6157" y="15051"/>
                  </a:lnTo>
                  <a:lnTo>
                    <a:pt x="5777" y="15391"/>
                  </a:lnTo>
                  <a:lnTo>
                    <a:pt x="5377" y="15691"/>
                  </a:lnTo>
                  <a:lnTo>
                    <a:pt x="5177" y="15811"/>
                  </a:lnTo>
                  <a:lnTo>
                    <a:pt x="4978" y="15951"/>
                  </a:lnTo>
                  <a:lnTo>
                    <a:pt x="4758" y="16051"/>
                  </a:lnTo>
                  <a:lnTo>
                    <a:pt x="4518" y="16171"/>
                  </a:lnTo>
                  <a:lnTo>
                    <a:pt x="4318" y="16251"/>
                  </a:lnTo>
                  <a:lnTo>
                    <a:pt x="4118" y="16311"/>
                  </a:lnTo>
                  <a:lnTo>
                    <a:pt x="3898" y="16371"/>
                  </a:lnTo>
                  <a:lnTo>
                    <a:pt x="3658" y="16411"/>
                  </a:lnTo>
                  <a:lnTo>
                    <a:pt x="3438" y="16431"/>
                  </a:lnTo>
                  <a:lnTo>
                    <a:pt x="3199" y="16451"/>
                  </a:lnTo>
                  <a:lnTo>
                    <a:pt x="2959" y="16451"/>
                  </a:lnTo>
                  <a:lnTo>
                    <a:pt x="2719" y="16431"/>
                  </a:lnTo>
                  <a:lnTo>
                    <a:pt x="2499" y="16411"/>
                  </a:lnTo>
                  <a:lnTo>
                    <a:pt x="2259" y="16351"/>
                  </a:lnTo>
                  <a:lnTo>
                    <a:pt x="2039" y="16291"/>
                  </a:lnTo>
                  <a:lnTo>
                    <a:pt x="1819" y="16211"/>
                  </a:lnTo>
                  <a:lnTo>
                    <a:pt x="1600" y="16091"/>
                  </a:lnTo>
                  <a:lnTo>
                    <a:pt x="1400" y="15971"/>
                  </a:lnTo>
                  <a:lnTo>
                    <a:pt x="1200" y="15811"/>
                  </a:lnTo>
                  <a:lnTo>
                    <a:pt x="1040" y="15631"/>
                  </a:lnTo>
                  <a:lnTo>
                    <a:pt x="840" y="15391"/>
                  </a:lnTo>
                  <a:lnTo>
                    <a:pt x="680" y="15131"/>
                  </a:lnTo>
                  <a:lnTo>
                    <a:pt x="540" y="14832"/>
                  </a:lnTo>
                  <a:lnTo>
                    <a:pt x="440" y="14512"/>
                  </a:lnTo>
                  <a:lnTo>
                    <a:pt x="380" y="14172"/>
                  </a:lnTo>
                  <a:lnTo>
                    <a:pt x="340" y="13832"/>
                  </a:lnTo>
                  <a:lnTo>
                    <a:pt x="340" y="13472"/>
                  </a:lnTo>
                  <a:lnTo>
                    <a:pt x="380" y="13093"/>
                  </a:lnTo>
                  <a:lnTo>
                    <a:pt x="420" y="12753"/>
                  </a:lnTo>
                  <a:lnTo>
                    <a:pt x="500" y="12393"/>
                  </a:lnTo>
                  <a:lnTo>
                    <a:pt x="600" y="12053"/>
                  </a:lnTo>
                  <a:lnTo>
                    <a:pt x="720" y="11713"/>
                  </a:lnTo>
                  <a:lnTo>
                    <a:pt x="980" y="11054"/>
                  </a:lnTo>
                  <a:lnTo>
                    <a:pt x="1260" y="10434"/>
                  </a:lnTo>
                  <a:lnTo>
                    <a:pt x="1700" y="9415"/>
                  </a:lnTo>
                  <a:lnTo>
                    <a:pt x="2199" y="8356"/>
                  </a:lnTo>
                  <a:lnTo>
                    <a:pt x="2739" y="7256"/>
                  </a:lnTo>
                  <a:lnTo>
                    <a:pt x="3019" y="6697"/>
                  </a:lnTo>
                  <a:lnTo>
                    <a:pt x="3319" y="6157"/>
                  </a:lnTo>
                  <a:lnTo>
                    <a:pt x="3618" y="5597"/>
                  </a:lnTo>
                  <a:lnTo>
                    <a:pt x="3938" y="5058"/>
                  </a:lnTo>
                  <a:lnTo>
                    <a:pt x="4278" y="4518"/>
                  </a:lnTo>
                  <a:lnTo>
                    <a:pt x="4638" y="3998"/>
                  </a:lnTo>
                  <a:lnTo>
                    <a:pt x="5017" y="3479"/>
                  </a:lnTo>
                  <a:lnTo>
                    <a:pt x="5397" y="2979"/>
                  </a:lnTo>
                  <a:lnTo>
                    <a:pt x="5817" y="2499"/>
                  </a:lnTo>
                  <a:lnTo>
                    <a:pt x="6237" y="2020"/>
                  </a:lnTo>
                  <a:lnTo>
                    <a:pt x="6537" y="1720"/>
                  </a:lnTo>
                  <a:lnTo>
                    <a:pt x="6876" y="1440"/>
                  </a:lnTo>
                  <a:lnTo>
                    <a:pt x="7236" y="1140"/>
                  </a:lnTo>
                  <a:lnTo>
                    <a:pt x="7616" y="900"/>
                  </a:lnTo>
                  <a:lnTo>
                    <a:pt x="7816" y="780"/>
                  </a:lnTo>
                  <a:lnTo>
                    <a:pt x="8016" y="680"/>
                  </a:lnTo>
                  <a:lnTo>
                    <a:pt x="8235" y="580"/>
                  </a:lnTo>
                  <a:lnTo>
                    <a:pt x="8435" y="500"/>
                  </a:lnTo>
                  <a:lnTo>
                    <a:pt x="8655" y="440"/>
                  </a:lnTo>
                  <a:lnTo>
                    <a:pt x="8875" y="381"/>
                  </a:lnTo>
                  <a:lnTo>
                    <a:pt x="9095" y="361"/>
                  </a:lnTo>
                  <a:lnTo>
                    <a:pt x="9315" y="341"/>
                  </a:lnTo>
                  <a:close/>
                  <a:moveTo>
                    <a:pt x="9315" y="1"/>
                  </a:moveTo>
                  <a:lnTo>
                    <a:pt x="9035" y="21"/>
                  </a:lnTo>
                  <a:lnTo>
                    <a:pt x="8755" y="61"/>
                  </a:lnTo>
                  <a:lnTo>
                    <a:pt x="8495" y="121"/>
                  </a:lnTo>
                  <a:lnTo>
                    <a:pt x="8216" y="221"/>
                  </a:lnTo>
                  <a:lnTo>
                    <a:pt x="7956" y="321"/>
                  </a:lnTo>
                  <a:lnTo>
                    <a:pt x="7716" y="440"/>
                  </a:lnTo>
                  <a:lnTo>
                    <a:pt x="7456" y="580"/>
                  </a:lnTo>
                  <a:lnTo>
                    <a:pt x="7216" y="740"/>
                  </a:lnTo>
                  <a:lnTo>
                    <a:pt x="6996" y="900"/>
                  </a:lnTo>
                  <a:lnTo>
                    <a:pt x="6776" y="1060"/>
                  </a:lnTo>
                  <a:lnTo>
                    <a:pt x="6357" y="1420"/>
                  </a:lnTo>
                  <a:lnTo>
                    <a:pt x="5997" y="1800"/>
                  </a:lnTo>
                  <a:lnTo>
                    <a:pt x="5557" y="2259"/>
                  </a:lnTo>
                  <a:lnTo>
                    <a:pt x="5137" y="2759"/>
                  </a:lnTo>
                  <a:lnTo>
                    <a:pt x="4738" y="3279"/>
                  </a:lnTo>
                  <a:lnTo>
                    <a:pt x="4358" y="3798"/>
                  </a:lnTo>
                  <a:lnTo>
                    <a:pt x="3998" y="4318"/>
                  </a:lnTo>
                  <a:lnTo>
                    <a:pt x="3658" y="4878"/>
                  </a:lnTo>
                  <a:lnTo>
                    <a:pt x="3339" y="5417"/>
                  </a:lnTo>
                  <a:lnTo>
                    <a:pt x="3019" y="5977"/>
                  </a:lnTo>
                  <a:lnTo>
                    <a:pt x="2719" y="6537"/>
                  </a:lnTo>
                  <a:lnTo>
                    <a:pt x="2439" y="7076"/>
                  </a:lnTo>
                  <a:lnTo>
                    <a:pt x="1899" y="8196"/>
                  </a:lnTo>
                  <a:lnTo>
                    <a:pt x="1400" y="9275"/>
                  </a:lnTo>
                  <a:lnTo>
                    <a:pt x="940" y="10294"/>
                  </a:lnTo>
                  <a:lnTo>
                    <a:pt x="660" y="10934"/>
                  </a:lnTo>
                  <a:lnTo>
                    <a:pt x="400" y="11614"/>
                  </a:lnTo>
                  <a:lnTo>
                    <a:pt x="280" y="11973"/>
                  </a:lnTo>
                  <a:lnTo>
                    <a:pt x="180" y="12313"/>
                  </a:lnTo>
                  <a:lnTo>
                    <a:pt x="101" y="12673"/>
                  </a:lnTo>
                  <a:lnTo>
                    <a:pt x="41" y="13053"/>
                  </a:lnTo>
                  <a:lnTo>
                    <a:pt x="1" y="13452"/>
                  </a:lnTo>
                  <a:lnTo>
                    <a:pt x="1" y="13872"/>
                  </a:lnTo>
                  <a:lnTo>
                    <a:pt x="41" y="14252"/>
                  </a:lnTo>
                  <a:lnTo>
                    <a:pt x="121" y="14612"/>
                  </a:lnTo>
                  <a:lnTo>
                    <a:pt x="240" y="14971"/>
                  </a:lnTo>
                  <a:lnTo>
                    <a:pt x="380" y="15291"/>
                  </a:lnTo>
                  <a:lnTo>
                    <a:pt x="560" y="15591"/>
                  </a:lnTo>
                  <a:lnTo>
                    <a:pt x="780" y="15871"/>
                  </a:lnTo>
                  <a:lnTo>
                    <a:pt x="1020" y="16091"/>
                  </a:lnTo>
                  <a:lnTo>
                    <a:pt x="1280" y="16291"/>
                  </a:lnTo>
                  <a:lnTo>
                    <a:pt x="1560" y="16451"/>
                  </a:lnTo>
                  <a:lnTo>
                    <a:pt x="1839" y="16590"/>
                  </a:lnTo>
                  <a:lnTo>
                    <a:pt x="2139" y="16670"/>
                  </a:lnTo>
                  <a:lnTo>
                    <a:pt x="2439" y="16750"/>
                  </a:lnTo>
                  <a:lnTo>
                    <a:pt x="2759" y="16790"/>
                  </a:lnTo>
                  <a:lnTo>
                    <a:pt x="3079" y="16790"/>
                  </a:lnTo>
                  <a:lnTo>
                    <a:pt x="3498" y="16770"/>
                  </a:lnTo>
                  <a:lnTo>
                    <a:pt x="3898" y="16710"/>
                  </a:lnTo>
                  <a:lnTo>
                    <a:pt x="4298" y="16610"/>
                  </a:lnTo>
                  <a:lnTo>
                    <a:pt x="4658" y="16471"/>
                  </a:lnTo>
                  <a:lnTo>
                    <a:pt x="4898" y="16371"/>
                  </a:lnTo>
                  <a:lnTo>
                    <a:pt x="5117" y="16251"/>
                  </a:lnTo>
                  <a:lnTo>
                    <a:pt x="5357" y="16111"/>
                  </a:lnTo>
                  <a:lnTo>
                    <a:pt x="5577" y="15971"/>
                  </a:lnTo>
                  <a:lnTo>
                    <a:pt x="5977" y="15671"/>
                  </a:lnTo>
                  <a:lnTo>
                    <a:pt x="6377" y="15331"/>
                  </a:lnTo>
                  <a:lnTo>
                    <a:pt x="6736" y="14971"/>
                  </a:lnTo>
                  <a:lnTo>
                    <a:pt x="7076" y="14592"/>
                  </a:lnTo>
                  <a:lnTo>
                    <a:pt x="7396" y="14212"/>
                  </a:lnTo>
                  <a:lnTo>
                    <a:pt x="7676" y="13832"/>
                  </a:lnTo>
                  <a:lnTo>
                    <a:pt x="8235" y="13093"/>
                  </a:lnTo>
                  <a:lnTo>
                    <a:pt x="8735" y="12353"/>
                  </a:lnTo>
                  <a:lnTo>
                    <a:pt x="9195" y="11574"/>
                  </a:lnTo>
                  <a:lnTo>
                    <a:pt x="9635" y="10814"/>
                  </a:lnTo>
                  <a:lnTo>
                    <a:pt x="10054" y="10015"/>
                  </a:lnTo>
                  <a:lnTo>
                    <a:pt x="10474" y="9215"/>
                  </a:lnTo>
                  <a:lnTo>
                    <a:pt x="11254" y="7596"/>
                  </a:lnTo>
                  <a:lnTo>
                    <a:pt x="11473" y="7136"/>
                  </a:lnTo>
                  <a:lnTo>
                    <a:pt x="11833" y="6417"/>
                  </a:lnTo>
                  <a:lnTo>
                    <a:pt x="12153" y="5797"/>
                  </a:lnTo>
                  <a:lnTo>
                    <a:pt x="12413" y="5198"/>
                  </a:lnTo>
                  <a:lnTo>
                    <a:pt x="12533" y="4898"/>
                  </a:lnTo>
                  <a:lnTo>
                    <a:pt x="12633" y="4598"/>
                  </a:lnTo>
                  <a:lnTo>
                    <a:pt x="12693" y="4298"/>
                  </a:lnTo>
                  <a:lnTo>
                    <a:pt x="12733" y="3998"/>
                  </a:lnTo>
                  <a:lnTo>
                    <a:pt x="12753" y="3698"/>
                  </a:lnTo>
                  <a:lnTo>
                    <a:pt x="12753" y="3399"/>
                  </a:lnTo>
                  <a:lnTo>
                    <a:pt x="12693" y="3079"/>
                  </a:lnTo>
                  <a:lnTo>
                    <a:pt x="12613" y="2759"/>
                  </a:lnTo>
                  <a:lnTo>
                    <a:pt x="12493" y="2439"/>
                  </a:lnTo>
                  <a:lnTo>
                    <a:pt x="12313" y="2099"/>
                  </a:lnTo>
                  <a:lnTo>
                    <a:pt x="12093" y="1740"/>
                  </a:lnTo>
                  <a:lnTo>
                    <a:pt x="11833" y="1380"/>
                  </a:lnTo>
                  <a:lnTo>
                    <a:pt x="11613" y="1120"/>
                  </a:lnTo>
                  <a:lnTo>
                    <a:pt x="11394" y="900"/>
                  </a:lnTo>
                  <a:lnTo>
                    <a:pt x="11174" y="700"/>
                  </a:lnTo>
                  <a:lnTo>
                    <a:pt x="10914" y="520"/>
                  </a:lnTo>
                  <a:lnTo>
                    <a:pt x="10674" y="361"/>
                  </a:lnTo>
                  <a:lnTo>
                    <a:pt x="10414" y="241"/>
                  </a:lnTo>
                  <a:lnTo>
                    <a:pt x="10154" y="141"/>
                  </a:lnTo>
                  <a:lnTo>
                    <a:pt x="9894" y="61"/>
                  </a:lnTo>
                  <a:lnTo>
                    <a:pt x="9595" y="21"/>
                  </a:lnTo>
                  <a:lnTo>
                    <a:pt x="93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55"/>
            <p:cNvSpPr/>
            <p:nvPr/>
          </p:nvSpPr>
          <p:spPr>
            <a:xfrm>
              <a:off x="4413493" y="1615711"/>
              <a:ext cx="275586" cy="336888"/>
            </a:xfrm>
            <a:custGeom>
              <a:avLst/>
              <a:gdLst/>
              <a:ahLst/>
              <a:cxnLst/>
              <a:rect l="l" t="t" r="r" b="b"/>
              <a:pathLst>
                <a:path w="13653" h="16690" extrusionOk="0">
                  <a:moveTo>
                    <a:pt x="9235" y="0"/>
                  </a:moveTo>
                  <a:lnTo>
                    <a:pt x="8915" y="20"/>
                  </a:lnTo>
                  <a:lnTo>
                    <a:pt x="8596" y="60"/>
                  </a:lnTo>
                  <a:lnTo>
                    <a:pt x="8296" y="120"/>
                  </a:lnTo>
                  <a:lnTo>
                    <a:pt x="8016" y="220"/>
                  </a:lnTo>
                  <a:lnTo>
                    <a:pt x="7736" y="340"/>
                  </a:lnTo>
                  <a:lnTo>
                    <a:pt x="7496" y="460"/>
                  </a:lnTo>
                  <a:lnTo>
                    <a:pt x="7276" y="580"/>
                  </a:lnTo>
                  <a:lnTo>
                    <a:pt x="7077" y="740"/>
                  </a:lnTo>
                  <a:lnTo>
                    <a:pt x="6877" y="880"/>
                  </a:lnTo>
                  <a:lnTo>
                    <a:pt x="6477" y="1219"/>
                  </a:lnTo>
                  <a:lnTo>
                    <a:pt x="6117" y="1599"/>
                  </a:lnTo>
                  <a:lnTo>
                    <a:pt x="5777" y="1999"/>
                  </a:lnTo>
                  <a:lnTo>
                    <a:pt x="5458" y="2419"/>
                  </a:lnTo>
                  <a:lnTo>
                    <a:pt x="5158" y="2838"/>
                  </a:lnTo>
                  <a:lnTo>
                    <a:pt x="4858" y="3278"/>
                  </a:lnTo>
                  <a:lnTo>
                    <a:pt x="4158" y="4318"/>
                  </a:lnTo>
                  <a:lnTo>
                    <a:pt x="3499" y="5357"/>
                  </a:lnTo>
                  <a:lnTo>
                    <a:pt x="2859" y="6436"/>
                  </a:lnTo>
                  <a:lnTo>
                    <a:pt x="2260" y="7516"/>
                  </a:lnTo>
                  <a:lnTo>
                    <a:pt x="1960" y="8075"/>
                  </a:lnTo>
                  <a:lnTo>
                    <a:pt x="1700" y="8635"/>
                  </a:lnTo>
                  <a:lnTo>
                    <a:pt x="1440" y="9195"/>
                  </a:lnTo>
                  <a:lnTo>
                    <a:pt x="1180" y="9774"/>
                  </a:lnTo>
                  <a:lnTo>
                    <a:pt x="940" y="10334"/>
                  </a:lnTo>
                  <a:lnTo>
                    <a:pt x="721" y="10913"/>
                  </a:lnTo>
                  <a:lnTo>
                    <a:pt x="521" y="11513"/>
                  </a:lnTo>
                  <a:lnTo>
                    <a:pt x="341" y="12093"/>
                  </a:lnTo>
                  <a:lnTo>
                    <a:pt x="181" y="12712"/>
                  </a:lnTo>
                  <a:lnTo>
                    <a:pt x="101" y="13012"/>
                  </a:lnTo>
                  <a:lnTo>
                    <a:pt x="61" y="13332"/>
                  </a:lnTo>
                  <a:lnTo>
                    <a:pt x="21" y="13632"/>
                  </a:lnTo>
                  <a:lnTo>
                    <a:pt x="1" y="13952"/>
                  </a:lnTo>
                  <a:lnTo>
                    <a:pt x="1" y="14251"/>
                  </a:lnTo>
                  <a:lnTo>
                    <a:pt x="41" y="14571"/>
                  </a:lnTo>
                  <a:lnTo>
                    <a:pt x="101" y="14871"/>
                  </a:lnTo>
                  <a:lnTo>
                    <a:pt x="181" y="15191"/>
                  </a:lnTo>
                  <a:lnTo>
                    <a:pt x="321" y="15471"/>
                  </a:lnTo>
                  <a:lnTo>
                    <a:pt x="481" y="15750"/>
                  </a:lnTo>
                  <a:lnTo>
                    <a:pt x="661" y="15990"/>
                  </a:lnTo>
                  <a:lnTo>
                    <a:pt x="880" y="16210"/>
                  </a:lnTo>
                  <a:lnTo>
                    <a:pt x="1000" y="16310"/>
                  </a:lnTo>
                  <a:lnTo>
                    <a:pt x="1120" y="16390"/>
                  </a:lnTo>
                  <a:lnTo>
                    <a:pt x="1260" y="16470"/>
                  </a:lnTo>
                  <a:lnTo>
                    <a:pt x="1400" y="16550"/>
                  </a:lnTo>
                  <a:lnTo>
                    <a:pt x="1560" y="16590"/>
                  </a:lnTo>
                  <a:lnTo>
                    <a:pt x="1720" y="16650"/>
                  </a:lnTo>
                  <a:lnTo>
                    <a:pt x="2040" y="16690"/>
                  </a:lnTo>
                  <a:lnTo>
                    <a:pt x="2380" y="16690"/>
                  </a:lnTo>
                  <a:lnTo>
                    <a:pt x="2699" y="16670"/>
                  </a:lnTo>
                  <a:lnTo>
                    <a:pt x="3019" y="16610"/>
                  </a:lnTo>
                  <a:lnTo>
                    <a:pt x="3339" y="16550"/>
                  </a:lnTo>
                  <a:lnTo>
                    <a:pt x="3639" y="16450"/>
                  </a:lnTo>
                  <a:lnTo>
                    <a:pt x="3919" y="16310"/>
                  </a:lnTo>
                  <a:lnTo>
                    <a:pt x="4198" y="16170"/>
                  </a:lnTo>
                  <a:lnTo>
                    <a:pt x="4478" y="16030"/>
                  </a:lnTo>
                  <a:lnTo>
                    <a:pt x="4758" y="15850"/>
                  </a:lnTo>
                  <a:lnTo>
                    <a:pt x="5018" y="15651"/>
                  </a:lnTo>
                  <a:lnTo>
                    <a:pt x="5278" y="15451"/>
                  </a:lnTo>
                  <a:lnTo>
                    <a:pt x="5518" y="15251"/>
                  </a:lnTo>
                  <a:lnTo>
                    <a:pt x="5997" y="14791"/>
                  </a:lnTo>
                  <a:lnTo>
                    <a:pt x="6437" y="14311"/>
                  </a:lnTo>
                  <a:lnTo>
                    <a:pt x="6857" y="13812"/>
                  </a:lnTo>
                  <a:lnTo>
                    <a:pt x="7556" y="12952"/>
                  </a:lnTo>
                  <a:lnTo>
                    <a:pt x="8196" y="12073"/>
                  </a:lnTo>
                  <a:lnTo>
                    <a:pt x="8796" y="11173"/>
                  </a:lnTo>
                  <a:lnTo>
                    <a:pt x="9355" y="10254"/>
                  </a:lnTo>
                  <a:lnTo>
                    <a:pt x="13613" y="8975"/>
                  </a:lnTo>
                  <a:lnTo>
                    <a:pt x="13633" y="8595"/>
                  </a:lnTo>
                  <a:lnTo>
                    <a:pt x="13653" y="8235"/>
                  </a:lnTo>
                  <a:lnTo>
                    <a:pt x="13633" y="7855"/>
                  </a:lnTo>
                  <a:lnTo>
                    <a:pt x="13613" y="7496"/>
                  </a:lnTo>
                  <a:lnTo>
                    <a:pt x="13553" y="6756"/>
                  </a:lnTo>
                  <a:lnTo>
                    <a:pt x="13453" y="6017"/>
                  </a:lnTo>
                  <a:lnTo>
                    <a:pt x="13313" y="5297"/>
                  </a:lnTo>
                  <a:lnTo>
                    <a:pt x="13173" y="4557"/>
                  </a:lnTo>
                  <a:lnTo>
                    <a:pt x="12813" y="3118"/>
                  </a:lnTo>
                  <a:lnTo>
                    <a:pt x="12753" y="2838"/>
                  </a:lnTo>
                  <a:lnTo>
                    <a:pt x="12653" y="2479"/>
                  </a:lnTo>
                  <a:lnTo>
                    <a:pt x="12553" y="2139"/>
                  </a:lnTo>
                  <a:lnTo>
                    <a:pt x="12413" y="1799"/>
                  </a:lnTo>
                  <a:lnTo>
                    <a:pt x="12253" y="1479"/>
                  </a:lnTo>
                  <a:lnTo>
                    <a:pt x="12093" y="1219"/>
                  </a:lnTo>
                  <a:lnTo>
                    <a:pt x="11894" y="980"/>
                  </a:lnTo>
                  <a:lnTo>
                    <a:pt x="11674" y="780"/>
                  </a:lnTo>
                  <a:lnTo>
                    <a:pt x="11414" y="600"/>
                  </a:lnTo>
                  <a:lnTo>
                    <a:pt x="11134" y="440"/>
                  </a:lnTo>
                  <a:lnTo>
                    <a:pt x="10854" y="300"/>
                  </a:lnTo>
                  <a:lnTo>
                    <a:pt x="10534" y="200"/>
                  </a:lnTo>
                  <a:lnTo>
                    <a:pt x="10215" y="100"/>
                  </a:lnTo>
                  <a:lnTo>
                    <a:pt x="9895" y="40"/>
                  </a:lnTo>
                  <a:lnTo>
                    <a:pt x="9575" y="20"/>
                  </a:lnTo>
                  <a:lnTo>
                    <a:pt x="9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55"/>
            <p:cNvSpPr/>
            <p:nvPr/>
          </p:nvSpPr>
          <p:spPr>
            <a:xfrm>
              <a:off x="4300137" y="1760534"/>
              <a:ext cx="103307" cy="105729"/>
            </a:xfrm>
            <a:custGeom>
              <a:avLst/>
              <a:gdLst/>
              <a:ahLst/>
              <a:cxnLst/>
              <a:rect l="l" t="t" r="r" b="b"/>
              <a:pathLst>
                <a:path w="5118" h="5238" extrusionOk="0">
                  <a:moveTo>
                    <a:pt x="1979" y="1"/>
                  </a:moveTo>
                  <a:lnTo>
                    <a:pt x="1779" y="41"/>
                  </a:lnTo>
                  <a:lnTo>
                    <a:pt x="1599" y="81"/>
                  </a:lnTo>
                  <a:lnTo>
                    <a:pt x="1420" y="141"/>
                  </a:lnTo>
                  <a:lnTo>
                    <a:pt x="1240" y="221"/>
                  </a:lnTo>
                  <a:lnTo>
                    <a:pt x="1080" y="301"/>
                  </a:lnTo>
                  <a:lnTo>
                    <a:pt x="940" y="401"/>
                  </a:lnTo>
                  <a:lnTo>
                    <a:pt x="800" y="520"/>
                  </a:lnTo>
                  <a:lnTo>
                    <a:pt x="680" y="640"/>
                  </a:lnTo>
                  <a:lnTo>
                    <a:pt x="560" y="780"/>
                  </a:lnTo>
                  <a:lnTo>
                    <a:pt x="460" y="920"/>
                  </a:lnTo>
                  <a:lnTo>
                    <a:pt x="360" y="1060"/>
                  </a:lnTo>
                  <a:lnTo>
                    <a:pt x="280" y="1220"/>
                  </a:lnTo>
                  <a:lnTo>
                    <a:pt x="160" y="1560"/>
                  </a:lnTo>
                  <a:lnTo>
                    <a:pt x="60" y="1920"/>
                  </a:lnTo>
                  <a:lnTo>
                    <a:pt x="20" y="2279"/>
                  </a:lnTo>
                  <a:lnTo>
                    <a:pt x="0" y="2639"/>
                  </a:lnTo>
                  <a:lnTo>
                    <a:pt x="40" y="3019"/>
                  </a:lnTo>
                  <a:lnTo>
                    <a:pt x="100" y="3379"/>
                  </a:lnTo>
                  <a:lnTo>
                    <a:pt x="220" y="3718"/>
                  </a:lnTo>
                  <a:lnTo>
                    <a:pt x="380" y="4058"/>
                  </a:lnTo>
                  <a:lnTo>
                    <a:pt x="460" y="4218"/>
                  </a:lnTo>
                  <a:lnTo>
                    <a:pt x="560" y="4358"/>
                  </a:lnTo>
                  <a:lnTo>
                    <a:pt x="680" y="4498"/>
                  </a:lnTo>
                  <a:lnTo>
                    <a:pt x="800" y="4618"/>
                  </a:lnTo>
                  <a:lnTo>
                    <a:pt x="960" y="4778"/>
                  </a:lnTo>
                  <a:lnTo>
                    <a:pt x="1140" y="4898"/>
                  </a:lnTo>
                  <a:lnTo>
                    <a:pt x="1340" y="5018"/>
                  </a:lnTo>
                  <a:lnTo>
                    <a:pt x="1540" y="5098"/>
                  </a:lnTo>
                  <a:lnTo>
                    <a:pt x="1739" y="5178"/>
                  </a:lnTo>
                  <a:lnTo>
                    <a:pt x="1959" y="5218"/>
                  </a:lnTo>
                  <a:lnTo>
                    <a:pt x="2179" y="5238"/>
                  </a:lnTo>
                  <a:lnTo>
                    <a:pt x="2399" y="5238"/>
                  </a:lnTo>
                  <a:lnTo>
                    <a:pt x="2659" y="5198"/>
                  </a:lnTo>
                  <a:lnTo>
                    <a:pt x="2919" y="5118"/>
                  </a:lnTo>
                  <a:lnTo>
                    <a:pt x="3159" y="5018"/>
                  </a:lnTo>
                  <a:lnTo>
                    <a:pt x="3378" y="4898"/>
                  </a:lnTo>
                  <a:lnTo>
                    <a:pt x="3598" y="4738"/>
                  </a:lnTo>
                  <a:lnTo>
                    <a:pt x="3798" y="4558"/>
                  </a:lnTo>
                  <a:lnTo>
                    <a:pt x="3978" y="4358"/>
                  </a:lnTo>
                  <a:lnTo>
                    <a:pt x="4138" y="4158"/>
                  </a:lnTo>
                  <a:lnTo>
                    <a:pt x="4298" y="3938"/>
                  </a:lnTo>
                  <a:lnTo>
                    <a:pt x="4418" y="3718"/>
                  </a:lnTo>
                  <a:lnTo>
                    <a:pt x="4538" y="3479"/>
                  </a:lnTo>
                  <a:lnTo>
                    <a:pt x="4658" y="3239"/>
                  </a:lnTo>
                  <a:lnTo>
                    <a:pt x="4857" y="2739"/>
                  </a:lnTo>
                  <a:lnTo>
                    <a:pt x="5037" y="2239"/>
                  </a:lnTo>
                  <a:lnTo>
                    <a:pt x="5117" y="2020"/>
                  </a:lnTo>
                  <a:lnTo>
                    <a:pt x="5117" y="1900"/>
                  </a:lnTo>
                  <a:lnTo>
                    <a:pt x="5097" y="1800"/>
                  </a:lnTo>
                  <a:lnTo>
                    <a:pt x="5077" y="1720"/>
                  </a:lnTo>
                  <a:lnTo>
                    <a:pt x="5037" y="1660"/>
                  </a:lnTo>
                  <a:lnTo>
                    <a:pt x="4937" y="1520"/>
                  </a:lnTo>
                  <a:lnTo>
                    <a:pt x="4758" y="1320"/>
                  </a:lnTo>
                  <a:lnTo>
                    <a:pt x="4538" y="1120"/>
                  </a:lnTo>
                  <a:lnTo>
                    <a:pt x="4338" y="940"/>
                  </a:lnTo>
                  <a:lnTo>
                    <a:pt x="4118" y="760"/>
                  </a:lnTo>
                  <a:lnTo>
                    <a:pt x="3878" y="600"/>
                  </a:lnTo>
                  <a:lnTo>
                    <a:pt x="3638" y="461"/>
                  </a:lnTo>
                  <a:lnTo>
                    <a:pt x="3378" y="341"/>
                  </a:lnTo>
                  <a:lnTo>
                    <a:pt x="3119" y="221"/>
                  </a:lnTo>
                  <a:lnTo>
                    <a:pt x="2859" y="121"/>
                  </a:lnTo>
                  <a:lnTo>
                    <a:pt x="2559" y="41"/>
                  </a:lnTo>
                  <a:lnTo>
                    <a:pt x="22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55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extrusionOk="0">
                  <a:moveTo>
                    <a:pt x="7936" y="0"/>
                  </a:moveTo>
                  <a:lnTo>
                    <a:pt x="7616" y="20"/>
                  </a:lnTo>
                  <a:lnTo>
                    <a:pt x="7296" y="40"/>
                  </a:lnTo>
                  <a:lnTo>
                    <a:pt x="6976" y="100"/>
                  </a:lnTo>
                  <a:lnTo>
                    <a:pt x="6656" y="180"/>
                  </a:lnTo>
                  <a:lnTo>
                    <a:pt x="6357" y="300"/>
                  </a:lnTo>
                  <a:lnTo>
                    <a:pt x="6057" y="460"/>
                  </a:lnTo>
                  <a:lnTo>
                    <a:pt x="5777" y="660"/>
                  </a:lnTo>
                  <a:lnTo>
                    <a:pt x="5517" y="880"/>
                  </a:lnTo>
                  <a:lnTo>
                    <a:pt x="5257" y="1119"/>
                  </a:lnTo>
                  <a:lnTo>
                    <a:pt x="5037" y="1399"/>
                  </a:lnTo>
                  <a:lnTo>
                    <a:pt x="4818" y="1659"/>
                  </a:lnTo>
                  <a:lnTo>
                    <a:pt x="4398" y="2239"/>
                  </a:lnTo>
                  <a:lnTo>
                    <a:pt x="3538" y="3518"/>
                  </a:lnTo>
                  <a:lnTo>
                    <a:pt x="3119" y="4177"/>
                  </a:lnTo>
                  <a:lnTo>
                    <a:pt x="2719" y="4877"/>
                  </a:lnTo>
                  <a:lnTo>
                    <a:pt x="2339" y="5577"/>
                  </a:lnTo>
                  <a:lnTo>
                    <a:pt x="2179" y="5916"/>
                  </a:lnTo>
                  <a:lnTo>
                    <a:pt x="2019" y="6276"/>
                  </a:lnTo>
                  <a:lnTo>
                    <a:pt x="1879" y="6636"/>
                  </a:lnTo>
                  <a:lnTo>
                    <a:pt x="1739" y="6996"/>
                  </a:lnTo>
                  <a:lnTo>
                    <a:pt x="1640" y="7355"/>
                  </a:lnTo>
                  <a:lnTo>
                    <a:pt x="1540" y="7735"/>
                  </a:lnTo>
                  <a:lnTo>
                    <a:pt x="1460" y="8055"/>
                  </a:lnTo>
                  <a:lnTo>
                    <a:pt x="1360" y="8375"/>
                  </a:lnTo>
                  <a:lnTo>
                    <a:pt x="1120" y="9014"/>
                  </a:lnTo>
                  <a:lnTo>
                    <a:pt x="600" y="10274"/>
                  </a:lnTo>
                  <a:lnTo>
                    <a:pt x="360" y="10913"/>
                  </a:lnTo>
                  <a:lnTo>
                    <a:pt x="260" y="11233"/>
                  </a:lnTo>
                  <a:lnTo>
                    <a:pt x="160" y="11553"/>
                  </a:lnTo>
                  <a:lnTo>
                    <a:pt x="101" y="11893"/>
                  </a:lnTo>
                  <a:lnTo>
                    <a:pt x="41" y="12232"/>
                  </a:lnTo>
                  <a:lnTo>
                    <a:pt x="1" y="12572"/>
                  </a:lnTo>
                  <a:lnTo>
                    <a:pt x="1" y="12932"/>
                  </a:lnTo>
                  <a:lnTo>
                    <a:pt x="1" y="13272"/>
                  </a:lnTo>
                  <a:lnTo>
                    <a:pt x="41" y="13612"/>
                  </a:lnTo>
                  <a:lnTo>
                    <a:pt x="140" y="14291"/>
                  </a:lnTo>
                  <a:lnTo>
                    <a:pt x="260" y="14991"/>
                  </a:lnTo>
                  <a:lnTo>
                    <a:pt x="300" y="15331"/>
                  </a:lnTo>
                  <a:lnTo>
                    <a:pt x="320" y="15670"/>
                  </a:lnTo>
                  <a:lnTo>
                    <a:pt x="340" y="16290"/>
                  </a:lnTo>
                  <a:lnTo>
                    <a:pt x="320" y="16910"/>
                  </a:lnTo>
                  <a:lnTo>
                    <a:pt x="340" y="17229"/>
                  </a:lnTo>
                  <a:lnTo>
                    <a:pt x="360" y="17529"/>
                  </a:lnTo>
                  <a:lnTo>
                    <a:pt x="400" y="17829"/>
                  </a:lnTo>
                  <a:lnTo>
                    <a:pt x="460" y="18129"/>
                  </a:lnTo>
                  <a:lnTo>
                    <a:pt x="560" y="18449"/>
                  </a:lnTo>
                  <a:lnTo>
                    <a:pt x="700" y="18768"/>
                  </a:lnTo>
                  <a:lnTo>
                    <a:pt x="880" y="19068"/>
                  </a:lnTo>
                  <a:lnTo>
                    <a:pt x="1060" y="19348"/>
                  </a:lnTo>
                  <a:lnTo>
                    <a:pt x="1280" y="19628"/>
                  </a:lnTo>
                  <a:lnTo>
                    <a:pt x="1500" y="19888"/>
                  </a:lnTo>
                  <a:lnTo>
                    <a:pt x="1939" y="20407"/>
                  </a:lnTo>
                  <a:lnTo>
                    <a:pt x="5677" y="24525"/>
                  </a:lnTo>
                  <a:lnTo>
                    <a:pt x="6117" y="25005"/>
                  </a:lnTo>
                  <a:lnTo>
                    <a:pt x="6556" y="25484"/>
                  </a:lnTo>
                  <a:lnTo>
                    <a:pt x="7036" y="25944"/>
                  </a:lnTo>
                  <a:lnTo>
                    <a:pt x="7516" y="26384"/>
                  </a:lnTo>
                  <a:lnTo>
                    <a:pt x="7796" y="26604"/>
                  </a:lnTo>
                  <a:lnTo>
                    <a:pt x="8096" y="26823"/>
                  </a:lnTo>
                  <a:lnTo>
                    <a:pt x="8375" y="27003"/>
                  </a:lnTo>
                  <a:lnTo>
                    <a:pt x="8675" y="27203"/>
                  </a:lnTo>
                  <a:lnTo>
                    <a:pt x="8995" y="27363"/>
                  </a:lnTo>
                  <a:lnTo>
                    <a:pt x="9315" y="27523"/>
                  </a:lnTo>
                  <a:lnTo>
                    <a:pt x="9635" y="27683"/>
                  </a:lnTo>
                  <a:lnTo>
                    <a:pt x="9954" y="27823"/>
                  </a:lnTo>
                  <a:lnTo>
                    <a:pt x="10294" y="27943"/>
                  </a:lnTo>
                  <a:lnTo>
                    <a:pt x="10614" y="28043"/>
                  </a:lnTo>
                  <a:lnTo>
                    <a:pt x="10954" y="28143"/>
                  </a:lnTo>
                  <a:lnTo>
                    <a:pt x="11314" y="28223"/>
                  </a:lnTo>
                  <a:lnTo>
                    <a:pt x="11653" y="28302"/>
                  </a:lnTo>
                  <a:lnTo>
                    <a:pt x="11993" y="28362"/>
                  </a:lnTo>
                  <a:lnTo>
                    <a:pt x="12353" y="28402"/>
                  </a:lnTo>
                  <a:lnTo>
                    <a:pt x="12713" y="28422"/>
                  </a:lnTo>
                  <a:lnTo>
                    <a:pt x="10914" y="15870"/>
                  </a:lnTo>
                  <a:lnTo>
                    <a:pt x="11114" y="15211"/>
                  </a:lnTo>
                  <a:lnTo>
                    <a:pt x="11294" y="14551"/>
                  </a:lnTo>
                  <a:lnTo>
                    <a:pt x="11433" y="13871"/>
                  </a:lnTo>
                  <a:lnTo>
                    <a:pt x="11533" y="13192"/>
                  </a:lnTo>
                  <a:lnTo>
                    <a:pt x="11613" y="12512"/>
                  </a:lnTo>
                  <a:lnTo>
                    <a:pt x="11653" y="11833"/>
                  </a:lnTo>
                  <a:lnTo>
                    <a:pt x="11673" y="11133"/>
                  </a:lnTo>
                  <a:lnTo>
                    <a:pt x="11653" y="10454"/>
                  </a:lnTo>
                  <a:lnTo>
                    <a:pt x="11573" y="9594"/>
                  </a:lnTo>
                  <a:lnTo>
                    <a:pt x="11513" y="8954"/>
                  </a:lnTo>
                  <a:lnTo>
                    <a:pt x="11413" y="8255"/>
                  </a:lnTo>
                  <a:lnTo>
                    <a:pt x="11314" y="7575"/>
                  </a:lnTo>
                  <a:lnTo>
                    <a:pt x="11174" y="6976"/>
                  </a:lnTo>
                  <a:lnTo>
                    <a:pt x="11114" y="6736"/>
                  </a:lnTo>
                  <a:lnTo>
                    <a:pt x="11034" y="6536"/>
                  </a:lnTo>
                  <a:lnTo>
                    <a:pt x="10954" y="6376"/>
                  </a:lnTo>
                  <a:lnTo>
                    <a:pt x="10894" y="6336"/>
                  </a:lnTo>
                  <a:lnTo>
                    <a:pt x="10854" y="6296"/>
                  </a:lnTo>
                  <a:lnTo>
                    <a:pt x="11174" y="6476"/>
                  </a:lnTo>
                  <a:lnTo>
                    <a:pt x="11513" y="6636"/>
                  </a:lnTo>
                  <a:lnTo>
                    <a:pt x="11833" y="6776"/>
                  </a:lnTo>
                  <a:lnTo>
                    <a:pt x="12173" y="6896"/>
                  </a:lnTo>
                  <a:lnTo>
                    <a:pt x="12513" y="7016"/>
                  </a:lnTo>
                  <a:lnTo>
                    <a:pt x="12853" y="7116"/>
                  </a:lnTo>
                  <a:lnTo>
                    <a:pt x="13212" y="7196"/>
                  </a:lnTo>
                  <a:lnTo>
                    <a:pt x="13552" y="7256"/>
                  </a:lnTo>
                  <a:lnTo>
                    <a:pt x="13912" y="7316"/>
                  </a:lnTo>
                  <a:lnTo>
                    <a:pt x="14272" y="7355"/>
                  </a:lnTo>
                  <a:lnTo>
                    <a:pt x="14611" y="7375"/>
                  </a:lnTo>
                  <a:lnTo>
                    <a:pt x="15331" y="7375"/>
                  </a:lnTo>
                  <a:lnTo>
                    <a:pt x="15671" y="7355"/>
                  </a:lnTo>
                  <a:lnTo>
                    <a:pt x="16031" y="7316"/>
                  </a:lnTo>
                  <a:lnTo>
                    <a:pt x="16370" y="7256"/>
                  </a:lnTo>
                  <a:lnTo>
                    <a:pt x="16710" y="7196"/>
                  </a:lnTo>
                  <a:lnTo>
                    <a:pt x="17050" y="7116"/>
                  </a:lnTo>
                  <a:lnTo>
                    <a:pt x="17390" y="7016"/>
                  </a:lnTo>
                  <a:lnTo>
                    <a:pt x="17730" y="6896"/>
                  </a:lnTo>
                  <a:lnTo>
                    <a:pt x="18049" y="6776"/>
                  </a:lnTo>
                  <a:lnTo>
                    <a:pt x="18369" y="6616"/>
                  </a:lnTo>
                  <a:lnTo>
                    <a:pt x="18689" y="6476"/>
                  </a:lnTo>
                  <a:lnTo>
                    <a:pt x="19009" y="6296"/>
                  </a:lnTo>
                  <a:lnTo>
                    <a:pt x="19309" y="6116"/>
                  </a:lnTo>
                  <a:lnTo>
                    <a:pt x="19588" y="5896"/>
                  </a:lnTo>
                  <a:lnTo>
                    <a:pt x="19868" y="5697"/>
                  </a:lnTo>
                  <a:lnTo>
                    <a:pt x="20148" y="5457"/>
                  </a:lnTo>
                  <a:lnTo>
                    <a:pt x="20408" y="5197"/>
                  </a:lnTo>
                  <a:lnTo>
                    <a:pt x="20668" y="4937"/>
                  </a:lnTo>
                  <a:lnTo>
                    <a:pt x="20908" y="4657"/>
                  </a:lnTo>
                  <a:lnTo>
                    <a:pt x="21147" y="4377"/>
                  </a:lnTo>
                  <a:lnTo>
                    <a:pt x="21327" y="4117"/>
                  </a:lnTo>
                  <a:lnTo>
                    <a:pt x="21467" y="3838"/>
                  </a:lnTo>
                  <a:lnTo>
                    <a:pt x="21527" y="3698"/>
                  </a:lnTo>
                  <a:lnTo>
                    <a:pt x="21567" y="3558"/>
                  </a:lnTo>
                  <a:lnTo>
                    <a:pt x="21587" y="3398"/>
                  </a:lnTo>
                  <a:lnTo>
                    <a:pt x="21587" y="3238"/>
                  </a:lnTo>
                  <a:lnTo>
                    <a:pt x="21567" y="3098"/>
                  </a:lnTo>
                  <a:lnTo>
                    <a:pt x="21527" y="2958"/>
                  </a:lnTo>
                  <a:lnTo>
                    <a:pt x="21487" y="2838"/>
                  </a:lnTo>
                  <a:lnTo>
                    <a:pt x="21407" y="2718"/>
                  </a:lnTo>
                  <a:lnTo>
                    <a:pt x="21327" y="2598"/>
                  </a:lnTo>
                  <a:lnTo>
                    <a:pt x="21227" y="2498"/>
                  </a:lnTo>
                  <a:lnTo>
                    <a:pt x="21107" y="2399"/>
                  </a:lnTo>
                  <a:lnTo>
                    <a:pt x="20988" y="2319"/>
                  </a:lnTo>
                  <a:lnTo>
                    <a:pt x="20708" y="2159"/>
                  </a:lnTo>
                  <a:lnTo>
                    <a:pt x="20428" y="2019"/>
                  </a:lnTo>
                  <a:lnTo>
                    <a:pt x="20128" y="1919"/>
                  </a:lnTo>
                  <a:lnTo>
                    <a:pt x="19828" y="1839"/>
                  </a:lnTo>
                  <a:lnTo>
                    <a:pt x="18469" y="1499"/>
                  </a:lnTo>
                  <a:lnTo>
                    <a:pt x="17130" y="1199"/>
                  </a:lnTo>
                  <a:lnTo>
                    <a:pt x="15771" y="919"/>
                  </a:lnTo>
                  <a:lnTo>
                    <a:pt x="14412" y="680"/>
                  </a:lnTo>
                  <a:lnTo>
                    <a:pt x="13052" y="480"/>
                  </a:lnTo>
                  <a:lnTo>
                    <a:pt x="11673" y="300"/>
                  </a:lnTo>
                  <a:lnTo>
                    <a:pt x="10294" y="160"/>
                  </a:lnTo>
                  <a:lnTo>
                    <a:pt x="8915" y="40"/>
                  </a:lnTo>
                  <a:lnTo>
                    <a:pt x="8275" y="0"/>
                  </a:lnTo>
                  <a:close/>
                </a:path>
              </a:pathLst>
            </a:custGeom>
            <a:solidFill>
              <a:srgbClr val="E5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55"/>
            <p:cNvSpPr/>
            <p:nvPr/>
          </p:nvSpPr>
          <p:spPr>
            <a:xfrm>
              <a:off x="4037902" y="1654849"/>
              <a:ext cx="435754" cy="573718"/>
            </a:xfrm>
            <a:custGeom>
              <a:avLst/>
              <a:gdLst/>
              <a:ahLst/>
              <a:cxnLst/>
              <a:rect l="l" t="t" r="r" b="b"/>
              <a:pathLst>
                <a:path w="21588" h="28423" fill="none" extrusionOk="0">
                  <a:moveTo>
                    <a:pt x="12713" y="28422"/>
                  </a:moveTo>
                  <a:lnTo>
                    <a:pt x="12713" y="28422"/>
                  </a:lnTo>
                  <a:lnTo>
                    <a:pt x="12353" y="28402"/>
                  </a:lnTo>
                  <a:lnTo>
                    <a:pt x="11993" y="28362"/>
                  </a:lnTo>
                  <a:lnTo>
                    <a:pt x="11653" y="28302"/>
                  </a:lnTo>
                  <a:lnTo>
                    <a:pt x="11314" y="28223"/>
                  </a:lnTo>
                  <a:lnTo>
                    <a:pt x="10954" y="28143"/>
                  </a:lnTo>
                  <a:lnTo>
                    <a:pt x="10614" y="28043"/>
                  </a:lnTo>
                  <a:lnTo>
                    <a:pt x="10294" y="27943"/>
                  </a:lnTo>
                  <a:lnTo>
                    <a:pt x="9954" y="27823"/>
                  </a:lnTo>
                  <a:lnTo>
                    <a:pt x="9635" y="27683"/>
                  </a:lnTo>
                  <a:lnTo>
                    <a:pt x="9315" y="27523"/>
                  </a:lnTo>
                  <a:lnTo>
                    <a:pt x="8995" y="27363"/>
                  </a:lnTo>
                  <a:lnTo>
                    <a:pt x="8675" y="27203"/>
                  </a:lnTo>
                  <a:lnTo>
                    <a:pt x="8375" y="27003"/>
                  </a:lnTo>
                  <a:lnTo>
                    <a:pt x="8096" y="26823"/>
                  </a:lnTo>
                  <a:lnTo>
                    <a:pt x="7796" y="26604"/>
                  </a:lnTo>
                  <a:lnTo>
                    <a:pt x="7516" y="26384"/>
                  </a:lnTo>
                  <a:lnTo>
                    <a:pt x="7516" y="26384"/>
                  </a:lnTo>
                  <a:lnTo>
                    <a:pt x="7036" y="25944"/>
                  </a:lnTo>
                  <a:lnTo>
                    <a:pt x="6556" y="25484"/>
                  </a:lnTo>
                  <a:lnTo>
                    <a:pt x="6117" y="25005"/>
                  </a:lnTo>
                  <a:lnTo>
                    <a:pt x="5677" y="24525"/>
                  </a:lnTo>
                  <a:lnTo>
                    <a:pt x="5677" y="24525"/>
                  </a:lnTo>
                  <a:lnTo>
                    <a:pt x="1939" y="20407"/>
                  </a:lnTo>
                  <a:lnTo>
                    <a:pt x="1939" y="20407"/>
                  </a:lnTo>
                  <a:lnTo>
                    <a:pt x="1500" y="19888"/>
                  </a:lnTo>
                  <a:lnTo>
                    <a:pt x="1280" y="19628"/>
                  </a:lnTo>
                  <a:lnTo>
                    <a:pt x="1060" y="19348"/>
                  </a:lnTo>
                  <a:lnTo>
                    <a:pt x="880" y="19068"/>
                  </a:lnTo>
                  <a:lnTo>
                    <a:pt x="700" y="18768"/>
                  </a:lnTo>
                  <a:lnTo>
                    <a:pt x="560" y="18449"/>
                  </a:lnTo>
                  <a:lnTo>
                    <a:pt x="460" y="18129"/>
                  </a:lnTo>
                  <a:lnTo>
                    <a:pt x="460" y="18129"/>
                  </a:lnTo>
                  <a:lnTo>
                    <a:pt x="400" y="17829"/>
                  </a:lnTo>
                  <a:lnTo>
                    <a:pt x="360" y="17529"/>
                  </a:lnTo>
                  <a:lnTo>
                    <a:pt x="340" y="17229"/>
                  </a:lnTo>
                  <a:lnTo>
                    <a:pt x="320" y="16910"/>
                  </a:lnTo>
                  <a:lnTo>
                    <a:pt x="340" y="16290"/>
                  </a:lnTo>
                  <a:lnTo>
                    <a:pt x="320" y="15670"/>
                  </a:lnTo>
                  <a:lnTo>
                    <a:pt x="320" y="15670"/>
                  </a:lnTo>
                  <a:lnTo>
                    <a:pt x="300" y="15331"/>
                  </a:lnTo>
                  <a:lnTo>
                    <a:pt x="260" y="14991"/>
                  </a:lnTo>
                  <a:lnTo>
                    <a:pt x="140" y="14291"/>
                  </a:lnTo>
                  <a:lnTo>
                    <a:pt x="41" y="13612"/>
                  </a:lnTo>
                  <a:lnTo>
                    <a:pt x="1" y="13272"/>
                  </a:lnTo>
                  <a:lnTo>
                    <a:pt x="1" y="12932"/>
                  </a:lnTo>
                  <a:lnTo>
                    <a:pt x="1" y="12932"/>
                  </a:lnTo>
                  <a:lnTo>
                    <a:pt x="1" y="12572"/>
                  </a:lnTo>
                  <a:lnTo>
                    <a:pt x="41" y="12232"/>
                  </a:lnTo>
                  <a:lnTo>
                    <a:pt x="101" y="11893"/>
                  </a:lnTo>
                  <a:lnTo>
                    <a:pt x="160" y="11553"/>
                  </a:lnTo>
                  <a:lnTo>
                    <a:pt x="260" y="11233"/>
                  </a:lnTo>
                  <a:lnTo>
                    <a:pt x="360" y="10913"/>
                  </a:lnTo>
                  <a:lnTo>
                    <a:pt x="600" y="10274"/>
                  </a:lnTo>
                  <a:lnTo>
                    <a:pt x="1120" y="9014"/>
                  </a:lnTo>
                  <a:lnTo>
                    <a:pt x="1360" y="8375"/>
                  </a:lnTo>
                  <a:lnTo>
                    <a:pt x="1460" y="8055"/>
                  </a:lnTo>
                  <a:lnTo>
                    <a:pt x="1540" y="7735"/>
                  </a:lnTo>
                  <a:lnTo>
                    <a:pt x="1540" y="7735"/>
                  </a:lnTo>
                  <a:lnTo>
                    <a:pt x="1640" y="7355"/>
                  </a:lnTo>
                  <a:lnTo>
                    <a:pt x="1739" y="6996"/>
                  </a:lnTo>
                  <a:lnTo>
                    <a:pt x="1879" y="6636"/>
                  </a:lnTo>
                  <a:lnTo>
                    <a:pt x="2019" y="6276"/>
                  </a:lnTo>
                  <a:lnTo>
                    <a:pt x="2179" y="5916"/>
                  </a:lnTo>
                  <a:lnTo>
                    <a:pt x="2339" y="5577"/>
                  </a:lnTo>
                  <a:lnTo>
                    <a:pt x="2719" y="4877"/>
                  </a:lnTo>
                  <a:lnTo>
                    <a:pt x="3119" y="4177"/>
                  </a:lnTo>
                  <a:lnTo>
                    <a:pt x="3538" y="3518"/>
                  </a:lnTo>
                  <a:lnTo>
                    <a:pt x="4398" y="2239"/>
                  </a:lnTo>
                  <a:lnTo>
                    <a:pt x="4398" y="2239"/>
                  </a:lnTo>
                  <a:lnTo>
                    <a:pt x="4818" y="1659"/>
                  </a:lnTo>
                  <a:lnTo>
                    <a:pt x="5037" y="1399"/>
                  </a:lnTo>
                  <a:lnTo>
                    <a:pt x="5257" y="1119"/>
                  </a:lnTo>
                  <a:lnTo>
                    <a:pt x="5517" y="880"/>
                  </a:lnTo>
                  <a:lnTo>
                    <a:pt x="5777" y="660"/>
                  </a:lnTo>
                  <a:lnTo>
                    <a:pt x="6057" y="460"/>
                  </a:lnTo>
                  <a:lnTo>
                    <a:pt x="6357" y="300"/>
                  </a:lnTo>
                  <a:lnTo>
                    <a:pt x="6357" y="300"/>
                  </a:lnTo>
                  <a:lnTo>
                    <a:pt x="6656" y="180"/>
                  </a:lnTo>
                  <a:lnTo>
                    <a:pt x="6976" y="100"/>
                  </a:lnTo>
                  <a:lnTo>
                    <a:pt x="7296" y="40"/>
                  </a:lnTo>
                  <a:lnTo>
                    <a:pt x="7616" y="20"/>
                  </a:lnTo>
                  <a:lnTo>
                    <a:pt x="7936" y="0"/>
                  </a:lnTo>
                  <a:lnTo>
                    <a:pt x="8275" y="0"/>
                  </a:lnTo>
                  <a:lnTo>
                    <a:pt x="8915" y="40"/>
                  </a:lnTo>
                  <a:lnTo>
                    <a:pt x="8915" y="40"/>
                  </a:lnTo>
                  <a:lnTo>
                    <a:pt x="10294" y="160"/>
                  </a:lnTo>
                  <a:lnTo>
                    <a:pt x="11673" y="300"/>
                  </a:lnTo>
                  <a:lnTo>
                    <a:pt x="13052" y="480"/>
                  </a:lnTo>
                  <a:lnTo>
                    <a:pt x="14412" y="680"/>
                  </a:lnTo>
                  <a:lnTo>
                    <a:pt x="15771" y="919"/>
                  </a:lnTo>
                  <a:lnTo>
                    <a:pt x="17130" y="1199"/>
                  </a:lnTo>
                  <a:lnTo>
                    <a:pt x="18469" y="1499"/>
                  </a:lnTo>
                  <a:lnTo>
                    <a:pt x="19828" y="1839"/>
                  </a:lnTo>
                  <a:lnTo>
                    <a:pt x="19828" y="1839"/>
                  </a:lnTo>
                  <a:lnTo>
                    <a:pt x="20128" y="1919"/>
                  </a:lnTo>
                  <a:lnTo>
                    <a:pt x="20428" y="2019"/>
                  </a:lnTo>
                  <a:lnTo>
                    <a:pt x="20708" y="2159"/>
                  </a:lnTo>
                  <a:lnTo>
                    <a:pt x="20988" y="2319"/>
                  </a:lnTo>
                  <a:lnTo>
                    <a:pt x="21107" y="2399"/>
                  </a:lnTo>
                  <a:lnTo>
                    <a:pt x="21227" y="2498"/>
                  </a:lnTo>
                  <a:lnTo>
                    <a:pt x="21327" y="2598"/>
                  </a:lnTo>
                  <a:lnTo>
                    <a:pt x="21407" y="2718"/>
                  </a:lnTo>
                  <a:lnTo>
                    <a:pt x="21487" y="2838"/>
                  </a:lnTo>
                  <a:lnTo>
                    <a:pt x="21527" y="2958"/>
                  </a:lnTo>
                  <a:lnTo>
                    <a:pt x="21567" y="3098"/>
                  </a:lnTo>
                  <a:lnTo>
                    <a:pt x="21587" y="3238"/>
                  </a:lnTo>
                  <a:lnTo>
                    <a:pt x="21587" y="3238"/>
                  </a:lnTo>
                  <a:lnTo>
                    <a:pt x="21587" y="3398"/>
                  </a:lnTo>
                  <a:lnTo>
                    <a:pt x="21567" y="3558"/>
                  </a:lnTo>
                  <a:lnTo>
                    <a:pt x="21527" y="3698"/>
                  </a:lnTo>
                  <a:lnTo>
                    <a:pt x="21467" y="3838"/>
                  </a:lnTo>
                  <a:lnTo>
                    <a:pt x="21327" y="4117"/>
                  </a:lnTo>
                  <a:lnTo>
                    <a:pt x="21147" y="4377"/>
                  </a:lnTo>
                  <a:lnTo>
                    <a:pt x="21147" y="4377"/>
                  </a:lnTo>
                  <a:lnTo>
                    <a:pt x="20908" y="4657"/>
                  </a:lnTo>
                  <a:lnTo>
                    <a:pt x="20668" y="4937"/>
                  </a:lnTo>
                  <a:lnTo>
                    <a:pt x="20408" y="5197"/>
                  </a:lnTo>
                  <a:lnTo>
                    <a:pt x="20148" y="5457"/>
                  </a:lnTo>
                  <a:lnTo>
                    <a:pt x="19868" y="5697"/>
                  </a:lnTo>
                  <a:lnTo>
                    <a:pt x="19588" y="5896"/>
                  </a:lnTo>
                  <a:lnTo>
                    <a:pt x="19309" y="6116"/>
                  </a:lnTo>
                  <a:lnTo>
                    <a:pt x="19009" y="6296"/>
                  </a:lnTo>
                  <a:lnTo>
                    <a:pt x="18689" y="6476"/>
                  </a:lnTo>
                  <a:lnTo>
                    <a:pt x="18369" y="6616"/>
                  </a:lnTo>
                  <a:lnTo>
                    <a:pt x="18049" y="6776"/>
                  </a:lnTo>
                  <a:lnTo>
                    <a:pt x="17730" y="6896"/>
                  </a:lnTo>
                  <a:lnTo>
                    <a:pt x="17390" y="7016"/>
                  </a:lnTo>
                  <a:lnTo>
                    <a:pt x="17050" y="7116"/>
                  </a:lnTo>
                  <a:lnTo>
                    <a:pt x="16710" y="7196"/>
                  </a:lnTo>
                  <a:lnTo>
                    <a:pt x="16370" y="7256"/>
                  </a:lnTo>
                  <a:lnTo>
                    <a:pt x="16031" y="7316"/>
                  </a:lnTo>
                  <a:lnTo>
                    <a:pt x="15671" y="7355"/>
                  </a:lnTo>
                  <a:lnTo>
                    <a:pt x="15331" y="7375"/>
                  </a:lnTo>
                  <a:lnTo>
                    <a:pt x="14971" y="7375"/>
                  </a:lnTo>
                  <a:lnTo>
                    <a:pt x="14611" y="7375"/>
                  </a:lnTo>
                  <a:lnTo>
                    <a:pt x="14272" y="7355"/>
                  </a:lnTo>
                  <a:lnTo>
                    <a:pt x="13912" y="7316"/>
                  </a:lnTo>
                  <a:lnTo>
                    <a:pt x="13552" y="7256"/>
                  </a:lnTo>
                  <a:lnTo>
                    <a:pt x="13212" y="7196"/>
                  </a:lnTo>
                  <a:lnTo>
                    <a:pt x="12853" y="7116"/>
                  </a:lnTo>
                  <a:lnTo>
                    <a:pt x="12513" y="7016"/>
                  </a:lnTo>
                  <a:lnTo>
                    <a:pt x="12173" y="6896"/>
                  </a:lnTo>
                  <a:lnTo>
                    <a:pt x="11833" y="6776"/>
                  </a:lnTo>
                  <a:lnTo>
                    <a:pt x="11513" y="6636"/>
                  </a:lnTo>
                  <a:lnTo>
                    <a:pt x="11174" y="6476"/>
                  </a:lnTo>
                  <a:lnTo>
                    <a:pt x="10854" y="6296"/>
                  </a:lnTo>
                  <a:lnTo>
                    <a:pt x="10854" y="6296"/>
                  </a:lnTo>
                  <a:lnTo>
                    <a:pt x="10894" y="6336"/>
                  </a:lnTo>
                  <a:lnTo>
                    <a:pt x="10954" y="6376"/>
                  </a:lnTo>
                  <a:lnTo>
                    <a:pt x="11034" y="6536"/>
                  </a:lnTo>
                  <a:lnTo>
                    <a:pt x="11114" y="6736"/>
                  </a:lnTo>
                  <a:lnTo>
                    <a:pt x="11174" y="6976"/>
                  </a:lnTo>
                  <a:lnTo>
                    <a:pt x="11314" y="7575"/>
                  </a:lnTo>
                  <a:lnTo>
                    <a:pt x="11413" y="8255"/>
                  </a:lnTo>
                  <a:lnTo>
                    <a:pt x="11513" y="8954"/>
                  </a:lnTo>
                  <a:lnTo>
                    <a:pt x="11573" y="9594"/>
                  </a:lnTo>
                  <a:lnTo>
                    <a:pt x="11653" y="10454"/>
                  </a:lnTo>
                  <a:lnTo>
                    <a:pt x="11653" y="10454"/>
                  </a:lnTo>
                  <a:lnTo>
                    <a:pt x="11673" y="11133"/>
                  </a:lnTo>
                  <a:lnTo>
                    <a:pt x="11653" y="11833"/>
                  </a:lnTo>
                  <a:lnTo>
                    <a:pt x="11613" y="12512"/>
                  </a:lnTo>
                  <a:lnTo>
                    <a:pt x="11533" y="13192"/>
                  </a:lnTo>
                  <a:lnTo>
                    <a:pt x="11433" y="13871"/>
                  </a:lnTo>
                  <a:lnTo>
                    <a:pt x="11294" y="14551"/>
                  </a:lnTo>
                  <a:lnTo>
                    <a:pt x="11114" y="15211"/>
                  </a:lnTo>
                  <a:lnTo>
                    <a:pt x="10914" y="15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55"/>
            <p:cNvSpPr/>
            <p:nvPr/>
          </p:nvSpPr>
          <p:spPr>
            <a:xfrm>
              <a:off x="4391714" y="1681472"/>
              <a:ext cx="87563" cy="69013"/>
            </a:xfrm>
            <a:custGeom>
              <a:avLst/>
              <a:gdLst/>
              <a:ahLst/>
              <a:cxnLst/>
              <a:rect l="l" t="t" r="r" b="b"/>
              <a:pathLst>
                <a:path w="4338" h="3419" extrusionOk="0">
                  <a:moveTo>
                    <a:pt x="560" y="0"/>
                  </a:moveTo>
                  <a:lnTo>
                    <a:pt x="460" y="20"/>
                  </a:lnTo>
                  <a:lnTo>
                    <a:pt x="380" y="40"/>
                  </a:lnTo>
                  <a:lnTo>
                    <a:pt x="320" y="100"/>
                  </a:lnTo>
                  <a:lnTo>
                    <a:pt x="241" y="160"/>
                  </a:lnTo>
                  <a:lnTo>
                    <a:pt x="181" y="220"/>
                  </a:lnTo>
                  <a:lnTo>
                    <a:pt x="101" y="380"/>
                  </a:lnTo>
                  <a:lnTo>
                    <a:pt x="41" y="560"/>
                  </a:lnTo>
                  <a:lnTo>
                    <a:pt x="1" y="740"/>
                  </a:lnTo>
                  <a:lnTo>
                    <a:pt x="1" y="920"/>
                  </a:lnTo>
                  <a:lnTo>
                    <a:pt x="1" y="1120"/>
                  </a:lnTo>
                  <a:lnTo>
                    <a:pt x="41" y="1319"/>
                  </a:lnTo>
                  <a:lnTo>
                    <a:pt x="81" y="1519"/>
                  </a:lnTo>
                  <a:lnTo>
                    <a:pt x="161" y="1719"/>
                  </a:lnTo>
                  <a:lnTo>
                    <a:pt x="241" y="1899"/>
                  </a:lnTo>
                  <a:lnTo>
                    <a:pt x="320" y="2099"/>
                  </a:lnTo>
                  <a:lnTo>
                    <a:pt x="440" y="2259"/>
                  </a:lnTo>
                  <a:lnTo>
                    <a:pt x="540" y="2439"/>
                  </a:lnTo>
                  <a:lnTo>
                    <a:pt x="660" y="2579"/>
                  </a:lnTo>
                  <a:lnTo>
                    <a:pt x="780" y="2719"/>
                  </a:lnTo>
                  <a:lnTo>
                    <a:pt x="900" y="2858"/>
                  </a:lnTo>
                  <a:lnTo>
                    <a:pt x="1040" y="2958"/>
                  </a:lnTo>
                  <a:lnTo>
                    <a:pt x="1180" y="3038"/>
                  </a:lnTo>
                  <a:lnTo>
                    <a:pt x="1320" y="3138"/>
                  </a:lnTo>
                  <a:lnTo>
                    <a:pt x="1500" y="3198"/>
                  </a:lnTo>
                  <a:lnTo>
                    <a:pt x="1660" y="3278"/>
                  </a:lnTo>
                  <a:lnTo>
                    <a:pt x="1840" y="3318"/>
                  </a:lnTo>
                  <a:lnTo>
                    <a:pt x="2039" y="3378"/>
                  </a:lnTo>
                  <a:lnTo>
                    <a:pt x="2219" y="3398"/>
                  </a:lnTo>
                  <a:lnTo>
                    <a:pt x="2399" y="3418"/>
                  </a:lnTo>
                  <a:lnTo>
                    <a:pt x="2599" y="3418"/>
                  </a:lnTo>
                  <a:lnTo>
                    <a:pt x="2779" y="3398"/>
                  </a:lnTo>
                  <a:lnTo>
                    <a:pt x="2979" y="3378"/>
                  </a:lnTo>
                  <a:lnTo>
                    <a:pt x="3139" y="3338"/>
                  </a:lnTo>
                  <a:lnTo>
                    <a:pt x="3319" y="3278"/>
                  </a:lnTo>
                  <a:lnTo>
                    <a:pt x="3479" y="3198"/>
                  </a:lnTo>
                  <a:lnTo>
                    <a:pt x="3638" y="3098"/>
                  </a:lnTo>
                  <a:lnTo>
                    <a:pt x="3758" y="2998"/>
                  </a:lnTo>
                  <a:lnTo>
                    <a:pt x="3858" y="2898"/>
                  </a:lnTo>
                  <a:lnTo>
                    <a:pt x="3938" y="2779"/>
                  </a:lnTo>
                  <a:lnTo>
                    <a:pt x="4098" y="2519"/>
                  </a:lnTo>
                  <a:lnTo>
                    <a:pt x="4238" y="2199"/>
                  </a:lnTo>
                  <a:lnTo>
                    <a:pt x="4278" y="2039"/>
                  </a:lnTo>
                  <a:lnTo>
                    <a:pt x="4318" y="1879"/>
                  </a:lnTo>
                  <a:lnTo>
                    <a:pt x="4338" y="1719"/>
                  </a:lnTo>
                  <a:lnTo>
                    <a:pt x="4338" y="1559"/>
                  </a:lnTo>
                  <a:lnTo>
                    <a:pt x="4318" y="1399"/>
                  </a:lnTo>
                  <a:lnTo>
                    <a:pt x="4298" y="1259"/>
                  </a:lnTo>
                  <a:lnTo>
                    <a:pt x="4238" y="1120"/>
                  </a:lnTo>
                  <a:lnTo>
                    <a:pt x="4158" y="1000"/>
                  </a:lnTo>
                  <a:lnTo>
                    <a:pt x="4058" y="900"/>
                  </a:lnTo>
                  <a:lnTo>
                    <a:pt x="3938" y="800"/>
                  </a:lnTo>
                  <a:lnTo>
                    <a:pt x="3798" y="740"/>
                  </a:lnTo>
                  <a:lnTo>
                    <a:pt x="3638" y="700"/>
                  </a:lnTo>
                  <a:lnTo>
                    <a:pt x="1560" y="200"/>
                  </a:lnTo>
                  <a:lnTo>
                    <a:pt x="1200" y="100"/>
                  </a:lnTo>
                  <a:lnTo>
                    <a:pt x="1020" y="4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55"/>
            <p:cNvSpPr/>
            <p:nvPr/>
          </p:nvSpPr>
          <p:spPr>
            <a:xfrm>
              <a:off x="4412706" y="1852514"/>
              <a:ext cx="100461" cy="101288"/>
            </a:xfrm>
            <a:custGeom>
              <a:avLst/>
              <a:gdLst/>
              <a:ahLst/>
              <a:cxnLst/>
              <a:rect l="l" t="t" r="r" b="b"/>
              <a:pathLst>
                <a:path w="4977" h="5018" extrusionOk="0">
                  <a:moveTo>
                    <a:pt x="2079" y="1"/>
                  </a:moveTo>
                  <a:lnTo>
                    <a:pt x="1799" y="21"/>
                  </a:lnTo>
                  <a:lnTo>
                    <a:pt x="1599" y="81"/>
                  </a:lnTo>
                  <a:lnTo>
                    <a:pt x="1419" y="141"/>
                  </a:lnTo>
                  <a:lnTo>
                    <a:pt x="1219" y="261"/>
                  </a:lnTo>
                  <a:lnTo>
                    <a:pt x="1059" y="381"/>
                  </a:lnTo>
                  <a:lnTo>
                    <a:pt x="899" y="541"/>
                  </a:lnTo>
                  <a:lnTo>
                    <a:pt x="740" y="701"/>
                  </a:lnTo>
                  <a:lnTo>
                    <a:pt x="620" y="880"/>
                  </a:lnTo>
                  <a:lnTo>
                    <a:pt x="500" y="1080"/>
                  </a:lnTo>
                  <a:lnTo>
                    <a:pt x="260" y="1460"/>
                  </a:lnTo>
                  <a:lnTo>
                    <a:pt x="180" y="1660"/>
                  </a:lnTo>
                  <a:lnTo>
                    <a:pt x="100" y="1880"/>
                  </a:lnTo>
                  <a:lnTo>
                    <a:pt x="40" y="2120"/>
                  </a:lnTo>
                  <a:lnTo>
                    <a:pt x="20" y="2360"/>
                  </a:lnTo>
                  <a:lnTo>
                    <a:pt x="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80" y="3379"/>
                  </a:lnTo>
                  <a:lnTo>
                    <a:pt x="140" y="3619"/>
                  </a:lnTo>
                  <a:lnTo>
                    <a:pt x="240" y="3859"/>
                  </a:lnTo>
                  <a:lnTo>
                    <a:pt x="340" y="4078"/>
                  </a:lnTo>
                  <a:lnTo>
                    <a:pt x="480" y="4278"/>
                  </a:lnTo>
                  <a:lnTo>
                    <a:pt x="640" y="4458"/>
                  </a:lnTo>
                  <a:lnTo>
                    <a:pt x="820" y="4598"/>
                  </a:lnTo>
                  <a:lnTo>
                    <a:pt x="1039" y="4718"/>
                  </a:lnTo>
                  <a:lnTo>
                    <a:pt x="1259" y="4818"/>
                  </a:lnTo>
                  <a:lnTo>
                    <a:pt x="1599" y="4898"/>
                  </a:lnTo>
                  <a:lnTo>
                    <a:pt x="1919" y="4958"/>
                  </a:lnTo>
                  <a:lnTo>
                    <a:pt x="2239" y="4998"/>
                  </a:lnTo>
                  <a:lnTo>
                    <a:pt x="2538" y="5018"/>
                  </a:lnTo>
                  <a:lnTo>
                    <a:pt x="2698" y="4998"/>
                  </a:lnTo>
                  <a:lnTo>
                    <a:pt x="2838" y="4978"/>
                  </a:lnTo>
                  <a:lnTo>
                    <a:pt x="2978" y="4938"/>
                  </a:lnTo>
                  <a:lnTo>
                    <a:pt x="3138" y="4878"/>
                  </a:lnTo>
                  <a:lnTo>
                    <a:pt x="3278" y="4818"/>
                  </a:lnTo>
                  <a:lnTo>
                    <a:pt x="3438" y="4738"/>
                  </a:lnTo>
                  <a:lnTo>
                    <a:pt x="3578" y="4638"/>
                  </a:lnTo>
                  <a:lnTo>
                    <a:pt x="3718" y="4518"/>
                  </a:lnTo>
                  <a:lnTo>
                    <a:pt x="3898" y="4358"/>
                  </a:lnTo>
                  <a:lnTo>
                    <a:pt x="4038" y="4178"/>
                  </a:lnTo>
                  <a:lnTo>
                    <a:pt x="4197" y="3979"/>
                  </a:lnTo>
                  <a:lnTo>
                    <a:pt x="4317" y="3779"/>
                  </a:lnTo>
                  <a:lnTo>
                    <a:pt x="4437" y="3579"/>
                  </a:lnTo>
                  <a:lnTo>
                    <a:pt x="4537" y="3359"/>
                  </a:lnTo>
                  <a:lnTo>
                    <a:pt x="4737" y="2919"/>
                  </a:lnTo>
                  <a:lnTo>
                    <a:pt x="4877" y="2499"/>
                  </a:lnTo>
                  <a:lnTo>
                    <a:pt x="4937" y="2300"/>
                  </a:lnTo>
                  <a:lnTo>
                    <a:pt x="4977" y="2080"/>
                  </a:lnTo>
                  <a:lnTo>
                    <a:pt x="4977" y="1860"/>
                  </a:lnTo>
                  <a:lnTo>
                    <a:pt x="4977" y="1640"/>
                  </a:lnTo>
                  <a:lnTo>
                    <a:pt x="4937" y="1420"/>
                  </a:lnTo>
                  <a:lnTo>
                    <a:pt x="4877" y="1220"/>
                  </a:lnTo>
                  <a:lnTo>
                    <a:pt x="4817" y="1100"/>
                  </a:lnTo>
                  <a:lnTo>
                    <a:pt x="4737" y="980"/>
                  </a:lnTo>
                  <a:lnTo>
                    <a:pt x="4657" y="860"/>
                  </a:lnTo>
                  <a:lnTo>
                    <a:pt x="4557" y="760"/>
                  </a:lnTo>
                  <a:lnTo>
                    <a:pt x="4337" y="581"/>
                  </a:lnTo>
                  <a:lnTo>
                    <a:pt x="4097" y="421"/>
                  </a:lnTo>
                  <a:lnTo>
                    <a:pt x="3818" y="301"/>
                  </a:lnTo>
                  <a:lnTo>
                    <a:pt x="3538" y="201"/>
                  </a:lnTo>
                  <a:lnTo>
                    <a:pt x="3258" y="121"/>
                  </a:lnTo>
                  <a:lnTo>
                    <a:pt x="2958" y="61"/>
                  </a:lnTo>
                  <a:lnTo>
                    <a:pt x="2678" y="21"/>
                  </a:lnTo>
                  <a:lnTo>
                    <a:pt x="2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55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extrusionOk="0">
                  <a:moveTo>
                    <a:pt x="4258" y="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55"/>
            <p:cNvSpPr/>
            <p:nvPr/>
          </p:nvSpPr>
          <p:spPr>
            <a:xfrm>
              <a:off x="4288027" y="1137220"/>
              <a:ext cx="85968" cy="21013"/>
            </a:xfrm>
            <a:custGeom>
              <a:avLst/>
              <a:gdLst/>
              <a:ahLst/>
              <a:cxnLst/>
              <a:rect l="l" t="t" r="r" b="b"/>
              <a:pathLst>
                <a:path w="4259" h="1041" fill="none" extrusionOk="0">
                  <a:moveTo>
                    <a:pt x="1" y="521"/>
                  </a:moveTo>
                  <a:lnTo>
                    <a:pt x="1" y="521"/>
                  </a:lnTo>
                  <a:lnTo>
                    <a:pt x="261" y="661"/>
                  </a:lnTo>
                  <a:lnTo>
                    <a:pt x="521" y="780"/>
                  </a:lnTo>
                  <a:lnTo>
                    <a:pt x="780" y="880"/>
                  </a:lnTo>
                  <a:lnTo>
                    <a:pt x="1060" y="960"/>
                  </a:lnTo>
                  <a:lnTo>
                    <a:pt x="1360" y="1000"/>
                  </a:lnTo>
                  <a:lnTo>
                    <a:pt x="1640" y="1040"/>
                  </a:lnTo>
                  <a:lnTo>
                    <a:pt x="1940" y="1040"/>
                  </a:lnTo>
                  <a:lnTo>
                    <a:pt x="2219" y="1000"/>
                  </a:lnTo>
                  <a:lnTo>
                    <a:pt x="2519" y="960"/>
                  </a:lnTo>
                  <a:lnTo>
                    <a:pt x="2799" y="900"/>
                  </a:lnTo>
                  <a:lnTo>
                    <a:pt x="3079" y="800"/>
                  </a:lnTo>
                  <a:lnTo>
                    <a:pt x="3339" y="681"/>
                  </a:lnTo>
                  <a:lnTo>
                    <a:pt x="3599" y="541"/>
                  </a:lnTo>
                  <a:lnTo>
                    <a:pt x="3838" y="381"/>
                  </a:lnTo>
                  <a:lnTo>
                    <a:pt x="4058" y="201"/>
                  </a:lnTo>
                  <a:lnTo>
                    <a:pt x="42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55"/>
            <p:cNvSpPr/>
            <p:nvPr/>
          </p:nvSpPr>
          <p:spPr>
            <a:xfrm>
              <a:off x="4286008" y="1134818"/>
              <a:ext cx="90812" cy="26644"/>
            </a:xfrm>
            <a:custGeom>
              <a:avLst/>
              <a:gdLst/>
              <a:ahLst/>
              <a:cxnLst/>
              <a:rect l="l" t="t" r="r" b="b"/>
              <a:pathLst>
                <a:path w="4499" h="1320" extrusionOk="0">
                  <a:moveTo>
                    <a:pt x="4238" y="0"/>
                  </a:moveTo>
                  <a:lnTo>
                    <a:pt x="4038" y="200"/>
                  </a:lnTo>
                  <a:lnTo>
                    <a:pt x="3839" y="380"/>
                  </a:lnTo>
                  <a:lnTo>
                    <a:pt x="3599" y="520"/>
                  </a:lnTo>
                  <a:lnTo>
                    <a:pt x="3359" y="660"/>
                  </a:lnTo>
                  <a:lnTo>
                    <a:pt x="3119" y="760"/>
                  </a:lnTo>
                  <a:lnTo>
                    <a:pt x="2839" y="859"/>
                  </a:lnTo>
                  <a:lnTo>
                    <a:pt x="2579" y="919"/>
                  </a:lnTo>
                  <a:lnTo>
                    <a:pt x="2299" y="959"/>
                  </a:lnTo>
                  <a:lnTo>
                    <a:pt x="2040" y="979"/>
                  </a:lnTo>
                  <a:lnTo>
                    <a:pt x="1760" y="979"/>
                  </a:lnTo>
                  <a:lnTo>
                    <a:pt x="1480" y="959"/>
                  </a:lnTo>
                  <a:lnTo>
                    <a:pt x="1200" y="919"/>
                  </a:lnTo>
                  <a:lnTo>
                    <a:pt x="940" y="840"/>
                  </a:lnTo>
                  <a:lnTo>
                    <a:pt x="680" y="740"/>
                  </a:lnTo>
                  <a:lnTo>
                    <a:pt x="441" y="640"/>
                  </a:lnTo>
                  <a:lnTo>
                    <a:pt x="201" y="480"/>
                  </a:lnTo>
                  <a:lnTo>
                    <a:pt x="1" y="780"/>
                  </a:lnTo>
                  <a:lnTo>
                    <a:pt x="221" y="899"/>
                  </a:lnTo>
                  <a:lnTo>
                    <a:pt x="441" y="1019"/>
                  </a:lnTo>
                  <a:lnTo>
                    <a:pt x="680" y="1119"/>
                  </a:lnTo>
                  <a:lnTo>
                    <a:pt x="920" y="1179"/>
                  </a:lnTo>
                  <a:lnTo>
                    <a:pt x="1160" y="1239"/>
                  </a:lnTo>
                  <a:lnTo>
                    <a:pt x="1400" y="1299"/>
                  </a:lnTo>
                  <a:lnTo>
                    <a:pt x="1660" y="1319"/>
                  </a:lnTo>
                  <a:lnTo>
                    <a:pt x="1900" y="1319"/>
                  </a:lnTo>
                  <a:lnTo>
                    <a:pt x="2260" y="1299"/>
                  </a:lnTo>
                  <a:lnTo>
                    <a:pt x="2619" y="1259"/>
                  </a:lnTo>
                  <a:lnTo>
                    <a:pt x="2979" y="1159"/>
                  </a:lnTo>
                  <a:lnTo>
                    <a:pt x="3319" y="1039"/>
                  </a:lnTo>
                  <a:lnTo>
                    <a:pt x="3639" y="899"/>
                  </a:lnTo>
                  <a:lnTo>
                    <a:pt x="3938" y="700"/>
                  </a:lnTo>
                  <a:lnTo>
                    <a:pt x="4238" y="480"/>
                  </a:lnTo>
                  <a:lnTo>
                    <a:pt x="4498" y="24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55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extrusionOk="0">
                  <a:moveTo>
                    <a:pt x="3439" y="1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55"/>
            <p:cNvSpPr/>
            <p:nvPr/>
          </p:nvSpPr>
          <p:spPr>
            <a:xfrm>
              <a:off x="4028617" y="1210247"/>
              <a:ext cx="69416" cy="19801"/>
            </a:xfrm>
            <a:custGeom>
              <a:avLst/>
              <a:gdLst/>
              <a:ahLst/>
              <a:cxnLst/>
              <a:rect l="l" t="t" r="r" b="b"/>
              <a:pathLst>
                <a:path w="3439" h="981" fill="none" extrusionOk="0">
                  <a:moveTo>
                    <a:pt x="1" y="940"/>
                  </a:moveTo>
                  <a:lnTo>
                    <a:pt x="1" y="940"/>
                  </a:lnTo>
                  <a:lnTo>
                    <a:pt x="461" y="980"/>
                  </a:lnTo>
                  <a:lnTo>
                    <a:pt x="920" y="960"/>
                  </a:lnTo>
                  <a:lnTo>
                    <a:pt x="1360" y="900"/>
                  </a:lnTo>
                  <a:lnTo>
                    <a:pt x="1800" y="800"/>
                  </a:lnTo>
                  <a:lnTo>
                    <a:pt x="2239" y="660"/>
                  </a:lnTo>
                  <a:lnTo>
                    <a:pt x="2659" y="480"/>
                  </a:lnTo>
                  <a:lnTo>
                    <a:pt x="3059" y="261"/>
                  </a:lnTo>
                  <a:lnTo>
                    <a:pt x="34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55"/>
            <p:cNvSpPr/>
            <p:nvPr/>
          </p:nvSpPr>
          <p:spPr>
            <a:xfrm>
              <a:off x="4028214" y="1207422"/>
              <a:ext cx="71838" cy="25837"/>
            </a:xfrm>
            <a:custGeom>
              <a:avLst/>
              <a:gdLst/>
              <a:ahLst/>
              <a:cxnLst/>
              <a:rect l="l" t="t" r="r" b="b"/>
              <a:pathLst>
                <a:path w="3559" h="1280" extrusionOk="0">
                  <a:moveTo>
                    <a:pt x="3359" y="1"/>
                  </a:moveTo>
                  <a:lnTo>
                    <a:pt x="2999" y="241"/>
                  </a:lnTo>
                  <a:lnTo>
                    <a:pt x="2599" y="461"/>
                  </a:lnTo>
                  <a:lnTo>
                    <a:pt x="2199" y="640"/>
                  </a:lnTo>
                  <a:lnTo>
                    <a:pt x="1780" y="760"/>
                  </a:lnTo>
                  <a:lnTo>
                    <a:pt x="1360" y="860"/>
                  </a:lnTo>
                  <a:lnTo>
                    <a:pt x="920" y="920"/>
                  </a:lnTo>
                  <a:lnTo>
                    <a:pt x="481" y="940"/>
                  </a:lnTo>
                  <a:lnTo>
                    <a:pt x="41" y="920"/>
                  </a:lnTo>
                  <a:lnTo>
                    <a:pt x="1" y="1260"/>
                  </a:lnTo>
                  <a:lnTo>
                    <a:pt x="261" y="1280"/>
                  </a:lnTo>
                  <a:lnTo>
                    <a:pt x="521" y="1280"/>
                  </a:lnTo>
                  <a:lnTo>
                    <a:pt x="920" y="1260"/>
                  </a:lnTo>
                  <a:lnTo>
                    <a:pt x="1320" y="1220"/>
                  </a:lnTo>
                  <a:lnTo>
                    <a:pt x="1720" y="1140"/>
                  </a:lnTo>
                  <a:lnTo>
                    <a:pt x="2120" y="1020"/>
                  </a:lnTo>
                  <a:lnTo>
                    <a:pt x="2499" y="880"/>
                  </a:lnTo>
                  <a:lnTo>
                    <a:pt x="2879" y="700"/>
                  </a:lnTo>
                  <a:lnTo>
                    <a:pt x="3219" y="500"/>
                  </a:lnTo>
                  <a:lnTo>
                    <a:pt x="3559" y="281"/>
                  </a:lnTo>
                  <a:lnTo>
                    <a:pt x="33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55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extrusionOk="0">
                  <a:moveTo>
                    <a:pt x="0" y="1"/>
                  </a:moveTo>
                  <a:lnTo>
                    <a:pt x="1619" y="141"/>
                  </a:lnTo>
                  <a:lnTo>
                    <a:pt x="1619" y="141"/>
                  </a:lnTo>
                  <a:lnTo>
                    <a:pt x="1220" y="61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55"/>
            <p:cNvSpPr/>
            <p:nvPr/>
          </p:nvSpPr>
          <p:spPr>
            <a:xfrm>
              <a:off x="4333623" y="1331677"/>
              <a:ext cx="32700" cy="2846"/>
            </a:xfrm>
            <a:custGeom>
              <a:avLst/>
              <a:gdLst/>
              <a:ahLst/>
              <a:cxnLst/>
              <a:rect l="l" t="t" r="r" b="b"/>
              <a:pathLst>
                <a:path w="1620" h="14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400" y="1"/>
                  </a:lnTo>
                  <a:lnTo>
                    <a:pt x="820" y="1"/>
                  </a:lnTo>
                  <a:lnTo>
                    <a:pt x="1220" y="61"/>
                  </a:lnTo>
                  <a:lnTo>
                    <a:pt x="1619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55"/>
            <p:cNvSpPr/>
            <p:nvPr/>
          </p:nvSpPr>
          <p:spPr>
            <a:xfrm>
              <a:off x="4333220" y="1328064"/>
              <a:ext cx="33911" cy="9689"/>
            </a:xfrm>
            <a:custGeom>
              <a:avLst/>
              <a:gdLst/>
              <a:ahLst/>
              <a:cxnLst/>
              <a:rect l="l" t="t" r="r" b="b"/>
              <a:pathLst>
                <a:path w="1680" h="480" extrusionOk="0">
                  <a:moveTo>
                    <a:pt x="420" y="0"/>
                  </a:moveTo>
                  <a:lnTo>
                    <a:pt x="0" y="20"/>
                  </a:lnTo>
                  <a:lnTo>
                    <a:pt x="40" y="360"/>
                  </a:lnTo>
                  <a:lnTo>
                    <a:pt x="440" y="340"/>
                  </a:lnTo>
                  <a:lnTo>
                    <a:pt x="820" y="360"/>
                  </a:lnTo>
                  <a:lnTo>
                    <a:pt x="1220" y="400"/>
                  </a:lnTo>
                  <a:lnTo>
                    <a:pt x="1599" y="480"/>
                  </a:lnTo>
                  <a:lnTo>
                    <a:pt x="1679" y="160"/>
                  </a:lnTo>
                  <a:lnTo>
                    <a:pt x="1260" y="60"/>
                  </a:lnTo>
                  <a:lnTo>
                    <a:pt x="840" y="2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55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55"/>
            <p:cNvSpPr/>
            <p:nvPr/>
          </p:nvSpPr>
          <p:spPr>
            <a:xfrm>
              <a:off x="4341697" y="1361953"/>
              <a:ext cx="25433" cy="828"/>
            </a:xfrm>
            <a:custGeom>
              <a:avLst/>
              <a:gdLst/>
              <a:ahLst/>
              <a:cxnLst/>
              <a:rect l="l" t="t" r="r" b="b"/>
              <a:pathLst>
                <a:path w="1260" h="41" fill="none" extrusionOk="0">
                  <a:moveTo>
                    <a:pt x="0" y="40"/>
                  </a:moveTo>
                  <a:lnTo>
                    <a:pt x="0" y="40"/>
                  </a:lnTo>
                  <a:lnTo>
                    <a:pt x="1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55"/>
            <p:cNvSpPr/>
            <p:nvPr/>
          </p:nvSpPr>
          <p:spPr>
            <a:xfrm>
              <a:off x="4341697" y="1358724"/>
              <a:ext cx="25433" cy="7267"/>
            </a:xfrm>
            <a:custGeom>
              <a:avLst/>
              <a:gdLst/>
              <a:ahLst/>
              <a:cxnLst/>
              <a:rect l="l" t="t" r="r" b="b"/>
              <a:pathLst>
                <a:path w="1260" h="360" extrusionOk="0">
                  <a:moveTo>
                    <a:pt x="1259" y="0"/>
                  </a:moveTo>
                  <a:lnTo>
                    <a:pt x="0" y="20"/>
                  </a:lnTo>
                  <a:lnTo>
                    <a:pt x="0" y="360"/>
                  </a:lnTo>
                  <a:lnTo>
                    <a:pt x="1259" y="340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55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55"/>
            <p:cNvSpPr/>
            <p:nvPr/>
          </p:nvSpPr>
          <p:spPr>
            <a:xfrm>
              <a:off x="4112544" y="1392613"/>
              <a:ext cx="54479" cy="19378"/>
            </a:xfrm>
            <a:custGeom>
              <a:avLst/>
              <a:gdLst/>
              <a:ahLst/>
              <a:cxnLst/>
              <a:rect l="l" t="t" r="r" b="b"/>
              <a:pathLst>
                <a:path w="2699" h="960" fill="none" extrusionOk="0">
                  <a:moveTo>
                    <a:pt x="0" y="960"/>
                  </a:moveTo>
                  <a:lnTo>
                    <a:pt x="0" y="960"/>
                  </a:lnTo>
                  <a:lnTo>
                    <a:pt x="2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55"/>
            <p:cNvSpPr/>
            <p:nvPr/>
          </p:nvSpPr>
          <p:spPr>
            <a:xfrm>
              <a:off x="4111333" y="1389384"/>
              <a:ext cx="56498" cy="25837"/>
            </a:xfrm>
            <a:custGeom>
              <a:avLst/>
              <a:gdLst/>
              <a:ahLst/>
              <a:cxnLst/>
              <a:rect l="l" t="t" r="r" b="b"/>
              <a:pathLst>
                <a:path w="2799" h="1280" extrusionOk="0">
                  <a:moveTo>
                    <a:pt x="2699" y="0"/>
                  </a:moveTo>
                  <a:lnTo>
                    <a:pt x="0" y="960"/>
                  </a:lnTo>
                  <a:lnTo>
                    <a:pt x="120" y="1279"/>
                  </a:lnTo>
                  <a:lnTo>
                    <a:pt x="2799" y="320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55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55"/>
            <p:cNvSpPr/>
            <p:nvPr/>
          </p:nvSpPr>
          <p:spPr>
            <a:xfrm>
              <a:off x="4123423" y="1424888"/>
              <a:ext cx="34314" cy="10900"/>
            </a:xfrm>
            <a:custGeom>
              <a:avLst/>
              <a:gdLst/>
              <a:ahLst/>
              <a:cxnLst/>
              <a:rect l="l" t="t" r="r" b="b"/>
              <a:pathLst>
                <a:path w="1700" h="540" fill="none" extrusionOk="0">
                  <a:moveTo>
                    <a:pt x="1" y="540"/>
                  </a:moveTo>
                  <a:lnTo>
                    <a:pt x="1" y="540"/>
                  </a:lnTo>
                  <a:lnTo>
                    <a:pt x="17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4122212" y="1421658"/>
              <a:ext cx="36737" cy="17359"/>
            </a:xfrm>
            <a:custGeom>
              <a:avLst/>
              <a:gdLst/>
              <a:ahLst/>
              <a:cxnLst/>
              <a:rect l="l" t="t" r="r" b="b"/>
              <a:pathLst>
                <a:path w="1820" h="860" extrusionOk="0">
                  <a:moveTo>
                    <a:pt x="1720" y="0"/>
                  </a:moveTo>
                  <a:lnTo>
                    <a:pt x="1" y="520"/>
                  </a:lnTo>
                  <a:lnTo>
                    <a:pt x="121" y="860"/>
                  </a:lnTo>
                  <a:lnTo>
                    <a:pt x="1820" y="320"/>
                  </a:lnTo>
                  <a:lnTo>
                    <a:pt x="17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extrusionOk="0">
                  <a:moveTo>
                    <a:pt x="160" y="1"/>
                  </a:moveTo>
                  <a:lnTo>
                    <a:pt x="80" y="21"/>
                  </a:lnTo>
                  <a:lnTo>
                    <a:pt x="0" y="81"/>
                  </a:lnTo>
                  <a:lnTo>
                    <a:pt x="940" y="1520"/>
                  </a:ln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close/>
                  <a:moveTo>
                    <a:pt x="940" y="1520"/>
                  </a:moveTo>
                  <a:lnTo>
                    <a:pt x="940" y="1520"/>
                  </a:lnTo>
                  <a:lnTo>
                    <a:pt x="940" y="152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4242854" y="1754882"/>
              <a:ext cx="18974" cy="30701"/>
            </a:xfrm>
            <a:custGeom>
              <a:avLst/>
              <a:gdLst/>
              <a:ahLst/>
              <a:cxnLst/>
              <a:rect l="l" t="t" r="r" b="b"/>
              <a:pathLst>
                <a:path w="940" h="1521" fill="none" extrusionOk="0">
                  <a:moveTo>
                    <a:pt x="340" y="41"/>
                  </a:moveTo>
                  <a:lnTo>
                    <a:pt x="340" y="41"/>
                  </a:lnTo>
                  <a:lnTo>
                    <a:pt x="260" y="21"/>
                  </a:lnTo>
                  <a:lnTo>
                    <a:pt x="160" y="1"/>
                  </a:lnTo>
                  <a:lnTo>
                    <a:pt x="80" y="21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940" y="15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4238010" y="1751673"/>
              <a:ext cx="27048" cy="35505"/>
            </a:xfrm>
            <a:custGeom>
              <a:avLst/>
              <a:gdLst/>
              <a:ahLst/>
              <a:cxnLst/>
              <a:rect l="l" t="t" r="r" b="b"/>
              <a:pathLst>
                <a:path w="1340" h="1759" extrusionOk="0">
                  <a:moveTo>
                    <a:pt x="380" y="0"/>
                  </a:moveTo>
                  <a:lnTo>
                    <a:pt x="240" y="40"/>
                  </a:lnTo>
                  <a:lnTo>
                    <a:pt x="120" y="100"/>
                  </a:lnTo>
                  <a:lnTo>
                    <a:pt x="0" y="200"/>
                  </a:lnTo>
                  <a:lnTo>
                    <a:pt x="1040" y="1759"/>
                  </a:lnTo>
                  <a:lnTo>
                    <a:pt x="1340" y="1579"/>
                  </a:lnTo>
                  <a:lnTo>
                    <a:pt x="520" y="340"/>
                  </a:lnTo>
                  <a:lnTo>
                    <a:pt x="660" y="40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55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extrusionOk="0">
                  <a:moveTo>
                    <a:pt x="1" y="1"/>
                  </a:moveTo>
                  <a:lnTo>
                    <a:pt x="1460" y="1400"/>
                  </a:lnTo>
                  <a:lnTo>
                    <a:pt x="1300" y="1200"/>
                  </a:lnTo>
                  <a:lnTo>
                    <a:pt x="1160" y="1000"/>
                  </a:lnTo>
                  <a:lnTo>
                    <a:pt x="980" y="800"/>
                  </a:lnTo>
                  <a:lnTo>
                    <a:pt x="800" y="620"/>
                  </a:lnTo>
                  <a:lnTo>
                    <a:pt x="620" y="461"/>
                  </a:lnTo>
                  <a:lnTo>
                    <a:pt x="420" y="301"/>
                  </a:lnTo>
                  <a:lnTo>
                    <a:pt x="221" y="1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55"/>
            <p:cNvSpPr/>
            <p:nvPr/>
          </p:nvSpPr>
          <p:spPr>
            <a:xfrm>
              <a:off x="4586170" y="1660480"/>
              <a:ext cx="29470" cy="28259"/>
            </a:xfrm>
            <a:custGeom>
              <a:avLst/>
              <a:gdLst/>
              <a:ahLst/>
              <a:cxnLst/>
              <a:rect l="l" t="t" r="r" b="b"/>
              <a:pathLst>
                <a:path w="1460" h="140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21" y="141"/>
                  </a:lnTo>
                  <a:lnTo>
                    <a:pt x="420" y="301"/>
                  </a:lnTo>
                  <a:lnTo>
                    <a:pt x="620" y="461"/>
                  </a:lnTo>
                  <a:lnTo>
                    <a:pt x="800" y="620"/>
                  </a:lnTo>
                  <a:lnTo>
                    <a:pt x="980" y="800"/>
                  </a:lnTo>
                  <a:lnTo>
                    <a:pt x="1160" y="1000"/>
                  </a:lnTo>
                  <a:lnTo>
                    <a:pt x="1300" y="1200"/>
                  </a:lnTo>
                  <a:lnTo>
                    <a:pt x="1460" y="14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55"/>
            <p:cNvSpPr/>
            <p:nvPr/>
          </p:nvSpPr>
          <p:spPr>
            <a:xfrm>
              <a:off x="4584152" y="1657654"/>
              <a:ext cx="34314" cy="33103"/>
            </a:xfrm>
            <a:custGeom>
              <a:avLst/>
              <a:gdLst/>
              <a:ahLst/>
              <a:cxnLst/>
              <a:rect l="l" t="t" r="r" b="b"/>
              <a:pathLst>
                <a:path w="1700" h="1640" extrusionOk="0">
                  <a:moveTo>
                    <a:pt x="181" y="1"/>
                  </a:moveTo>
                  <a:lnTo>
                    <a:pt x="1" y="281"/>
                  </a:lnTo>
                  <a:lnTo>
                    <a:pt x="221" y="421"/>
                  </a:lnTo>
                  <a:lnTo>
                    <a:pt x="420" y="561"/>
                  </a:lnTo>
                  <a:lnTo>
                    <a:pt x="600" y="721"/>
                  </a:lnTo>
                  <a:lnTo>
                    <a:pt x="780" y="880"/>
                  </a:lnTo>
                  <a:lnTo>
                    <a:pt x="960" y="1060"/>
                  </a:lnTo>
                  <a:lnTo>
                    <a:pt x="1120" y="1260"/>
                  </a:lnTo>
                  <a:lnTo>
                    <a:pt x="1280" y="1440"/>
                  </a:lnTo>
                  <a:lnTo>
                    <a:pt x="1420" y="1640"/>
                  </a:lnTo>
                  <a:lnTo>
                    <a:pt x="1700" y="1460"/>
                  </a:lnTo>
                  <a:lnTo>
                    <a:pt x="1540" y="1240"/>
                  </a:lnTo>
                  <a:lnTo>
                    <a:pt x="1380" y="1040"/>
                  </a:lnTo>
                  <a:lnTo>
                    <a:pt x="1200" y="840"/>
                  </a:lnTo>
                  <a:lnTo>
                    <a:pt x="1020" y="641"/>
                  </a:lnTo>
                  <a:lnTo>
                    <a:pt x="820" y="461"/>
                  </a:lnTo>
                  <a:lnTo>
                    <a:pt x="620" y="301"/>
                  </a:lnTo>
                  <a:lnTo>
                    <a:pt x="400" y="14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55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extrusionOk="0">
                  <a:moveTo>
                    <a:pt x="0" y="0"/>
                  </a:moveTo>
                  <a:lnTo>
                    <a:pt x="1339" y="1559"/>
                  </a:lnTo>
                  <a:lnTo>
                    <a:pt x="1219" y="1339"/>
                  </a:lnTo>
                  <a:lnTo>
                    <a:pt x="1060" y="1120"/>
                  </a:lnTo>
                  <a:lnTo>
                    <a:pt x="740" y="720"/>
                  </a:lnTo>
                  <a:lnTo>
                    <a:pt x="380" y="340"/>
                  </a:lnTo>
                  <a:lnTo>
                    <a:pt x="20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55"/>
            <p:cNvSpPr/>
            <p:nvPr/>
          </p:nvSpPr>
          <p:spPr>
            <a:xfrm>
              <a:off x="4570447" y="1678242"/>
              <a:ext cx="27048" cy="31489"/>
            </a:xfrm>
            <a:custGeom>
              <a:avLst/>
              <a:gdLst/>
              <a:ahLst/>
              <a:cxnLst/>
              <a:rect l="l" t="t" r="r" b="b"/>
              <a:pathLst>
                <a:path w="1340" h="156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00" y="160"/>
                  </a:lnTo>
                  <a:lnTo>
                    <a:pt x="380" y="340"/>
                  </a:lnTo>
                  <a:lnTo>
                    <a:pt x="740" y="720"/>
                  </a:lnTo>
                  <a:lnTo>
                    <a:pt x="1060" y="1120"/>
                  </a:lnTo>
                  <a:lnTo>
                    <a:pt x="1219" y="1339"/>
                  </a:lnTo>
                  <a:lnTo>
                    <a:pt x="1339" y="15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55"/>
            <p:cNvSpPr/>
            <p:nvPr/>
          </p:nvSpPr>
          <p:spPr>
            <a:xfrm>
              <a:off x="4568428" y="1675416"/>
              <a:ext cx="32296" cy="35929"/>
            </a:xfrm>
            <a:custGeom>
              <a:avLst/>
              <a:gdLst/>
              <a:ahLst/>
              <a:cxnLst/>
              <a:rect l="l" t="t" r="r" b="b"/>
              <a:pathLst>
                <a:path w="1600" h="1780" extrusionOk="0">
                  <a:moveTo>
                    <a:pt x="200" y="0"/>
                  </a:moveTo>
                  <a:lnTo>
                    <a:pt x="0" y="260"/>
                  </a:lnTo>
                  <a:lnTo>
                    <a:pt x="380" y="600"/>
                  </a:lnTo>
                  <a:lnTo>
                    <a:pt x="720" y="960"/>
                  </a:lnTo>
                  <a:lnTo>
                    <a:pt x="1020" y="1360"/>
                  </a:lnTo>
                  <a:lnTo>
                    <a:pt x="1299" y="1779"/>
                  </a:lnTo>
                  <a:lnTo>
                    <a:pt x="1599" y="1619"/>
                  </a:lnTo>
                  <a:lnTo>
                    <a:pt x="1459" y="1380"/>
                  </a:lnTo>
                  <a:lnTo>
                    <a:pt x="1299" y="1160"/>
                  </a:lnTo>
                  <a:lnTo>
                    <a:pt x="1140" y="940"/>
                  </a:lnTo>
                  <a:lnTo>
                    <a:pt x="980" y="740"/>
                  </a:lnTo>
                  <a:lnTo>
                    <a:pt x="800" y="540"/>
                  </a:lnTo>
                  <a:lnTo>
                    <a:pt x="600" y="360"/>
                  </a:lnTo>
                  <a:lnTo>
                    <a:pt x="420" y="1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55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extrusionOk="0">
                  <a:moveTo>
                    <a:pt x="1639" y="1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55"/>
            <p:cNvSpPr/>
            <p:nvPr/>
          </p:nvSpPr>
          <p:spPr>
            <a:xfrm>
              <a:off x="4600299" y="1762956"/>
              <a:ext cx="33103" cy="64168"/>
            </a:xfrm>
            <a:custGeom>
              <a:avLst/>
              <a:gdLst/>
              <a:ahLst/>
              <a:cxnLst/>
              <a:rect l="l" t="t" r="r" b="b"/>
              <a:pathLst>
                <a:path w="1640" h="3179" fill="none" extrusionOk="0">
                  <a:moveTo>
                    <a:pt x="0" y="3179"/>
                  </a:moveTo>
                  <a:lnTo>
                    <a:pt x="0" y="3179"/>
                  </a:lnTo>
                  <a:lnTo>
                    <a:pt x="460" y="2399"/>
                  </a:lnTo>
                  <a:lnTo>
                    <a:pt x="880" y="1620"/>
                  </a:lnTo>
                  <a:lnTo>
                    <a:pt x="1279" y="820"/>
                  </a:lnTo>
                  <a:lnTo>
                    <a:pt x="16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55"/>
            <p:cNvSpPr/>
            <p:nvPr/>
          </p:nvSpPr>
          <p:spPr>
            <a:xfrm>
              <a:off x="4597070" y="1761745"/>
              <a:ext cx="39563" cy="66994"/>
            </a:xfrm>
            <a:custGeom>
              <a:avLst/>
              <a:gdLst/>
              <a:ahLst/>
              <a:cxnLst/>
              <a:rect l="l" t="t" r="r" b="b"/>
              <a:pathLst>
                <a:path w="1960" h="3319" extrusionOk="0">
                  <a:moveTo>
                    <a:pt x="1639" y="1"/>
                  </a:moveTo>
                  <a:lnTo>
                    <a:pt x="1280" y="800"/>
                  </a:lnTo>
                  <a:lnTo>
                    <a:pt x="900" y="1600"/>
                  </a:lnTo>
                  <a:lnTo>
                    <a:pt x="460" y="2379"/>
                  </a:lnTo>
                  <a:lnTo>
                    <a:pt x="0" y="3139"/>
                  </a:lnTo>
                  <a:lnTo>
                    <a:pt x="300" y="3319"/>
                  </a:lnTo>
                  <a:lnTo>
                    <a:pt x="760" y="2559"/>
                  </a:lnTo>
                  <a:lnTo>
                    <a:pt x="1200" y="1760"/>
                  </a:lnTo>
                  <a:lnTo>
                    <a:pt x="1599" y="960"/>
                  </a:lnTo>
                  <a:lnTo>
                    <a:pt x="1959" y="121"/>
                  </a:lnTo>
                  <a:lnTo>
                    <a:pt x="1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4177497" y="1689525"/>
              <a:ext cx="20185" cy="37140"/>
            </a:xfrm>
            <a:custGeom>
              <a:avLst/>
              <a:gdLst/>
              <a:ahLst/>
              <a:cxnLst/>
              <a:rect l="l" t="t" r="r" b="b"/>
              <a:pathLst>
                <a:path w="1000" h="184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0" y="18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55"/>
            <p:cNvSpPr/>
            <p:nvPr/>
          </p:nvSpPr>
          <p:spPr>
            <a:xfrm>
              <a:off x="4174671" y="1687931"/>
              <a:ext cx="25837" cy="40350"/>
            </a:xfrm>
            <a:custGeom>
              <a:avLst/>
              <a:gdLst/>
              <a:ahLst/>
              <a:cxnLst/>
              <a:rect l="l" t="t" r="r" b="b"/>
              <a:pathLst>
                <a:path w="1280" h="1999" extrusionOk="0">
                  <a:moveTo>
                    <a:pt x="300" y="0"/>
                  </a:moveTo>
                  <a:lnTo>
                    <a:pt x="0" y="160"/>
                  </a:lnTo>
                  <a:lnTo>
                    <a:pt x="980" y="1999"/>
                  </a:lnTo>
                  <a:lnTo>
                    <a:pt x="1280" y="18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55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extrusionOk="0">
                  <a:moveTo>
                    <a:pt x="0" y="0"/>
                  </a:moveTo>
                  <a:lnTo>
                    <a:pt x="620" y="1799"/>
                  </a:lnTo>
                  <a:lnTo>
                    <a:pt x="540" y="1339"/>
                  </a:lnTo>
                  <a:lnTo>
                    <a:pt x="400" y="880"/>
                  </a:lnTo>
                  <a:lnTo>
                    <a:pt x="220" y="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3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55"/>
            <p:cNvSpPr/>
            <p:nvPr/>
          </p:nvSpPr>
          <p:spPr>
            <a:xfrm>
              <a:off x="4208561" y="1681472"/>
              <a:ext cx="12515" cy="36333"/>
            </a:xfrm>
            <a:custGeom>
              <a:avLst/>
              <a:gdLst/>
              <a:ahLst/>
              <a:cxnLst/>
              <a:rect l="l" t="t" r="r" b="b"/>
              <a:pathLst>
                <a:path w="620" h="1800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20" y="440"/>
                  </a:lnTo>
                  <a:lnTo>
                    <a:pt x="400" y="880"/>
                  </a:lnTo>
                  <a:lnTo>
                    <a:pt x="540" y="1339"/>
                  </a:lnTo>
                  <a:lnTo>
                    <a:pt x="620" y="17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55"/>
            <p:cNvSpPr/>
            <p:nvPr/>
          </p:nvSpPr>
          <p:spPr>
            <a:xfrm>
              <a:off x="4205735" y="1679857"/>
              <a:ext cx="18974" cy="38755"/>
            </a:xfrm>
            <a:custGeom>
              <a:avLst/>
              <a:gdLst/>
              <a:ahLst/>
              <a:cxnLst/>
              <a:rect l="l" t="t" r="r" b="b"/>
              <a:pathLst>
                <a:path w="940" h="1920" extrusionOk="0">
                  <a:moveTo>
                    <a:pt x="300" y="0"/>
                  </a:moveTo>
                  <a:lnTo>
                    <a:pt x="0" y="160"/>
                  </a:lnTo>
                  <a:lnTo>
                    <a:pt x="200" y="580"/>
                  </a:lnTo>
                  <a:lnTo>
                    <a:pt x="380" y="1020"/>
                  </a:lnTo>
                  <a:lnTo>
                    <a:pt x="500" y="1459"/>
                  </a:lnTo>
                  <a:lnTo>
                    <a:pt x="600" y="1919"/>
                  </a:lnTo>
                  <a:lnTo>
                    <a:pt x="940" y="1859"/>
                  </a:lnTo>
                  <a:lnTo>
                    <a:pt x="840" y="1379"/>
                  </a:lnTo>
                  <a:lnTo>
                    <a:pt x="700" y="900"/>
                  </a:lnTo>
                  <a:lnTo>
                    <a:pt x="520" y="44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55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extrusionOk="0">
                  <a:moveTo>
                    <a:pt x="2579" y="1"/>
                  </a:move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  <a:lnTo>
                    <a:pt x="1" y="5038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55"/>
            <p:cNvSpPr/>
            <p:nvPr/>
          </p:nvSpPr>
          <p:spPr>
            <a:xfrm>
              <a:off x="4393732" y="1957816"/>
              <a:ext cx="52057" cy="101692"/>
            </a:xfrm>
            <a:custGeom>
              <a:avLst/>
              <a:gdLst/>
              <a:ahLst/>
              <a:cxnLst/>
              <a:rect l="l" t="t" r="r" b="b"/>
              <a:pathLst>
                <a:path w="2579" h="5038" fill="none" extrusionOk="0">
                  <a:moveTo>
                    <a:pt x="2579" y="1"/>
                  </a:moveTo>
                  <a:lnTo>
                    <a:pt x="2579" y="1"/>
                  </a:lnTo>
                  <a:lnTo>
                    <a:pt x="2339" y="281"/>
                  </a:lnTo>
                  <a:lnTo>
                    <a:pt x="2119" y="540"/>
                  </a:lnTo>
                  <a:lnTo>
                    <a:pt x="1680" y="1120"/>
                  </a:lnTo>
                  <a:lnTo>
                    <a:pt x="1300" y="1720"/>
                  </a:lnTo>
                  <a:lnTo>
                    <a:pt x="960" y="2339"/>
                  </a:lnTo>
                  <a:lnTo>
                    <a:pt x="640" y="2999"/>
                  </a:lnTo>
                  <a:lnTo>
                    <a:pt x="380" y="3658"/>
                  </a:lnTo>
                  <a:lnTo>
                    <a:pt x="161" y="4338"/>
                  </a:lnTo>
                  <a:lnTo>
                    <a:pt x="81" y="4678"/>
                  </a:lnTo>
                  <a:lnTo>
                    <a:pt x="1" y="50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55"/>
            <p:cNvSpPr/>
            <p:nvPr/>
          </p:nvSpPr>
          <p:spPr>
            <a:xfrm>
              <a:off x="4390099" y="1955798"/>
              <a:ext cx="58113" cy="104518"/>
            </a:xfrm>
            <a:custGeom>
              <a:avLst/>
              <a:gdLst/>
              <a:ahLst/>
              <a:cxnLst/>
              <a:rect l="l" t="t" r="r" b="b"/>
              <a:pathLst>
                <a:path w="2879" h="5178" extrusionOk="0">
                  <a:moveTo>
                    <a:pt x="2639" y="1"/>
                  </a:moveTo>
                  <a:lnTo>
                    <a:pt x="2399" y="261"/>
                  </a:lnTo>
                  <a:lnTo>
                    <a:pt x="2159" y="540"/>
                  </a:lnTo>
                  <a:lnTo>
                    <a:pt x="1940" y="840"/>
                  </a:lnTo>
                  <a:lnTo>
                    <a:pt x="1720" y="1120"/>
                  </a:lnTo>
                  <a:lnTo>
                    <a:pt x="1520" y="1420"/>
                  </a:lnTo>
                  <a:lnTo>
                    <a:pt x="1340" y="1740"/>
                  </a:lnTo>
                  <a:lnTo>
                    <a:pt x="980" y="2379"/>
                  </a:lnTo>
                  <a:lnTo>
                    <a:pt x="660" y="3019"/>
                  </a:lnTo>
                  <a:lnTo>
                    <a:pt x="520" y="3359"/>
                  </a:lnTo>
                  <a:lnTo>
                    <a:pt x="400" y="3699"/>
                  </a:lnTo>
                  <a:lnTo>
                    <a:pt x="281" y="4038"/>
                  </a:lnTo>
                  <a:lnTo>
                    <a:pt x="181" y="4398"/>
                  </a:lnTo>
                  <a:lnTo>
                    <a:pt x="81" y="4738"/>
                  </a:lnTo>
                  <a:lnTo>
                    <a:pt x="1" y="5098"/>
                  </a:lnTo>
                  <a:lnTo>
                    <a:pt x="341" y="5178"/>
                  </a:lnTo>
                  <a:lnTo>
                    <a:pt x="500" y="4478"/>
                  </a:lnTo>
                  <a:lnTo>
                    <a:pt x="720" y="3818"/>
                  </a:lnTo>
                  <a:lnTo>
                    <a:pt x="980" y="3159"/>
                  </a:lnTo>
                  <a:lnTo>
                    <a:pt x="1280" y="2519"/>
                  </a:lnTo>
                  <a:lnTo>
                    <a:pt x="1620" y="1920"/>
                  </a:lnTo>
                  <a:lnTo>
                    <a:pt x="1999" y="1320"/>
                  </a:lnTo>
                  <a:lnTo>
                    <a:pt x="2419" y="760"/>
                  </a:lnTo>
                  <a:lnTo>
                    <a:pt x="2879" y="221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8" name="Google Shape;3288;p55"/>
          <p:cNvSpPr/>
          <p:nvPr/>
        </p:nvSpPr>
        <p:spPr>
          <a:xfrm>
            <a:off x="8068965" y="-120174"/>
            <a:ext cx="655200" cy="655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8" name="Google Shape;3298;p55"/>
          <p:cNvGrpSpPr/>
          <p:nvPr/>
        </p:nvGrpSpPr>
        <p:grpSpPr>
          <a:xfrm>
            <a:off x="8242327" y="-424"/>
            <a:ext cx="308475" cy="415700"/>
            <a:chOff x="6256525" y="1207775"/>
            <a:chExt cx="308475" cy="415700"/>
          </a:xfrm>
        </p:grpSpPr>
        <p:sp>
          <p:nvSpPr>
            <p:cNvPr id="3299" name="Google Shape;3299;p55"/>
            <p:cNvSpPr/>
            <p:nvPr/>
          </p:nvSpPr>
          <p:spPr>
            <a:xfrm>
              <a:off x="6262825" y="1214075"/>
              <a:ext cx="296500" cy="403725"/>
            </a:xfrm>
            <a:custGeom>
              <a:avLst/>
              <a:gdLst/>
              <a:ahLst/>
              <a:cxnLst/>
              <a:rect l="l" t="t" r="r" b="b"/>
              <a:pathLst>
                <a:path w="11860" h="16149" extrusionOk="0">
                  <a:moveTo>
                    <a:pt x="5628" y="0"/>
                  </a:moveTo>
                  <a:lnTo>
                    <a:pt x="5325" y="26"/>
                  </a:lnTo>
                  <a:lnTo>
                    <a:pt x="4744" y="126"/>
                  </a:lnTo>
                  <a:lnTo>
                    <a:pt x="4164" y="253"/>
                  </a:lnTo>
                  <a:lnTo>
                    <a:pt x="3634" y="454"/>
                  </a:lnTo>
                  <a:lnTo>
                    <a:pt x="3104" y="707"/>
                  </a:lnTo>
                  <a:lnTo>
                    <a:pt x="2625" y="1010"/>
                  </a:lnTo>
                  <a:lnTo>
                    <a:pt x="2171" y="1363"/>
                  </a:lnTo>
                  <a:lnTo>
                    <a:pt x="1742" y="1741"/>
                  </a:lnTo>
                  <a:lnTo>
                    <a:pt x="1363" y="2170"/>
                  </a:lnTo>
                  <a:lnTo>
                    <a:pt x="1010" y="2624"/>
                  </a:lnTo>
                  <a:lnTo>
                    <a:pt x="707" y="3104"/>
                  </a:lnTo>
                  <a:lnTo>
                    <a:pt x="480" y="3634"/>
                  </a:lnTo>
                  <a:lnTo>
                    <a:pt x="278" y="4164"/>
                  </a:lnTo>
                  <a:lnTo>
                    <a:pt x="127" y="4744"/>
                  </a:lnTo>
                  <a:lnTo>
                    <a:pt x="26" y="5324"/>
                  </a:lnTo>
                  <a:lnTo>
                    <a:pt x="1" y="5627"/>
                  </a:lnTo>
                  <a:lnTo>
                    <a:pt x="1" y="5930"/>
                  </a:lnTo>
                  <a:lnTo>
                    <a:pt x="26" y="6434"/>
                  </a:lnTo>
                  <a:lnTo>
                    <a:pt x="51" y="6939"/>
                  </a:lnTo>
                  <a:lnTo>
                    <a:pt x="127" y="7418"/>
                  </a:lnTo>
                  <a:lnTo>
                    <a:pt x="228" y="7898"/>
                  </a:lnTo>
                  <a:lnTo>
                    <a:pt x="354" y="8377"/>
                  </a:lnTo>
                  <a:lnTo>
                    <a:pt x="505" y="8857"/>
                  </a:lnTo>
                  <a:lnTo>
                    <a:pt x="657" y="9311"/>
                  </a:lnTo>
                  <a:lnTo>
                    <a:pt x="833" y="9765"/>
                  </a:lnTo>
                  <a:lnTo>
                    <a:pt x="1035" y="10219"/>
                  </a:lnTo>
                  <a:lnTo>
                    <a:pt x="1262" y="10648"/>
                  </a:lnTo>
                  <a:lnTo>
                    <a:pt x="1489" y="11077"/>
                  </a:lnTo>
                  <a:lnTo>
                    <a:pt x="1717" y="11506"/>
                  </a:lnTo>
                  <a:lnTo>
                    <a:pt x="2221" y="12288"/>
                  </a:lnTo>
                  <a:lnTo>
                    <a:pt x="2751" y="13020"/>
                  </a:lnTo>
                  <a:lnTo>
                    <a:pt x="3281" y="13701"/>
                  </a:lnTo>
                  <a:lnTo>
                    <a:pt x="3786" y="14307"/>
                  </a:lnTo>
                  <a:lnTo>
                    <a:pt x="4290" y="14837"/>
                  </a:lnTo>
                  <a:lnTo>
                    <a:pt x="4744" y="15291"/>
                  </a:lnTo>
                  <a:lnTo>
                    <a:pt x="5148" y="15644"/>
                  </a:lnTo>
                  <a:lnTo>
                    <a:pt x="5501" y="15922"/>
                  </a:lnTo>
                  <a:lnTo>
                    <a:pt x="5754" y="16073"/>
                  </a:lnTo>
                  <a:lnTo>
                    <a:pt x="5855" y="16123"/>
                  </a:lnTo>
                  <a:lnTo>
                    <a:pt x="5930" y="16149"/>
                  </a:lnTo>
                  <a:lnTo>
                    <a:pt x="6006" y="16123"/>
                  </a:lnTo>
                  <a:lnTo>
                    <a:pt x="6107" y="16073"/>
                  </a:lnTo>
                  <a:lnTo>
                    <a:pt x="6359" y="15922"/>
                  </a:lnTo>
                  <a:lnTo>
                    <a:pt x="6712" y="15644"/>
                  </a:lnTo>
                  <a:lnTo>
                    <a:pt x="7116" y="15291"/>
                  </a:lnTo>
                  <a:lnTo>
                    <a:pt x="7570" y="14837"/>
                  </a:lnTo>
                  <a:lnTo>
                    <a:pt x="8075" y="14307"/>
                  </a:lnTo>
                  <a:lnTo>
                    <a:pt x="8580" y="13701"/>
                  </a:lnTo>
                  <a:lnTo>
                    <a:pt x="9109" y="13020"/>
                  </a:lnTo>
                  <a:lnTo>
                    <a:pt x="9639" y="12288"/>
                  </a:lnTo>
                  <a:lnTo>
                    <a:pt x="10144" y="11506"/>
                  </a:lnTo>
                  <a:lnTo>
                    <a:pt x="10371" y="11077"/>
                  </a:lnTo>
                  <a:lnTo>
                    <a:pt x="10598" y="10648"/>
                  </a:lnTo>
                  <a:lnTo>
                    <a:pt x="10825" y="10219"/>
                  </a:lnTo>
                  <a:lnTo>
                    <a:pt x="11002" y="9765"/>
                  </a:lnTo>
                  <a:lnTo>
                    <a:pt x="11204" y="9311"/>
                  </a:lnTo>
                  <a:lnTo>
                    <a:pt x="11355" y="8857"/>
                  </a:lnTo>
                  <a:lnTo>
                    <a:pt x="11507" y="8377"/>
                  </a:lnTo>
                  <a:lnTo>
                    <a:pt x="11633" y="7898"/>
                  </a:lnTo>
                  <a:lnTo>
                    <a:pt x="11734" y="7418"/>
                  </a:lnTo>
                  <a:lnTo>
                    <a:pt x="11784" y="6939"/>
                  </a:lnTo>
                  <a:lnTo>
                    <a:pt x="11835" y="6434"/>
                  </a:lnTo>
                  <a:lnTo>
                    <a:pt x="11860" y="5930"/>
                  </a:lnTo>
                  <a:lnTo>
                    <a:pt x="11860" y="5627"/>
                  </a:lnTo>
                  <a:lnTo>
                    <a:pt x="11835" y="5324"/>
                  </a:lnTo>
                  <a:lnTo>
                    <a:pt x="11734" y="4744"/>
                  </a:lnTo>
                  <a:lnTo>
                    <a:pt x="11582" y="4164"/>
                  </a:lnTo>
                  <a:lnTo>
                    <a:pt x="11380" y="3634"/>
                  </a:lnTo>
                  <a:lnTo>
                    <a:pt x="11128" y="3104"/>
                  </a:lnTo>
                  <a:lnTo>
                    <a:pt x="10850" y="2624"/>
                  </a:lnTo>
                  <a:lnTo>
                    <a:pt x="10497" y="2170"/>
                  </a:lnTo>
                  <a:lnTo>
                    <a:pt x="10119" y="1741"/>
                  </a:lnTo>
                  <a:lnTo>
                    <a:pt x="9690" y="1363"/>
                  </a:lnTo>
                  <a:lnTo>
                    <a:pt x="9236" y="1010"/>
                  </a:lnTo>
                  <a:lnTo>
                    <a:pt x="8756" y="707"/>
                  </a:lnTo>
                  <a:lnTo>
                    <a:pt x="8226" y="454"/>
                  </a:lnTo>
                  <a:lnTo>
                    <a:pt x="7697" y="253"/>
                  </a:lnTo>
                  <a:lnTo>
                    <a:pt x="7116" y="126"/>
                  </a:lnTo>
                  <a:lnTo>
                    <a:pt x="6536" y="26"/>
                  </a:lnTo>
                  <a:lnTo>
                    <a:pt x="62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55"/>
            <p:cNvSpPr/>
            <p:nvPr/>
          </p:nvSpPr>
          <p:spPr>
            <a:xfrm>
              <a:off x="6293100" y="1244975"/>
              <a:ext cx="235950" cy="235325"/>
            </a:xfrm>
            <a:custGeom>
              <a:avLst/>
              <a:gdLst/>
              <a:ahLst/>
              <a:cxnLst/>
              <a:rect l="l" t="t" r="r" b="b"/>
              <a:pathLst>
                <a:path w="9438" h="9413" extrusionOk="0">
                  <a:moveTo>
                    <a:pt x="4719" y="1"/>
                  </a:moveTo>
                  <a:lnTo>
                    <a:pt x="4240" y="26"/>
                  </a:lnTo>
                  <a:lnTo>
                    <a:pt x="3760" y="76"/>
                  </a:lnTo>
                  <a:lnTo>
                    <a:pt x="3306" y="203"/>
                  </a:lnTo>
                  <a:lnTo>
                    <a:pt x="2877" y="354"/>
                  </a:lnTo>
                  <a:lnTo>
                    <a:pt x="2474" y="556"/>
                  </a:lnTo>
                  <a:lnTo>
                    <a:pt x="2095" y="808"/>
                  </a:lnTo>
                  <a:lnTo>
                    <a:pt x="1717" y="1060"/>
                  </a:lnTo>
                  <a:lnTo>
                    <a:pt x="1389" y="1363"/>
                  </a:lnTo>
                  <a:lnTo>
                    <a:pt x="1086" y="1716"/>
                  </a:lnTo>
                  <a:lnTo>
                    <a:pt x="808" y="2070"/>
                  </a:lnTo>
                  <a:lnTo>
                    <a:pt x="581" y="2448"/>
                  </a:lnTo>
                  <a:lnTo>
                    <a:pt x="379" y="2877"/>
                  </a:lnTo>
                  <a:lnTo>
                    <a:pt x="228" y="3306"/>
                  </a:lnTo>
                  <a:lnTo>
                    <a:pt x="102" y="3760"/>
                  </a:lnTo>
                  <a:lnTo>
                    <a:pt x="26" y="4214"/>
                  </a:lnTo>
                  <a:lnTo>
                    <a:pt x="1" y="4694"/>
                  </a:lnTo>
                  <a:lnTo>
                    <a:pt x="26" y="5173"/>
                  </a:lnTo>
                  <a:lnTo>
                    <a:pt x="102" y="5653"/>
                  </a:lnTo>
                  <a:lnTo>
                    <a:pt x="228" y="6107"/>
                  </a:lnTo>
                  <a:lnTo>
                    <a:pt x="379" y="6536"/>
                  </a:lnTo>
                  <a:lnTo>
                    <a:pt x="581" y="6939"/>
                  </a:lnTo>
                  <a:lnTo>
                    <a:pt x="808" y="7343"/>
                  </a:lnTo>
                  <a:lnTo>
                    <a:pt x="1086" y="7696"/>
                  </a:lnTo>
                  <a:lnTo>
                    <a:pt x="1389" y="8024"/>
                  </a:lnTo>
                  <a:lnTo>
                    <a:pt x="1717" y="8327"/>
                  </a:lnTo>
                  <a:lnTo>
                    <a:pt x="2095" y="8605"/>
                  </a:lnTo>
                  <a:lnTo>
                    <a:pt x="2474" y="8832"/>
                  </a:lnTo>
                  <a:lnTo>
                    <a:pt x="2877" y="9034"/>
                  </a:lnTo>
                  <a:lnTo>
                    <a:pt x="3306" y="9210"/>
                  </a:lnTo>
                  <a:lnTo>
                    <a:pt x="3760" y="9311"/>
                  </a:lnTo>
                  <a:lnTo>
                    <a:pt x="4240" y="9387"/>
                  </a:lnTo>
                  <a:lnTo>
                    <a:pt x="4719" y="9412"/>
                  </a:lnTo>
                  <a:lnTo>
                    <a:pt x="5199" y="9387"/>
                  </a:lnTo>
                  <a:lnTo>
                    <a:pt x="5678" y="9311"/>
                  </a:lnTo>
                  <a:lnTo>
                    <a:pt x="6107" y="9210"/>
                  </a:lnTo>
                  <a:lnTo>
                    <a:pt x="6561" y="9034"/>
                  </a:lnTo>
                  <a:lnTo>
                    <a:pt x="6965" y="8832"/>
                  </a:lnTo>
                  <a:lnTo>
                    <a:pt x="7343" y="8605"/>
                  </a:lnTo>
                  <a:lnTo>
                    <a:pt x="7722" y="8327"/>
                  </a:lnTo>
                  <a:lnTo>
                    <a:pt x="8050" y="8024"/>
                  </a:lnTo>
                  <a:lnTo>
                    <a:pt x="8353" y="7696"/>
                  </a:lnTo>
                  <a:lnTo>
                    <a:pt x="8630" y="7343"/>
                  </a:lnTo>
                  <a:lnTo>
                    <a:pt x="8857" y="6939"/>
                  </a:lnTo>
                  <a:lnTo>
                    <a:pt x="9059" y="6536"/>
                  </a:lnTo>
                  <a:lnTo>
                    <a:pt x="9211" y="6107"/>
                  </a:lnTo>
                  <a:lnTo>
                    <a:pt x="9337" y="5653"/>
                  </a:lnTo>
                  <a:lnTo>
                    <a:pt x="9412" y="5173"/>
                  </a:lnTo>
                  <a:lnTo>
                    <a:pt x="9438" y="4694"/>
                  </a:lnTo>
                  <a:lnTo>
                    <a:pt x="9412" y="4214"/>
                  </a:lnTo>
                  <a:lnTo>
                    <a:pt x="9337" y="3760"/>
                  </a:lnTo>
                  <a:lnTo>
                    <a:pt x="9211" y="3306"/>
                  </a:lnTo>
                  <a:lnTo>
                    <a:pt x="9059" y="2877"/>
                  </a:lnTo>
                  <a:lnTo>
                    <a:pt x="8857" y="2448"/>
                  </a:lnTo>
                  <a:lnTo>
                    <a:pt x="8630" y="2070"/>
                  </a:lnTo>
                  <a:lnTo>
                    <a:pt x="8353" y="1716"/>
                  </a:lnTo>
                  <a:lnTo>
                    <a:pt x="8050" y="1363"/>
                  </a:lnTo>
                  <a:lnTo>
                    <a:pt x="7722" y="1060"/>
                  </a:lnTo>
                  <a:lnTo>
                    <a:pt x="7343" y="808"/>
                  </a:lnTo>
                  <a:lnTo>
                    <a:pt x="6965" y="556"/>
                  </a:lnTo>
                  <a:lnTo>
                    <a:pt x="6561" y="354"/>
                  </a:lnTo>
                  <a:lnTo>
                    <a:pt x="6107" y="203"/>
                  </a:lnTo>
                  <a:lnTo>
                    <a:pt x="5678" y="76"/>
                  </a:lnTo>
                  <a:lnTo>
                    <a:pt x="5199" y="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55"/>
            <p:cNvSpPr/>
            <p:nvPr/>
          </p:nvSpPr>
          <p:spPr>
            <a:xfrm>
              <a:off x="6399075" y="1244975"/>
              <a:ext cx="129975" cy="235325"/>
            </a:xfrm>
            <a:custGeom>
              <a:avLst/>
              <a:gdLst/>
              <a:ahLst/>
              <a:cxnLst/>
              <a:rect l="l" t="t" r="r" b="b"/>
              <a:pathLst>
                <a:path w="5199" h="9413" extrusionOk="0">
                  <a:moveTo>
                    <a:pt x="480" y="1"/>
                  </a:moveTo>
                  <a:lnTo>
                    <a:pt x="1" y="26"/>
                  </a:lnTo>
                  <a:lnTo>
                    <a:pt x="430" y="76"/>
                  </a:lnTo>
                  <a:lnTo>
                    <a:pt x="859" y="177"/>
                  </a:lnTo>
                  <a:lnTo>
                    <a:pt x="1262" y="329"/>
                  </a:lnTo>
                  <a:lnTo>
                    <a:pt x="1641" y="505"/>
                  </a:lnTo>
                  <a:lnTo>
                    <a:pt x="2019" y="732"/>
                  </a:lnTo>
                  <a:lnTo>
                    <a:pt x="2373" y="959"/>
                  </a:lnTo>
                  <a:lnTo>
                    <a:pt x="2701" y="1237"/>
                  </a:lnTo>
                  <a:lnTo>
                    <a:pt x="2978" y="1540"/>
                  </a:lnTo>
                  <a:lnTo>
                    <a:pt x="3256" y="1868"/>
                  </a:lnTo>
                  <a:lnTo>
                    <a:pt x="3508" y="2221"/>
                  </a:lnTo>
                  <a:lnTo>
                    <a:pt x="3710" y="2574"/>
                  </a:lnTo>
                  <a:lnTo>
                    <a:pt x="3887" y="2978"/>
                  </a:lnTo>
                  <a:lnTo>
                    <a:pt x="4038" y="3382"/>
                  </a:lnTo>
                  <a:lnTo>
                    <a:pt x="4139" y="3811"/>
                  </a:lnTo>
                  <a:lnTo>
                    <a:pt x="4189" y="4240"/>
                  </a:lnTo>
                  <a:lnTo>
                    <a:pt x="4215" y="4694"/>
                  </a:lnTo>
                  <a:lnTo>
                    <a:pt x="4189" y="5148"/>
                  </a:lnTo>
                  <a:lnTo>
                    <a:pt x="4139" y="5602"/>
                  </a:lnTo>
                  <a:lnTo>
                    <a:pt x="4038" y="6006"/>
                  </a:lnTo>
                  <a:lnTo>
                    <a:pt x="3887" y="6435"/>
                  </a:lnTo>
                  <a:lnTo>
                    <a:pt x="3710" y="6813"/>
                  </a:lnTo>
                  <a:lnTo>
                    <a:pt x="3508" y="7192"/>
                  </a:lnTo>
                  <a:lnTo>
                    <a:pt x="3256" y="7545"/>
                  </a:lnTo>
                  <a:lnTo>
                    <a:pt x="2978" y="7873"/>
                  </a:lnTo>
                  <a:lnTo>
                    <a:pt x="2701" y="8176"/>
                  </a:lnTo>
                  <a:lnTo>
                    <a:pt x="2373" y="8428"/>
                  </a:lnTo>
                  <a:lnTo>
                    <a:pt x="2019" y="8680"/>
                  </a:lnTo>
                  <a:lnTo>
                    <a:pt x="1641" y="8882"/>
                  </a:lnTo>
                  <a:lnTo>
                    <a:pt x="1262" y="9059"/>
                  </a:lnTo>
                  <a:lnTo>
                    <a:pt x="859" y="9210"/>
                  </a:lnTo>
                  <a:lnTo>
                    <a:pt x="430" y="9311"/>
                  </a:lnTo>
                  <a:lnTo>
                    <a:pt x="1" y="9387"/>
                  </a:lnTo>
                  <a:lnTo>
                    <a:pt x="480" y="9412"/>
                  </a:lnTo>
                  <a:lnTo>
                    <a:pt x="960" y="9387"/>
                  </a:lnTo>
                  <a:lnTo>
                    <a:pt x="1439" y="9311"/>
                  </a:lnTo>
                  <a:lnTo>
                    <a:pt x="1868" y="9185"/>
                  </a:lnTo>
                  <a:lnTo>
                    <a:pt x="2322" y="9034"/>
                  </a:lnTo>
                  <a:lnTo>
                    <a:pt x="2726" y="8832"/>
                  </a:lnTo>
                  <a:lnTo>
                    <a:pt x="3104" y="8605"/>
                  </a:lnTo>
                  <a:lnTo>
                    <a:pt x="3483" y="8327"/>
                  </a:lnTo>
                  <a:lnTo>
                    <a:pt x="3811" y="8024"/>
                  </a:lnTo>
                  <a:lnTo>
                    <a:pt x="4114" y="7696"/>
                  </a:lnTo>
                  <a:lnTo>
                    <a:pt x="4391" y="7343"/>
                  </a:lnTo>
                  <a:lnTo>
                    <a:pt x="4618" y="6939"/>
                  </a:lnTo>
                  <a:lnTo>
                    <a:pt x="4820" y="6536"/>
                  </a:lnTo>
                  <a:lnTo>
                    <a:pt x="4972" y="6107"/>
                  </a:lnTo>
                  <a:lnTo>
                    <a:pt x="5098" y="5653"/>
                  </a:lnTo>
                  <a:lnTo>
                    <a:pt x="5173" y="5173"/>
                  </a:lnTo>
                  <a:lnTo>
                    <a:pt x="5199" y="4694"/>
                  </a:lnTo>
                  <a:lnTo>
                    <a:pt x="5173" y="4214"/>
                  </a:lnTo>
                  <a:lnTo>
                    <a:pt x="5098" y="3760"/>
                  </a:lnTo>
                  <a:lnTo>
                    <a:pt x="4972" y="3306"/>
                  </a:lnTo>
                  <a:lnTo>
                    <a:pt x="4820" y="2877"/>
                  </a:lnTo>
                  <a:lnTo>
                    <a:pt x="4618" y="2448"/>
                  </a:lnTo>
                  <a:lnTo>
                    <a:pt x="4391" y="2070"/>
                  </a:lnTo>
                  <a:lnTo>
                    <a:pt x="4114" y="1716"/>
                  </a:lnTo>
                  <a:lnTo>
                    <a:pt x="3811" y="1363"/>
                  </a:lnTo>
                  <a:lnTo>
                    <a:pt x="3483" y="1060"/>
                  </a:lnTo>
                  <a:lnTo>
                    <a:pt x="3104" y="808"/>
                  </a:lnTo>
                  <a:lnTo>
                    <a:pt x="2726" y="556"/>
                  </a:lnTo>
                  <a:lnTo>
                    <a:pt x="2322" y="354"/>
                  </a:lnTo>
                  <a:lnTo>
                    <a:pt x="1868" y="203"/>
                  </a:lnTo>
                  <a:lnTo>
                    <a:pt x="1439" y="76"/>
                  </a:lnTo>
                  <a:lnTo>
                    <a:pt x="960" y="26"/>
                  </a:lnTo>
                  <a:lnTo>
                    <a:pt x="4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55"/>
            <p:cNvSpPr/>
            <p:nvPr/>
          </p:nvSpPr>
          <p:spPr>
            <a:xfrm>
              <a:off x="6339150" y="1287875"/>
              <a:ext cx="107900" cy="149525"/>
            </a:xfrm>
            <a:custGeom>
              <a:avLst/>
              <a:gdLst/>
              <a:ahLst/>
              <a:cxnLst/>
              <a:rect l="l" t="t" r="r" b="b"/>
              <a:pathLst>
                <a:path w="4316" h="5981" extrusionOk="0">
                  <a:moveTo>
                    <a:pt x="4114" y="0"/>
                  </a:moveTo>
                  <a:lnTo>
                    <a:pt x="3533" y="51"/>
                  </a:lnTo>
                  <a:lnTo>
                    <a:pt x="2978" y="127"/>
                  </a:lnTo>
                  <a:lnTo>
                    <a:pt x="2423" y="278"/>
                  </a:lnTo>
                  <a:lnTo>
                    <a:pt x="1893" y="480"/>
                  </a:lnTo>
                  <a:lnTo>
                    <a:pt x="1414" y="707"/>
                  </a:lnTo>
                  <a:lnTo>
                    <a:pt x="934" y="984"/>
                  </a:lnTo>
                  <a:lnTo>
                    <a:pt x="480" y="1312"/>
                  </a:lnTo>
                  <a:lnTo>
                    <a:pt x="77" y="1666"/>
                  </a:lnTo>
                  <a:lnTo>
                    <a:pt x="26" y="1741"/>
                  </a:lnTo>
                  <a:lnTo>
                    <a:pt x="1" y="1817"/>
                  </a:lnTo>
                  <a:lnTo>
                    <a:pt x="26" y="1893"/>
                  </a:lnTo>
                  <a:lnTo>
                    <a:pt x="51" y="1943"/>
                  </a:lnTo>
                  <a:lnTo>
                    <a:pt x="4038" y="5930"/>
                  </a:lnTo>
                  <a:lnTo>
                    <a:pt x="4139" y="5980"/>
                  </a:lnTo>
                  <a:lnTo>
                    <a:pt x="4215" y="5955"/>
                  </a:lnTo>
                  <a:lnTo>
                    <a:pt x="4290" y="5905"/>
                  </a:lnTo>
                  <a:lnTo>
                    <a:pt x="4290" y="5879"/>
                  </a:lnTo>
                  <a:lnTo>
                    <a:pt x="4315" y="5829"/>
                  </a:lnTo>
                  <a:lnTo>
                    <a:pt x="4315" y="177"/>
                  </a:lnTo>
                  <a:lnTo>
                    <a:pt x="4290" y="101"/>
                  </a:lnTo>
                  <a:lnTo>
                    <a:pt x="4240" y="51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55"/>
            <p:cNvSpPr/>
            <p:nvPr/>
          </p:nvSpPr>
          <p:spPr>
            <a:xfrm>
              <a:off x="6421800" y="1287875"/>
              <a:ext cx="25250" cy="149525"/>
            </a:xfrm>
            <a:custGeom>
              <a:avLst/>
              <a:gdLst/>
              <a:ahLst/>
              <a:cxnLst/>
              <a:rect l="l" t="t" r="r" b="b"/>
              <a:pathLst>
                <a:path w="1010" h="5981" extrusionOk="0">
                  <a:moveTo>
                    <a:pt x="808" y="0"/>
                  </a:moveTo>
                  <a:lnTo>
                    <a:pt x="404" y="26"/>
                  </a:lnTo>
                  <a:lnTo>
                    <a:pt x="0" y="76"/>
                  </a:lnTo>
                  <a:lnTo>
                    <a:pt x="25" y="127"/>
                  </a:lnTo>
                  <a:lnTo>
                    <a:pt x="25" y="177"/>
                  </a:lnTo>
                  <a:lnTo>
                    <a:pt x="25" y="5223"/>
                  </a:lnTo>
                  <a:lnTo>
                    <a:pt x="732" y="5930"/>
                  </a:lnTo>
                  <a:lnTo>
                    <a:pt x="782" y="5955"/>
                  </a:lnTo>
                  <a:lnTo>
                    <a:pt x="833" y="5980"/>
                  </a:lnTo>
                  <a:lnTo>
                    <a:pt x="909" y="5955"/>
                  </a:lnTo>
                  <a:lnTo>
                    <a:pt x="984" y="5905"/>
                  </a:lnTo>
                  <a:lnTo>
                    <a:pt x="984" y="5879"/>
                  </a:lnTo>
                  <a:lnTo>
                    <a:pt x="1009" y="5829"/>
                  </a:lnTo>
                  <a:lnTo>
                    <a:pt x="1009" y="177"/>
                  </a:lnTo>
                  <a:lnTo>
                    <a:pt x="984" y="101"/>
                  </a:lnTo>
                  <a:lnTo>
                    <a:pt x="934" y="5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55"/>
            <p:cNvSpPr/>
            <p:nvPr/>
          </p:nvSpPr>
          <p:spPr>
            <a:xfrm>
              <a:off x="6339150" y="1287875"/>
              <a:ext cx="107900" cy="65625"/>
            </a:xfrm>
            <a:custGeom>
              <a:avLst/>
              <a:gdLst/>
              <a:ahLst/>
              <a:cxnLst/>
              <a:rect l="l" t="t" r="r" b="b"/>
              <a:pathLst>
                <a:path w="4316" h="2625" extrusionOk="0">
                  <a:moveTo>
                    <a:pt x="4114" y="0"/>
                  </a:moveTo>
                  <a:lnTo>
                    <a:pt x="3533" y="51"/>
                  </a:lnTo>
                  <a:lnTo>
                    <a:pt x="2978" y="127"/>
                  </a:lnTo>
                  <a:lnTo>
                    <a:pt x="2423" y="278"/>
                  </a:lnTo>
                  <a:lnTo>
                    <a:pt x="1893" y="480"/>
                  </a:lnTo>
                  <a:lnTo>
                    <a:pt x="1414" y="707"/>
                  </a:lnTo>
                  <a:lnTo>
                    <a:pt x="934" y="984"/>
                  </a:lnTo>
                  <a:lnTo>
                    <a:pt x="480" y="1312"/>
                  </a:lnTo>
                  <a:lnTo>
                    <a:pt x="77" y="1666"/>
                  </a:lnTo>
                  <a:lnTo>
                    <a:pt x="26" y="1741"/>
                  </a:lnTo>
                  <a:lnTo>
                    <a:pt x="1" y="1817"/>
                  </a:lnTo>
                  <a:lnTo>
                    <a:pt x="26" y="1893"/>
                  </a:lnTo>
                  <a:lnTo>
                    <a:pt x="51" y="1943"/>
                  </a:lnTo>
                  <a:lnTo>
                    <a:pt x="733" y="2625"/>
                  </a:lnTo>
                  <a:lnTo>
                    <a:pt x="1111" y="2322"/>
                  </a:lnTo>
                  <a:lnTo>
                    <a:pt x="1515" y="2069"/>
                  </a:lnTo>
                  <a:lnTo>
                    <a:pt x="1944" y="1842"/>
                  </a:lnTo>
                  <a:lnTo>
                    <a:pt x="2373" y="1640"/>
                  </a:lnTo>
                  <a:lnTo>
                    <a:pt x="2852" y="1464"/>
                  </a:lnTo>
                  <a:lnTo>
                    <a:pt x="3306" y="1338"/>
                  </a:lnTo>
                  <a:lnTo>
                    <a:pt x="3811" y="1237"/>
                  </a:lnTo>
                  <a:lnTo>
                    <a:pt x="4315" y="1186"/>
                  </a:lnTo>
                  <a:lnTo>
                    <a:pt x="4315" y="177"/>
                  </a:lnTo>
                  <a:lnTo>
                    <a:pt x="4290" y="101"/>
                  </a:lnTo>
                  <a:lnTo>
                    <a:pt x="4240" y="51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55"/>
            <p:cNvSpPr/>
            <p:nvPr/>
          </p:nvSpPr>
          <p:spPr>
            <a:xfrm>
              <a:off x="6421800" y="1287875"/>
              <a:ext cx="25250" cy="33450"/>
            </a:xfrm>
            <a:custGeom>
              <a:avLst/>
              <a:gdLst/>
              <a:ahLst/>
              <a:cxnLst/>
              <a:rect l="l" t="t" r="r" b="b"/>
              <a:pathLst>
                <a:path w="1010" h="1338" extrusionOk="0">
                  <a:moveTo>
                    <a:pt x="808" y="0"/>
                  </a:moveTo>
                  <a:lnTo>
                    <a:pt x="404" y="26"/>
                  </a:lnTo>
                  <a:lnTo>
                    <a:pt x="0" y="76"/>
                  </a:lnTo>
                  <a:lnTo>
                    <a:pt x="25" y="127"/>
                  </a:lnTo>
                  <a:lnTo>
                    <a:pt x="25" y="177"/>
                  </a:lnTo>
                  <a:lnTo>
                    <a:pt x="25" y="1338"/>
                  </a:lnTo>
                  <a:lnTo>
                    <a:pt x="505" y="1237"/>
                  </a:lnTo>
                  <a:lnTo>
                    <a:pt x="1009" y="1186"/>
                  </a:lnTo>
                  <a:lnTo>
                    <a:pt x="1009" y="177"/>
                  </a:lnTo>
                  <a:lnTo>
                    <a:pt x="984" y="101"/>
                  </a:lnTo>
                  <a:lnTo>
                    <a:pt x="934" y="5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55"/>
            <p:cNvSpPr/>
            <p:nvPr/>
          </p:nvSpPr>
          <p:spPr>
            <a:xfrm>
              <a:off x="6377000" y="1367350"/>
              <a:ext cx="27150" cy="27775"/>
            </a:xfrm>
            <a:custGeom>
              <a:avLst/>
              <a:gdLst/>
              <a:ahLst/>
              <a:cxnLst/>
              <a:rect l="l" t="t" r="r" b="b"/>
              <a:pathLst>
                <a:path w="1086" h="1111" extrusionOk="0">
                  <a:moveTo>
                    <a:pt x="531" y="1"/>
                  </a:moveTo>
                  <a:lnTo>
                    <a:pt x="430" y="26"/>
                  </a:lnTo>
                  <a:lnTo>
                    <a:pt x="329" y="51"/>
                  </a:lnTo>
                  <a:lnTo>
                    <a:pt x="228" y="102"/>
                  </a:lnTo>
                  <a:lnTo>
                    <a:pt x="152" y="177"/>
                  </a:lnTo>
                  <a:lnTo>
                    <a:pt x="76" y="253"/>
                  </a:lnTo>
                  <a:lnTo>
                    <a:pt x="26" y="354"/>
                  </a:lnTo>
                  <a:lnTo>
                    <a:pt x="1" y="455"/>
                  </a:lnTo>
                  <a:lnTo>
                    <a:pt x="1" y="556"/>
                  </a:lnTo>
                  <a:lnTo>
                    <a:pt x="1" y="682"/>
                  </a:lnTo>
                  <a:lnTo>
                    <a:pt x="26" y="783"/>
                  </a:lnTo>
                  <a:lnTo>
                    <a:pt x="76" y="884"/>
                  </a:lnTo>
                  <a:lnTo>
                    <a:pt x="152" y="959"/>
                  </a:lnTo>
                  <a:lnTo>
                    <a:pt x="228" y="1010"/>
                  </a:lnTo>
                  <a:lnTo>
                    <a:pt x="329" y="1060"/>
                  </a:lnTo>
                  <a:lnTo>
                    <a:pt x="430" y="1111"/>
                  </a:lnTo>
                  <a:lnTo>
                    <a:pt x="657" y="1111"/>
                  </a:lnTo>
                  <a:lnTo>
                    <a:pt x="758" y="1060"/>
                  </a:lnTo>
                  <a:lnTo>
                    <a:pt x="859" y="1010"/>
                  </a:lnTo>
                  <a:lnTo>
                    <a:pt x="934" y="959"/>
                  </a:lnTo>
                  <a:lnTo>
                    <a:pt x="1010" y="884"/>
                  </a:lnTo>
                  <a:lnTo>
                    <a:pt x="1061" y="783"/>
                  </a:lnTo>
                  <a:lnTo>
                    <a:pt x="1086" y="682"/>
                  </a:lnTo>
                  <a:lnTo>
                    <a:pt x="1086" y="556"/>
                  </a:lnTo>
                  <a:lnTo>
                    <a:pt x="1086" y="455"/>
                  </a:lnTo>
                  <a:lnTo>
                    <a:pt x="1061" y="354"/>
                  </a:lnTo>
                  <a:lnTo>
                    <a:pt x="1010" y="253"/>
                  </a:lnTo>
                  <a:lnTo>
                    <a:pt x="934" y="177"/>
                  </a:lnTo>
                  <a:lnTo>
                    <a:pt x="859" y="102"/>
                  </a:lnTo>
                  <a:lnTo>
                    <a:pt x="758" y="51"/>
                  </a:lnTo>
                  <a:lnTo>
                    <a:pt x="657" y="26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6430625" y="1383125"/>
              <a:ext cx="27150" cy="27775"/>
            </a:xfrm>
            <a:custGeom>
              <a:avLst/>
              <a:gdLst/>
              <a:ahLst/>
              <a:cxnLst/>
              <a:rect l="l" t="t" r="r" b="b"/>
              <a:pathLst>
                <a:path w="1086" h="1111" extrusionOk="0">
                  <a:moveTo>
                    <a:pt x="429" y="0"/>
                  </a:moveTo>
                  <a:lnTo>
                    <a:pt x="328" y="51"/>
                  </a:lnTo>
                  <a:lnTo>
                    <a:pt x="228" y="101"/>
                  </a:lnTo>
                  <a:lnTo>
                    <a:pt x="152" y="152"/>
                  </a:lnTo>
                  <a:lnTo>
                    <a:pt x="76" y="253"/>
                  </a:lnTo>
                  <a:lnTo>
                    <a:pt x="26" y="328"/>
                  </a:lnTo>
                  <a:lnTo>
                    <a:pt x="0" y="429"/>
                  </a:lnTo>
                  <a:lnTo>
                    <a:pt x="0" y="556"/>
                  </a:lnTo>
                  <a:lnTo>
                    <a:pt x="0" y="656"/>
                  </a:lnTo>
                  <a:lnTo>
                    <a:pt x="26" y="757"/>
                  </a:lnTo>
                  <a:lnTo>
                    <a:pt x="76" y="858"/>
                  </a:lnTo>
                  <a:lnTo>
                    <a:pt x="152" y="934"/>
                  </a:lnTo>
                  <a:lnTo>
                    <a:pt x="228" y="1010"/>
                  </a:lnTo>
                  <a:lnTo>
                    <a:pt x="328" y="1060"/>
                  </a:lnTo>
                  <a:lnTo>
                    <a:pt x="429" y="1085"/>
                  </a:lnTo>
                  <a:lnTo>
                    <a:pt x="556" y="1111"/>
                  </a:lnTo>
                  <a:lnTo>
                    <a:pt x="656" y="1085"/>
                  </a:lnTo>
                  <a:lnTo>
                    <a:pt x="757" y="1060"/>
                  </a:lnTo>
                  <a:lnTo>
                    <a:pt x="858" y="1010"/>
                  </a:lnTo>
                  <a:lnTo>
                    <a:pt x="934" y="934"/>
                  </a:lnTo>
                  <a:lnTo>
                    <a:pt x="1010" y="858"/>
                  </a:lnTo>
                  <a:lnTo>
                    <a:pt x="1060" y="757"/>
                  </a:lnTo>
                  <a:lnTo>
                    <a:pt x="1085" y="656"/>
                  </a:lnTo>
                  <a:lnTo>
                    <a:pt x="1085" y="556"/>
                  </a:lnTo>
                  <a:lnTo>
                    <a:pt x="1085" y="429"/>
                  </a:lnTo>
                  <a:lnTo>
                    <a:pt x="1060" y="328"/>
                  </a:lnTo>
                  <a:lnTo>
                    <a:pt x="1010" y="253"/>
                  </a:lnTo>
                  <a:lnTo>
                    <a:pt x="934" y="152"/>
                  </a:lnTo>
                  <a:lnTo>
                    <a:pt x="858" y="101"/>
                  </a:lnTo>
                  <a:lnTo>
                    <a:pt x="757" y="5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6411075" y="1336450"/>
              <a:ext cx="27775" cy="27775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555" y="0"/>
                  </a:moveTo>
                  <a:lnTo>
                    <a:pt x="429" y="26"/>
                  </a:lnTo>
                  <a:lnTo>
                    <a:pt x="328" y="51"/>
                  </a:lnTo>
                  <a:lnTo>
                    <a:pt x="253" y="101"/>
                  </a:lnTo>
                  <a:lnTo>
                    <a:pt x="152" y="177"/>
                  </a:lnTo>
                  <a:lnTo>
                    <a:pt x="101" y="253"/>
                  </a:lnTo>
                  <a:lnTo>
                    <a:pt x="51" y="328"/>
                  </a:lnTo>
                  <a:lnTo>
                    <a:pt x="0" y="454"/>
                  </a:lnTo>
                  <a:lnTo>
                    <a:pt x="0" y="555"/>
                  </a:lnTo>
                  <a:lnTo>
                    <a:pt x="0" y="656"/>
                  </a:lnTo>
                  <a:lnTo>
                    <a:pt x="51" y="757"/>
                  </a:lnTo>
                  <a:lnTo>
                    <a:pt x="101" y="858"/>
                  </a:lnTo>
                  <a:lnTo>
                    <a:pt x="152" y="934"/>
                  </a:lnTo>
                  <a:lnTo>
                    <a:pt x="253" y="1010"/>
                  </a:lnTo>
                  <a:lnTo>
                    <a:pt x="328" y="1060"/>
                  </a:lnTo>
                  <a:lnTo>
                    <a:pt x="429" y="1085"/>
                  </a:lnTo>
                  <a:lnTo>
                    <a:pt x="555" y="1110"/>
                  </a:lnTo>
                  <a:lnTo>
                    <a:pt x="656" y="1085"/>
                  </a:lnTo>
                  <a:lnTo>
                    <a:pt x="757" y="1060"/>
                  </a:lnTo>
                  <a:lnTo>
                    <a:pt x="858" y="1010"/>
                  </a:lnTo>
                  <a:lnTo>
                    <a:pt x="934" y="934"/>
                  </a:lnTo>
                  <a:lnTo>
                    <a:pt x="1010" y="858"/>
                  </a:lnTo>
                  <a:lnTo>
                    <a:pt x="1060" y="757"/>
                  </a:lnTo>
                  <a:lnTo>
                    <a:pt x="1085" y="656"/>
                  </a:lnTo>
                  <a:lnTo>
                    <a:pt x="1110" y="555"/>
                  </a:lnTo>
                  <a:lnTo>
                    <a:pt x="1085" y="454"/>
                  </a:lnTo>
                  <a:lnTo>
                    <a:pt x="1060" y="328"/>
                  </a:lnTo>
                  <a:lnTo>
                    <a:pt x="1010" y="253"/>
                  </a:lnTo>
                  <a:lnTo>
                    <a:pt x="934" y="177"/>
                  </a:lnTo>
                  <a:lnTo>
                    <a:pt x="858" y="101"/>
                  </a:lnTo>
                  <a:lnTo>
                    <a:pt x="757" y="51"/>
                  </a:lnTo>
                  <a:lnTo>
                    <a:pt x="656" y="26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55"/>
            <p:cNvSpPr/>
            <p:nvPr/>
          </p:nvSpPr>
          <p:spPr>
            <a:xfrm>
              <a:off x="6256525" y="1207775"/>
              <a:ext cx="261800" cy="415700"/>
            </a:xfrm>
            <a:custGeom>
              <a:avLst/>
              <a:gdLst/>
              <a:ahLst/>
              <a:cxnLst/>
              <a:rect l="l" t="t" r="r" b="b"/>
              <a:pathLst>
                <a:path w="10472" h="16628" extrusionOk="0">
                  <a:moveTo>
                    <a:pt x="6258" y="0"/>
                  </a:moveTo>
                  <a:lnTo>
                    <a:pt x="5829" y="25"/>
                  </a:lnTo>
                  <a:lnTo>
                    <a:pt x="5400" y="76"/>
                  </a:lnTo>
                  <a:lnTo>
                    <a:pt x="4971" y="151"/>
                  </a:lnTo>
                  <a:lnTo>
                    <a:pt x="4542" y="252"/>
                  </a:lnTo>
                  <a:lnTo>
                    <a:pt x="4139" y="378"/>
                  </a:lnTo>
                  <a:lnTo>
                    <a:pt x="3735" y="530"/>
                  </a:lnTo>
                  <a:lnTo>
                    <a:pt x="3356" y="732"/>
                  </a:lnTo>
                  <a:lnTo>
                    <a:pt x="2978" y="934"/>
                  </a:lnTo>
                  <a:lnTo>
                    <a:pt x="2599" y="1161"/>
                  </a:lnTo>
                  <a:lnTo>
                    <a:pt x="2271" y="1438"/>
                  </a:lnTo>
                  <a:lnTo>
                    <a:pt x="1943" y="1716"/>
                  </a:lnTo>
                  <a:lnTo>
                    <a:pt x="1641" y="2019"/>
                  </a:lnTo>
                  <a:lnTo>
                    <a:pt x="1338" y="2347"/>
                  </a:lnTo>
                  <a:lnTo>
                    <a:pt x="1085" y="2700"/>
                  </a:lnTo>
                  <a:lnTo>
                    <a:pt x="833" y="3078"/>
                  </a:lnTo>
                  <a:lnTo>
                    <a:pt x="631" y="3457"/>
                  </a:lnTo>
                  <a:lnTo>
                    <a:pt x="455" y="3886"/>
                  </a:lnTo>
                  <a:lnTo>
                    <a:pt x="303" y="4315"/>
                  </a:lnTo>
                  <a:lnTo>
                    <a:pt x="177" y="4744"/>
                  </a:lnTo>
                  <a:lnTo>
                    <a:pt x="76" y="5223"/>
                  </a:lnTo>
                  <a:lnTo>
                    <a:pt x="26" y="5702"/>
                  </a:lnTo>
                  <a:lnTo>
                    <a:pt x="0" y="6182"/>
                  </a:lnTo>
                  <a:lnTo>
                    <a:pt x="51" y="6939"/>
                  </a:lnTo>
                  <a:lnTo>
                    <a:pt x="152" y="7645"/>
                  </a:lnTo>
                  <a:lnTo>
                    <a:pt x="303" y="8352"/>
                  </a:lnTo>
                  <a:lnTo>
                    <a:pt x="480" y="9033"/>
                  </a:lnTo>
                  <a:lnTo>
                    <a:pt x="707" y="9689"/>
                  </a:lnTo>
                  <a:lnTo>
                    <a:pt x="959" y="10345"/>
                  </a:lnTo>
                  <a:lnTo>
                    <a:pt x="1237" y="10976"/>
                  </a:lnTo>
                  <a:lnTo>
                    <a:pt x="1565" y="11581"/>
                  </a:lnTo>
                  <a:lnTo>
                    <a:pt x="1918" y="12162"/>
                  </a:lnTo>
                  <a:lnTo>
                    <a:pt x="2297" y="12717"/>
                  </a:lnTo>
                  <a:lnTo>
                    <a:pt x="2675" y="13272"/>
                  </a:lnTo>
                  <a:lnTo>
                    <a:pt x="3079" y="13802"/>
                  </a:lnTo>
                  <a:lnTo>
                    <a:pt x="3508" y="14306"/>
                  </a:lnTo>
                  <a:lnTo>
                    <a:pt x="3937" y="14786"/>
                  </a:lnTo>
                  <a:lnTo>
                    <a:pt x="4391" y="15265"/>
                  </a:lnTo>
                  <a:lnTo>
                    <a:pt x="4845" y="15719"/>
                  </a:lnTo>
                  <a:lnTo>
                    <a:pt x="5198" y="16047"/>
                  </a:lnTo>
                  <a:lnTo>
                    <a:pt x="5551" y="16325"/>
                  </a:lnTo>
                  <a:lnTo>
                    <a:pt x="5753" y="16451"/>
                  </a:lnTo>
                  <a:lnTo>
                    <a:pt x="5905" y="16552"/>
                  </a:lnTo>
                  <a:lnTo>
                    <a:pt x="6056" y="16602"/>
                  </a:lnTo>
                  <a:lnTo>
                    <a:pt x="6182" y="16628"/>
                  </a:lnTo>
                  <a:lnTo>
                    <a:pt x="6258" y="16628"/>
                  </a:lnTo>
                  <a:lnTo>
                    <a:pt x="6359" y="16602"/>
                  </a:lnTo>
                  <a:lnTo>
                    <a:pt x="6561" y="16502"/>
                  </a:lnTo>
                  <a:lnTo>
                    <a:pt x="6788" y="16350"/>
                  </a:lnTo>
                  <a:lnTo>
                    <a:pt x="7015" y="16174"/>
                  </a:lnTo>
                  <a:lnTo>
                    <a:pt x="7494" y="15770"/>
                  </a:lnTo>
                  <a:lnTo>
                    <a:pt x="7848" y="15417"/>
                  </a:lnTo>
                  <a:lnTo>
                    <a:pt x="7898" y="15341"/>
                  </a:lnTo>
                  <a:lnTo>
                    <a:pt x="7923" y="15240"/>
                  </a:lnTo>
                  <a:lnTo>
                    <a:pt x="7898" y="15164"/>
                  </a:lnTo>
                  <a:lnTo>
                    <a:pt x="7848" y="15063"/>
                  </a:lnTo>
                  <a:lnTo>
                    <a:pt x="7772" y="15013"/>
                  </a:lnTo>
                  <a:lnTo>
                    <a:pt x="7671" y="14988"/>
                  </a:lnTo>
                  <a:lnTo>
                    <a:pt x="7570" y="15013"/>
                  </a:lnTo>
                  <a:lnTo>
                    <a:pt x="7494" y="15063"/>
                  </a:lnTo>
                  <a:lnTo>
                    <a:pt x="7015" y="15543"/>
                  </a:lnTo>
                  <a:lnTo>
                    <a:pt x="6611" y="15871"/>
                  </a:lnTo>
                  <a:lnTo>
                    <a:pt x="6334" y="16047"/>
                  </a:lnTo>
                  <a:lnTo>
                    <a:pt x="6182" y="16148"/>
                  </a:lnTo>
                  <a:lnTo>
                    <a:pt x="6056" y="16073"/>
                  </a:lnTo>
                  <a:lnTo>
                    <a:pt x="5829" y="15921"/>
                  </a:lnTo>
                  <a:lnTo>
                    <a:pt x="5501" y="15669"/>
                  </a:lnTo>
                  <a:lnTo>
                    <a:pt x="5072" y="15290"/>
                  </a:lnTo>
                  <a:lnTo>
                    <a:pt x="4643" y="14836"/>
                  </a:lnTo>
                  <a:lnTo>
                    <a:pt x="4239" y="14382"/>
                  </a:lnTo>
                  <a:lnTo>
                    <a:pt x="3810" y="13928"/>
                  </a:lnTo>
                  <a:lnTo>
                    <a:pt x="3432" y="13423"/>
                  </a:lnTo>
                  <a:lnTo>
                    <a:pt x="3028" y="12919"/>
                  </a:lnTo>
                  <a:lnTo>
                    <a:pt x="2650" y="12414"/>
                  </a:lnTo>
                  <a:lnTo>
                    <a:pt x="2297" y="11859"/>
                  </a:lnTo>
                  <a:lnTo>
                    <a:pt x="1969" y="11304"/>
                  </a:lnTo>
                  <a:lnTo>
                    <a:pt x="1666" y="10723"/>
                  </a:lnTo>
                  <a:lnTo>
                    <a:pt x="1388" y="10143"/>
                  </a:lnTo>
                  <a:lnTo>
                    <a:pt x="1161" y="9512"/>
                  </a:lnTo>
                  <a:lnTo>
                    <a:pt x="934" y="8882"/>
                  </a:lnTo>
                  <a:lnTo>
                    <a:pt x="757" y="8251"/>
                  </a:lnTo>
                  <a:lnTo>
                    <a:pt x="631" y="7570"/>
                  </a:lnTo>
                  <a:lnTo>
                    <a:pt x="530" y="6888"/>
                  </a:lnTo>
                  <a:lnTo>
                    <a:pt x="505" y="6182"/>
                  </a:lnTo>
                  <a:lnTo>
                    <a:pt x="530" y="5601"/>
                  </a:lnTo>
                  <a:lnTo>
                    <a:pt x="606" y="5046"/>
                  </a:lnTo>
                  <a:lnTo>
                    <a:pt x="757" y="4491"/>
                  </a:lnTo>
                  <a:lnTo>
                    <a:pt x="934" y="3987"/>
                  </a:lnTo>
                  <a:lnTo>
                    <a:pt x="1186" y="3482"/>
                  </a:lnTo>
                  <a:lnTo>
                    <a:pt x="1464" y="3003"/>
                  </a:lnTo>
                  <a:lnTo>
                    <a:pt x="1792" y="2574"/>
                  </a:lnTo>
                  <a:lnTo>
                    <a:pt x="2170" y="2170"/>
                  </a:lnTo>
                  <a:lnTo>
                    <a:pt x="2574" y="1791"/>
                  </a:lnTo>
                  <a:lnTo>
                    <a:pt x="3003" y="1463"/>
                  </a:lnTo>
                  <a:lnTo>
                    <a:pt x="3482" y="1186"/>
                  </a:lnTo>
                  <a:lnTo>
                    <a:pt x="3962" y="934"/>
                  </a:lnTo>
                  <a:lnTo>
                    <a:pt x="4492" y="757"/>
                  </a:lnTo>
                  <a:lnTo>
                    <a:pt x="5047" y="606"/>
                  </a:lnTo>
                  <a:lnTo>
                    <a:pt x="5602" y="530"/>
                  </a:lnTo>
                  <a:lnTo>
                    <a:pt x="6182" y="505"/>
                  </a:lnTo>
                  <a:lnTo>
                    <a:pt x="6712" y="530"/>
                  </a:lnTo>
                  <a:lnTo>
                    <a:pt x="7242" y="606"/>
                  </a:lnTo>
                  <a:lnTo>
                    <a:pt x="7772" y="706"/>
                  </a:lnTo>
                  <a:lnTo>
                    <a:pt x="8277" y="883"/>
                  </a:lnTo>
                  <a:lnTo>
                    <a:pt x="8756" y="1110"/>
                  </a:lnTo>
                  <a:lnTo>
                    <a:pt x="9210" y="1363"/>
                  </a:lnTo>
                  <a:lnTo>
                    <a:pt x="9664" y="1691"/>
                  </a:lnTo>
                  <a:lnTo>
                    <a:pt x="10068" y="2019"/>
                  </a:lnTo>
                  <a:lnTo>
                    <a:pt x="10144" y="2094"/>
                  </a:lnTo>
                  <a:lnTo>
                    <a:pt x="10245" y="2094"/>
                  </a:lnTo>
                  <a:lnTo>
                    <a:pt x="10320" y="2069"/>
                  </a:lnTo>
                  <a:lnTo>
                    <a:pt x="10396" y="2019"/>
                  </a:lnTo>
                  <a:lnTo>
                    <a:pt x="10472" y="1943"/>
                  </a:lnTo>
                  <a:lnTo>
                    <a:pt x="10472" y="1842"/>
                  </a:lnTo>
                  <a:lnTo>
                    <a:pt x="10446" y="1766"/>
                  </a:lnTo>
                  <a:lnTo>
                    <a:pt x="10396" y="1665"/>
                  </a:lnTo>
                  <a:lnTo>
                    <a:pt x="10018" y="1337"/>
                  </a:lnTo>
                  <a:lnTo>
                    <a:pt x="9639" y="1060"/>
                  </a:lnTo>
                  <a:lnTo>
                    <a:pt x="9235" y="807"/>
                  </a:lnTo>
                  <a:lnTo>
                    <a:pt x="8832" y="580"/>
                  </a:lnTo>
                  <a:lnTo>
                    <a:pt x="8403" y="404"/>
                  </a:lnTo>
                  <a:lnTo>
                    <a:pt x="7999" y="252"/>
                  </a:lnTo>
                  <a:lnTo>
                    <a:pt x="7570" y="151"/>
                  </a:lnTo>
                  <a:lnTo>
                    <a:pt x="7116" y="76"/>
                  </a:lnTo>
                  <a:lnTo>
                    <a:pt x="6687" y="25"/>
                  </a:lnTo>
                  <a:lnTo>
                    <a:pt x="62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55"/>
            <p:cNvSpPr/>
            <p:nvPr/>
          </p:nvSpPr>
          <p:spPr>
            <a:xfrm>
              <a:off x="6461525" y="1269575"/>
              <a:ext cx="103475" cy="304700"/>
            </a:xfrm>
            <a:custGeom>
              <a:avLst/>
              <a:gdLst/>
              <a:ahLst/>
              <a:cxnLst/>
              <a:rect l="l" t="t" r="r" b="b"/>
              <a:pathLst>
                <a:path w="4139" h="12188" extrusionOk="0">
                  <a:moveTo>
                    <a:pt x="2726" y="1"/>
                  </a:moveTo>
                  <a:lnTo>
                    <a:pt x="2650" y="26"/>
                  </a:lnTo>
                  <a:lnTo>
                    <a:pt x="2574" y="102"/>
                  </a:lnTo>
                  <a:lnTo>
                    <a:pt x="2549" y="203"/>
                  </a:lnTo>
                  <a:lnTo>
                    <a:pt x="2549" y="278"/>
                  </a:lnTo>
                  <a:lnTo>
                    <a:pt x="2574" y="379"/>
                  </a:lnTo>
                  <a:lnTo>
                    <a:pt x="2827" y="732"/>
                  </a:lnTo>
                  <a:lnTo>
                    <a:pt x="3054" y="1111"/>
                  </a:lnTo>
                  <a:lnTo>
                    <a:pt x="3230" y="1489"/>
                  </a:lnTo>
                  <a:lnTo>
                    <a:pt x="3382" y="1893"/>
                  </a:lnTo>
                  <a:lnTo>
                    <a:pt x="3483" y="2272"/>
                  </a:lnTo>
                  <a:lnTo>
                    <a:pt x="3584" y="2675"/>
                  </a:lnTo>
                  <a:lnTo>
                    <a:pt x="3634" y="3079"/>
                  </a:lnTo>
                  <a:lnTo>
                    <a:pt x="3659" y="3508"/>
                  </a:lnTo>
                  <a:lnTo>
                    <a:pt x="3659" y="3912"/>
                  </a:lnTo>
                  <a:lnTo>
                    <a:pt x="3634" y="4341"/>
                  </a:lnTo>
                  <a:lnTo>
                    <a:pt x="3584" y="4744"/>
                  </a:lnTo>
                  <a:lnTo>
                    <a:pt x="3533" y="5173"/>
                  </a:lnTo>
                  <a:lnTo>
                    <a:pt x="3432" y="5577"/>
                  </a:lnTo>
                  <a:lnTo>
                    <a:pt x="3331" y="5981"/>
                  </a:lnTo>
                  <a:lnTo>
                    <a:pt x="3205" y="6410"/>
                  </a:lnTo>
                  <a:lnTo>
                    <a:pt x="3079" y="6813"/>
                  </a:lnTo>
                  <a:lnTo>
                    <a:pt x="2751" y="7595"/>
                  </a:lnTo>
                  <a:lnTo>
                    <a:pt x="2398" y="8352"/>
                  </a:lnTo>
                  <a:lnTo>
                    <a:pt x="2019" y="9084"/>
                  </a:lnTo>
                  <a:lnTo>
                    <a:pt x="1616" y="9740"/>
                  </a:lnTo>
                  <a:lnTo>
                    <a:pt x="1212" y="10371"/>
                  </a:lnTo>
                  <a:lnTo>
                    <a:pt x="808" y="10926"/>
                  </a:lnTo>
                  <a:lnTo>
                    <a:pt x="405" y="11405"/>
                  </a:lnTo>
                  <a:lnTo>
                    <a:pt x="77" y="11784"/>
                  </a:lnTo>
                  <a:lnTo>
                    <a:pt x="26" y="11860"/>
                  </a:lnTo>
                  <a:lnTo>
                    <a:pt x="1" y="11961"/>
                  </a:lnTo>
                  <a:lnTo>
                    <a:pt x="26" y="12061"/>
                  </a:lnTo>
                  <a:lnTo>
                    <a:pt x="77" y="12137"/>
                  </a:lnTo>
                  <a:lnTo>
                    <a:pt x="177" y="12188"/>
                  </a:lnTo>
                  <a:lnTo>
                    <a:pt x="253" y="12188"/>
                  </a:lnTo>
                  <a:lnTo>
                    <a:pt x="354" y="12162"/>
                  </a:lnTo>
                  <a:lnTo>
                    <a:pt x="430" y="12112"/>
                  </a:lnTo>
                  <a:lnTo>
                    <a:pt x="909" y="11532"/>
                  </a:lnTo>
                  <a:lnTo>
                    <a:pt x="1414" y="10926"/>
                  </a:lnTo>
                  <a:lnTo>
                    <a:pt x="1868" y="10245"/>
                  </a:lnTo>
                  <a:lnTo>
                    <a:pt x="2322" y="9538"/>
                  </a:lnTo>
                  <a:lnTo>
                    <a:pt x="2726" y="8807"/>
                  </a:lnTo>
                  <a:lnTo>
                    <a:pt x="3104" y="8024"/>
                  </a:lnTo>
                  <a:lnTo>
                    <a:pt x="3458" y="7217"/>
                  </a:lnTo>
                  <a:lnTo>
                    <a:pt x="3584" y="6813"/>
                  </a:lnTo>
                  <a:lnTo>
                    <a:pt x="3735" y="6410"/>
                  </a:lnTo>
                  <a:lnTo>
                    <a:pt x="3836" y="6006"/>
                  </a:lnTo>
                  <a:lnTo>
                    <a:pt x="3937" y="5602"/>
                  </a:lnTo>
                  <a:lnTo>
                    <a:pt x="4013" y="5173"/>
                  </a:lnTo>
                  <a:lnTo>
                    <a:pt x="4088" y="4770"/>
                  </a:lnTo>
                  <a:lnTo>
                    <a:pt x="4114" y="4341"/>
                  </a:lnTo>
                  <a:lnTo>
                    <a:pt x="4139" y="3937"/>
                  </a:lnTo>
                  <a:lnTo>
                    <a:pt x="4139" y="3533"/>
                  </a:lnTo>
                  <a:lnTo>
                    <a:pt x="4114" y="3129"/>
                  </a:lnTo>
                  <a:lnTo>
                    <a:pt x="4063" y="2726"/>
                  </a:lnTo>
                  <a:lnTo>
                    <a:pt x="3987" y="2322"/>
                  </a:lnTo>
                  <a:lnTo>
                    <a:pt x="3912" y="1944"/>
                  </a:lnTo>
                  <a:lnTo>
                    <a:pt x="3786" y="1540"/>
                  </a:lnTo>
                  <a:lnTo>
                    <a:pt x="3609" y="1161"/>
                  </a:lnTo>
                  <a:lnTo>
                    <a:pt x="3432" y="808"/>
                  </a:lnTo>
                  <a:lnTo>
                    <a:pt x="3230" y="430"/>
                  </a:lnTo>
                  <a:lnTo>
                    <a:pt x="2978" y="102"/>
                  </a:lnTo>
                  <a:lnTo>
                    <a:pt x="2902" y="26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6286800" y="1238675"/>
              <a:ext cx="247925" cy="247925"/>
            </a:xfrm>
            <a:custGeom>
              <a:avLst/>
              <a:gdLst/>
              <a:ahLst/>
              <a:cxnLst/>
              <a:rect l="l" t="t" r="r" b="b"/>
              <a:pathLst>
                <a:path w="9917" h="9917" extrusionOk="0">
                  <a:moveTo>
                    <a:pt x="4643" y="0"/>
                  </a:moveTo>
                  <a:lnTo>
                    <a:pt x="4340" y="26"/>
                  </a:lnTo>
                  <a:lnTo>
                    <a:pt x="4012" y="76"/>
                  </a:lnTo>
                  <a:lnTo>
                    <a:pt x="3710" y="152"/>
                  </a:lnTo>
                  <a:lnTo>
                    <a:pt x="3432" y="253"/>
                  </a:lnTo>
                  <a:lnTo>
                    <a:pt x="3129" y="354"/>
                  </a:lnTo>
                  <a:lnTo>
                    <a:pt x="2852" y="480"/>
                  </a:lnTo>
                  <a:lnTo>
                    <a:pt x="2599" y="606"/>
                  </a:lnTo>
                  <a:lnTo>
                    <a:pt x="2322" y="757"/>
                  </a:lnTo>
                  <a:lnTo>
                    <a:pt x="2095" y="934"/>
                  </a:lnTo>
                  <a:lnTo>
                    <a:pt x="1843" y="1111"/>
                  </a:lnTo>
                  <a:lnTo>
                    <a:pt x="1615" y="1312"/>
                  </a:lnTo>
                  <a:lnTo>
                    <a:pt x="1414" y="1514"/>
                  </a:lnTo>
                  <a:lnTo>
                    <a:pt x="1212" y="1741"/>
                  </a:lnTo>
                  <a:lnTo>
                    <a:pt x="1035" y="1968"/>
                  </a:lnTo>
                  <a:lnTo>
                    <a:pt x="859" y="2221"/>
                  </a:lnTo>
                  <a:lnTo>
                    <a:pt x="707" y="2473"/>
                  </a:lnTo>
                  <a:lnTo>
                    <a:pt x="556" y="2725"/>
                  </a:lnTo>
                  <a:lnTo>
                    <a:pt x="430" y="3003"/>
                  </a:lnTo>
                  <a:lnTo>
                    <a:pt x="329" y="3280"/>
                  </a:lnTo>
                  <a:lnTo>
                    <a:pt x="228" y="3558"/>
                  </a:lnTo>
                  <a:lnTo>
                    <a:pt x="152" y="3836"/>
                  </a:lnTo>
                  <a:lnTo>
                    <a:pt x="76" y="4138"/>
                  </a:lnTo>
                  <a:lnTo>
                    <a:pt x="51" y="4441"/>
                  </a:lnTo>
                  <a:lnTo>
                    <a:pt x="26" y="4744"/>
                  </a:lnTo>
                  <a:lnTo>
                    <a:pt x="1" y="5047"/>
                  </a:lnTo>
                  <a:lnTo>
                    <a:pt x="26" y="5349"/>
                  </a:lnTo>
                  <a:lnTo>
                    <a:pt x="51" y="5652"/>
                  </a:lnTo>
                  <a:lnTo>
                    <a:pt x="102" y="5955"/>
                  </a:lnTo>
                  <a:lnTo>
                    <a:pt x="177" y="6258"/>
                  </a:lnTo>
                  <a:lnTo>
                    <a:pt x="278" y="6561"/>
                  </a:lnTo>
                  <a:lnTo>
                    <a:pt x="404" y="6863"/>
                  </a:lnTo>
                  <a:lnTo>
                    <a:pt x="455" y="6939"/>
                  </a:lnTo>
                  <a:lnTo>
                    <a:pt x="530" y="6990"/>
                  </a:lnTo>
                  <a:lnTo>
                    <a:pt x="631" y="7015"/>
                  </a:lnTo>
                  <a:lnTo>
                    <a:pt x="732" y="6990"/>
                  </a:lnTo>
                  <a:lnTo>
                    <a:pt x="808" y="6939"/>
                  </a:lnTo>
                  <a:lnTo>
                    <a:pt x="859" y="6863"/>
                  </a:lnTo>
                  <a:lnTo>
                    <a:pt x="859" y="6762"/>
                  </a:lnTo>
                  <a:lnTo>
                    <a:pt x="859" y="6687"/>
                  </a:lnTo>
                  <a:lnTo>
                    <a:pt x="732" y="6409"/>
                  </a:lnTo>
                  <a:lnTo>
                    <a:pt x="657" y="6132"/>
                  </a:lnTo>
                  <a:lnTo>
                    <a:pt x="581" y="5854"/>
                  </a:lnTo>
                  <a:lnTo>
                    <a:pt x="530" y="5577"/>
                  </a:lnTo>
                  <a:lnTo>
                    <a:pt x="505" y="5299"/>
                  </a:lnTo>
                  <a:lnTo>
                    <a:pt x="505" y="5021"/>
                  </a:lnTo>
                  <a:lnTo>
                    <a:pt x="505" y="4769"/>
                  </a:lnTo>
                  <a:lnTo>
                    <a:pt x="530" y="4492"/>
                  </a:lnTo>
                  <a:lnTo>
                    <a:pt x="556" y="4214"/>
                  </a:lnTo>
                  <a:lnTo>
                    <a:pt x="631" y="3962"/>
                  </a:lnTo>
                  <a:lnTo>
                    <a:pt x="682" y="3684"/>
                  </a:lnTo>
                  <a:lnTo>
                    <a:pt x="783" y="3432"/>
                  </a:lnTo>
                  <a:lnTo>
                    <a:pt x="884" y="3180"/>
                  </a:lnTo>
                  <a:lnTo>
                    <a:pt x="985" y="2952"/>
                  </a:lnTo>
                  <a:lnTo>
                    <a:pt x="1111" y="2725"/>
                  </a:lnTo>
                  <a:lnTo>
                    <a:pt x="1262" y="2498"/>
                  </a:lnTo>
                  <a:lnTo>
                    <a:pt x="1414" y="2271"/>
                  </a:lnTo>
                  <a:lnTo>
                    <a:pt x="1590" y="2069"/>
                  </a:lnTo>
                  <a:lnTo>
                    <a:pt x="1767" y="1868"/>
                  </a:lnTo>
                  <a:lnTo>
                    <a:pt x="1969" y="1666"/>
                  </a:lnTo>
                  <a:lnTo>
                    <a:pt x="2171" y="1489"/>
                  </a:lnTo>
                  <a:lnTo>
                    <a:pt x="2372" y="1338"/>
                  </a:lnTo>
                  <a:lnTo>
                    <a:pt x="2599" y="1186"/>
                  </a:lnTo>
                  <a:lnTo>
                    <a:pt x="2827" y="1035"/>
                  </a:lnTo>
                  <a:lnTo>
                    <a:pt x="3054" y="909"/>
                  </a:lnTo>
                  <a:lnTo>
                    <a:pt x="3306" y="808"/>
                  </a:lnTo>
                  <a:lnTo>
                    <a:pt x="3584" y="707"/>
                  </a:lnTo>
                  <a:lnTo>
                    <a:pt x="3836" y="631"/>
                  </a:lnTo>
                  <a:lnTo>
                    <a:pt x="4113" y="555"/>
                  </a:lnTo>
                  <a:lnTo>
                    <a:pt x="4391" y="530"/>
                  </a:lnTo>
                  <a:lnTo>
                    <a:pt x="4669" y="505"/>
                  </a:lnTo>
                  <a:lnTo>
                    <a:pt x="4971" y="480"/>
                  </a:lnTo>
                  <a:lnTo>
                    <a:pt x="5425" y="505"/>
                  </a:lnTo>
                  <a:lnTo>
                    <a:pt x="5880" y="581"/>
                  </a:lnTo>
                  <a:lnTo>
                    <a:pt x="6309" y="682"/>
                  </a:lnTo>
                  <a:lnTo>
                    <a:pt x="6712" y="833"/>
                  </a:lnTo>
                  <a:lnTo>
                    <a:pt x="7091" y="1035"/>
                  </a:lnTo>
                  <a:lnTo>
                    <a:pt x="7469" y="1262"/>
                  </a:lnTo>
                  <a:lnTo>
                    <a:pt x="7797" y="1514"/>
                  </a:lnTo>
                  <a:lnTo>
                    <a:pt x="8125" y="1792"/>
                  </a:lnTo>
                  <a:lnTo>
                    <a:pt x="8403" y="2120"/>
                  </a:lnTo>
                  <a:lnTo>
                    <a:pt x="8680" y="2448"/>
                  </a:lnTo>
                  <a:lnTo>
                    <a:pt x="8907" y="2826"/>
                  </a:lnTo>
                  <a:lnTo>
                    <a:pt x="9084" y="3205"/>
                  </a:lnTo>
                  <a:lnTo>
                    <a:pt x="9235" y="3634"/>
                  </a:lnTo>
                  <a:lnTo>
                    <a:pt x="9336" y="4063"/>
                  </a:lnTo>
                  <a:lnTo>
                    <a:pt x="9412" y="4492"/>
                  </a:lnTo>
                  <a:lnTo>
                    <a:pt x="9437" y="4946"/>
                  </a:lnTo>
                  <a:lnTo>
                    <a:pt x="9412" y="5349"/>
                  </a:lnTo>
                  <a:lnTo>
                    <a:pt x="9362" y="5728"/>
                  </a:lnTo>
                  <a:lnTo>
                    <a:pt x="9286" y="6081"/>
                  </a:lnTo>
                  <a:lnTo>
                    <a:pt x="9185" y="6434"/>
                  </a:lnTo>
                  <a:lnTo>
                    <a:pt x="9059" y="6762"/>
                  </a:lnTo>
                  <a:lnTo>
                    <a:pt x="8907" y="7090"/>
                  </a:lnTo>
                  <a:lnTo>
                    <a:pt x="8731" y="7368"/>
                  </a:lnTo>
                  <a:lnTo>
                    <a:pt x="8529" y="7646"/>
                  </a:lnTo>
                  <a:lnTo>
                    <a:pt x="8302" y="7923"/>
                  </a:lnTo>
                  <a:lnTo>
                    <a:pt x="8075" y="8150"/>
                  </a:lnTo>
                  <a:lnTo>
                    <a:pt x="7822" y="8377"/>
                  </a:lnTo>
                  <a:lnTo>
                    <a:pt x="7545" y="8579"/>
                  </a:lnTo>
                  <a:lnTo>
                    <a:pt x="7267" y="8756"/>
                  </a:lnTo>
                  <a:lnTo>
                    <a:pt x="6990" y="8907"/>
                  </a:lnTo>
                  <a:lnTo>
                    <a:pt x="6687" y="9059"/>
                  </a:lnTo>
                  <a:lnTo>
                    <a:pt x="6359" y="9185"/>
                  </a:lnTo>
                  <a:lnTo>
                    <a:pt x="6031" y="9260"/>
                  </a:lnTo>
                  <a:lnTo>
                    <a:pt x="5728" y="9336"/>
                  </a:lnTo>
                  <a:lnTo>
                    <a:pt x="5375" y="9387"/>
                  </a:lnTo>
                  <a:lnTo>
                    <a:pt x="5047" y="9412"/>
                  </a:lnTo>
                  <a:lnTo>
                    <a:pt x="4719" y="9412"/>
                  </a:lnTo>
                  <a:lnTo>
                    <a:pt x="4391" y="9387"/>
                  </a:lnTo>
                  <a:lnTo>
                    <a:pt x="4038" y="9311"/>
                  </a:lnTo>
                  <a:lnTo>
                    <a:pt x="3710" y="9235"/>
                  </a:lnTo>
                  <a:lnTo>
                    <a:pt x="3407" y="9134"/>
                  </a:lnTo>
                  <a:lnTo>
                    <a:pt x="3079" y="9008"/>
                  </a:lnTo>
                  <a:lnTo>
                    <a:pt x="2776" y="8857"/>
                  </a:lnTo>
                  <a:lnTo>
                    <a:pt x="2473" y="8655"/>
                  </a:lnTo>
                  <a:lnTo>
                    <a:pt x="2171" y="8428"/>
                  </a:lnTo>
                  <a:lnTo>
                    <a:pt x="1893" y="8201"/>
                  </a:lnTo>
                  <a:lnTo>
                    <a:pt x="1641" y="7923"/>
                  </a:lnTo>
                  <a:lnTo>
                    <a:pt x="1388" y="7620"/>
                  </a:lnTo>
                  <a:lnTo>
                    <a:pt x="1313" y="7545"/>
                  </a:lnTo>
                  <a:lnTo>
                    <a:pt x="1237" y="7519"/>
                  </a:lnTo>
                  <a:lnTo>
                    <a:pt x="1136" y="7519"/>
                  </a:lnTo>
                  <a:lnTo>
                    <a:pt x="1035" y="7570"/>
                  </a:lnTo>
                  <a:lnTo>
                    <a:pt x="985" y="7620"/>
                  </a:lnTo>
                  <a:lnTo>
                    <a:pt x="959" y="7721"/>
                  </a:lnTo>
                  <a:lnTo>
                    <a:pt x="959" y="7822"/>
                  </a:lnTo>
                  <a:lnTo>
                    <a:pt x="985" y="7898"/>
                  </a:lnTo>
                  <a:lnTo>
                    <a:pt x="1161" y="8125"/>
                  </a:lnTo>
                  <a:lnTo>
                    <a:pt x="1363" y="8327"/>
                  </a:lnTo>
                  <a:lnTo>
                    <a:pt x="1565" y="8529"/>
                  </a:lnTo>
                  <a:lnTo>
                    <a:pt x="1767" y="8731"/>
                  </a:lnTo>
                  <a:lnTo>
                    <a:pt x="1994" y="8907"/>
                  </a:lnTo>
                  <a:lnTo>
                    <a:pt x="2221" y="9059"/>
                  </a:lnTo>
                  <a:lnTo>
                    <a:pt x="2473" y="9210"/>
                  </a:lnTo>
                  <a:lnTo>
                    <a:pt x="2700" y="9361"/>
                  </a:lnTo>
                  <a:lnTo>
                    <a:pt x="3003" y="9513"/>
                  </a:lnTo>
                  <a:lnTo>
                    <a:pt x="3331" y="9639"/>
                  </a:lnTo>
                  <a:lnTo>
                    <a:pt x="3634" y="9740"/>
                  </a:lnTo>
                  <a:lnTo>
                    <a:pt x="3937" y="9815"/>
                  </a:lnTo>
                  <a:lnTo>
                    <a:pt x="4265" y="9866"/>
                  </a:lnTo>
                  <a:lnTo>
                    <a:pt x="4568" y="9891"/>
                  </a:lnTo>
                  <a:lnTo>
                    <a:pt x="4896" y="9916"/>
                  </a:lnTo>
                  <a:lnTo>
                    <a:pt x="5198" y="9891"/>
                  </a:lnTo>
                  <a:lnTo>
                    <a:pt x="5501" y="9866"/>
                  </a:lnTo>
                  <a:lnTo>
                    <a:pt x="5829" y="9841"/>
                  </a:lnTo>
                  <a:lnTo>
                    <a:pt x="6132" y="9765"/>
                  </a:lnTo>
                  <a:lnTo>
                    <a:pt x="6409" y="9689"/>
                  </a:lnTo>
                  <a:lnTo>
                    <a:pt x="6712" y="9563"/>
                  </a:lnTo>
                  <a:lnTo>
                    <a:pt x="6990" y="9462"/>
                  </a:lnTo>
                  <a:lnTo>
                    <a:pt x="7267" y="9311"/>
                  </a:lnTo>
                  <a:lnTo>
                    <a:pt x="7545" y="9159"/>
                  </a:lnTo>
                  <a:lnTo>
                    <a:pt x="7797" y="9008"/>
                  </a:lnTo>
                  <a:lnTo>
                    <a:pt x="8050" y="8806"/>
                  </a:lnTo>
                  <a:lnTo>
                    <a:pt x="8277" y="8604"/>
                  </a:lnTo>
                  <a:lnTo>
                    <a:pt x="8504" y="8403"/>
                  </a:lnTo>
                  <a:lnTo>
                    <a:pt x="8731" y="8175"/>
                  </a:lnTo>
                  <a:lnTo>
                    <a:pt x="8907" y="7948"/>
                  </a:lnTo>
                  <a:lnTo>
                    <a:pt x="9109" y="7696"/>
                  </a:lnTo>
                  <a:lnTo>
                    <a:pt x="9261" y="7418"/>
                  </a:lnTo>
                  <a:lnTo>
                    <a:pt x="9412" y="7141"/>
                  </a:lnTo>
                  <a:lnTo>
                    <a:pt x="9538" y="6863"/>
                  </a:lnTo>
                  <a:lnTo>
                    <a:pt x="9664" y="6561"/>
                  </a:lnTo>
                  <a:lnTo>
                    <a:pt x="9765" y="6258"/>
                  </a:lnTo>
                  <a:lnTo>
                    <a:pt x="9841" y="5955"/>
                  </a:lnTo>
                  <a:lnTo>
                    <a:pt x="9891" y="5627"/>
                  </a:lnTo>
                  <a:lnTo>
                    <a:pt x="9917" y="5299"/>
                  </a:lnTo>
                  <a:lnTo>
                    <a:pt x="9917" y="4946"/>
                  </a:lnTo>
                  <a:lnTo>
                    <a:pt x="9891" y="4441"/>
                  </a:lnTo>
                  <a:lnTo>
                    <a:pt x="9816" y="3962"/>
                  </a:lnTo>
                  <a:lnTo>
                    <a:pt x="9690" y="3482"/>
                  </a:lnTo>
                  <a:lnTo>
                    <a:pt x="9538" y="3028"/>
                  </a:lnTo>
                  <a:lnTo>
                    <a:pt x="9311" y="2599"/>
                  </a:lnTo>
                  <a:lnTo>
                    <a:pt x="9084" y="2196"/>
                  </a:lnTo>
                  <a:lnTo>
                    <a:pt x="8781" y="1817"/>
                  </a:lnTo>
                  <a:lnTo>
                    <a:pt x="8479" y="1464"/>
                  </a:lnTo>
                  <a:lnTo>
                    <a:pt x="8125" y="1136"/>
                  </a:lnTo>
                  <a:lnTo>
                    <a:pt x="7747" y="858"/>
                  </a:lnTo>
                  <a:lnTo>
                    <a:pt x="7318" y="606"/>
                  </a:lnTo>
                  <a:lnTo>
                    <a:pt x="6889" y="379"/>
                  </a:lnTo>
                  <a:lnTo>
                    <a:pt x="6435" y="227"/>
                  </a:lnTo>
                  <a:lnTo>
                    <a:pt x="5955" y="101"/>
                  </a:lnTo>
                  <a:lnTo>
                    <a:pt x="5476" y="26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55"/>
            <p:cNvSpPr/>
            <p:nvPr/>
          </p:nvSpPr>
          <p:spPr>
            <a:xfrm>
              <a:off x="6333475" y="1281575"/>
              <a:ext cx="130600" cy="161500"/>
            </a:xfrm>
            <a:custGeom>
              <a:avLst/>
              <a:gdLst/>
              <a:ahLst/>
              <a:cxnLst/>
              <a:rect l="l" t="t" r="r" b="b"/>
              <a:pathLst>
                <a:path w="5224" h="6460" extrusionOk="0">
                  <a:moveTo>
                    <a:pt x="4290" y="505"/>
                  </a:moveTo>
                  <a:lnTo>
                    <a:pt x="4290" y="1236"/>
                  </a:lnTo>
                  <a:lnTo>
                    <a:pt x="3836" y="1287"/>
                  </a:lnTo>
                  <a:lnTo>
                    <a:pt x="3407" y="1363"/>
                  </a:lnTo>
                  <a:lnTo>
                    <a:pt x="2978" y="1489"/>
                  </a:lnTo>
                  <a:lnTo>
                    <a:pt x="2549" y="1640"/>
                  </a:lnTo>
                  <a:lnTo>
                    <a:pt x="2120" y="1817"/>
                  </a:lnTo>
                  <a:lnTo>
                    <a:pt x="1742" y="2044"/>
                  </a:lnTo>
                  <a:lnTo>
                    <a:pt x="1338" y="2271"/>
                  </a:lnTo>
                  <a:lnTo>
                    <a:pt x="985" y="2549"/>
                  </a:lnTo>
                  <a:lnTo>
                    <a:pt x="505" y="2069"/>
                  </a:lnTo>
                  <a:lnTo>
                    <a:pt x="909" y="1716"/>
                  </a:lnTo>
                  <a:lnTo>
                    <a:pt x="1338" y="1413"/>
                  </a:lnTo>
                  <a:lnTo>
                    <a:pt x="1792" y="1161"/>
                  </a:lnTo>
                  <a:lnTo>
                    <a:pt x="2246" y="934"/>
                  </a:lnTo>
                  <a:lnTo>
                    <a:pt x="2751" y="757"/>
                  </a:lnTo>
                  <a:lnTo>
                    <a:pt x="3256" y="631"/>
                  </a:lnTo>
                  <a:lnTo>
                    <a:pt x="3760" y="530"/>
                  </a:lnTo>
                  <a:lnTo>
                    <a:pt x="4290" y="505"/>
                  </a:lnTo>
                  <a:close/>
                  <a:moveTo>
                    <a:pt x="3659" y="2448"/>
                  </a:moveTo>
                  <a:lnTo>
                    <a:pt x="3786" y="2473"/>
                  </a:lnTo>
                  <a:lnTo>
                    <a:pt x="3861" y="2523"/>
                  </a:lnTo>
                  <a:lnTo>
                    <a:pt x="3937" y="2624"/>
                  </a:lnTo>
                  <a:lnTo>
                    <a:pt x="3962" y="2750"/>
                  </a:lnTo>
                  <a:lnTo>
                    <a:pt x="3937" y="2877"/>
                  </a:lnTo>
                  <a:lnTo>
                    <a:pt x="3861" y="2977"/>
                  </a:lnTo>
                  <a:lnTo>
                    <a:pt x="3786" y="3028"/>
                  </a:lnTo>
                  <a:lnTo>
                    <a:pt x="3659" y="3053"/>
                  </a:lnTo>
                  <a:lnTo>
                    <a:pt x="3533" y="3028"/>
                  </a:lnTo>
                  <a:lnTo>
                    <a:pt x="3432" y="2952"/>
                  </a:lnTo>
                  <a:lnTo>
                    <a:pt x="3357" y="2851"/>
                  </a:lnTo>
                  <a:lnTo>
                    <a:pt x="3357" y="2750"/>
                  </a:lnTo>
                  <a:lnTo>
                    <a:pt x="3357" y="2649"/>
                  </a:lnTo>
                  <a:lnTo>
                    <a:pt x="3432" y="2549"/>
                  </a:lnTo>
                  <a:lnTo>
                    <a:pt x="3533" y="2473"/>
                  </a:lnTo>
                  <a:lnTo>
                    <a:pt x="3659" y="2448"/>
                  </a:lnTo>
                  <a:close/>
                  <a:moveTo>
                    <a:pt x="2272" y="3684"/>
                  </a:moveTo>
                  <a:lnTo>
                    <a:pt x="2423" y="3709"/>
                  </a:lnTo>
                  <a:lnTo>
                    <a:pt x="2524" y="3785"/>
                  </a:lnTo>
                  <a:lnTo>
                    <a:pt x="2574" y="3886"/>
                  </a:lnTo>
                  <a:lnTo>
                    <a:pt x="2600" y="3987"/>
                  </a:lnTo>
                  <a:lnTo>
                    <a:pt x="2574" y="4113"/>
                  </a:lnTo>
                  <a:lnTo>
                    <a:pt x="2524" y="4214"/>
                  </a:lnTo>
                  <a:lnTo>
                    <a:pt x="2423" y="4264"/>
                  </a:lnTo>
                  <a:lnTo>
                    <a:pt x="2272" y="4315"/>
                  </a:lnTo>
                  <a:lnTo>
                    <a:pt x="2171" y="4290"/>
                  </a:lnTo>
                  <a:lnTo>
                    <a:pt x="2070" y="4214"/>
                  </a:lnTo>
                  <a:lnTo>
                    <a:pt x="1994" y="4113"/>
                  </a:lnTo>
                  <a:lnTo>
                    <a:pt x="1969" y="3987"/>
                  </a:lnTo>
                  <a:lnTo>
                    <a:pt x="1994" y="3886"/>
                  </a:lnTo>
                  <a:lnTo>
                    <a:pt x="2070" y="3785"/>
                  </a:lnTo>
                  <a:lnTo>
                    <a:pt x="2171" y="3709"/>
                  </a:lnTo>
                  <a:lnTo>
                    <a:pt x="2272" y="3684"/>
                  </a:lnTo>
                  <a:close/>
                  <a:moveTo>
                    <a:pt x="4542" y="4315"/>
                  </a:moveTo>
                  <a:lnTo>
                    <a:pt x="4643" y="4390"/>
                  </a:lnTo>
                  <a:lnTo>
                    <a:pt x="4719" y="4466"/>
                  </a:lnTo>
                  <a:lnTo>
                    <a:pt x="4744" y="4618"/>
                  </a:lnTo>
                  <a:lnTo>
                    <a:pt x="4719" y="4744"/>
                  </a:lnTo>
                  <a:lnTo>
                    <a:pt x="4643" y="4819"/>
                  </a:lnTo>
                  <a:lnTo>
                    <a:pt x="4542" y="4895"/>
                  </a:lnTo>
                  <a:lnTo>
                    <a:pt x="4442" y="4920"/>
                  </a:lnTo>
                  <a:lnTo>
                    <a:pt x="4315" y="4895"/>
                  </a:lnTo>
                  <a:lnTo>
                    <a:pt x="4214" y="4819"/>
                  </a:lnTo>
                  <a:lnTo>
                    <a:pt x="4139" y="4744"/>
                  </a:lnTo>
                  <a:lnTo>
                    <a:pt x="4114" y="4618"/>
                  </a:lnTo>
                  <a:lnTo>
                    <a:pt x="4164" y="4466"/>
                  </a:lnTo>
                  <a:lnTo>
                    <a:pt x="4214" y="4390"/>
                  </a:lnTo>
                  <a:lnTo>
                    <a:pt x="4315" y="4315"/>
                  </a:lnTo>
                  <a:close/>
                  <a:moveTo>
                    <a:pt x="4290" y="1716"/>
                  </a:moveTo>
                  <a:lnTo>
                    <a:pt x="4290" y="2271"/>
                  </a:lnTo>
                  <a:lnTo>
                    <a:pt x="4189" y="2170"/>
                  </a:lnTo>
                  <a:lnTo>
                    <a:pt x="4088" y="2094"/>
                  </a:lnTo>
                  <a:lnTo>
                    <a:pt x="3987" y="2019"/>
                  </a:lnTo>
                  <a:lnTo>
                    <a:pt x="3886" y="1993"/>
                  </a:lnTo>
                  <a:lnTo>
                    <a:pt x="3760" y="1968"/>
                  </a:lnTo>
                  <a:lnTo>
                    <a:pt x="3533" y="1968"/>
                  </a:lnTo>
                  <a:lnTo>
                    <a:pt x="3407" y="1993"/>
                  </a:lnTo>
                  <a:lnTo>
                    <a:pt x="3306" y="2044"/>
                  </a:lnTo>
                  <a:lnTo>
                    <a:pt x="3205" y="2094"/>
                  </a:lnTo>
                  <a:lnTo>
                    <a:pt x="3104" y="2170"/>
                  </a:lnTo>
                  <a:lnTo>
                    <a:pt x="3029" y="2271"/>
                  </a:lnTo>
                  <a:lnTo>
                    <a:pt x="2953" y="2372"/>
                  </a:lnTo>
                  <a:lnTo>
                    <a:pt x="2902" y="2473"/>
                  </a:lnTo>
                  <a:lnTo>
                    <a:pt x="2877" y="2599"/>
                  </a:lnTo>
                  <a:lnTo>
                    <a:pt x="2852" y="2750"/>
                  </a:lnTo>
                  <a:lnTo>
                    <a:pt x="2877" y="2877"/>
                  </a:lnTo>
                  <a:lnTo>
                    <a:pt x="2902" y="3003"/>
                  </a:lnTo>
                  <a:lnTo>
                    <a:pt x="2953" y="3129"/>
                  </a:lnTo>
                  <a:lnTo>
                    <a:pt x="3029" y="3230"/>
                  </a:lnTo>
                  <a:lnTo>
                    <a:pt x="3104" y="3331"/>
                  </a:lnTo>
                  <a:lnTo>
                    <a:pt x="3205" y="3406"/>
                  </a:lnTo>
                  <a:lnTo>
                    <a:pt x="3306" y="3457"/>
                  </a:lnTo>
                  <a:lnTo>
                    <a:pt x="3407" y="3507"/>
                  </a:lnTo>
                  <a:lnTo>
                    <a:pt x="3533" y="3533"/>
                  </a:lnTo>
                  <a:lnTo>
                    <a:pt x="3760" y="3533"/>
                  </a:lnTo>
                  <a:lnTo>
                    <a:pt x="3886" y="3507"/>
                  </a:lnTo>
                  <a:lnTo>
                    <a:pt x="3987" y="3482"/>
                  </a:lnTo>
                  <a:lnTo>
                    <a:pt x="4088" y="3406"/>
                  </a:lnTo>
                  <a:lnTo>
                    <a:pt x="4189" y="3331"/>
                  </a:lnTo>
                  <a:lnTo>
                    <a:pt x="4290" y="3230"/>
                  </a:lnTo>
                  <a:lnTo>
                    <a:pt x="4290" y="3835"/>
                  </a:lnTo>
                  <a:lnTo>
                    <a:pt x="4139" y="3886"/>
                  </a:lnTo>
                  <a:lnTo>
                    <a:pt x="4013" y="3936"/>
                  </a:lnTo>
                  <a:lnTo>
                    <a:pt x="3886" y="4012"/>
                  </a:lnTo>
                  <a:lnTo>
                    <a:pt x="3811" y="4113"/>
                  </a:lnTo>
                  <a:lnTo>
                    <a:pt x="3735" y="4239"/>
                  </a:lnTo>
                  <a:lnTo>
                    <a:pt x="3685" y="4365"/>
                  </a:lnTo>
                  <a:lnTo>
                    <a:pt x="3659" y="4491"/>
                  </a:lnTo>
                  <a:lnTo>
                    <a:pt x="3634" y="4618"/>
                  </a:lnTo>
                  <a:lnTo>
                    <a:pt x="3659" y="4744"/>
                  </a:lnTo>
                  <a:lnTo>
                    <a:pt x="3685" y="4870"/>
                  </a:lnTo>
                  <a:lnTo>
                    <a:pt x="3735" y="4996"/>
                  </a:lnTo>
                  <a:lnTo>
                    <a:pt x="3811" y="5097"/>
                  </a:lnTo>
                  <a:lnTo>
                    <a:pt x="3886" y="5198"/>
                  </a:lnTo>
                  <a:lnTo>
                    <a:pt x="4013" y="5299"/>
                  </a:lnTo>
                  <a:lnTo>
                    <a:pt x="4139" y="5349"/>
                  </a:lnTo>
                  <a:lnTo>
                    <a:pt x="4290" y="5400"/>
                  </a:lnTo>
                  <a:lnTo>
                    <a:pt x="4290" y="5854"/>
                  </a:lnTo>
                  <a:lnTo>
                    <a:pt x="2902" y="4466"/>
                  </a:lnTo>
                  <a:lnTo>
                    <a:pt x="3003" y="4340"/>
                  </a:lnTo>
                  <a:lnTo>
                    <a:pt x="3054" y="4189"/>
                  </a:lnTo>
                  <a:lnTo>
                    <a:pt x="3079" y="4037"/>
                  </a:lnTo>
                  <a:lnTo>
                    <a:pt x="3079" y="3911"/>
                  </a:lnTo>
                  <a:lnTo>
                    <a:pt x="3054" y="3785"/>
                  </a:lnTo>
                  <a:lnTo>
                    <a:pt x="3003" y="3659"/>
                  </a:lnTo>
                  <a:lnTo>
                    <a:pt x="2928" y="3533"/>
                  </a:lnTo>
                  <a:lnTo>
                    <a:pt x="2852" y="3432"/>
                  </a:lnTo>
                  <a:lnTo>
                    <a:pt x="2751" y="3356"/>
                  </a:lnTo>
                  <a:lnTo>
                    <a:pt x="2625" y="3280"/>
                  </a:lnTo>
                  <a:lnTo>
                    <a:pt x="2499" y="3230"/>
                  </a:lnTo>
                  <a:lnTo>
                    <a:pt x="2373" y="3205"/>
                  </a:lnTo>
                  <a:lnTo>
                    <a:pt x="2221" y="3205"/>
                  </a:lnTo>
                  <a:lnTo>
                    <a:pt x="2095" y="3230"/>
                  </a:lnTo>
                  <a:lnTo>
                    <a:pt x="1944" y="3280"/>
                  </a:lnTo>
                  <a:lnTo>
                    <a:pt x="1792" y="3356"/>
                  </a:lnTo>
                  <a:lnTo>
                    <a:pt x="1338" y="2877"/>
                  </a:lnTo>
                  <a:lnTo>
                    <a:pt x="1666" y="2649"/>
                  </a:lnTo>
                  <a:lnTo>
                    <a:pt x="1994" y="2448"/>
                  </a:lnTo>
                  <a:lnTo>
                    <a:pt x="2373" y="2246"/>
                  </a:lnTo>
                  <a:lnTo>
                    <a:pt x="2726" y="2094"/>
                  </a:lnTo>
                  <a:lnTo>
                    <a:pt x="3104" y="1968"/>
                  </a:lnTo>
                  <a:lnTo>
                    <a:pt x="3483" y="1842"/>
                  </a:lnTo>
                  <a:lnTo>
                    <a:pt x="3886" y="1766"/>
                  </a:lnTo>
                  <a:lnTo>
                    <a:pt x="4290" y="1716"/>
                  </a:lnTo>
                  <a:close/>
                  <a:moveTo>
                    <a:pt x="4341" y="0"/>
                  </a:moveTo>
                  <a:lnTo>
                    <a:pt x="3760" y="51"/>
                  </a:lnTo>
                  <a:lnTo>
                    <a:pt x="3180" y="152"/>
                  </a:lnTo>
                  <a:lnTo>
                    <a:pt x="2625" y="303"/>
                  </a:lnTo>
                  <a:lnTo>
                    <a:pt x="2070" y="480"/>
                  </a:lnTo>
                  <a:lnTo>
                    <a:pt x="1540" y="732"/>
                  </a:lnTo>
                  <a:lnTo>
                    <a:pt x="1035" y="1035"/>
                  </a:lnTo>
                  <a:lnTo>
                    <a:pt x="581" y="1363"/>
                  </a:lnTo>
                  <a:lnTo>
                    <a:pt x="127" y="1741"/>
                  </a:lnTo>
                  <a:lnTo>
                    <a:pt x="76" y="1817"/>
                  </a:lnTo>
                  <a:lnTo>
                    <a:pt x="26" y="1892"/>
                  </a:lnTo>
                  <a:lnTo>
                    <a:pt x="1" y="1968"/>
                  </a:lnTo>
                  <a:lnTo>
                    <a:pt x="1" y="2044"/>
                  </a:lnTo>
                  <a:lnTo>
                    <a:pt x="1" y="2145"/>
                  </a:lnTo>
                  <a:lnTo>
                    <a:pt x="26" y="2221"/>
                  </a:lnTo>
                  <a:lnTo>
                    <a:pt x="51" y="2296"/>
                  </a:lnTo>
                  <a:lnTo>
                    <a:pt x="127" y="2372"/>
                  </a:lnTo>
                  <a:lnTo>
                    <a:pt x="1515" y="3760"/>
                  </a:lnTo>
                  <a:lnTo>
                    <a:pt x="1489" y="3886"/>
                  </a:lnTo>
                  <a:lnTo>
                    <a:pt x="1489" y="3987"/>
                  </a:lnTo>
                  <a:lnTo>
                    <a:pt x="1489" y="4088"/>
                  </a:lnTo>
                  <a:lnTo>
                    <a:pt x="1515" y="4189"/>
                  </a:lnTo>
                  <a:lnTo>
                    <a:pt x="1590" y="4390"/>
                  </a:lnTo>
                  <a:lnTo>
                    <a:pt x="1717" y="4542"/>
                  </a:lnTo>
                  <a:lnTo>
                    <a:pt x="1893" y="4693"/>
                  </a:lnTo>
                  <a:lnTo>
                    <a:pt x="2070" y="4769"/>
                  </a:lnTo>
                  <a:lnTo>
                    <a:pt x="2171" y="4794"/>
                  </a:lnTo>
                  <a:lnTo>
                    <a:pt x="2398" y="4794"/>
                  </a:lnTo>
                  <a:lnTo>
                    <a:pt x="2499" y="4769"/>
                  </a:lnTo>
                  <a:lnTo>
                    <a:pt x="4114" y="6359"/>
                  </a:lnTo>
                  <a:lnTo>
                    <a:pt x="4189" y="6434"/>
                  </a:lnTo>
                  <a:lnTo>
                    <a:pt x="4315" y="6459"/>
                  </a:lnTo>
                  <a:lnTo>
                    <a:pt x="4416" y="6459"/>
                  </a:lnTo>
                  <a:lnTo>
                    <a:pt x="4542" y="6434"/>
                  </a:lnTo>
                  <a:lnTo>
                    <a:pt x="4643" y="6384"/>
                  </a:lnTo>
                  <a:lnTo>
                    <a:pt x="4719" y="6283"/>
                  </a:lnTo>
                  <a:lnTo>
                    <a:pt x="4770" y="6182"/>
                  </a:lnTo>
                  <a:lnTo>
                    <a:pt x="4770" y="6081"/>
                  </a:lnTo>
                  <a:lnTo>
                    <a:pt x="4770" y="5324"/>
                  </a:lnTo>
                  <a:lnTo>
                    <a:pt x="4896" y="5274"/>
                  </a:lnTo>
                  <a:lnTo>
                    <a:pt x="4971" y="5198"/>
                  </a:lnTo>
                  <a:lnTo>
                    <a:pt x="5047" y="5122"/>
                  </a:lnTo>
                  <a:lnTo>
                    <a:pt x="5123" y="5021"/>
                  </a:lnTo>
                  <a:lnTo>
                    <a:pt x="5199" y="4819"/>
                  </a:lnTo>
                  <a:lnTo>
                    <a:pt x="5224" y="4618"/>
                  </a:lnTo>
                  <a:lnTo>
                    <a:pt x="5199" y="4390"/>
                  </a:lnTo>
                  <a:lnTo>
                    <a:pt x="5123" y="4214"/>
                  </a:lnTo>
                  <a:lnTo>
                    <a:pt x="5047" y="4113"/>
                  </a:lnTo>
                  <a:lnTo>
                    <a:pt x="4971" y="4037"/>
                  </a:lnTo>
                  <a:lnTo>
                    <a:pt x="4896" y="3961"/>
                  </a:lnTo>
                  <a:lnTo>
                    <a:pt x="4770" y="3886"/>
                  </a:lnTo>
                  <a:lnTo>
                    <a:pt x="4770" y="429"/>
                  </a:lnTo>
                  <a:lnTo>
                    <a:pt x="4770" y="353"/>
                  </a:lnTo>
                  <a:lnTo>
                    <a:pt x="4744" y="278"/>
                  </a:lnTo>
                  <a:lnTo>
                    <a:pt x="4694" y="202"/>
                  </a:lnTo>
                  <a:lnTo>
                    <a:pt x="4643" y="126"/>
                  </a:lnTo>
                  <a:lnTo>
                    <a:pt x="4568" y="76"/>
                  </a:lnTo>
                  <a:lnTo>
                    <a:pt x="4492" y="25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57"/>
          <p:cNvSpPr txBox="1">
            <a:spLocks noGrp="1"/>
          </p:cNvSpPr>
          <p:nvPr>
            <p:ph type="title"/>
          </p:nvPr>
        </p:nvSpPr>
        <p:spPr>
          <a:xfrm>
            <a:off x="6840000" y="541147"/>
            <a:ext cx="2253600" cy="369073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PHAN </a:t>
            </a:r>
            <a:r>
              <a:rPr lang="en" dirty="0">
                <a:solidFill>
                  <a:schemeClr val="bg2"/>
                </a:solidFill>
              </a:rPr>
              <a:t>QUYEN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EA93D-E5B6-1C54-9047-8C712602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90" y="0"/>
            <a:ext cx="6784371" cy="5143500"/>
          </a:xfrm>
          <a:prstGeom prst="rect">
            <a:avLst/>
          </a:prstGeom>
        </p:spPr>
      </p:pic>
      <p:grpSp>
        <p:nvGrpSpPr>
          <p:cNvPr id="3418" name="Google Shape;3418;p57"/>
          <p:cNvGrpSpPr/>
          <p:nvPr/>
        </p:nvGrpSpPr>
        <p:grpSpPr>
          <a:xfrm>
            <a:off x="6584496" y="4269341"/>
            <a:ext cx="844976" cy="835062"/>
            <a:chOff x="7680850" y="262225"/>
            <a:chExt cx="1193300" cy="1179300"/>
          </a:xfrm>
        </p:grpSpPr>
        <p:sp>
          <p:nvSpPr>
            <p:cNvPr id="3419" name="Google Shape;3419;p57"/>
            <p:cNvSpPr/>
            <p:nvPr/>
          </p:nvSpPr>
          <p:spPr>
            <a:xfrm>
              <a:off x="7680850" y="262225"/>
              <a:ext cx="1193300" cy="1179300"/>
            </a:xfrm>
            <a:custGeom>
              <a:avLst/>
              <a:gdLst/>
              <a:ahLst/>
              <a:cxnLst/>
              <a:rect l="l" t="t" r="r" b="b"/>
              <a:pathLst>
                <a:path w="47732" h="47172" extrusionOk="0">
                  <a:moveTo>
                    <a:pt x="10055" y="1"/>
                  </a:moveTo>
                  <a:lnTo>
                    <a:pt x="9675" y="41"/>
                  </a:lnTo>
                  <a:lnTo>
                    <a:pt x="9295" y="81"/>
                  </a:lnTo>
                  <a:lnTo>
                    <a:pt x="8915" y="121"/>
                  </a:lnTo>
                  <a:lnTo>
                    <a:pt x="8535" y="181"/>
                  </a:lnTo>
                  <a:lnTo>
                    <a:pt x="8156" y="261"/>
                  </a:lnTo>
                  <a:lnTo>
                    <a:pt x="7776" y="361"/>
                  </a:lnTo>
                  <a:lnTo>
                    <a:pt x="7396" y="461"/>
                  </a:lnTo>
                  <a:lnTo>
                    <a:pt x="7036" y="580"/>
                  </a:lnTo>
                  <a:lnTo>
                    <a:pt x="6677" y="720"/>
                  </a:lnTo>
                  <a:lnTo>
                    <a:pt x="6317" y="860"/>
                  </a:lnTo>
                  <a:lnTo>
                    <a:pt x="5977" y="1000"/>
                  </a:lnTo>
                  <a:lnTo>
                    <a:pt x="5637" y="1160"/>
                  </a:lnTo>
                  <a:lnTo>
                    <a:pt x="5317" y="1340"/>
                  </a:lnTo>
                  <a:lnTo>
                    <a:pt x="4978" y="1520"/>
                  </a:lnTo>
                  <a:lnTo>
                    <a:pt x="4658" y="1720"/>
                  </a:lnTo>
                  <a:lnTo>
                    <a:pt x="4358" y="1940"/>
                  </a:lnTo>
                  <a:lnTo>
                    <a:pt x="4058" y="2159"/>
                  </a:lnTo>
                  <a:lnTo>
                    <a:pt x="3758" y="2379"/>
                  </a:lnTo>
                  <a:lnTo>
                    <a:pt x="3459" y="2619"/>
                  </a:lnTo>
                  <a:lnTo>
                    <a:pt x="3179" y="2879"/>
                  </a:lnTo>
                  <a:lnTo>
                    <a:pt x="2919" y="3139"/>
                  </a:lnTo>
                  <a:lnTo>
                    <a:pt x="2659" y="3399"/>
                  </a:lnTo>
                  <a:lnTo>
                    <a:pt x="2399" y="3679"/>
                  </a:lnTo>
                  <a:lnTo>
                    <a:pt x="2159" y="3978"/>
                  </a:lnTo>
                  <a:lnTo>
                    <a:pt x="1940" y="4278"/>
                  </a:lnTo>
                  <a:lnTo>
                    <a:pt x="1680" y="4638"/>
                  </a:lnTo>
                  <a:lnTo>
                    <a:pt x="1440" y="5018"/>
                  </a:lnTo>
                  <a:lnTo>
                    <a:pt x="1220" y="5377"/>
                  </a:lnTo>
                  <a:lnTo>
                    <a:pt x="1040" y="5737"/>
                  </a:lnTo>
                  <a:lnTo>
                    <a:pt x="860" y="6097"/>
                  </a:lnTo>
                  <a:lnTo>
                    <a:pt x="700" y="6457"/>
                  </a:lnTo>
                  <a:lnTo>
                    <a:pt x="560" y="6837"/>
                  </a:lnTo>
                  <a:lnTo>
                    <a:pt x="440" y="7216"/>
                  </a:lnTo>
                  <a:lnTo>
                    <a:pt x="341" y="7596"/>
                  </a:lnTo>
                  <a:lnTo>
                    <a:pt x="261" y="7976"/>
                  </a:lnTo>
                  <a:lnTo>
                    <a:pt x="181" y="8356"/>
                  </a:lnTo>
                  <a:lnTo>
                    <a:pt x="121" y="8755"/>
                  </a:lnTo>
                  <a:lnTo>
                    <a:pt x="81" y="9175"/>
                  </a:lnTo>
                  <a:lnTo>
                    <a:pt x="41" y="9595"/>
                  </a:lnTo>
                  <a:lnTo>
                    <a:pt x="1" y="10474"/>
                  </a:lnTo>
                  <a:lnTo>
                    <a:pt x="1" y="11194"/>
                  </a:lnTo>
                  <a:lnTo>
                    <a:pt x="21" y="11913"/>
                  </a:lnTo>
                  <a:lnTo>
                    <a:pt x="61" y="12613"/>
                  </a:lnTo>
                  <a:lnTo>
                    <a:pt x="121" y="13333"/>
                  </a:lnTo>
                  <a:lnTo>
                    <a:pt x="201" y="14032"/>
                  </a:lnTo>
                  <a:lnTo>
                    <a:pt x="281" y="14732"/>
                  </a:lnTo>
                  <a:lnTo>
                    <a:pt x="381" y="15431"/>
                  </a:lnTo>
                  <a:lnTo>
                    <a:pt x="520" y="16131"/>
                  </a:lnTo>
                  <a:lnTo>
                    <a:pt x="640" y="16830"/>
                  </a:lnTo>
                  <a:lnTo>
                    <a:pt x="800" y="17530"/>
                  </a:lnTo>
                  <a:lnTo>
                    <a:pt x="960" y="18230"/>
                  </a:lnTo>
                  <a:lnTo>
                    <a:pt x="1160" y="18909"/>
                  </a:lnTo>
                  <a:lnTo>
                    <a:pt x="1340" y="19589"/>
                  </a:lnTo>
                  <a:lnTo>
                    <a:pt x="1560" y="20288"/>
                  </a:lnTo>
                  <a:lnTo>
                    <a:pt x="1760" y="20968"/>
                  </a:lnTo>
                  <a:lnTo>
                    <a:pt x="2000" y="21647"/>
                  </a:lnTo>
                  <a:lnTo>
                    <a:pt x="2499" y="22987"/>
                  </a:lnTo>
                  <a:lnTo>
                    <a:pt x="3019" y="24326"/>
                  </a:lnTo>
                  <a:lnTo>
                    <a:pt x="3599" y="25645"/>
                  </a:lnTo>
                  <a:lnTo>
                    <a:pt x="4198" y="26964"/>
                  </a:lnTo>
                  <a:lnTo>
                    <a:pt x="4818" y="28263"/>
                  </a:lnTo>
                  <a:lnTo>
                    <a:pt x="5477" y="29562"/>
                  </a:lnTo>
                  <a:lnTo>
                    <a:pt x="6137" y="30842"/>
                  </a:lnTo>
                  <a:lnTo>
                    <a:pt x="6837" y="32101"/>
                  </a:lnTo>
                  <a:lnTo>
                    <a:pt x="7496" y="33300"/>
                  </a:lnTo>
                  <a:lnTo>
                    <a:pt x="8176" y="34479"/>
                  </a:lnTo>
                  <a:lnTo>
                    <a:pt x="8895" y="35659"/>
                  </a:lnTo>
                  <a:lnTo>
                    <a:pt x="9635" y="36818"/>
                  </a:lnTo>
                  <a:lnTo>
                    <a:pt x="10394" y="37957"/>
                  </a:lnTo>
                  <a:lnTo>
                    <a:pt x="10794" y="38517"/>
                  </a:lnTo>
                  <a:lnTo>
                    <a:pt x="11214" y="39057"/>
                  </a:lnTo>
                  <a:lnTo>
                    <a:pt x="11634" y="39596"/>
                  </a:lnTo>
                  <a:lnTo>
                    <a:pt x="12073" y="40116"/>
                  </a:lnTo>
                  <a:lnTo>
                    <a:pt x="12513" y="40656"/>
                  </a:lnTo>
                  <a:lnTo>
                    <a:pt x="12973" y="41155"/>
                  </a:lnTo>
                  <a:lnTo>
                    <a:pt x="13392" y="41615"/>
                  </a:lnTo>
                  <a:lnTo>
                    <a:pt x="13852" y="42075"/>
                  </a:lnTo>
                  <a:lnTo>
                    <a:pt x="14312" y="42514"/>
                  </a:lnTo>
                  <a:lnTo>
                    <a:pt x="14772" y="42974"/>
                  </a:lnTo>
                  <a:lnTo>
                    <a:pt x="15271" y="43394"/>
                  </a:lnTo>
                  <a:lnTo>
                    <a:pt x="15771" y="43814"/>
                  </a:lnTo>
                  <a:lnTo>
                    <a:pt x="16271" y="44213"/>
                  </a:lnTo>
                  <a:lnTo>
                    <a:pt x="16790" y="44613"/>
                  </a:lnTo>
                  <a:lnTo>
                    <a:pt x="17330" y="44973"/>
                  </a:lnTo>
                  <a:lnTo>
                    <a:pt x="17890" y="45333"/>
                  </a:lnTo>
                  <a:lnTo>
                    <a:pt x="18449" y="45653"/>
                  </a:lnTo>
                  <a:lnTo>
                    <a:pt x="19009" y="45952"/>
                  </a:lnTo>
                  <a:lnTo>
                    <a:pt x="19589" y="46232"/>
                  </a:lnTo>
                  <a:lnTo>
                    <a:pt x="20188" y="46472"/>
                  </a:lnTo>
                  <a:lnTo>
                    <a:pt x="20788" y="46672"/>
                  </a:lnTo>
                  <a:lnTo>
                    <a:pt x="21407" y="46852"/>
                  </a:lnTo>
                  <a:lnTo>
                    <a:pt x="21827" y="46952"/>
                  </a:lnTo>
                  <a:lnTo>
                    <a:pt x="22227" y="47032"/>
                  </a:lnTo>
                  <a:lnTo>
                    <a:pt x="22827" y="47112"/>
                  </a:lnTo>
                  <a:lnTo>
                    <a:pt x="23426" y="47152"/>
                  </a:lnTo>
                  <a:lnTo>
                    <a:pt x="24046" y="47172"/>
                  </a:lnTo>
                  <a:lnTo>
                    <a:pt x="24645" y="47172"/>
                  </a:lnTo>
                  <a:lnTo>
                    <a:pt x="25265" y="47132"/>
                  </a:lnTo>
                  <a:lnTo>
                    <a:pt x="25865" y="47052"/>
                  </a:lnTo>
                  <a:lnTo>
                    <a:pt x="26484" y="46952"/>
                  </a:lnTo>
                  <a:lnTo>
                    <a:pt x="27084" y="46832"/>
                  </a:lnTo>
                  <a:lnTo>
                    <a:pt x="27684" y="46672"/>
                  </a:lnTo>
                  <a:lnTo>
                    <a:pt x="28263" y="46512"/>
                  </a:lnTo>
                  <a:lnTo>
                    <a:pt x="28863" y="46312"/>
                  </a:lnTo>
                  <a:lnTo>
                    <a:pt x="29422" y="46092"/>
                  </a:lnTo>
                  <a:lnTo>
                    <a:pt x="29982" y="45852"/>
                  </a:lnTo>
                  <a:lnTo>
                    <a:pt x="30542" y="45593"/>
                  </a:lnTo>
                  <a:lnTo>
                    <a:pt x="31061" y="45333"/>
                  </a:lnTo>
                  <a:lnTo>
                    <a:pt x="31581" y="45033"/>
                  </a:lnTo>
                  <a:lnTo>
                    <a:pt x="32041" y="44753"/>
                  </a:lnTo>
                  <a:lnTo>
                    <a:pt x="32481" y="44453"/>
                  </a:lnTo>
                  <a:lnTo>
                    <a:pt x="32920" y="44133"/>
                  </a:lnTo>
                  <a:lnTo>
                    <a:pt x="33360" y="43814"/>
                  </a:lnTo>
                  <a:lnTo>
                    <a:pt x="33780" y="43474"/>
                  </a:lnTo>
                  <a:lnTo>
                    <a:pt x="34199" y="43114"/>
                  </a:lnTo>
                  <a:lnTo>
                    <a:pt x="34599" y="42754"/>
                  </a:lnTo>
                  <a:lnTo>
                    <a:pt x="34999" y="42375"/>
                  </a:lnTo>
                  <a:lnTo>
                    <a:pt x="35399" y="41995"/>
                  </a:lnTo>
                  <a:lnTo>
                    <a:pt x="35779" y="41595"/>
                  </a:lnTo>
                  <a:lnTo>
                    <a:pt x="36158" y="41195"/>
                  </a:lnTo>
                  <a:lnTo>
                    <a:pt x="36518" y="40776"/>
                  </a:lnTo>
                  <a:lnTo>
                    <a:pt x="37218" y="39916"/>
                  </a:lnTo>
                  <a:lnTo>
                    <a:pt x="37897" y="39037"/>
                  </a:lnTo>
                  <a:lnTo>
                    <a:pt x="38557" y="38117"/>
                  </a:lnTo>
                  <a:lnTo>
                    <a:pt x="39156" y="37198"/>
                  </a:lnTo>
                  <a:lnTo>
                    <a:pt x="39756" y="36238"/>
                  </a:lnTo>
                  <a:lnTo>
                    <a:pt x="40316" y="35279"/>
                  </a:lnTo>
                  <a:lnTo>
                    <a:pt x="40855" y="34320"/>
                  </a:lnTo>
                  <a:lnTo>
                    <a:pt x="41355" y="33340"/>
                  </a:lnTo>
                  <a:lnTo>
                    <a:pt x="41855" y="32381"/>
                  </a:lnTo>
                  <a:lnTo>
                    <a:pt x="42314" y="31421"/>
                  </a:lnTo>
                  <a:lnTo>
                    <a:pt x="42874" y="30162"/>
                  </a:lnTo>
                  <a:lnTo>
                    <a:pt x="43414" y="28903"/>
                  </a:lnTo>
                  <a:lnTo>
                    <a:pt x="43913" y="27624"/>
                  </a:lnTo>
                  <a:lnTo>
                    <a:pt x="44413" y="26344"/>
                  </a:lnTo>
                  <a:lnTo>
                    <a:pt x="44873" y="25065"/>
                  </a:lnTo>
                  <a:lnTo>
                    <a:pt x="45333" y="23766"/>
                  </a:lnTo>
                  <a:lnTo>
                    <a:pt x="45752" y="22467"/>
                  </a:lnTo>
                  <a:lnTo>
                    <a:pt x="46172" y="21148"/>
                  </a:lnTo>
                  <a:lnTo>
                    <a:pt x="46452" y="20288"/>
                  </a:lnTo>
                  <a:lnTo>
                    <a:pt x="46692" y="19429"/>
                  </a:lnTo>
                  <a:lnTo>
                    <a:pt x="46932" y="18569"/>
                  </a:lnTo>
                  <a:lnTo>
                    <a:pt x="47131" y="17710"/>
                  </a:lnTo>
                  <a:lnTo>
                    <a:pt x="47331" y="16850"/>
                  </a:lnTo>
                  <a:lnTo>
                    <a:pt x="47471" y="15991"/>
                  </a:lnTo>
                  <a:lnTo>
                    <a:pt x="47591" y="15131"/>
                  </a:lnTo>
                  <a:lnTo>
                    <a:pt x="47671" y="14272"/>
                  </a:lnTo>
                  <a:lnTo>
                    <a:pt x="47711" y="13413"/>
                  </a:lnTo>
                  <a:lnTo>
                    <a:pt x="47731" y="12993"/>
                  </a:lnTo>
                  <a:lnTo>
                    <a:pt x="47711" y="12553"/>
                  </a:lnTo>
                  <a:lnTo>
                    <a:pt x="47691" y="12133"/>
                  </a:lnTo>
                  <a:lnTo>
                    <a:pt x="47651" y="11694"/>
                  </a:lnTo>
                  <a:lnTo>
                    <a:pt x="47611" y="11274"/>
                  </a:lnTo>
                  <a:lnTo>
                    <a:pt x="47551" y="10834"/>
                  </a:lnTo>
                  <a:lnTo>
                    <a:pt x="47471" y="10394"/>
                  </a:lnTo>
                  <a:lnTo>
                    <a:pt x="47391" y="9975"/>
                  </a:lnTo>
                  <a:lnTo>
                    <a:pt x="47271" y="9535"/>
                  </a:lnTo>
                  <a:lnTo>
                    <a:pt x="47151" y="9115"/>
                  </a:lnTo>
                  <a:lnTo>
                    <a:pt x="47012" y="8675"/>
                  </a:lnTo>
                  <a:lnTo>
                    <a:pt x="46872" y="8256"/>
                  </a:lnTo>
                  <a:lnTo>
                    <a:pt x="46692" y="7816"/>
                  </a:lnTo>
                  <a:lnTo>
                    <a:pt x="46512" y="7376"/>
                  </a:lnTo>
                  <a:lnTo>
                    <a:pt x="46332" y="7036"/>
                  </a:lnTo>
                  <a:lnTo>
                    <a:pt x="46152" y="6677"/>
                  </a:lnTo>
                  <a:lnTo>
                    <a:pt x="45952" y="6337"/>
                  </a:lnTo>
                  <a:lnTo>
                    <a:pt x="45752" y="5997"/>
                  </a:lnTo>
                  <a:lnTo>
                    <a:pt x="45512" y="5677"/>
                  </a:lnTo>
                  <a:lnTo>
                    <a:pt x="45293" y="5358"/>
                  </a:lnTo>
                  <a:lnTo>
                    <a:pt x="45053" y="5058"/>
                  </a:lnTo>
                  <a:lnTo>
                    <a:pt x="44793" y="4758"/>
                  </a:lnTo>
                  <a:lnTo>
                    <a:pt x="44533" y="4458"/>
                  </a:lnTo>
                  <a:lnTo>
                    <a:pt x="44253" y="4178"/>
                  </a:lnTo>
                  <a:lnTo>
                    <a:pt x="43973" y="3898"/>
                  </a:lnTo>
                  <a:lnTo>
                    <a:pt x="43674" y="3639"/>
                  </a:lnTo>
                  <a:lnTo>
                    <a:pt x="43374" y="3379"/>
                  </a:lnTo>
                  <a:lnTo>
                    <a:pt x="43074" y="3139"/>
                  </a:lnTo>
                  <a:lnTo>
                    <a:pt x="42754" y="2919"/>
                  </a:lnTo>
                  <a:lnTo>
                    <a:pt x="42434" y="2699"/>
                  </a:lnTo>
                  <a:lnTo>
                    <a:pt x="42095" y="2479"/>
                  </a:lnTo>
                  <a:lnTo>
                    <a:pt x="41755" y="2279"/>
                  </a:lnTo>
                  <a:lnTo>
                    <a:pt x="41415" y="2080"/>
                  </a:lnTo>
                  <a:lnTo>
                    <a:pt x="41055" y="1900"/>
                  </a:lnTo>
                  <a:lnTo>
                    <a:pt x="40695" y="1740"/>
                  </a:lnTo>
                  <a:lnTo>
                    <a:pt x="40336" y="1580"/>
                  </a:lnTo>
                  <a:lnTo>
                    <a:pt x="39976" y="1440"/>
                  </a:lnTo>
                  <a:lnTo>
                    <a:pt x="39596" y="1320"/>
                  </a:lnTo>
                  <a:lnTo>
                    <a:pt x="39216" y="1200"/>
                  </a:lnTo>
                  <a:lnTo>
                    <a:pt x="38837" y="1100"/>
                  </a:lnTo>
                  <a:lnTo>
                    <a:pt x="38457" y="1000"/>
                  </a:lnTo>
                  <a:lnTo>
                    <a:pt x="38057" y="920"/>
                  </a:lnTo>
                  <a:lnTo>
                    <a:pt x="37677" y="860"/>
                  </a:lnTo>
                  <a:lnTo>
                    <a:pt x="37278" y="820"/>
                  </a:lnTo>
                  <a:lnTo>
                    <a:pt x="36878" y="780"/>
                  </a:lnTo>
                  <a:lnTo>
                    <a:pt x="36478" y="760"/>
                  </a:lnTo>
                  <a:lnTo>
                    <a:pt x="35519" y="760"/>
                  </a:lnTo>
                  <a:lnTo>
                    <a:pt x="35039" y="800"/>
                  </a:lnTo>
                  <a:lnTo>
                    <a:pt x="34599" y="860"/>
                  </a:lnTo>
                  <a:lnTo>
                    <a:pt x="34160" y="940"/>
                  </a:lnTo>
                  <a:lnTo>
                    <a:pt x="33740" y="1040"/>
                  </a:lnTo>
                  <a:lnTo>
                    <a:pt x="33320" y="1160"/>
                  </a:lnTo>
                  <a:lnTo>
                    <a:pt x="32920" y="1280"/>
                  </a:lnTo>
                  <a:lnTo>
                    <a:pt x="32541" y="1440"/>
                  </a:lnTo>
                  <a:lnTo>
                    <a:pt x="32161" y="1600"/>
                  </a:lnTo>
                  <a:lnTo>
                    <a:pt x="31781" y="1800"/>
                  </a:lnTo>
                  <a:lnTo>
                    <a:pt x="31421" y="2000"/>
                  </a:lnTo>
                  <a:lnTo>
                    <a:pt x="31081" y="2199"/>
                  </a:lnTo>
                  <a:lnTo>
                    <a:pt x="30742" y="2439"/>
                  </a:lnTo>
                  <a:lnTo>
                    <a:pt x="30422" y="2679"/>
                  </a:lnTo>
                  <a:lnTo>
                    <a:pt x="30102" y="2939"/>
                  </a:lnTo>
                  <a:lnTo>
                    <a:pt x="29782" y="3219"/>
                  </a:lnTo>
                  <a:lnTo>
                    <a:pt x="29482" y="3499"/>
                  </a:lnTo>
                  <a:lnTo>
                    <a:pt x="29183" y="3778"/>
                  </a:lnTo>
                  <a:lnTo>
                    <a:pt x="28903" y="4098"/>
                  </a:lnTo>
                  <a:lnTo>
                    <a:pt x="28343" y="4738"/>
                  </a:lnTo>
                  <a:lnTo>
                    <a:pt x="27803" y="5397"/>
                  </a:lnTo>
                  <a:lnTo>
                    <a:pt x="27284" y="6117"/>
                  </a:lnTo>
                  <a:lnTo>
                    <a:pt x="26764" y="6837"/>
                  </a:lnTo>
                  <a:lnTo>
                    <a:pt x="26284" y="7596"/>
                  </a:lnTo>
                  <a:lnTo>
                    <a:pt x="25805" y="8356"/>
                  </a:lnTo>
                  <a:lnTo>
                    <a:pt x="25245" y="9215"/>
                  </a:lnTo>
                  <a:lnTo>
                    <a:pt x="24945" y="9655"/>
                  </a:lnTo>
                  <a:lnTo>
                    <a:pt x="24645" y="10055"/>
                  </a:lnTo>
                  <a:lnTo>
                    <a:pt x="24346" y="10474"/>
                  </a:lnTo>
                  <a:lnTo>
                    <a:pt x="24006" y="10854"/>
                  </a:lnTo>
                  <a:lnTo>
                    <a:pt x="23666" y="11234"/>
                  </a:lnTo>
                  <a:lnTo>
                    <a:pt x="23306" y="11594"/>
                  </a:lnTo>
                  <a:lnTo>
                    <a:pt x="22827" y="10414"/>
                  </a:lnTo>
                  <a:lnTo>
                    <a:pt x="22327" y="9235"/>
                  </a:lnTo>
                  <a:lnTo>
                    <a:pt x="21807" y="8056"/>
                  </a:lnTo>
                  <a:lnTo>
                    <a:pt x="21527" y="7496"/>
                  </a:lnTo>
                  <a:lnTo>
                    <a:pt x="21228" y="6917"/>
                  </a:lnTo>
                  <a:lnTo>
                    <a:pt x="20928" y="6357"/>
                  </a:lnTo>
                  <a:lnTo>
                    <a:pt x="20608" y="5817"/>
                  </a:lnTo>
                  <a:lnTo>
                    <a:pt x="20268" y="5298"/>
                  </a:lnTo>
                  <a:lnTo>
                    <a:pt x="19908" y="4778"/>
                  </a:lnTo>
                  <a:lnTo>
                    <a:pt x="19529" y="4278"/>
                  </a:lnTo>
                  <a:lnTo>
                    <a:pt x="19129" y="3798"/>
                  </a:lnTo>
                  <a:lnTo>
                    <a:pt x="18689" y="3339"/>
                  </a:lnTo>
                  <a:lnTo>
                    <a:pt x="18229" y="2899"/>
                  </a:lnTo>
                  <a:lnTo>
                    <a:pt x="17950" y="2639"/>
                  </a:lnTo>
                  <a:lnTo>
                    <a:pt x="17650" y="2399"/>
                  </a:lnTo>
                  <a:lnTo>
                    <a:pt x="17330" y="2159"/>
                  </a:lnTo>
                  <a:lnTo>
                    <a:pt x="17030" y="1940"/>
                  </a:lnTo>
                  <a:lnTo>
                    <a:pt x="16690" y="1740"/>
                  </a:lnTo>
                  <a:lnTo>
                    <a:pt x="16371" y="1540"/>
                  </a:lnTo>
                  <a:lnTo>
                    <a:pt x="16031" y="1340"/>
                  </a:lnTo>
                  <a:lnTo>
                    <a:pt x="15691" y="1160"/>
                  </a:lnTo>
                  <a:lnTo>
                    <a:pt x="15331" y="1000"/>
                  </a:lnTo>
                  <a:lnTo>
                    <a:pt x="14971" y="860"/>
                  </a:lnTo>
                  <a:lnTo>
                    <a:pt x="14612" y="720"/>
                  </a:lnTo>
                  <a:lnTo>
                    <a:pt x="14252" y="580"/>
                  </a:lnTo>
                  <a:lnTo>
                    <a:pt x="13892" y="481"/>
                  </a:lnTo>
                  <a:lnTo>
                    <a:pt x="13512" y="361"/>
                  </a:lnTo>
                  <a:lnTo>
                    <a:pt x="13133" y="281"/>
                  </a:lnTo>
                  <a:lnTo>
                    <a:pt x="12753" y="201"/>
                  </a:lnTo>
                  <a:lnTo>
                    <a:pt x="12373" y="141"/>
                  </a:lnTo>
                  <a:lnTo>
                    <a:pt x="11993" y="81"/>
                  </a:lnTo>
                  <a:lnTo>
                    <a:pt x="11614" y="41"/>
                  </a:lnTo>
                  <a:lnTo>
                    <a:pt x="11214" y="21"/>
                  </a:lnTo>
                  <a:lnTo>
                    <a:pt x="1083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57"/>
            <p:cNvSpPr/>
            <p:nvPr/>
          </p:nvSpPr>
          <p:spPr>
            <a:xfrm>
              <a:off x="8078600" y="1004275"/>
              <a:ext cx="449250" cy="258375"/>
            </a:xfrm>
            <a:custGeom>
              <a:avLst/>
              <a:gdLst/>
              <a:ahLst/>
              <a:cxnLst/>
              <a:rect l="l" t="t" r="r" b="b"/>
              <a:pathLst>
                <a:path w="17970" h="10335" extrusionOk="0">
                  <a:moveTo>
                    <a:pt x="2659" y="260"/>
                  </a:moveTo>
                  <a:lnTo>
                    <a:pt x="2979" y="280"/>
                  </a:lnTo>
                  <a:lnTo>
                    <a:pt x="3299" y="320"/>
                  </a:lnTo>
                  <a:lnTo>
                    <a:pt x="3579" y="380"/>
                  </a:lnTo>
                  <a:lnTo>
                    <a:pt x="3838" y="440"/>
                  </a:lnTo>
                  <a:lnTo>
                    <a:pt x="4338" y="600"/>
                  </a:lnTo>
                  <a:lnTo>
                    <a:pt x="4838" y="780"/>
                  </a:lnTo>
                  <a:lnTo>
                    <a:pt x="5817" y="1180"/>
                  </a:lnTo>
                  <a:lnTo>
                    <a:pt x="6737" y="1539"/>
                  </a:lnTo>
                  <a:lnTo>
                    <a:pt x="7216" y="1719"/>
                  </a:lnTo>
                  <a:lnTo>
                    <a:pt x="7696" y="1879"/>
                  </a:lnTo>
                  <a:lnTo>
                    <a:pt x="8076" y="1979"/>
                  </a:lnTo>
                  <a:lnTo>
                    <a:pt x="8436" y="2059"/>
                  </a:lnTo>
                  <a:lnTo>
                    <a:pt x="8795" y="2119"/>
                  </a:lnTo>
                  <a:lnTo>
                    <a:pt x="9135" y="2139"/>
                  </a:lnTo>
                  <a:lnTo>
                    <a:pt x="9475" y="2159"/>
                  </a:lnTo>
                  <a:lnTo>
                    <a:pt x="9795" y="2139"/>
                  </a:lnTo>
                  <a:lnTo>
                    <a:pt x="10115" y="2099"/>
                  </a:lnTo>
                  <a:lnTo>
                    <a:pt x="10414" y="2059"/>
                  </a:lnTo>
                  <a:lnTo>
                    <a:pt x="10754" y="1959"/>
                  </a:lnTo>
                  <a:lnTo>
                    <a:pt x="11074" y="1839"/>
                  </a:lnTo>
                  <a:lnTo>
                    <a:pt x="11394" y="1699"/>
                  </a:lnTo>
                  <a:lnTo>
                    <a:pt x="11694" y="1519"/>
                  </a:lnTo>
                  <a:lnTo>
                    <a:pt x="12133" y="1240"/>
                  </a:lnTo>
                  <a:lnTo>
                    <a:pt x="12573" y="1020"/>
                  </a:lnTo>
                  <a:lnTo>
                    <a:pt x="12973" y="820"/>
                  </a:lnTo>
                  <a:lnTo>
                    <a:pt x="13373" y="660"/>
                  </a:lnTo>
                  <a:lnTo>
                    <a:pt x="13772" y="520"/>
                  </a:lnTo>
                  <a:lnTo>
                    <a:pt x="14132" y="420"/>
                  </a:lnTo>
                  <a:lnTo>
                    <a:pt x="14492" y="380"/>
                  </a:lnTo>
                  <a:lnTo>
                    <a:pt x="14832" y="340"/>
                  </a:lnTo>
                  <a:lnTo>
                    <a:pt x="15171" y="360"/>
                  </a:lnTo>
                  <a:lnTo>
                    <a:pt x="15491" y="400"/>
                  </a:lnTo>
                  <a:lnTo>
                    <a:pt x="15791" y="480"/>
                  </a:lnTo>
                  <a:lnTo>
                    <a:pt x="16091" y="600"/>
                  </a:lnTo>
                  <a:lnTo>
                    <a:pt x="16371" y="740"/>
                  </a:lnTo>
                  <a:lnTo>
                    <a:pt x="16651" y="940"/>
                  </a:lnTo>
                  <a:lnTo>
                    <a:pt x="16890" y="1160"/>
                  </a:lnTo>
                  <a:lnTo>
                    <a:pt x="17150" y="1400"/>
                  </a:lnTo>
                  <a:lnTo>
                    <a:pt x="17310" y="1619"/>
                  </a:lnTo>
                  <a:lnTo>
                    <a:pt x="17430" y="1859"/>
                  </a:lnTo>
                  <a:lnTo>
                    <a:pt x="17530" y="2119"/>
                  </a:lnTo>
                  <a:lnTo>
                    <a:pt x="17610" y="2379"/>
                  </a:lnTo>
                  <a:lnTo>
                    <a:pt x="17670" y="2679"/>
                  </a:lnTo>
                  <a:lnTo>
                    <a:pt x="17690" y="2959"/>
                  </a:lnTo>
                  <a:lnTo>
                    <a:pt x="17690" y="3278"/>
                  </a:lnTo>
                  <a:lnTo>
                    <a:pt x="17690" y="3578"/>
                  </a:lnTo>
                  <a:lnTo>
                    <a:pt x="17650" y="3898"/>
                  </a:lnTo>
                  <a:lnTo>
                    <a:pt x="17610" y="4198"/>
                  </a:lnTo>
                  <a:lnTo>
                    <a:pt x="17550" y="4498"/>
                  </a:lnTo>
                  <a:lnTo>
                    <a:pt x="17470" y="4797"/>
                  </a:lnTo>
                  <a:lnTo>
                    <a:pt x="17390" y="5077"/>
                  </a:lnTo>
                  <a:lnTo>
                    <a:pt x="17290" y="5337"/>
                  </a:lnTo>
                  <a:lnTo>
                    <a:pt x="17190" y="5577"/>
                  </a:lnTo>
                  <a:lnTo>
                    <a:pt x="17090" y="5817"/>
                  </a:lnTo>
                  <a:lnTo>
                    <a:pt x="16950" y="6077"/>
                  </a:lnTo>
                  <a:lnTo>
                    <a:pt x="16790" y="6316"/>
                  </a:lnTo>
                  <a:lnTo>
                    <a:pt x="16631" y="6556"/>
                  </a:lnTo>
                  <a:lnTo>
                    <a:pt x="16451" y="6796"/>
                  </a:lnTo>
                  <a:lnTo>
                    <a:pt x="16271" y="7016"/>
                  </a:lnTo>
                  <a:lnTo>
                    <a:pt x="16071" y="7216"/>
                  </a:lnTo>
                  <a:lnTo>
                    <a:pt x="15871" y="7436"/>
                  </a:lnTo>
                  <a:lnTo>
                    <a:pt x="15671" y="7636"/>
                  </a:lnTo>
                  <a:lnTo>
                    <a:pt x="15211" y="7995"/>
                  </a:lnTo>
                  <a:lnTo>
                    <a:pt x="14732" y="8335"/>
                  </a:lnTo>
                  <a:lnTo>
                    <a:pt x="14212" y="8655"/>
                  </a:lnTo>
                  <a:lnTo>
                    <a:pt x="13672" y="8935"/>
                  </a:lnTo>
                  <a:lnTo>
                    <a:pt x="13113" y="9175"/>
                  </a:lnTo>
                  <a:lnTo>
                    <a:pt x="12553" y="9395"/>
                  </a:lnTo>
                  <a:lnTo>
                    <a:pt x="11973" y="9574"/>
                  </a:lnTo>
                  <a:lnTo>
                    <a:pt x="11394" y="9734"/>
                  </a:lnTo>
                  <a:lnTo>
                    <a:pt x="10814" y="9854"/>
                  </a:lnTo>
                  <a:lnTo>
                    <a:pt x="10235" y="9954"/>
                  </a:lnTo>
                  <a:lnTo>
                    <a:pt x="9655" y="10014"/>
                  </a:lnTo>
                  <a:lnTo>
                    <a:pt x="9095" y="10054"/>
                  </a:lnTo>
                  <a:lnTo>
                    <a:pt x="8516" y="10054"/>
                  </a:lnTo>
                  <a:lnTo>
                    <a:pt x="7916" y="10014"/>
                  </a:lnTo>
                  <a:lnTo>
                    <a:pt x="7296" y="9954"/>
                  </a:lnTo>
                  <a:lnTo>
                    <a:pt x="6657" y="9834"/>
                  </a:lnTo>
                  <a:lnTo>
                    <a:pt x="6017" y="9694"/>
                  </a:lnTo>
                  <a:lnTo>
                    <a:pt x="5358" y="9515"/>
                  </a:lnTo>
                  <a:lnTo>
                    <a:pt x="4718" y="9295"/>
                  </a:lnTo>
                  <a:lnTo>
                    <a:pt x="4098" y="9035"/>
                  </a:lnTo>
                  <a:lnTo>
                    <a:pt x="3499" y="8755"/>
                  </a:lnTo>
                  <a:lnTo>
                    <a:pt x="3219" y="8595"/>
                  </a:lnTo>
                  <a:lnTo>
                    <a:pt x="2939" y="8415"/>
                  </a:lnTo>
                  <a:lnTo>
                    <a:pt x="2679" y="8235"/>
                  </a:lnTo>
                  <a:lnTo>
                    <a:pt x="2419" y="8055"/>
                  </a:lnTo>
                  <a:lnTo>
                    <a:pt x="2160" y="7856"/>
                  </a:lnTo>
                  <a:lnTo>
                    <a:pt x="1940" y="7656"/>
                  </a:lnTo>
                  <a:lnTo>
                    <a:pt x="1720" y="7436"/>
                  </a:lnTo>
                  <a:lnTo>
                    <a:pt x="1500" y="7216"/>
                  </a:lnTo>
                  <a:lnTo>
                    <a:pt x="1320" y="6976"/>
                  </a:lnTo>
                  <a:lnTo>
                    <a:pt x="1140" y="6736"/>
                  </a:lnTo>
                  <a:lnTo>
                    <a:pt x="980" y="6476"/>
                  </a:lnTo>
                  <a:lnTo>
                    <a:pt x="860" y="6217"/>
                  </a:lnTo>
                  <a:lnTo>
                    <a:pt x="740" y="5937"/>
                  </a:lnTo>
                  <a:lnTo>
                    <a:pt x="640" y="5657"/>
                  </a:lnTo>
                  <a:lnTo>
                    <a:pt x="521" y="5237"/>
                  </a:lnTo>
                  <a:lnTo>
                    <a:pt x="401" y="4797"/>
                  </a:lnTo>
                  <a:lnTo>
                    <a:pt x="321" y="4338"/>
                  </a:lnTo>
                  <a:lnTo>
                    <a:pt x="281" y="4098"/>
                  </a:lnTo>
                  <a:lnTo>
                    <a:pt x="281" y="3858"/>
                  </a:lnTo>
                  <a:lnTo>
                    <a:pt x="281" y="3518"/>
                  </a:lnTo>
                  <a:lnTo>
                    <a:pt x="321" y="3098"/>
                  </a:lnTo>
                  <a:lnTo>
                    <a:pt x="401" y="2659"/>
                  </a:lnTo>
                  <a:lnTo>
                    <a:pt x="521" y="2219"/>
                  </a:lnTo>
                  <a:lnTo>
                    <a:pt x="660" y="1779"/>
                  </a:lnTo>
                  <a:lnTo>
                    <a:pt x="840" y="1380"/>
                  </a:lnTo>
                  <a:lnTo>
                    <a:pt x="940" y="1180"/>
                  </a:lnTo>
                  <a:lnTo>
                    <a:pt x="1040" y="1020"/>
                  </a:lnTo>
                  <a:lnTo>
                    <a:pt x="1160" y="860"/>
                  </a:lnTo>
                  <a:lnTo>
                    <a:pt x="1280" y="740"/>
                  </a:lnTo>
                  <a:lnTo>
                    <a:pt x="1440" y="620"/>
                  </a:lnTo>
                  <a:lnTo>
                    <a:pt x="1580" y="500"/>
                  </a:lnTo>
                  <a:lnTo>
                    <a:pt x="1760" y="420"/>
                  </a:lnTo>
                  <a:lnTo>
                    <a:pt x="1920" y="360"/>
                  </a:lnTo>
                  <a:lnTo>
                    <a:pt x="2100" y="320"/>
                  </a:lnTo>
                  <a:lnTo>
                    <a:pt x="2299" y="280"/>
                  </a:lnTo>
                  <a:lnTo>
                    <a:pt x="2479" y="260"/>
                  </a:lnTo>
                  <a:close/>
                  <a:moveTo>
                    <a:pt x="2359" y="0"/>
                  </a:moveTo>
                  <a:lnTo>
                    <a:pt x="2160" y="40"/>
                  </a:lnTo>
                  <a:lnTo>
                    <a:pt x="1960" y="80"/>
                  </a:lnTo>
                  <a:lnTo>
                    <a:pt x="1780" y="120"/>
                  </a:lnTo>
                  <a:lnTo>
                    <a:pt x="1600" y="200"/>
                  </a:lnTo>
                  <a:lnTo>
                    <a:pt x="1420" y="300"/>
                  </a:lnTo>
                  <a:lnTo>
                    <a:pt x="1260" y="400"/>
                  </a:lnTo>
                  <a:lnTo>
                    <a:pt x="1100" y="540"/>
                  </a:lnTo>
                  <a:lnTo>
                    <a:pt x="960" y="680"/>
                  </a:lnTo>
                  <a:lnTo>
                    <a:pt x="840" y="840"/>
                  </a:lnTo>
                  <a:lnTo>
                    <a:pt x="720" y="1020"/>
                  </a:lnTo>
                  <a:lnTo>
                    <a:pt x="620" y="1220"/>
                  </a:lnTo>
                  <a:lnTo>
                    <a:pt x="521" y="1440"/>
                  </a:lnTo>
                  <a:lnTo>
                    <a:pt x="421" y="1659"/>
                  </a:lnTo>
                  <a:lnTo>
                    <a:pt x="261" y="2119"/>
                  </a:lnTo>
                  <a:lnTo>
                    <a:pt x="141" y="2599"/>
                  </a:lnTo>
                  <a:lnTo>
                    <a:pt x="61" y="3059"/>
                  </a:lnTo>
                  <a:lnTo>
                    <a:pt x="1" y="3498"/>
                  </a:lnTo>
                  <a:lnTo>
                    <a:pt x="1" y="3878"/>
                  </a:lnTo>
                  <a:lnTo>
                    <a:pt x="21" y="4118"/>
                  </a:lnTo>
                  <a:lnTo>
                    <a:pt x="41" y="4378"/>
                  </a:lnTo>
                  <a:lnTo>
                    <a:pt x="141" y="4857"/>
                  </a:lnTo>
                  <a:lnTo>
                    <a:pt x="241" y="5317"/>
                  </a:lnTo>
                  <a:lnTo>
                    <a:pt x="381" y="5737"/>
                  </a:lnTo>
                  <a:lnTo>
                    <a:pt x="481" y="6037"/>
                  </a:lnTo>
                  <a:lnTo>
                    <a:pt x="600" y="6316"/>
                  </a:lnTo>
                  <a:lnTo>
                    <a:pt x="740" y="6596"/>
                  </a:lnTo>
                  <a:lnTo>
                    <a:pt x="900" y="6856"/>
                  </a:lnTo>
                  <a:lnTo>
                    <a:pt x="1080" y="7116"/>
                  </a:lnTo>
                  <a:lnTo>
                    <a:pt x="1260" y="7356"/>
                  </a:lnTo>
                  <a:lnTo>
                    <a:pt x="1460" y="7576"/>
                  </a:lnTo>
                  <a:lnTo>
                    <a:pt x="1680" y="7796"/>
                  </a:lnTo>
                  <a:lnTo>
                    <a:pt x="1920" y="8015"/>
                  </a:lnTo>
                  <a:lnTo>
                    <a:pt x="2160" y="8215"/>
                  </a:lnTo>
                  <a:lnTo>
                    <a:pt x="2419" y="8415"/>
                  </a:lnTo>
                  <a:lnTo>
                    <a:pt x="2679" y="8595"/>
                  </a:lnTo>
                  <a:lnTo>
                    <a:pt x="2959" y="8775"/>
                  </a:lnTo>
                  <a:lnTo>
                    <a:pt x="3239" y="8935"/>
                  </a:lnTo>
                  <a:lnTo>
                    <a:pt x="3838" y="9235"/>
                  </a:lnTo>
                  <a:lnTo>
                    <a:pt x="4458" y="9495"/>
                  </a:lnTo>
                  <a:lnTo>
                    <a:pt x="5078" y="9714"/>
                  </a:lnTo>
                  <a:lnTo>
                    <a:pt x="5717" y="9914"/>
                  </a:lnTo>
                  <a:lnTo>
                    <a:pt x="6357" y="10054"/>
                  </a:lnTo>
                  <a:lnTo>
                    <a:pt x="6997" y="10174"/>
                  </a:lnTo>
                  <a:lnTo>
                    <a:pt x="7596" y="10254"/>
                  </a:lnTo>
                  <a:lnTo>
                    <a:pt x="8196" y="10314"/>
                  </a:lnTo>
                  <a:lnTo>
                    <a:pt x="8775" y="10334"/>
                  </a:lnTo>
                  <a:lnTo>
                    <a:pt x="9095" y="10314"/>
                  </a:lnTo>
                  <a:lnTo>
                    <a:pt x="9675" y="10294"/>
                  </a:lnTo>
                  <a:lnTo>
                    <a:pt x="10274" y="10214"/>
                  </a:lnTo>
                  <a:lnTo>
                    <a:pt x="10874" y="10114"/>
                  </a:lnTo>
                  <a:lnTo>
                    <a:pt x="11474" y="9994"/>
                  </a:lnTo>
                  <a:lnTo>
                    <a:pt x="12073" y="9834"/>
                  </a:lnTo>
                  <a:lnTo>
                    <a:pt x="12653" y="9634"/>
                  </a:lnTo>
                  <a:lnTo>
                    <a:pt x="13253" y="9415"/>
                  </a:lnTo>
                  <a:lnTo>
                    <a:pt x="13812" y="9155"/>
                  </a:lnTo>
                  <a:lnTo>
                    <a:pt x="14372" y="8875"/>
                  </a:lnTo>
                  <a:lnTo>
                    <a:pt x="14892" y="8555"/>
                  </a:lnTo>
                  <a:lnTo>
                    <a:pt x="15391" y="8195"/>
                  </a:lnTo>
                  <a:lnTo>
                    <a:pt x="15851" y="7816"/>
                  </a:lnTo>
                  <a:lnTo>
                    <a:pt x="16071" y="7616"/>
                  </a:lnTo>
                  <a:lnTo>
                    <a:pt x="16291" y="7396"/>
                  </a:lnTo>
                  <a:lnTo>
                    <a:pt x="16491" y="7176"/>
                  </a:lnTo>
                  <a:lnTo>
                    <a:pt x="16671" y="6936"/>
                  </a:lnTo>
                  <a:lnTo>
                    <a:pt x="16850" y="6696"/>
                  </a:lnTo>
                  <a:lnTo>
                    <a:pt x="17030" y="6456"/>
                  </a:lnTo>
                  <a:lnTo>
                    <a:pt x="17190" y="6197"/>
                  </a:lnTo>
                  <a:lnTo>
                    <a:pt x="17330" y="5937"/>
                  </a:lnTo>
                  <a:lnTo>
                    <a:pt x="17430" y="5697"/>
                  </a:lnTo>
                  <a:lnTo>
                    <a:pt x="17550" y="5417"/>
                  </a:lnTo>
                  <a:lnTo>
                    <a:pt x="17650" y="5137"/>
                  </a:lnTo>
                  <a:lnTo>
                    <a:pt x="17730" y="4837"/>
                  </a:lnTo>
                  <a:lnTo>
                    <a:pt x="17810" y="4518"/>
                  </a:lnTo>
                  <a:lnTo>
                    <a:pt x="17890" y="4198"/>
                  </a:lnTo>
                  <a:lnTo>
                    <a:pt x="17930" y="3878"/>
                  </a:lnTo>
                  <a:lnTo>
                    <a:pt x="17950" y="3558"/>
                  </a:lnTo>
                  <a:lnTo>
                    <a:pt x="17970" y="3218"/>
                  </a:lnTo>
                  <a:lnTo>
                    <a:pt x="17950" y="2899"/>
                  </a:lnTo>
                  <a:lnTo>
                    <a:pt x="17930" y="2579"/>
                  </a:lnTo>
                  <a:lnTo>
                    <a:pt x="17870" y="2279"/>
                  </a:lnTo>
                  <a:lnTo>
                    <a:pt x="17790" y="1999"/>
                  </a:lnTo>
                  <a:lnTo>
                    <a:pt x="17670" y="1719"/>
                  </a:lnTo>
                  <a:lnTo>
                    <a:pt x="17530" y="1460"/>
                  </a:lnTo>
                  <a:lnTo>
                    <a:pt x="17350" y="1240"/>
                  </a:lnTo>
                  <a:lnTo>
                    <a:pt x="17090" y="960"/>
                  </a:lnTo>
                  <a:lnTo>
                    <a:pt x="16810" y="720"/>
                  </a:lnTo>
                  <a:lnTo>
                    <a:pt x="16511" y="520"/>
                  </a:lnTo>
                  <a:lnTo>
                    <a:pt x="16211" y="360"/>
                  </a:lnTo>
                  <a:lnTo>
                    <a:pt x="15891" y="220"/>
                  </a:lnTo>
                  <a:lnTo>
                    <a:pt x="15571" y="140"/>
                  </a:lnTo>
                  <a:lnTo>
                    <a:pt x="15231" y="80"/>
                  </a:lnTo>
                  <a:lnTo>
                    <a:pt x="14872" y="60"/>
                  </a:lnTo>
                  <a:lnTo>
                    <a:pt x="14512" y="80"/>
                  </a:lnTo>
                  <a:lnTo>
                    <a:pt x="14132" y="140"/>
                  </a:lnTo>
                  <a:lnTo>
                    <a:pt x="13732" y="240"/>
                  </a:lnTo>
                  <a:lnTo>
                    <a:pt x="13333" y="380"/>
                  </a:lnTo>
                  <a:lnTo>
                    <a:pt x="12913" y="540"/>
                  </a:lnTo>
                  <a:lnTo>
                    <a:pt x="12473" y="760"/>
                  </a:lnTo>
                  <a:lnTo>
                    <a:pt x="12013" y="1000"/>
                  </a:lnTo>
                  <a:lnTo>
                    <a:pt x="11554" y="1280"/>
                  </a:lnTo>
                  <a:lnTo>
                    <a:pt x="11274" y="1460"/>
                  </a:lnTo>
                  <a:lnTo>
                    <a:pt x="10974" y="1579"/>
                  </a:lnTo>
                  <a:lnTo>
                    <a:pt x="10674" y="1699"/>
                  </a:lnTo>
                  <a:lnTo>
                    <a:pt x="10354" y="1779"/>
                  </a:lnTo>
                  <a:lnTo>
                    <a:pt x="10075" y="1839"/>
                  </a:lnTo>
                  <a:lnTo>
                    <a:pt x="9775" y="1879"/>
                  </a:lnTo>
                  <a:lnTo>
                    <a:pt x="9155" y="1879"/>
                  </a:lnTo>
                  <a:lnTo>
                    <a:pt x="8815" y="1839"/>
                  </a:lnTo>
                  <a:lnTo>
                    <a:pt x="8496" y="1799"/>
                  </a:lnTo>
                  <a:lnTo>
                    <a:pt x="8136" y="1719"/>
                  </a:lnTo>
                  <a:lnTo>
                    <a:pt x="7776" y="1619"/>
                  </a:lnTo>
                  <a:lnTo>
                    <a:pt x="7316" y="1460"/>
                  </a:lnTo>
                  <a:lnTo>
                    <a:pt x="6837" y="1300"/>
                  </a:lnTo>
                  <a:lnTo>
                    <a:pt x="5917" y="920"/>
                  </a:lnTo>
                  <a:lnTo>
                    <a:pt x="4938" y="520"/>
                  </a:lnTo>
                  <a:lnTo>
                    <a:pt x="4418" y="340"/>
                  </a:lnTo>
                  <a:lnTo>
                    <a:pt x="3918" y="180"/>
                  </a:lnTo>
                  <a:lnTo>
                    <a:pt x="3619" y="100"/>
                  </a:lnTo>
                  <a:lnTo>
                    <a:pt x="3299" y="40"/>
                  </a:lnTo>
                  <a:lnTo>
                    <a:pt x="29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57"/>
            <p:cNvSpPr/>
            <p:nvPr/>
          </p:nvSpPr>
          <p:spPr>
            <a:xfrm>
              <a:off x="8229525" y="548050"/>
              <a:ext cx="39000" cy="37500"/>
            </a:xfrm>
            <a:custGeom>
              <a:avLst/>
              <a:gdLst/>
              <a:ahLst/>
              <a:cxnLst/>
              <a:rect l="l" t="t" r="r" b="b"/>
              <a:pathLst>
                <a:path w="1560" h="1500" extrusionOk="0">
                  <a:moveTo>
                    <a:pt x="1379" y="1"/>
                  </a:moveTo>
                  <a:lnTo>
                    <a:pt x="0" y="1300"/>
                  </a:lnTo>
                  <a:lnTo>
                    <a:pt x="200" y="1500"/>
                  </a:lnTo>
                  <a:lnTo>
                    <a:pt x="1559" y="201"/>
                  </a:lnTo>
                  <a:lnTo>
                    <a:pt x="13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57"/>
            <p:cNvSpPr/>
            <p:nvPr/>
          </p:nvSpPr>
          <p:spPr>
            <a:xfrm>
              <a:off x="8241500" y="864350"/>
              <a:ext cx="72000" cy="110475"/>
            </a:xfrm>
            <a:custGeom>
              <a:avLst/>
              <a:gdLst/>
              <a:ahLst/>
              <a:cxnLst/>
              <a:rect l="l" t="t" r="r" b="b"/>
              <a:pathLst>
                <a:path w="2880" h="4419" extrusionOk="0">
                  <a:moveTo>
                    <a:pt x="2319" y="1"/>
                  </a:moveTo>
                  <a:lnTo>
                    <a:pt x="2239" y="21"/>
                  </a:lnTo>
                  <a:lnTo>
                    <a:pt x="2139" y="81"/>
                  </a:lnTo>
                  <a:lnTo>
                    <a:pt x="2040" y="141"/>
                  </a:lnTo>
                  <a:lnTo>
                    <a:pt x="1940" y="261"/>
                  </a:lnTo>
                  <a:lnTo>
                    <a:pt x="1860" y="361"/>
                  </a:lnTo>
                  <a:lnTo>
                    <a:pt x="1800" y="481"/>
                  </a:lnTo>
                  <a:lnTo>
                    <a:pt x="1720" y="780"/>
                  </a:lnTo>
                  <a:lnTo>
                    <a:pt x="1640" y="1100"/>
                  </a:lnTo>
                  <a:lnTo>
                    <a:pt x="1600" y="1240"/>
                  </a:lnTo>
                  <a:lnTo>
                    <a:pt x="1560" y="1360"/>
                  </a:lnTo>
                  <a:lnTo>
                    <a:pt x="1400" y="1660"/>
                  </a:lnTo>
                  <a:lnTo>
                    <a:pt x="1220" y="1960"/>
                  </a:lnTo>
                  <a:lnTo>
                    <a:pt x="1020" y="2220"/>
                  </a:lnTo>
                  <a:lnTo>
                    <a:pt x="800" y="2479"/>
                  </a:lnTo>
                  <a:lnTo>
                    <a:pt x="501" y="2819"/>
                  </a:lnTo>
                  <a:lnTo>
                    <a:pt x="361" y="2979"/>
                  </a:lnTo>
                  <a:lnTo>
                    <a:pt x="221" y="3159"/>
                  </a:lnTo>
                  <a:lnTo>
                    <a:pt x="121" y="3359"/>
                  </a:lnTo>
                  <a:lnTo>
                    <a:pt x="41" y="3559"/>
                  </a:lnTo>
                  <a:lnTo>
                    <a:pt x="21" y="3659"/>
                  </a:lnTo>
                  <a:lnTo>
                    <a:pt x="1" y="3779"/>
                  </a:lnTo>
                  <a:lnTo>
                    <a:pt x="1" y="3878"/>
                  </a:lnTo>
                  <a:lnTo>
                    <a:pt x="21" y="3998"/>
                  </a:lnTo>
                  <a:lnTo>
                    <a:pt x="41" y="4098"/>
                  </a:lnTo>
                  <a:lnTo>
                    <a:pt x="101" y="4178"/>
                  </a:lnTo>
                  <a:lnTo>
                    <a:pt x="161" y="4258"/>
                  </a:lnTo>
                  <a:lnTo>
                    <a:pt x="241" y="4318"/>
                  </a:lnTo>
                  <a:lnTo>
                    <a:pt x="301" y="4358"/>
                  </a:lnTo>
                  <a:lnTo>
                    <a:pt x="381" y="4378"/>
                  </a:lnTo>
                  <a:lnTo>
                    <a:pt x="520" y="4398"/>
                  </a:lnTo>
                  <a:lnTo>
                    <a:pt x="800" y="4418"/>
                  </a:lnTo>
                  <a:lnTo>
                    <a:pt x="1080" y="4398"/>
                  </a:lnTo>
                  <a:lnTo>
                    <a:pt x="1360" y="4338"/>
                  </a:lnTo>
                  <a:lnTo>
                    <a:pt x="1480" y="4298"/>
                  </a:lnTo>
                  <a:lnTo>
                    <a:pt x="1620" y="4238"/>
                  </a:lnTo>
                  <a:lnTo>
                    <a:pt x="1780" y="4138"/>
                  </a:lnTo>
                  <a:lnTo>
                    <a:pt x="1920" y="4018"/>
                  </a:lnTo>
                  <a:lnTo>
                    <a:pt x="2060" y="3878"/>
                  </a:lnTo>
                  <a:lnTo>
                    <a:pt x="2179" y="3739"/>
                  </a:lnTo>
                  <a:lnTo>
                    <a:pt x="2279" y="3559"/>
                  </a:lnTo>
                  <a:lnTo>
                    <a:pt x="2359" y="3399"/>
                  </a:lnTo>
                  <a:lnTo>
                    <a:pt x="2519" y="3019"/>
                  </a:lnTo>
                  <a:lnTo>
                    <a:pt x="2679" y="2539"/>
                  </a:lnTo>
                  <a:lnTo>
                    <a:pt x="2779" y="2040"/>
                  </a:lnTo>
                  <a:lnTo>
                    <a:pt x="2859" y="1520"/>
                  </a:lnTo>
                  <a:lnTo>
                    <a:pt x="2879" y="1020"/>
                  </a:lnTo>
                  <a:lnTo>
                    <a:pt x="2859" y="780"/>
                  </a:lnTo>
                  <a:lnTo>
                    <a:pt x="2819" y="541"/>
                  </a:lnTo>
                  <a:lnTo>
                    <a:pt x="2739" y="321"/>
                  </a:lnTo>
                  <a:lnTo>
                    <a:pt x="2679" y="241"/>
                  </a:lnTo>
                  <a:lnTo>
                    <a:pt x="2619" y="161"/>
                  </a:lnTo>
                  <a:lnTo>
                    <a:pt x="2559" y="81"/>
                  </a:lnTo>
                  <a:lnTo>
                    <a:pt x="2499" y="41"/>
                  </a:lnTo>
                  <a:lnTo>
                    <a:pt x="2419" y="21"/>
                  </a:lnTo>
                  <a:lnTo>
                    <a:pt x="231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57"/>
            <p:cNvSpPr/>
            <p:nvPr/>
          </p:nvSpPr>
          <p:spPr>
            <a:xfrm>
              <a:off x="8150075" y="1253125"/>
              <a:ext cx="281350" cy="49000"/>
            </a:xfrm>
            <a:custGeom>
              <a:avLst/>
              <a:gdLst/>
              <a:ahLst/>
              <a:cxnLst/>
              <a:rect l="l" t="t" r="r" b="b"/>
              <a:pathLst>
                <a:path w="11254" h="1960" extrusionOk="0">
                  <a:moveTo>
                    <a:pt x="100" y="0"/>
                  </a:moveTo>
                  <a:lnTo>
                    <a:pt x="0" y="240"/>
                  </a:lnTo>
                  <a:lnTo>
                    <a:pt x="620" y="500"/>
                  </a:lnTo>
                  <a:lnTo>
                    <a:pt x="2019" y="1040"/>
                  </a:lnTo>
                  <a:lnTo>
                    <a:pt x="2718" y="1279"/>
                  </a:lnTo>
                  <a:lnTo>
                    <a:pt x="3398" y="1499"/>
                  </a:lnTo>
                  <a:lnTo>
                    <a:pt x="4098" y="1699"/>
                  </a:lnTo>
                  <a:lnTo>
                    <a:pt x="4437" y="1759"/>
                  </a:lnTo>
                  <a:lnTo>
                    <a:pt x="4797" y="1839"/>
                  </a:lnTo>
                  <a:lnTo>
                    <a:pt x="5157" y="1879"/>
                  </a:lnTo>
                  <a:lnTo>
                    <a:pt x="5517" y="1919"/>
                  </a:lnTo>
                  <a:lnTo>
                    <a:pt x="5876" y="1939"/>
                  </a:lnTo>
                  <a:lnTo>
                    <a:pt x="6236" y="1959"/>
                  </a:lnTo>
                  <a:lnTo>
                    <a:pt x="6796" y="1939"/>
                  </a:lnTo>
                  <a:lnTo>
                    <a:pt x="7376" y="1879"/>
                  </a:lnTo>
                  <a:lnTo>
                    <a:pt x="7975" y="1759"/>
                  </a:lnTo>
                  <a:lnTo>
                    <a:pt x="8595" y="1619"/>
                  </a:lnTo>
                  <a:lnTo>
                    <a:pt x="9234" y="1419"/>
                  </a:lnTo>
                  <a:lnTo>
                    <a:pt x="9874" y="1160"/>
                  </a:lnTo>
                  <a:lnTo>
                    <a:pt x="10554" y="840"/>
                  </a:lnTo>
                  <a:lnTo>
                    <a:pt x="11253" y="480"/>
                  </a:lnTo>
                  <a:lnTo>
                    <a:pt x="11133" y="240"/>
                  </a:lnTo>
                  <a:lnTo>
                    <a:pt x="10733" y="460"/>
                  </a:lnTo>
                  <a:lnTo>
                    <a:pt x="10334" y="660"/>
                  </a:lnTo>
                  <a:lnTo>
                    <a:pt x="9954" y="840"/>
                  </a:lnTo>
                  <a:lnTo>
                    <a:pt x="9574" y="1000"/>
                  </a:lnTo>
                  <a:lnTo>
                    <a:pt x="9194" y="1140"/>
                  </a:lnTo>
                  <a:lnTo>
                    <a:pt x="8835" y="1259"/>
                  </a:lnTo>
                  <a:lnTo>
                    <a:pt x="8495" y="1359"/>
                  </a:lnTo>
                  <a:lnTo>
                    <a:pt x="8135" y="1459"/>
                  </a:lnTo>
                  <a:lnTo>
                    <a:pt x="7795" y="1519"/>
                  </a:lnTo>
                  <a:lnTo>
                    <a:pt x="7455" y="1579"/>
                  </a:lnTo>
                  <a:lnTo>
                    <a:pt x="7116" y="1619"/>
                  </a:lnTo>
                  <a:lnTo>
                    <a:pt x="6796" y="1659"/>
                  </a:lnTo>
                  <a:lnTo>
                    <a:pt x="6476" y="1679"/>
                  </a:lnTo>
                  <a:lnTo>
                    <a:pt x="6156" y="1679"/>
                  </a:lnTo>
                  <a:lnTo>
                    <a:pt x="5537" y="1639"/>
                  </a:lnTo>
                  <a:lnTo>
                    <a:pt x="4917" y="1559"/>
                  </a:lnTo>
                  <a:lnTo>
                    <a:pt x="4317" y="1459"/>
                  </a:lnTo>
                  <a:lnTo>
                    <a:pt x="3718" y="1319"/>
                  </a:lnTo>
                  <a:lnTo>
                    <a:pt x="3118" y="1140"/>
                  </a:lnTo>
                  <a:lnTo>
                    <a:pt x="2519" y="940"/>
                  </a:lnTo>
                  <a:lnTo>
                    <a:pt x="1939" y="720"/>
                  </a:lnTo>
                  <a:lnTo>
                    <a:pt x="720" y="24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57"/>
            <p:cNvSpPr/>
            <p:nvPr/>
          </p:nvSpPr>
          <p:spPr>
            <a:xfrm>
              <a:off x="8449375" y="1223125"/>
              <a:ext cx="42500" cy="32025"/>
            </a:xfrm>
            <a:custGeom>
              <a:avLst/>
              <a:gdLst/>
              <a:ahLst/>
              <a:cxnLst/>
              <a:rect l="l" t="t" r="r" b="b"/>
              <a:pathLst>
                <a:path w="1700" h="1281" extrusionOk="0">
                  <a:moveTo>
                    <a:pt x="1480" y="1"/>
                  </a:moveTo>
                  <a:lnTo>
                    <a:pt x="1340" y="161"/>
                  </a:lnTo>
                  <a:lnTo>
                    <a:pt x="1160" y="321"/>
                  </a:lnTo>
                  <a:lnTo>
                    <a:pt x="980" y="461"/>
                  </a:lnTo>
                  <a:lnTo>
                    <a:pt x="800" y="601"/>
                  </a:lnTo>
                  <a:lnTo>
                    <a:pt x="620" y="721"/>
                  </a:lnTo>
                  <a:lnTo>
                    <a:pt x="420" y="840"/>
                  </a:lnTo>
                  <a:lnTo>
                    <a:pt x="201" y="940"/>
                  </a:lnTo>
                  <a:lnTo>
                    <a:pt x="1" y="1040"/>
                  </a:lnTo>
                  <a:lnTo>
                    <a:pt x="101" y="1280"/>
                  </a:lnTo>
                  <a:lnTo>
                    <a:pt x="320" y="1180"/>
                  </a:lnTo>
                  <a:lnTo>
                    <a:pt x="540" y="1080"/>
                  </a:lnTo>
                  <a:lnTo>
                    <a:pt x="760" y="960"/>
                  </a:lnTo>
                  <a:lnTo>
                    <a:pt x="960" y="820"/>
                  </a:lnTo>
                  <a:lnTo>
                    <a:pt x="1160" y="681"/>
                  </a:lnTo>
                  <a:lnTo>
                    <a:pt x="1340" y="521"/>
                  </a:lnTo>
                  <a:lnTo>
                    <a:pt x="1520" y="361"/>
                  </a:lnTo>
                  <a:lnTo>
                    <a:pt x="1700" y="181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57"/>
            <p:cNvSpPr/>
            <p:nvPr/>
          </p:nvSpPr>
          <p:spPr>
            <a:xfrm>
              <a:off x="8443875" y="514075"/>
              <a:ext cx="142950" cy="346300"/>
            </a:xfrm>
            <a:custGeom>
              <a:avLst/>
              <a:gdLst/>
              <a:ahLst/>
              <a:cxnLst/>
              <a:rect l="l" t="t" r="r" b="b"/>
              <a:pathLst>
                <a:path w="5718" h="13852" extrusionOk="0">
                  <a:moveTo>
                    <a:pt x="3239" y="1"/>
                  </a:moveTo>
                  <a:lnTo>
                    <a:pt x="3019" y="41"/>
                  </a:lnTo>
                  <a:lnTo>
                    <a:pt x="2799" y="81"/>
                  </a:lnTo>
                  <a:lnTo>
                    <a:pt x="2599" y="160"/>
                  </a:lnTo>
                  <a:lnTo>
                    <a:pt x="2419" y="260"/>
                  </a:lnTo>
                  <a:lnTo>
                    <a:pt x="2239" y="380"/>
                  </a:lnTo>
                  <a:lnTo>
                    <a:pt x="2079" y="500"/>
                  </a:lnTo>
                  <a:lnTo>
                    <a:pt x="1940" y="660"/>
                  </a:lnTo>
                  <a:lnTo>
                    <a:pt x="1800" y="820"/>
                  </a:lnTo>
                  <a:lnTo>
                    <a:pt x="1680" y="980"/>
                  </a:lnTo>
                  <a:lnTo>
                    <a:pt x="1580" y="1180"/>
                  </a:lnTo>
                  <a:lnTo>
                    <a:pt x="1480" y="1360"/>
                  </a:lnTo>
                  <a:lnTo>
                    <a:pt x="1400" y="1580"/>
                  </a:lnTo>
                  <a:lnTo>
                    <a:pt x="1340" y="1779"/>
                  </a:lnTo>
                  <a:lnTo>
                    <a:pt x="1300" y="1999"/>
                  </a:lnTo>
                  <a:lnTo>
                    <a:pt x="1260" y="2219"/>
                  </a:lnTo>
                  <a:lnTo>
                    <a:pt x="21" y="11613"/>
                  </a:lnTo>
                  <a:lnTo>
                    <a:pt x="1" y="11833"/>
                  </a:lnTo>
                  <a:lnTo>
                    <a:pt x="21" y="12053"/>
                  </a:lnTo>
                  <a:lnTo>
                    <a:pt x="81" y="12273"/>
                  </a:lnTo>
                  <a:lnTo>
                    <a:pt x="141" y="12473"/>
                  </a:lnTo>
                  <a:lnTo>
                    <a:pt x="241" y="12673"/>
                  </a:lnTo>
                  <a:lnTo>
                    <a:pt x="361" y="12853"/>
                  </a:lnTo>
                  <a:lnTo>
                    <a:pt x="500" y="13013"/>
                  </a:lnTo>
                  <a:lnTo>
                    <a:pt x="660" y="13172"/>
                  </a:lnTo>
                  <a:lnTo>
                    <a:pt x="840" y="13332"/>
                  </a:lnTo>
                  <a:lnTo>
                    <a:pt x="1020" y="13452"/>
                  </a:lnTo>
                  <a:lnTo>
                    <a:pt x="1220" y="13572"/>
                  </a:lnTo>
                  <a:lnTo>
                    <a:pt x="1420" y="13652"/>
                  </a:lnTo>
                  <a:lnTo>
                    <a:pt x="1620" y="13732"/>
                  </a:lnTo>
                  <a:lnTo>
                    <a:pt x="1840" y="13792"/>
                  </a:lnTo>
                  <a:lnTo>
                    <a:pt x="2040" y="13832"/>
                  </a:lnTo>
                  <a:lnTo>
                    <a:pt x="2239" y="13852"/>
                  </a:lnTo>
                  <a:lnTo>
                    <a:pt x="2479" y="13832"/>
                  </a:lnTo>
                  <a:lnTo>
                    <a:pt x="2719" y="13792"/>
                  </a:lnTo>
                  <a:lnTo>
                    <a:pt x="2939" y="13752"/>
                  </a:lnTo>
                  <a:lnTo>
                    <a:pt x="3139" y="13672"/>
                  </a:lnTo>
                  <a:lnTo>
                    <a:pt x="3319" y="13572"/>
                  </a:lnTo>
                  <a:lnTo>
                    <a:pt x="3499" y="13452"/>
                  </a:lnTo>
                  <a:lnTo>
                    <a:pt x="3659" y="13332"/>
                  </a:lnTo>
                  <a:lnTo>
                    <a:pt x="3798" y="13172"/>
                  </a:lnTo>
                  <a:lnTo>
                    <a:pt x="3938" y="13013"/>
                  </a:lnTo>
                  <a:lnTo>
                    <a:pt x="4058" y="12853"/>
                  </a:lnTo>
                  <a:lnTo>
                    <a:pt x="4158" y="12673"/>
                  </a:lnTo>
                  <a:lnTo>
                    <a:pt x="4238" y="12473"/>
                  </a:lnTo>
                  <a:lnTo>
                    <a:pt x="4318" y="12273"/>
                  </a:lnTo>
                  <a:lnTo>
                    <a:pt x="4378" y="12053"/>
                  </a:lnTo>
                  <a:lnTo>
                    <a:pt x="4438" y="11833"/>
                  </a:lnTo>
                  <a:lnTo>
                    <a:pt x="4478" y="11613"/>
                  </a:lnTo>
                  <a:lnTo>
                    <a:pt x="5717" y="2219"/>
                  </a:lnTo>
                  <a:lnTo>
                    <a:pt x="5717" y="1999"/>
                  </a:lnTo>
                  <a:lnTo>
                    <a:pt x="5697" y="1779"/>
                  </a:lnTo>
                  <a:lnTo>
                    <a:pt x="5657" y="1560"/>
                  </a:lnTo>
                  <a:lnTo>
                    <a:pt x="5577" y="1360"/>
                  </a:lnTo>
                  <a:lnTo>
                    <a:pt x="5477" y="1180"/>
                  </a:lnTo>
                  <a:lnTo>
                    <a:pt x="5357" y="980"/>
                  </a:lnTo>
                  <a:lnTo>
                    <a:pt x="5218" y="820"/>
                  </a:lnTo>
                  <a:lnTo>
                    <a:pt x="5058" y="660"/>
                  </a:lnTo>
                  <a:lnTo>
                    <a:pt x="4898" y="520"/>
                  </a:lnTo>
                  <a:lnTo>
                    <a:pt x="4718" y="380"/>
                  </a:lnTo>
                  <a:lnTo>
                    <a:pt x="4518" y="260"/>
                  </a:lnTo>
                  <a:lnTo>
                    <a:pt x="4318" y="180"/>
                  </a:lnTo>
                  <a:lnTo>
                    <a:pt x="4118" y="101"/>
                  </a:lnTo>
                  <a:lnTo>
                    <a:pt x="3898" y="41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57"/>
            <p:cNvSpPr/>
            <p:nvPr/>
          </p:nvSpPr>
          <p:spPr>
            <a:xfrm>
              <a:off x="7978675" y="516075"/>
              <a:ext cx="118950" cy="391275"/>
            </a:xfrm>
            <a:custGeom>
              <a:avLst/>
              <a:gdLst/>
              <a:ahLst/>
              <a:cxnLst/>
              <a:rect l="l" t="t" r="r" b="b"/>
              <a:pathLst>
                <a:path w="4758" h="15651" extrusionOk="0">
                  <a:moveTo>
                    <a:pt x="2079" y="1"/>
                  </a:moveTo>
                  <a:lnTo>
                    <a:pt x="1879" y="21"/>
                  </a:lnTo>
                  <a:lnTo>
                    <a:pt x="1679" y="60"/>
                  </a:lnTo>
                  <a:lnTo>
                    <a:pt x="1479" y="120"/>
                  </a:lnTo>
                  <a:lnTo>
                    <a:pt x="1280" y="200"/>
                  </a:lnTo>
                  <a:lnTo>
                    <a:pt x="1100" y="300"/>
                  </a:lnTo>
                  <a:lnTo>
                    <a:pt x="920" y="400"/>
                  </a:lnTo>
                  <a:lnTo>
                    <a:pt x="760" y="520"/>
                  </a:lnTo>
                  <a:lnTo>
                    <a:pt x="600" y="680"/>
                  </a:lnTo>
                  <a:lnTo>
                    <a:pt x="460" y="840"/>
                  </a:lnTo>
                  <a:lnTo>
                    <a:pt x="340" y="1000"/>
                  </a:lnTo>
                  <a:lnTo>
                    <a:pt x="240" y="1200"/>
                  </a:lnTo>
                  <a:lnTo>
                    <a:pt x="140" y="1420"/>
                  </a:lnTo>
                  <a:lnTo>
                    <a:pt x="80" y="1640"/>
                  </a:lnTo>
                  <a:lnTo>
                    <a:pt x="40" y="1879"/>
                  </a:lnTo>
                  <a:lnTo>
                    <a:pt x="20" y="2139"/>
                  </a:lnTo>
                  <a:lnTo>
                    <a:pt x="0" y="3558"/>
                  </a:lnTo>
                  <a:lnTo>
                    <a:pt x="0" y="4977"/>
                  </a:lnTo>
                  <a:lnTo>
                    <a:pt x="0" y="6397"/>
                  </a:lnTo>
                  <a:lnTo>
                    <a:pt x="40" y="7816"/>
                  </a:lnTo>
                  <a:lnTo>
                    <a:pt x="80" y="9235"/>
                  </a:lnTo>
                  <a:lnTo>
                    <a:pt x="140" y="10654"/>
                  </a:lnTo>
                  <a:lnTo>
                    <a:pt x="220" y="12073"/>
                  </a:lnTo>
                  <a:lnTo>
                    <a:pt x="300" y="13492"/>
                  </a:lnTo>
                  <a:lnTo>
                    <a:pt x="340" y="13752"/>
                  </a:lnTo>
                  <a:lnTo>
                    <a:pt x="380" y="14012"/>
                  </a:lnTo>
                  <a:lnTo>
                    <a:pt x="460" y="14232"/>
                  </a:lnTo>
                  <a:lnTo>
                    <a:pt x="560" y="14432"/>
                  </a:lnTo>
                  <a:lnTo>
                    <a:pt x="680" y="14631"/>
                  </a:lnTo>
                  <a:lnTo>
                    <a:pt x="800" y="14811"/>
                  </a:lnTo>
                  <a:lnTo>
                    <a:pt x="960" y="14971"/>
                  </a:lnTo>
                  <a:lnTo>
                    <a:pt x="1120" y="15111"/>
                  </a:lnTo>
                  <a:lnTo>
                    <a:pt x="1280" y="15231"/>
                  </a:lnTo>
                  <a:lnTo>
                    <a:pt x="1459" y="15331"/>
                  </a:lnTo>
                  <a:lnTo>
                    <a:pt x="1659" y="15431"/>
                  </a:lnTo>
                  <a:lnTo>
                    <a:pt x="1859" y="15511"/>
                  </a:lnTo>
                  <a:lnTo>
                    <a:pt x="2059" y="15571"/>
                  </a:lnTo>
                  <a:lnTo>
                    <a:pt x="2259" y="15611"/>
                  </a:lnTo>
                  <a:lnTo>
                    <a:pt x="2479" y="15631"/>
                  </a:lnTo>
                  <a:lnTo>
                    <a:pt x="2679" y="15651"/>
                  </a:lnTo>
                  <a:lnTo>
                    <a:pt x="2879" y="15631"/>
                  </a:lnTo>
                  <a:lnTo>
                    <a:pt x="3098" y="15611"/>
                  </a:lnTo>
                  <a:lnTo>
                    <a:pt x="3298" y="15571"/>
                  </a:lnTo>
                  <a:lnTo>
                    <a:pt x="3478" y="15511"/>
                  </a:lnTo>
                  <a:lnTo>
                    <a:pt x="3678" y="15431"/>
                  </a:lnTo>
                  <a:lnTo>
                    <a:pt x="3858" y="15351"/>
                  </a:lnTo>
                  <a:lnTo>
                    <a:pt x="4018" y="15231"/>
                  </a:lnTo>
                  <a:lnTo>
                    <a:pt x="4178" y="15111"/>
                  </a:lnTo>
                  <a:lnTo>
                    <a:pt x="4318" y="14971"/>
                  </a:lnTo>
                  <a:lnTo>
                    <a:pt x="4438" y="14811"/>
                  </a:lnTo>
                  <a:lnTo>
                    <a:pt x="4538" y="14631"/>
                  </a:lnTo>
                  <a:lnTo>
                    <a:pt x="4637" y="14432"/>
                  </a:lnTo>
                  <a:lnTo>
                    <a:pt x="4697" y="14232"/>
                  </a:lnTo>
                  <a:lnTo>
                    <a:pt x="4737" y="14012"/>
                  </a:lnTo>
                  <a:lnTo>
                    <a:pt x="4757" y="13772"/>
                  </a:lnTo>
                  <a:lnTo>
                    <a:pt x="4757" y="13492"/>
                  </a:lnTo>
                  <a:lnTo>
                    <a:pt x="4657" y="12073"/>
                  </a:lnTo>
                  <a:lnTo>
                    <a:pt x="4597" y="10654"/>
                  </a:lnTo>
                  <a:lnTo>
                    <a:pt x="4538" y="9235"/>
                  </a:lnTo>
                  <a:lnTo>
                    <a:pt x="4478" y="7816"/>
                  </a:lnTo>
                  <a:lnTo>
                    <a:pt x="4458" y="6397"/>
                  </a:lnTo>
                  <a:lnTo>
                    <a:pt x="4458" y="4977"/>
                  </a:lnTo>
                  <a:lnTo>
                    <a:pt x="4458" y="3558"/>
                  </a:lnTo>
                  <a:lnTo>
                    <a:pt x="4478" y="2139"/>
                  </a:lnTo>
                  <a:lnTo>
                    <a:pt x="4478" y="1879"/>
                  </a:lnTo>
                  <a:lnTo>
                    <a:pt x="4438" y="1640"/>
                  </a:lnTo>
                  <a:lnTo>
                    <a:pt x="4378" y="1420"/>
                  </a:lnTo>
                  <a:lnTo>
                    <a:pt x="4298" y="1200"/>
                  </a:lnTo>
                  <a:lnTo>
                    <a:pt x="4218" y="1000"/>
                  </a:lnTo>
                  <a:lnTo>
                    <a:pt x="4098" y="840"/>
                  </a:lnTo>
                  <a:lnTo>
                    <a:pt x="3958" y="680"/>
                  </a:lnTo>
                  <a:lnTo>
                    <a:pt x="3818" y="520"/>
                  </a:lnTo>
                  <a:lnTo>
                    <a:pt x="3658" y="400"/>
                  </a:lnTo>
                  <a:lnTo>
                    <a:pt x="3478" y="300"/>
                  </a:lnTo>
                  <a:lnTo>
                    <a:pt x="3298" y="200"/>
                  </a:lnTo>
                  <a:lnTo>
                    <a:pt x="3118" y="120"/>
                  </a:lnTo>
                  <a:lnTo>
                    <a:pt x="2919" y="60"/>
                  </a:lnTo>
                  <a:lnTo>
                    <a:pt x="2719" y="21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57"/>
            <p:cNvSpPr/>
            <p:nvPr/>
          </p:nvSpPr>
          <p:spPr>
            <a:xfrm>
              <a:off x="8455375" y="754425"/>
              <a:ext cx="151925" cy="155925"/>
            </a:xfrm>
            <a:custGeom>
              <a:avLst/>
              <a:gdLst/>
              <a:ahLst/>
              <a:cxnLst/>
              <a:rect l="l" t="t" r="r" b="b"/>
              <a:pathLst>
                <a:path w="6077" h="6237" extrusionOk="0">
                  <a:moveTo>
                    <a:pt x="5817" y="1"/>
                  </a:moveTo>
                  <a:lnTo>
                    <a:pt x="5697" y="420"/>
                  </a:lnTo>
                  <a:lnTo>
                    <a:pt x="5597" y="840"/>
                  </a:lnTo>
                  <a:lnTo>
                    <a:pt x="5437" y="1700"/>
                  </a:lnTo>
                  <a:lnTo>
                    <a:pt x="5357" y="2199"/>
                  </a:lnTo>
                  <a:lnTo>
                    <a:pt x="5257" y="2679"/>
                  </a:lnTo>
                  <a:lnTo>
                    <a:pt x="5137" y="3159"/>
                  </a:lnTo>
                  <a:lnTo>
                    <a:pt x="5057" y="3399"/>
                  </a:lnTo>
                  <a:lnTo>
                    <a:pt x="4977" y="3618"/>
                  </a:lnTo>
                  <a:lnTo>
                    <a:pt x="4798" y="3978"/>
                  </a:lnTo>
                  <a:lnTo>
                    <a:pt x="4618" y="4318"/>
                  </a:lnTo>
                  <a:lnTo>
                    <a:pt x="4398" y="4618"/>
                  </a:lnTo>
                  <a:lnTo>
                    <a:pt x="4158" y="4898"/>
                  </a:lnTo>
                  <a:lnTo>
                    <a:pt x="3878" y="5157"/>
                  </a:lnTo>
                  <a:lnTo>
                    <a:pt x="3598" y="5377"/>
                  </a:lnTo>
                  <a:lnTo>
                    <a:pt x="3278" y="5577"/>
                  </a:lnTo>
                  <a:lnTo>
                    <a:pt x="2959" y="5737"/>
                  </a:lnTo>
                  <a:lnTo>
                    <a:pt x="2779" y="5797"/>
                  </a:lnTo>
                  <a:lnTo>
                    <a:pt x="2599" y="5857"/>
                  </a:lnTo>
                  <a:lnTo>
                    <a:pt x="2239" y="5937"/>
                  </a:lnTo>
                  <a:lnTo>
                    <a:pt x="1859" y="5957"/>
                  </a:lnTo>
                  <a:lnTo>
                    <a:pt x="1500" y="5957"/>
                  </a:lnTo>
                  <a:lnTo>
                    <a:pt x="1140" y="5897"/>
                  </a:lnTo>
                  <a:lnTo>
                    <a:pt x="780" y="5797"/>
                  </a:lnTo>
                  <a:lnTo>
                    <a:pt x="620" y="5717"/>
                  </a:lnTo>
                  <a:lnTo>
                    <a:pt x="460" y="5637"/>
                  </a:lnTo>
                  <a:lnTo>
                    <a:pt x="300" y="5557"/>
                  </a:lnTo>
                  <a:lnTo>
                    <a:pt x="160" y="5457"/>
                  </a:lnTo>
                  <a:lnTo>
                    <a:pt x="0" y="5677"/>
                  </a:lnTo>
                  <a:lnTo>
                    <a:pt x="180" y="5797"/>
                  </a:lnTo>
                  <a:lnTo>
                    <a:pt x="400" y="5917"/>
                  </a:lnTo>
                  <a:lnTo>
                    <a:pt x="620" y="6017"/>
                  </a:lnTo>
                  <a:lnTo>
                    <a:pt x="840" y="6097"/>
                  </a:lnTo>
                  <a:lnTo>
                    <a:pt x="1060" y="6157"/>
                  </a:lnTo>
                  <a:lnTo>
                    <a:pt x="1300" y="6197"/>
                  </a:lnTo>
                  <a:lnTo>
                    <a:pt x="1540" y="6237"/>
                  </a:lnTo>
                  <a:lnTo>
                    <a:pt x="1779" y="6237"/>
                  </a:lnTo>
                  <a:lnTo>
                    <a:pt x="2119" y="6217"/>
                  </a:lnTo>
                  <a:lnTo>
                    <a:pt x="2439" y="6177"/>
                  </a:lnTo>
                  <a:lnTo>
                    <a:pt x="2759" y="6097"/>
                  </a:lnTo>
                  <a:lnTo>
                    <a:pt x="3079" y="5977"/>
                  </a:lnTo>
                  <a:lnTo>
                    <a:pt x="3418" y="5817"/>
                  </a:lnTo>
                  <a:lnTo>
                    <a:pt x="3738" y="5617"/>
                  </a:lnTo>
                  <a:lnTo>
                    <a:pt x="4058" y="5377"/>
                  </a:lnTo>
                  <a:lnTo>
                    <a:pt x="4338" y="5097"/>
                  </a:lnTo>
                  <a:lnTo>
                    <a:pt x="4598" y="4798"/>
                  </a:lnTo>
                  <a:lnTo>
                    <a:pt x="4837" y="4458"/>
                  </a:lnTo>
                  <a:lnTo>
                    <a:pt x="5037" y="4098"/>
                  </a:lnTo>
                  <a:lnTo>
                    <a:pt x="5217" y="3718"/>
                  </a:lnTo>
                  <a:lnTo>
                    <a:pt x="5317" y="3478"/>
                  </a:lnTo>
                  <a:lnTo>
                    <a:pt x="5397" y="3239"/>
                  </a:lnTo>
                  <a:lnTo>
                    <a:pt x="5517" y="2739"/>
                  </a:lnTo>
                  <a:lnTo>
                    <a:pt x="5617" y="2239"/>
                  </a:lnTo>
                  <a:lnTo>
                    <a:pt x="5717" y="1740"/>
                  </a:lnTo>
                  <a:lnTo>
                    <a:pt x="5857" y="900"/>
                  </a:lnTo>
                  <a:lnTo>
                    <a:pt x="5957" y="480"/>
                  </a:lnTo>
                  <a:lnTo>
                    <a:pt x="6077" y="81"/>
                  </a:lnTo>
                  <a:lnTo>
                    <a:pt x="5817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57"/>
            <p:cNvSpPr/>
            <p:nvPr/>
          </p:nvSpPr>
          <p:spPr>
            <a:xfrm>
              <a:off x="7921700" y="761425"/>
              <a:ext cx="108475" cy="187900"/>
            </a:xfrm>
            <a:custGeom>
              <a:avLst/>
              <a:gdLst/>
              <a:ahLst/>
              <a:cxnLst/>
              <a:rect l="l" t="t" r="r" b="b"/>
              <a:pathLst>
                <a:path w="4339" h="7516" extrusionOk="0">
                  <a:moveTo>
                    <a:pt x="261" y="0"/>
                  </a:moveTo>
                  <a:lnTo>
                    <a:pt x="1" y="40"/>
                  </a:lnTo>
                  <a:lnTo>
                    <a:pt x="540" y="3698"/>
                  </a:lnTo>
                  <a:lnTo>
                    <a:pt x="620" y="4178"/>
                  </a:lnTo>
                  <a:lnTo>
                    <a:pt x="700" y="4638"/>
                  </a:lnTo>
                  <a:lnTo>
                    <a:pt x="820" y="5117"/>
                  </a:lnTo>
                  <a:lnTo>
                    <a:pt x="880" y="5357"/>
                  </a:lnTo>
                  <a:lnTo>
                    <a:pt x="960" y="5577"/>
                  </a:lnTo>
                  <a:lnTo>
                    <a:pt x="1040" y="5777"/>
                  </a:lnTo>
                  <a:lnTo>
                    <a:pt x="1140" y="5977"/>
                  </a:lnTo>
                  <a:lnTo>
                    <a:pt x="1260" y="6177"/>
                  </a:lnTo>
                  <a:lnTo>
                    <a:pt x="1380" y="6396"/>
                  </a:lnTo>
                  <a:lnTo>
                    <a:pt x="1540" y="6596"/>
                  </a:lnTo>
                  <a:lnTo>
                    <a:pt x="1720" y="6796"/>
                  </a:lnTo>
                  <a:lnTo>
                    <a:pt x="1920" y="6976"/>
                  </a:lnTo>
                  <a:lnTo>
                    <a:pt x="2159" y="7136"/>
                  </a:lnTo>
                  <a:lnTo>
                    <a:pt x="2299" y="7236"/>
                  </a:lnTo>
                  <a:lnTo>
                    <a:pt x="2459" y="7296"/>
                  </a:lnTo>
                  <a:lnTo>
                    <a:pt x="2759" y="7416"/>
                  </a:lnTo>
                  <a:lnTo>
                    <a:pt x="3099" y="7476"/>
                  </a:lnTo>
                  <a:lnTo>
                    <a:pt x="3419" y="7516"/>
                  </a:lnTo>
                  <a:lnTo>
                    <a:pt x="3658" y="7496"/>
                  </a:lnTo>
                  <a:lnTo>
                    <a:pt x="3898" y="7456"/>
                  </a:lnTo>
                  <a:lnTo>
                    <a:pt x="4118" y="7396"/>
                  </a:lnTo>
                  <a:lnTo>
                    <a:pt x="4338" y="7316"/>
                  </a:lnTo>
                  <a:lnTo>
                    <a:pt x="4238" y="7076"/>
                  </a:lnTo>
                  <a:lnTo>
                    <a:pt x="3998" y="7156"/>
                  </a:lnTo>
                  <a:lnTo>
                    <a:pt x="3738" y="7216"/>
                  </a:lnTo>
                  <a:lnTo>
                    <a:pt x="3499" y="7236"/>
                  </a:lnTo>
                  <a:lnTo>
                    <a:pt x="3239" y="7236"/>
                  </a:lnTo>
                  <a:lnTo>
                    <a:pt x="2999" y="7196"/>
                  </a:lnTo>
                  <a:lnTo>
                    <a:pt x="2759" y="7136"/>
                  </a:lnTo>
                  <a:lnTo>
                    <a:pt x="2519" y="7036"/>
                  </a:lnTo>
                  <a:lnTo>
                    <a:pt x="2299" y="6916"/>
                  </a:lnTo>
                  <a:lnTo>
                    <a:pt x="2099" y="6776"/>
                  </a:lnTo>
                  <a:lnTo>
                    <a:pt x="1920" y="6596"/>
                  </a:lnTo>
                  <a:lnTo>
                    <a:pt x="1740" y="6416"/>
                  </a:lnTo>
                  <a:lnTo>
                    <a:pt x="1600" y="6237"/>
                  </a:lnTo>
                  <a:lnTo>
                    <a:pt x="1480" y="6037"/>
                  </a:lnTo>
                  <a:lnTo>
                    <a:pt x="1380" y="5857"/>
                  </a:lnTo>
                  <a:lnTo>
                    <a:pt x="1220" y="5497"/>
                  </a:lnTo>
                  <a:lnTo>
                    <a:pt x="1080" y="5037"/>
                  </a:lnTo>
                  <a:lnTo>
                    <a:pt x="960" y="4578"/>
                  </a:lnTo>
                  <a:lnTo>
                    <a:pt x="880" y="4118"/>
                  </a:lnTo>
                  <a:lnTo>
                    <a:pt x="820" y="3658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r>
              <a:rPr lang="en" dirty="0">
                <a:solidFill>
                  <a:schemeClr val="dk2"/>
                </a:solidFill>
              </a:rPr>
              <a:t>DUCTION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3E15B-23C4-655B-2CDA-5B2B2E20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04"/>
            <a:ext cx="7242543" cy="5143500"/>
          </a:xfrm>
          <a:prstGeom prst="rect">
            <a:avLst/>
          </a:prstGeom>
        </p:spPr>
      </p:pic>
      <p:grpSp>
        <p:nvGrpSpPr>
          <p:cNvPr id="3612" name="Google Shape;3612;p58"/>
          <p:cNvGrpSpPr/>
          <p:nvPr/>
        </p:nvGrpSpPr>
        <p:grpSpPr>
          <a:xfrm>
            <a:off x="7209921" y="2600134"/>
            <a:ext cx="671224" cy="2605786"/>
            <a:chOff x="15577650" y="-5591451"/>
            <a:chExt cx="1434545" cy="5569109"/>
          </a:xfrm>
        </p:grpSpPr>
        <p:sp>
          <p:nvSpPr>
            <p:cNvPr id="3613" name="Google Shape;3613;p58"/>
            <p:cNvSpPr/>
            <p:nvPr/>
          </p:nvSpPr>
          <p:spPr>
            <a:xfrm>
              <a:off x="15661691" y="-5584613"/>
              <a:ext cx="1344657" cy="3787694"/>
            </a:xfrm>
            <a:custGeom>
              <a:avLst/>
              <a:gdLst/>
              <a:ahLst/>
              <a:cxnLst/>
              <a:rect l="l" t="t" r="r" b="b"/>
              <a:pathLst>
                <a:path w="27136" h="76438" extrusionOk="0">
                  <a:moveTo>
                    <a:pt x="9939" y="1"/>
                  </a:moveTo>
                  <a:lnTo>
                    <a:pt x="9584" y="60"/>
                  </a:lnTo>
                  <a:lnTo>
                    <a:pt x="9229" y="139"/>
                  </a:lnTo>
                  <a:lnTo>
                    <a:pt x="8894" y="257"/>
                  </a:lnTo>
                  <a:lnTo>
                    <a:pt x="8579" y="415"/>
                  </a:lnTo>
                  <a:lnTo>
                    <a:pt x="8263" y="593"/>
                  </a:lnTo>
                  <a:lnTo>
                    <a:pt x="7967" y="809"/>
                  </a:lnTo>
                  <a:lnTo>
                    <a:pt x="7691" y="1046"/>
                  </a:lnTo>
                  <a:lnTo>
                    <a:pt x="7455" y="1322"/>
                  </a:lnTo>
                  <a:lnTo>
                    <a:pt x="7218" y="1598"/>
                  </a:lnTo>
                  <a:lnTo>
                    <a:pt x="7021" y="1894"/>
                  </a:lnTo>
                  <a:lnTo>
                    <a:pt x="6843" y="2210"/>
                  </a:lnTo>
                  <a:lnTo>
                    <a:pt x="6705" y="2545"/>
                  </a:lnTo>
                  <a:lnTo>
                    <a:pt x="6587" y="2900"/>
                  </a:lnTo>
                  <a:lnTo>
                    <a:pt x="6528" y="3235"/>
                  </a:lnTo>
                  <a:lnTo>
                    <a:pt x="6488" y="3610"/>
                  </a:lnTo>
                  <a:lnTo>
                    <a:pt x="6488" y="3965"/>
                  </a:lnTo>
                  <a:lnTo>
                    <a:pt x="6311" y="3472"/>
                  </a:lnTo>
                  <a:lnTo>
                    <a:pt x="6094" y="2998"/>
                  </a:lnTo>
                  <a:lnTo>
                    <a:pt x="5975" y="2762"/>
                  </a:lnTo>
                  <a:lnTo>
                    <a:pt x="5837" y="2525"/>
                  </a:lnTo>
                  <a:lnTo>
                    <a:pt x="5699" y="2308"/>
                  </a:lnTo>
                  <a:lnTo>
                    <a:pt x="5542" y="2091"/>
                  </a:lnTo>
                  <a:lnTo>
                    <a:pt x="5384" y="1914"/>
                  </a:lnTo>
                  <a:lnTo>
                    <a:pt x="5206" y="1736"/>
                  </a:lnTo>
                  <a:lnTo>
                    <a:pt x="5029" y="1598"/>
                  </a:lnTo>
                  <a:lnTo>
                    <a:pt x="4832" y="1460"/>
                  </a:lnTo>
                  <a:lnTo>
                    <a:pt x="4615" y="1362"/>
                  </a:lnTo>
                  <a:lnTo>
                    <a:pt x="4398" y="1302"/>
                  </a:lnTo>
                  <a:lnTo>
                    <a:pt x="4161" y="1263"/>
                  </a:lnTo>
                  <a:lnTo>
                    <a:pt x="3925" y="1263"/>
                  </a:lnTo>
                  <a:lnTo>
                    <a:pt x="3708" y="1302"/>
                  </a:lnTo>
                  <a:lnTo>
                    <a:pt x="3530" y="1362"/>
                  </a:lnTo>
                  <a:lnTo>
                    <a:pt x="3333" y="1440"/>
                  </a:lnTo>
                  <a:lnTo>
                    <a:pt x="3175" y="1539"/>
                  </a:lnTo>
                  <a:lnTo>
                    <a:pt x="3017" y="1657"/>
                  </a:lnTo>
                  <a:lnTo>
                    <a:pt x="2860" y="1795"/>
                  </a:lnTo>
                  <a:lnTo>
                    <a:pt x="2722" y="1933"/>
                  </a:lnTo>
                  <a:lnTo>
                    <a:pt x="2584" y="2091"/>
                  </a:lnTo>
                  <a:lnTo>
                    <a:pt x="2465" y="2269"/>
                  </a:lnTo>
                  <a:lnTo>
                    <a:pt x="2347" y="2466"/>
                  </a:lnTo>
                  <a:lnTo>
                    <a:pt x="2150" y="2841"/>
                  </a:lnTo>
                  <a:lnTo>
                    <a:pt x="1972" y="3255"/>
                  </a:lnTo>
                  <a:lnTo>
                    <a:pt x="1834" y="3669"/>
                  </a:lnTo>
                  <a:lnTo>
                    <a:pt x="1578" y="4477"/>
                  </a:lnTo>
                  <a:lnTo>
                    <a:pt x="1321" y="5325"/>
                  </a:lnTo>
                  <a:lnTo>
                    <a:pt x="1085" y="6213"/>
                  </a:lnTo>
                  <a:lnTo>
                    <a:pt x="868" y="7100"/>
                  </a:lnTo>
                  <a:lnTo>
                    <a:pt x="671" y="8027"/>
                  </a:lnTo>
                  <a:lnTo>
                    <a:pt x="493" y="8954"/>
                  </a:lnTo>
                  <a:lnTo>
                    <a:pt x="335" y="9901"/>
                  </a:lnTo>
                  <a:lnTo>
                    <a:pt x="197" y="10847"/>
                  </a:lnTo>
                  <a:lnTo>
                    <a:pt x="99" y="11794"/>
                  </a:lnTo>
                  <a:lnTo>
                    <a:pt x="40" y="12740"/>
                  </a:lnTo>
                  <a:lnTo>
                    <a:pt x="0" y="13667"/>
                  </a:lnTo>
                  <a:lnTo>
                    <a:pt x="20" y="14614"/>
                  </a:lnTo>
                  <a:lnTo>
                    <a:pt x="59" y="15521"/>
                  </a:lnTo>
                  <a:lnTo>
                    <a:pt x="158" y="16428"/>
                  </a:lnTo>
                  <a:lnTo>
                    <a:pt x="217" y="16862"/>
                  </a:lnTo>
                  <a:lnTo>
                    <a:pt x="296" y="17296"/>
                  </a:lnTo>
                  <a:lnTo>
                    <a:pt x="375" y="17730"/>
                  </a:lnTo>
                  <a:lnTo>
                    <a:pt x="473" y="18144"/>
                  </a:lnTo>
                  <a:lnTo>
                    <a:pt x="671" y="18873"/>
                  </a:lnTo>
                  <a:lnTo>
                    <a:pt x="927" y="19583"/>
                  </a:lnTo>
                  <a:lnTo>
                    <a:pt x="1203" y="20274"/>
                  </a:lnTo>
                  <a:lnTo>
                    <a:pt x="1519" y="20964"/>
                  </a:lnTo>
                  <a:lnTo>
                    <a:pt x="1893" y="21615"/>
                  </a:lnTo>
                  <a:lnTo>
                    <a:pt x="2288" y="22246"/>
                  </a:lnTo>
                  <a:lnTo>
                    <a:pt x="2702" y="22877"/>
                  </a:lnTo>
                  <a:lnTo>
                    <a:pt x="3175" y="23468"/>
                  </a:lnTo>
                  <a:lnTo>
                    <a:pt x="3451" y="23784"/>
                  </a:lnTo>
                  <a:lnTo>
                    <a:pt x="3925" y="24277"/>
                  </a:lnTo>
                  <a:lnTo>
                    <a:pt x="4516" y="24888"/>
                  </a:lnTo>
                  <a:lnTo>
                    <a:pt x="5187" y="25539"/>
                  </a:lnTo>
                  <a:lnTo>
                    <a:pt x="5522" y="25835"/>
                  </a:lnTo>
                  <a:lnTo>
                    <a:pt x="5857" y="26111"/>
                  </a:lnTo>
                  <a:lnTo>
                    <a:pt x="6192" y="26367"/>
                  </a:lnTo>
                  <a:lnTo>
                    <a:pt x="6508" y="26584"/>
                  </a:lnTo>
                  <a:lnTo>
                    <a:pt x="6784" y="26762"/>
                  </a:lnTo>
                  <a:lnTo>
                    <a:pt x="7040" y="26860"/>
                  </a:lnTo>
                  <a:lnTo>
                    <a:pt x="7159" y="26900"/>
                  </a:lnTo>
                  <a:lnTo>
                    <a:pt x="7257" y="26919"/>
                  </a:lnTo>
                  <a:lnTo>
                    <a:pt x="7356" y="26900"/>
                  </a:lnTo>
                  <a:lnTo>
                    <a:pt x="7435" y="26880"/>
                  </a:lnTo>
                  <a:lnTo>
                    <a:pt x="7435" y="26880"/>
                  </a:lnTo>
                  <a:lnTo>
                    <a:pt x="7040" y="27097"/>
                  </a:lnTo>
                  <a:lnTo>
                    <a:pt x="6626" y="27314"/>
                  </a:lnTo>
                  <a:lnTo>
                    <a:pt x="6252" y="27570"/>
                  </a:lnTo>
                  <a:lnTo>
                    <a:pt x="5857" y="27827"/>
                  </a:lnTo>
                  <a:lnTo>
                    <a:pt x="5502" y="28083"/>
                  </a:lnTo>
                  <a:lnTo>
                    <a:pt x="5128" y="28359"/>
                  </a:lnTo>
                  <a:lnTo>
                    <a:pt x="4792" y="28655"/>
                  </a:lnTo>
                  <a:lnTo>
                    <a:pt x="4437" y="28951"/>
                  </a:lnTo>
                  <a:lnTo>
                    <a:pt x="4102" y="29266"/>
                  </a:lnTo>
                  <a:lnTo>
                    <a:pt x="3787" y="29601"/>
                  </a:lnTo>
                  <a:lnTo>
                    <a:pt x="3491" y="29937"/>
                  </a:lnTo>
                  <a:lnTo>
                    <a:pt x="3195" y="30272"/>
                  </a:lnTo>
                  <a:lnTo>
                    <a:pt x="2899" y="30627"/>
                  </a:lnTo>
                  <a:lnTo>
                    <a:pt x="2623" y="31002"/>
                  </a:lnTo>
                  <a:lnTo>
                    <a:pt x="2367" y="31376"/>
                  </a:lnTo>
                  <a:lnTo>
                    <a:pt x="2110" y="31751"/>
                  </a:lnTo>
                  <a:lnTo>
                    <a:pt x="1874" y="32145"/>
                  </a:lnTo>
                  <a:lnTo>
                    <a:pt x="1657" y="32559"/>
                  </a:lnTo>
                  <a:lnTo>
                    <a:pt x="1440" y="32954"/>
                  </a:lnTo>
                  <a:lnTo>
                    <a:pt x="1243" y="33388"/>
                  </a:lnTo>
                  <a:lnTo>
                    <a:pt x="1065" y="33802"/>
                  </a:lnTo>
                  <a:lnTo>
                    <a:pt x="907" y="34236"/>
                  </a:lnTo>
                  <a:lnTo>
                    <a:pt x="750" y="34670"/>
                  </a:lnTo>
                  <a:lnTo>
                    <a:pt x="612" y="35123"/>
                  </a:lnTo>
                  <a:lnTo>
                    <a:pt x="473" y="35577"/>
                  </a:lnTo>
                  <a:lnTo>
                    <a:pt x="375" y="36030"/>
                  </a:lnTo>
                  <a:lnTo>
                    <a:pt x="276" y="36504"/>
                  </a:lnTo>
                  <a:lnTo>
                    <a:pt x="197" y="36977"/>
                  </a:lnTo>
                  <a:lnTo>
                    <a:pt x="138" y="37450"/>
                  </a:lnTo>
                  <a:lnTo>
                    <a:pt x="99" y="37923"/>
                  </a:lnTo>
                  <a:lnTo>
                    <a:pt x="79" y="38416"/>
                  </a:lnTo>
                  <a:lnTo>
                    <a:pt x="59" y="38909"/>
                  </a:lnTo>
                  <a:lnTo>
                    <a:pt x="79" y="39383"/>
                  </a:lnTo>
                  <a:lnTo>
                    <a:pt x="99" y="39876"/>
                  </a:lnTo>
                  <a:lnTo>
                    <a:pt x="138" y="40349"/>
                  </a:lnTo>
                  <a:lnTo>
                    <a:pt x="197" y="40822"/>
                  </a:lnTo>
                  <a:lnTo>
                    <a:pt x="276" y="41296"/>
                  </a:lnTo>
                  <a:lnTo>
                    <a:pt x="375" y="41769"/>
                  </a:lnTo>
                  <a:lnTo>
                    <a:pt x="473" y="42222"/>
                  </a:lnTo>
                  <a:lnTo>
                    <a:pt x="612" y="42676"/>
                  </a:lnTo>
                  <a:lnTo>
                    <a:pt x="750" y="43130"/>
                  </a:lnTo>
                  <a:lnTo>
                    <a:pt x="907" y="43563"/>
                  </a:lnTo>
                  <a:lnTo>
                    <a:pt x="1065" y="43997"/>
                  </a:lnTo>
                  <a:lnTo>
                    <a:pt x="1243" y="44431"/>
                  </a:lnTo>
                  <a:lnTo>
                    <a:pt x="1440" y="44845"/>
                  </a:lnTo>
                  <a:lnTo>
                    <a:pt x="1657" y="45240"/>
                  </a:lnTo>
                  <a:lnTo>
                    <a:pt x="1874" y="45654"/>
                  </a:lnTo>
                  <a:lnTo>
                    <a:pt x="2110" y="46048"/>
                  </a:lnTo>
                  <a:lnTo>
                    <a:pt x="2367" y="46423"/>
                  </a:lnTo>
                  <a:lnTo>
                    <a:pt x="2623" y="46798"/>
                  </a:lnTo>
                  <a:lnTo>
                    <a:pt x="2899" y="47172"/>
                  </a:lnTo>
                  <a:lnTo>
                    <a:pt x="3195" y="47527"/>
                  </a:lnTo>
                  <a:lnTo>
                    <a:pt x="3491" y="47863"/>
                  </a:lnTo>
                  <a:lnTo>
                    <a:pt x="3787" y="48198"/>
                  </a:lnTo>
                  <a:lnTo>
                    <a:pt x="4102" y="48533"/>
                  </a:lnTo>
                  <a:lnTo>
                    <a:pt x="4437" y="48849"/>
                  </a:lnTo>
                  <a:lnTo>
                    <a:pt x="4792" y="49144"/>
                  </a:lnTo>
                  <a:lnTo>
                    <a:pt x="5128" y="49440"/>
                  </a:lnTo>
                  <a:lnTo>
                    <a:pt x="5502" y="49716"/>
                  </a:lnTo>
                  <a:lnTo>
                    <a:pt x="5857" y="49973"/>
                  </a:lnTo>
                  <a:lnTo>
                    <a:pt x="6252" y="50229"/>
                  </a:lnTo>
                  <a:lnTo>
                    <a:pt x="6626" y="50485"/>
                  </a:lnTo>
                  <a:lnTo>
                    <a:pt x="7040" y="50702"/>
                  </a:lnTo>
                  <a:lnTo>
                    <a:pt x="7435" y="50919"/>
                  </a:lnTo>
                  <a:lnTo>
                    <a:pt x="7040" y="51136"/>
                  </a:lnTo>
                  <a:lnTo>
                    <a:pt x="6626" y="51373"/>
                  </a:lnTo>
                  <a:lnTo>
                    <a:pt x="6252" y="51609"/>
                  </a:lnTo>
                  <a:lnTo>
                    <a:pt x="5857" y="51866"/>
                  </a:lnTo>
                  <a:lnTo>
                    <a:pt x="5502" y="52142"/>
                  </a:lnTo>
                  <a:lnTo>
                    <a:pt x="5128" y="52418"/>
                  </a:lnTo>
                  <a:lnTo>
                    <a:pt x="4792" y="52694"/>
                  </a:lnTo>
                  <a:lnTo>
                    <a:pt x="4437" y="53010"/>
                  </a:lnTo>
                  <a:lnTo>
                    <a:pt x="4102" y="53325"/>
                  </a:lnTo>
                  <a:lnTo>
                    <a:pt x="3787" y="53641"/>
                  </a:lnTo>
                  <a:lnTo>
                    <a:pt x="3491" y="53976"/>
                  </a:lnTo>
                  <a:lnTo>
                    <a:pt x="3195" y="54331"/>
                  </a:lnTo>
                  <a:lnTo>
                    <a:pt x="2899" y="54686"/>
                  </a:lnTo>
                  <a:lnTo>
                    <a:pt x="2623" y="55041"/>
                  </a:lnTo>
                  <a:lnTo>
                    <a:pt x="2367" y="55415"/>
                  </a:lnTo>
                  <a:lnTo>
                    <a:pt x="2110" y="55810"/>
                  </a:lnTo>
                  <a:lnTo>
                    <a:pt x="1874" y="56204"/>
                  </a:lnTo>
                  <a:lnTo>
                    <a:pt x="1657" y="56599"/>
                  </a:lnTo>
                  <a:lnTo>
                    <a:pt x="1440" y="57013"/>
                  </a:lnTo>
                  <a:lnTo>
                    <a:pt x="1243" y="57427"/>
                  </a:lnTo>
                  <a:lnTo>
                    <a:pt x="1065" y="57841"/>
                  </a:lnTo>
                  <a:lnTo>
                    <a:pt x="907" y="58275"/>
                  </a:lnTo>
                  <a:lnTo>
                    <a:pt x="750" y="58729"/>
                  </a:lnTo>
                  <a:lnTo>
                    <a:pt x="612" y="59162"/>
                  </a:lnTo>
                  <a:lnTo>
                    <a:pt x="473" y="59616"/>
                  </a:lnTo>
                  <a:lnTo>
                    <a:pt x="375" y="60089"/>
                  </a:lnTo>
                  <a:lnTo>
                    <a:pt x="276" y="60543"/>
                  </a:lnTo>
                  <a:lnTo>
                    <a:pt x="197" y="61016"/>
                  </a:lnTo>
                  <a:lnTo>
                    <a:pt x="138" y="61489"/>
                  </a:lnTo>
                  <a:lnTo>
                    <a:pt x="99" y="61963"/>
                  </a:lnTo>
                  <a:lnTo>
                    <a:pt x="79" y="62456"/>
                  </a:lnTo>
                  <a:lnTo>
                    <a:pt x="59" y="62949"/>
                  </a:lnTo>
                  <a:lnTo>
                    <a:pt x="79" y="63639"/>
                  </a:lnTo>
                  <a:lnTo>
                    <a:pt x="138" y="64329"/>
                  </a:lnTo>
                  <a:lnTo>
                    <a:pt x="217" y="65000"/>
                  </a:lnTo>
                  <a:lnTo>
                    <a:pt x="335" y="65670"/>
                  </a:lnTo>
                  <a:lnTo>
                    <a:pt x="493" y="66321"/>
                  </a:lnTo>
                  <a:lnTo>
                    <a:pt x="671" y="66952"/>
                  </a:lnTo>
                  <a:lnTo>
                    <a:pt x="888" y="67583"/>
                  </a:lnTo>
                  <a:lnTo>
                    <a:pt x="1124" y="68194"/>
                  </a:lnTo>
                  <a:lnTo>
                    <a:pt x="1400" y="68806"/>
                  </a:lnTo>
                  <a:lnTo>
                    <a:pt x="1696" y="69378"/>
                  </a:lnTo>
                  <a:lnTo>
                    <a:pt x="2031" y="69949"/>
                  </a:lnTo>
                  <a:lnTo>
                    <a:pt x="2367" y="70502"/>
                  </a:lnTo>
                  <a:lnTo>
                    <a:pt x="2741" y="71014"/>
                  </a:lnTo>
                  <a:lnTo>
                    <a:pt x="3155" y="71527"/>
                  </a:lnTo>
                  <a:lnTo>
                    <a:pt x="3570" y="72020"/>
                  </a:lnTo>
                  <a:lnTo>
                    <a:pt x="4023" y="72493"/>
                  </a:lnTo>
                  <a:lnTo>
                    <a:pt x="4496" y="72927"/>
                  </a:lnTo>
                  <a:lnTo>
                    <a:pt x="4989" y="73361"/>
                  </a:lnTo>
                  <a:lnTo>
                    <a:pt x="5482" y="73756"/>
                  </a:lnTo>
                  <a:lnTo>
                    <a:pt x="6015" y="74130"/>
                  </a:lnTo>
                  <a:lnTo>
                    <a:pt x="6567" y="74485"/>
                  </a:lnTo>
                  <a:lnTo>
                    <a:pt x="7139" y="74820"/>
                  </a:lnTo>
                  <a:lnTo>
                    <a:pt x="7711" y="75116"/>
                  </a:lnTo>
                  <a:lnTo>
                    <a:pt x="8303" y="75373"/>
                  </a:lnTo>
                  <a:lnTo>
                    <a:pt x="8934" y="75629"/>
                  </a:lnTo>
                  <a:lnTo>
                    <a:pt x="9545" y="75826"/>
                  </a:lnTo>
                  <a:lnTo>
                    <a:pt x="10196" y="76023"/>
                  </a:lnTo>
                  <a:lnTo>
                    <a:pt x="10846" y="76161"/>
                  </a:lnTo>
                  <a:lnTo>
                    <a:pt x="11517" y="76280"/>
                  </a:lnTo>
                  <a:lnTo>
                    <a:pt x="12187" y="76378"/>
                  </a:lnTo>
                  <a:lnTo>
                    <a:pt x="12878" y="76418"/>
                  </a:lnTo>
                  <a:lnTo>
                    <a:pt x="13568" y="76438"/>
                  </a:lnTo>
                  <a:lnTo>
                    <a:pt x="14258" y="76418"/>
                  </a:lnTo>
                  <a:lnTo>
                    <a:pt x="14948" y="76378"/>
                  </a:lnTo>
                  <a:lnTo>
                    <a:pt x="15619" y="76280"/>
                  </a:lnTo>
                  <a:lnTo>
                    <a:pt x="16289" y="76161"/>
                  </a:lnTo>
                  <a:lnTo>
                    <a:pt x="16940" y="76023"/>
                  </a:lnTo>
                  <a:lnTo>
                    <a:pt x="17571" y="75826"/>
                  </a:lnTo>
                  <a:lnTo>
                    <a:pt x="18202" y="75629"/>
                  </a:lnTo>
                  <a:lnTo>
                    <a:pt x="18813" y="75373"/>
                  </a:lnTo>
                  <a:lnTo>
                    <a:pt x="19405" y="75116"/>
                  </a:lnTo>
                  <a:lnTo>
                    <a:pt x="19997" y="74820"/>
                  </a:lnTo>
                  <a:lnTo>
                    <a:pt x="20569" y="74485"/>
                  </a:lnTo>
                  <a:lnTo>
                    <a:pt x="21101" y="74130"/>
                  </a:lnTo>
                  <a:lnTo>
                    <a:pt x="21634" y="73756"/>
                  </a:lnTo>
                  <a:lnTo>
                    <a:pt x="22146" y="73361"/>
                  </a:lnTo>
                  <a:lnTo>
                    <a:pt x="22639" y="72927"/>
                  </a:lnTo>
                  <a:lnTo>
                    <a:pt x="23113" y="72493"/>
                  </a:lnTo>
                  <a:lnTo>
                    <a:pt x="23546" y="72020"/>
                  </a:lnTo>
                  <a:lnTo>
                    <a:pt x="23980" y="71527"/>
                  </a:lnTo>
                  <a:lnTo>
                    <a:pt x="24375" y="71014"/>
                  </a:lnTo>
                  <a:lnTo>
                    <a:pt x="24749" y="70502"/>
                  </a:lnTo>
                  <a:lnTo>
                    <a:pt x="25104" y="69949"/>
                  </a:lnTo>
                  <a:lnTo>
                    <a:pt x="25440" y="69378"/>
                  </a:lnTo>
                  <a:lnTo>
                    <a:pt x="25735" y="68806"/>
                  </a:lnTo>
                  <a:lnTo>
                    <a:pt x="25992" y="68194"/>
                  </a:lnTo>
                  <a:lnTo>
                    <a:pt x="26248" y="67583"/>
                  </a:lnTo>
                  <a:lnTo>
                    <a:pt x="26445" y="66952"/>
                  </a:lnTo>
                  <a:lnTo>
                    <a:pt x="26643" y="66321"/>
                  </a:lnTo>
                  <a:lnTo>
                    <a:pt x="26781" y="65670"/>
                  </a:lnTo>
                  <a:lnTo>
                    <a:pt x="26899" y="65000"/>
                  </a:lnTo>
                  <a:lnTo>
                    <a:pt x="26997" y="64329"/>
                  </a:lnTo>
                  <a:lnTo>
                    <a:pt x="27037" y="63639"/>
                  </a:lnTo>
                  <a:lnTo>
                    <a:pt x="27057" y="62949"/>
                  </a:lnTo>
                  <a:lnTo>
                    <a:pt x="27057" y="62456"/>
                  </a:lnTo>
                  <a:lnTo>
                    <a:pt x="27017" y="61963"/>
                  </a:lnTo>
                  <a:lnTo>
                    <a:pt x="26978" y="61489"/>
                  </a:lnTo>
                  <a:lnTo>
                    <a:pt x="26919" y="61016"/>
                  </a:lnTo>
                  <a:lnTo>
                    <a:pt x="26840" y="60543"/>
                  </a:lnTo>
                  <a:lnTo>
                    <a:pt x="26761" y="60089"/>
                  </a:lnTo>
                  <a:lnTo>
                    <a:pt x="26643" y="59616"/>
                  </a:lnTo>
                  <a:lnTo>
                    <a:pt x="26524" y="59162"/>
                  </a:lnTo>
                  <a:lnTo>
                    <a:pt x="26386" y="58729"/>
                  </a:lnTo>
                  <a:lnTo>
                    <a:pt x="26228" y="58275"/>
                  </a:lnTo>
                  <a:lnTo>
                    <a:pt x="26071" y="57841"/>
                  </a:lnTo>
                  <a:lnTo>
                    <a:pt x="25873" y="57427"/>
                  </a:lnTo>
                  <a:lnTo>
                    <a:pt x="25676" y="57013"/>
                  </a:lnTo>
                  <a:lnTo>
                    <a:pt x="25479" y="56599"/>
                  </a:lnTo>
                  <a:lnTo>
                    <a:pt x="25242" y="56204"/>
                  </a:lnTo>
                  <a:lnTo>
                    <a:pt x="25006" y="55810"/>
                  </a:lnTo>
                  <a:lnTo>
                    <a:pt x="24769" y="55415"/>
                  </a:lnTo>
                  <a:lnTo>
                    <a:pt x="24493" y="55041"/>
                  </a:lnTo>
                  <a:lnTo>
                    <a:pt x="24237" y="54686"/>
                  </a:lnTo>
                  <a:lnTo>
                    <a:pt x="23941" y="54331"/>
                  </a:lnTo>
                  <a:lnTo>
                    <a:pt x="23645" y="53976"/>
                  </a:lnTo>
                  <a:lnTo>
                    <a:pt x="23329" y="53641"/>
                  </a:lnTo>
                  <a:lnTo>
                    <a:pt x="23014" y="53325"/>
                  </a:lnTo>
                  <a:lnTo>
                    <a:pt x="22679" y="53010"/>
                  </a:lnTo>
                  <a:lnTo>
                    <a:pt x="22343" y="52694"/>
                  </a:lnTo>
                  <a:lnTo>
                    <a:pt x="21988" y="52418"/>
                  </a:lnTo>
                  <a:lnTo>
                    <a:pt x="21634" y="52142"/>
                  </a:lnTo>
                  <a:lnTo>
                    <a:pt x="21259" y="51866"/>
                  </a:lnTo>
                  <a:lnTo>
                    <a:pt x="20884" y="51609"/>
                  </a:lnTo>
                  <a:lnTo>
                    <a:pt x="20490" y="51373"/>
                  </a:lnTo>
                  <a:lnTo>
                    <a:pt x="20095" y="51136"/>
                  </a:lnTo>
                  <a:lnTo>
                    <a:pt x="19681" y="50919"/>
                  </a:lnTo>
                  <a:lnTo>
                    <a:pt x="20095" y="50702"/>
                  </a:lnTo>
                  <a:lnTo>
                    <a:pt x="20490" y="50485"/>
                  </a:lnTo>
                  <a:lnTo>
                    <a:pt x="20884" y="50229"/>
                  </a:lnTo>
                  <a:lnTo>
                    <a:pt x="21259" y="49973"/>
                  </a:lnTo>
                  <a:lnTo>
                    <a:pt x="21634" y="49716"/>
                  </a:lnTo>
                  <a:lnTo>
                    <a:pt x="21988" y="49440"/>
                  </a:lnTo>
                  <a:lnTo>
                    <a:pt x="22343" y="49144"/>
                  </a:lnTo>
                  <a:lnTo>
                    <a:pt x="22679" y="48849"/>
                  </a:lnTo>
                  <a:lnTo>
                    <a:pt x="23014" y="48533"/>
                  </a:lnTo>
                  <a:lnTo>
                    <a:pt x="23329" y="48198"/>
                  </a:lnTo>
                  <a:lnTo>
                    <a:pt x="23645" y="47863"/>
                  </a:lnTo>
                  <a:lnTo>
                    <a:pt x="23941" y="47527"/>
                  </a:lnTo>
                  <a:lnTo>
                    <a:pt x="24237" y="47172"/>
                  </a:lnTo>
                  <a:lnTo>
                    <a:pt x="24493" y="46798"/>
                  </a:lnTo>
                  <a:lnTo>
                    <a:pt x="24769" y="46423"/>
                  </a:lnTo>
                  <a:lnTo>
                    <a:pt x="25006" y="46048"/>
                  </a:lnTo>
                  <a:lnTo>
                    <a:pt x="25242" y="45654"/>
                  </a:lnTo>
                  <a:lnTo>
                    <a:pt x="25479" y="45240"/>
                  </a:lnTo>
                  <a:lnTo>
                    <a:pt x="25676" y="44845"/>
                  </a:lnTo>
                  <a:lnTo>
                    <a:pt x="25873" y="44431"/>
                  </a:lnTo>
                  <a:lnTo>
                    <a:pt x="26071" y="43997"/>
                  </a:lnTo>
                  <a:lnTo>
                    <a:pt x="26228" y="43563"/>
                  </a:lnTo>
                  <a:lnTo>
                    <a:pt x="26386" y="43130"/>
                  </a:lnTo>
                  <a:lnTo>
                    <a:pt x="26524" y="42676"/>
                  </a:lnTo>
                  <a:lnTo>
                    <a:pt x="26643" y="42222"/>
                  </a:lnTo>
                  <a:lnTo>
                    <a:pt x="26761" y="41769"/>
                  </a:lnTo>
                  <a:lnTo>
                    <a:pt x="26840" y="41296"/>
                  </a:lnTo>
                  <a:lnTo>
                    <a:pt x="26919" y="40822"/>
                  </a:lnTo>
                  <a:lnTo>
                    <a:pt x="26978" y="40349"/>
                  </a:lnTo>
                  <a:lnTo>
                    <a:pt x="27017" y="39876"/>
                  </a:lnTo>
                  <a:lnTo>
                    <a:pt x="27057" y="39383"/>
                  </a:lnTo>
                  <a:lnTo>
                    <a:pt x="27057" y="38909"/>
                  </a:lnTo>
                  <a:lnTo>
                    <a:pt x="27057" y="38416"/>
                  </a:lnTo>
                  <a:lnTo>
                    <a:pt x="27017" y="37923"/>
                  </a:lnTo>
                  <a:lnTo>
                    <a:pt x="26978" y="37450"/>
                  </a:lnTo>
                  <a:lnTo>
                    <a:pt x="26919" y="36977"/>
                  </a:lnTo>
                  <a:lnTo>
                    <a:pt x="26840" y="36504"/>
                  </a:lnTo>
                  <a:lnTo>
                    <a:pt x="26761" y="36030"/>
                  </a:lnTo>
                  <a:lnTo>
                    <a:pt x="26643" y="35577"/>
                  </a:lnTo>
                  <a:lnTo>
                    <a:pt x="26524" y="35123"/>
                  </a:lnTo>
                  <a:lnTo>
                    <a:pt x="26386" y="34670"/>
                  </a:lnTo>
                  <a:lnTo>
                    <a:pt x="26228" y="34236"/>
                  </a:lnTo>
                  <a:lnTo>
                    <a:pt x="26071" y="33802"/>
                  </a:lnTo>
                  <a:lnTo>
                    <a:pt x="25873" y="33388"/>
                  </a:lnTo>
                  <a:lnTo>
                    <a:pt x="25676" y="32954"/>
                  </a:lnTo>
                  <a:lnTo>
                    <a:pt x="25479" y="32559"/>
                  </a:lnTo>
                  <a:lnTo>
                    <a:pt x="25242" y="32145"/>
                  </a:lnTo>
                  <a:lnTo>
                    <a:pt x="25006" y="31751"/>
                  </a:lnTo>
                  <a:lnTo>
                    <a:pt x="24769" y="31376"/>
                  </a:lnTo>
                  <a:lnTo>
                    <a:pt x="24493" y="31002"/>
                  </a:lnTo>
                  <a:lnTo>
                    <a:pt x="24237" y="30627"/>
                  </a:lnTo>
                  <a:lnTo>
                    <a:pt x="23941" y="30272"/>
                  </a:lnTo>
                  <a:lnTo>
                    <a:pt x="23645" y="29937"/>
                  </a:lnTo>
                  <a:lnTo>
                    <a:pt x="23329" y="29601"/>
                  </a:lnTo>
                  <a:lnTo>
                    <a:pt x="23014" y="29266"/>
                  </a:lnTo>
                  <a:lnTo>
                    <a:pt x="22679" y="28951"/>
                  </a:lnTo>
                  <a:lnTo>
                    <a:pt x="22343" y="28655"/>
                  </a:lnTo>
                  <a:lnTo>
                    <a:pt x="21988" y="28359"/>
                  </a:lnTo>
                  <a:lnTo>
                    <a:pt x="21634" y="28083"/>
                  </a:lnTo>
                  <a:lnTo>
                    <a:pt x="21259" y="27827"/>
                  </a:lnTo>
                  <a:lnTo>
                    <a:pt x="20884" y="27570"/>
                  </a:lnTo>
                  <a:lnTo>
                    <a:pt x="20490" y="27314"/>
                  </a:lnTo>
                  <a:lnTo>
                    <a:pt x="20095" y="27097"/>
                  </a:lnTo>
                  <a:lnTo>
                    <a:pt x="19681" y="26880"/>
                  </a:lnTo>
                  <a:lnTo>
                    <a:pt x="19760" y="26900"/>
                  </a:lnTo>
                  <a:lnTo>
                    <a:pt x="19938" y="26900"/>
                  </a:lnTo>
                  <a:lnTo>
                    <a:pt x="20036" y="26860"/>
                  </a:lnTo>
                  <a:lnTo>
                    <a:pt x="20253" y="26781"/>
                  </a:lnTo>
                  <a:lnTo>
                    <a:pt x="20509" y="26624"/>
                  </a:lnTo>
                  <a:lnTo>
                    <a:pt x="20805" y="26446"/>
                  </a:lnTo>
                  <a:lnTo>
                    <a:pt x="21101" y="26209"/>
                  </a:lnTo>
                  <a:lnTo>
                    <a:pt x="21397" y="25973"/>
                  </a:lnTo>
                  <a:lnTo>
                    <a:pt x="21712" y="25716"/>
                  </a:lnTo>
                  <a:lnTo>
                    <a:pt x="22324" y="25164"/>
                  </a:lnTo>
                  <a:lnTo>
                    <a:pt x="22856" y="24632"/>
                  </a:lnTo>
                  <a:lnTo>
                    <a:pt x="23290" y="24198"/>
                  </a:lnTo>
                  <a:lnTo>
                    <a:pt x="23546" y="23922"/>
                  </a:lnTo>
                  <a:lnTo>
                    <a:pt x="23961" y="23468"/>
                  </a:lnTo>
                  <a:lnTo>
                    <a:pt x="24335" y="22975"/>
                  </a:lnTo>
                  <a:lnTo>
                    <a:pt x="24690" y="22482"/>
                  </a:lnTo>
                  <a:lnTo>
                    <a:pt x="25025" y="21970"/>
                  </a:lnTo>
                  <a:lnTo>
                    <a:pt x="25341" y="21437"/>
                  </a:lnTo>
                  <a:lnTo>
                    <a:pt x="25637" y="20905"/>
                  </a:lnTo>
                  <a:lnTo>
                    <a:pt x="25893" y="20352"/>
                  </a:lnTo>
                  <a:lnTo>
                    <a:pt x="26130" y="19781"/>
                  </a:lnTo>
                  <a:lnTo>
                    <a:pt x="26268" y="19445"/>
                  </a:lnTo>
                  <a:lnTo>
                    <a:pt x="26386" y="19090"/>
                  </a:lnTo>
                  <a:lnTo>
                    <a:pt x="26583" y="18380"/>
                  </a:lnTo>
                  <a:lnTo>
                    <a:pt x="26741" y="17651"/>
                  </a:lnTo>
                  <a:lnTo>
                    <a:pt x="26879" y="16901"/>
                  </a:lnTo>
                  <a:lnTo>
                    <a:pt x="26978" y="16152"/>
                  </a:lnTo>
                  <a:lnTo>
                    <a:pt x="27057" y="15403"/>
                  </a:lnTo>
                  <a:lnTo>
                    <a:pt x="27096" y="14633"/>
                  </a:lnTo>
                  <a:lnTo>
                    <a:pt x="27116" y="13864"/>
                  </a:lnTo>
                  <a:lnTo>
                    <a:pt x="27136" y="13095"/>
                  </a:lnTo>
                  <a:lnTo>
                    <a:pt x="27116" y="12326"/>
                  </a:lnTo>
                  <a:lnTo>
                    <a:pt x="27076" y="10788"/>
                  </a:lnTo>
                  <a:lnTo>
                    <a:pt x="27017" y="9270"/>
                  </a:lnTo>
                  <a:lnTo>
                    <a:pt x="26978" y="7790"/>
                  </a:lnTo>
                  <a:lnTo>
                    <a:pt x="26938" y="7376"/>
                  </a:lnTo>
                  <a:lnTo>
                    <a:pt x="26859" y="6943"/>
                  </a:lnTo>
                  <a:lnTo>
                    <a:pt x="26761" y="6489"/>
                  </a:lnTo>
                  <a:lnTo>
                    <a:pt x="26623" y="6055"/>
                  </a:lnTo>
                  <a:lnTo>
                    <a:pt x="26465" y="5621"/>
                  </a:lnTo>
                  <a:lnTo>
                    <a:pt x="26288" y="5187"/>
                  </a:lnTo>
                  <a:lnTo>
                    <a:pt x="26110" y="4793"/>
                  </a:lnTo>
                  <a:lnTo>
                    <a:pt x="25913" y="4418"/>
                  </a:lnTo>
                  <a:lnTo>
                    <a:pt x="25795" y="4221"/>
                  </a:lnTo>
                  <a:lnTo>
                    <a:pt x="25676" y="4024"/>
                  </a:lnTo>
                  <a:lnTo>
                    <a:pt x="25538" y="3846"/>
                  </a:lnTo>
                  <a:lnTo>
                    <a:pt x="25380" y="3689"/>
                  </a:lnTo>
                  <a:lnTo>
                    <a:pt x="25223" y="3531"/>
                  </a:lnTo>
                  <a:lnTo>
                    <a:pt x="25065" y="3373"/>
                  </a:lnTo>
                  <a:lnTo>
                    <a:pt x="24868" y="3235"/>
                  </a:lnTo>
                  <a:lnTo>
                    <a:pt x="24690" y="3117"/>
                  </a:lnTo>
                  <a:lnTo>
                    <a:pt x="24493" y="3018"/>
                  </a:lnTo>
                  <a:lnTo>
                    <a:pt x="24296" y="2920"/>
                  </a:lnTo>
                  <a:lnTo>
                    <a:pt x="24079" y="2860"/>
                  </a:lnTo>
                  <a:lnTo>
                    <a:pt x="23882" y="2801"/>
                  </a:lnTo>
                  <a:lnTo>
                    <a:pt x="23665" y="2781"/>
                  </a:lnTo>
                  <a:lnTo>
                    <a:pt x="23448" y="2762"/>
                  </a:lnTo>
                  <a:lnTo>
                    <a:pt x="23231" y="2781"/>
                  </a:lnTo>
                  <a:lnTo>
                    <a:pt x="23014" y="2821"/>
                  </a:lnTo>
                  <a:lnTo>
                    <a:pt x="22817" y="2860"/>
                  </a:lnTo>
                  <a:lnTo>
                    <a:pt x="22620" y="2939"/>
                  </a:lnTo>
                  <a:lnTo>
                    <a:pt x="22442" y="3038"/>
                  </a:lnTo>
                  <a:lnTo>
                    <a:pt x="22265" y="3136"/>
                  </a:lnTo>
                  <a:lnTo>
                    <a:pt x="22107" y="3255"/>
                  </a:lnTo>
                  <a:lnTo>
                    <a:pt x="21949" y="3373"/>
                  </a:lnTo>
                  <a:lnTo>
                    <a:pt x="21791" y="3531"/>
                  </a:lnTo>
                  <a:lnTo>
                    <a:pt x="21634" y="3669"/>
                  </a:lnTo>
                  <a:lnTo>
                    <a:pt x="21377" y="4004"/>
                  </a:lnTo>
                  <a:lnTo>
                    <a:pt x="21121" y="4339"/>
                  </a:lnTo>
                  <a:lnTo>
                    <a:pt x="20884" y="4714"/>
                  </a:lnTo>
                  <a:lnTo>
                    <a:pt x="20667" y="5069"/>
                  </a:lnTo>
                  <a:lnTo>
                    <a:pt x="20509" y="4221"/>
                  </a:lnTo>
                  <a:lnTo>
                    <a:pt x="20431" y="3807"/>
                  </a:lnTo>
                  <a:lnTo>
                    <a:pt x="20312" y="3393"/>
                  </a:lnTo>
                  <a:lnTo>
                    <a:pt x="20194" y="2979"/>
                  </a:lnTo>
                  <a:lnTo>
                    <a:pt x="20036" y="2584"/>
                  </a:lnTo>
                  <a:lnTo>
                    <a:pt x="19859" y="2210"/>
                  </a:lnTo>
                  <a:lnTo>
                    <a:pt x="19661" y="1835"/>
                  </a:lnTo>
                  <a:lnTo>
                    <a:pt x="19543" y="1657"/>
                  </a:lnTo>
                  <a:lnTo>
                    <a:pt x="19405" y="1480"/>
                  </a:lnTo>
                  <a:lnTo>
                    <a:pt x="19267" y="1322"/>
                  </a:lnTo>
                  <a:lnTo>
                    <a:pt x="19109" y="1164"/>
                  </a:lnTo>
                  <a:lnTo>
                    <a:pt x="18952" y="1007"/>
                  </a:lnTo>
                  <a:lnTo>
                    <a:pt x="18794" y="888"/>
                  </a:lnTo>
                  <a:lnTo>
                    <a:pt x="18616" y="750"/>
                  </a:lnTo>
                  <a:lnTo>
                    <a:pt x="18439" y="652"/>
                  </a:lnTo>
                  <a:lnTo>
                    <a:pt x="18242" y="533"/>
                  </a:lnTo>
                  <a:lnTo>
                    <a:pt x="18044" y="454"/>
                  </a:lnTo>
                  <a:lnTo>
                    <a:pt x="17847" y="395"/>
                  </a:lnTo>
                  <a:lnTo>
                    <a:pt x="17650" y="336"/>
                  </a:lnTo>
                  <a:lnTo>
                    <a:pt x="17453" y="297"/>
                  </a:lnTo>
                  <a:lnTo>
                    <a:pt x="17236" y="277"/>
                  </a:lnTo>
                  <a:lnTo>
                    <a:pt x="17019" y="277"/>
                  </a:lnTo>
                  <a:lnTo>
                    <a:pt x="16822" y="316"/>
                  </a:lnTo>
                  <a:lnTo>
                    <a:pt x="16546" y="356"/>
                  </a:lnTo>
                  <a:lnTo>
                    <a:pt x="16309" y="454"/>
                  </a:lnTo>
                  <a:lnTo>
                    <a:pt x="16072" y="553"/>
                  </a:lnTo>
                  <a:lnTo>
                    <a:pt x="15836" y="691"/>
                  </a:lnTo>
                  <a:lnTo>
                    <a:pt x="15639" y="849"/>
                  </a:lnTo>
                  <a:lnTo>
                    <a:pt x="15441" y="1026"/>
                  </a:lnTo>
                  <a:lnTo>
                    <a:pt x="15244" y="1224"/>
                  </a:lnTo>
                  <a:lnTo>
                    <a:pt x="15067" y="1440"/>
                  </a:lnTo>
                  <a:lnTo>
                    <a:pt x="14909" y="1657"/>
                  </a:lnTo>
                  <a:lnTo>
                    <a:pt x="14751" y="1894"/>
                  </a:lnTo>
                  <a:lnTo>
                    <a:pt x="14455" y="2387"/>
                  </a:lnTo>
                  <a:lnTo>
                    <a:pt x="14199" y="2880"/>
                  </a:lnTo>
                  <a:lnTo>
                    <a:pt x="13962" y="3393"/>
                  </a:lnTo>
                  <a:lnTo>
                    <a:pt x="13923" y="3038"/>
                  </a:lnTo>
                  <a:lnTo>
                    <a:pt x="13824" y="2683"/>
                  </a:lnTo>
                  <a:lnTo>
                    <a:pt x="13686" y="2348"/>
                  </a:lnTo>
                  <a:lnTo>
                    <a:pt x="13528" y="2032"/>
                  </a:lnTo>
                  <a:lnTo>
                    <a:pt x="13351" y="1717"/>
                  </a:lnTo>
                  <a:lnTo>
                    <a:pt x="13134" y="1440"/>
                  </a:lnTo>
                  <a:lnTo>
                    <a:pt x="12878" y="1164"/>
                  </a:lnTo>
                  <a:lnTo>
                    <a:pt x="12621" y="928"/>
                  </a:lnTo>
                  <a:lnTo>
                    <a:pt x="12325" y="691"/>
                  </a:lnTo>
                  <a:lnTo>
                    <a:pt x="12030" y="514"/>
                  </a:lnTo>
                  <a:lnTo>
                    <a:pt x="11694" y="336"/>
                  </a:lnTo>
                  <a:lnTo>
                    <a:pt x="11359" y="198"/>
                  </a:lnTo>
                  <a:lnTo>
                    <a:pt x="11024" y="99"/>
                  </a:lnTo>
                  <a:lnTo>
                    <a:pt x="10669" y="40"/>
                  </a:lnTo>
                  <a:lnTo>
                    <a:pt x="10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58"/>
            <p:cNvSpPr/>
            <p:nvPr/>
          </p:nvSpPr>
          <p:spPr>
            <a:xfrm>
              <a:off x="15655795" y="-5591451"/>
              <a:ext cx="1356401" cy="3801370"/>
            </a:xfrm>
            <a:custGeom>
              <a:avLst/>
              <a:gdLst/>
              <a:ahLst/>
              <a:cxnLst/>
              <a:rect l="l" t="t" r="r" b="b"/>
              <a:pathLst>
                <a:path w="27373" h="76714" extrusionOk="0">
                  <a:moveTo>
                    <a:pt x="10413" y="257"/>
                  </a:moveTo>
                  <a:lnTo>
                    <a:pt x="10768" y="297"/>
                  </a:lnTo>
                  <a:lnTo>
                    <a:pt x="11103" y="356"/>
                  </a:lnTo>
                  <a:lnTo>
                    <a:pt x="11439" y="454"/>
                  </a:lnTo>
                  <a:lnTo>
                    <a:pt x="11754" y="592"/>
                  </a:lnTo>
                  <a:lnTo>
                    <a:pt x="12070" y="750"/>
                  </a:lnTo>
                  <a:lnTo>
                    <a:pt x="12366" y="947"/>
                  </a:lnTo>
                  <a:lnTo>
                    <a:pt x="12642" y="1164"/>
                  </a:lnTo>
                  <a:lnTo>
                    <a:pt x="12898" y="1401"/>
                  </a:lnTo>
                  <a:lnTo>
                    <a:pt x="13135" y="1657"/>
                  </a:lnTo>
                  <a:lnTo>
                    <a:pt x="13352" y="1933"/>
                  </a:lnTo>
                  <a:lnTo>
                    <a:pt x="13529" y="2229"/>
                  </a:lnTo>
                  <a:lnTo>
                    <a:pt x="13687" y="2545"/>
                  </a:lnTo>
                  <a:lnTo>
                    <a:pt x="13825" y="2860"/>
                  </a:lnTo>
                  <a:lnTo>
                    <a:pt x="13904" y="3196"/>
                  </a:lnTo>
                  <a:lnTo>
                    <a:pt x="13963" y="3551"/>
                  </a:lnTo>
                  <a:lnTo>
                    <a:pt x="14002" y="4044"/>
                  </a:lnTo>
                  <a:lnTo>
                    <a:pt x="14200" y="3590"/>
                  </a:lnTo>
                  <a:lnTo>
                    <a:pt x="14436" y="3077"/>
                  </a:lnTo>
                  <a:lnTo>
                    <a:pt x="14693" y="2565"/>
                  </a:lnTo>
                  <a:lnTo>
                    <a:pt x="14988" y="2091"/>
                  </a:lnTo>
                  <a:lnTo>
                    <a:pt x="15146" y="1855"/>
                  </a:lnTo>
                  <a:lnTo>
                    <a:pt x="15304" y="1638"/>
                  </a:lnTo>
                  <a:lnTo>
                    <a:pt x="15462" y="1440"/>
                  </a:lnTo>
                  <a:lnTo>
                    <a:pt x="15659" y="1263"/>
                  </a:lnTo>
                  <a:lnTo>
                    <a:pt x="15836" y="1085"/>
                  </a:lnTo>
                  <a:lnTo>
                    <a:pt x="16034" y="947"/>
                  </a:lnTo>
                  <a:lnTo>
                    <a:pt x="16251" y="809"/>
                  </a:lnTo>
                  <a:lnTo>
                    <a:pt x="16467" y="711"/>
                  </a:lnTo>
                  <a:lnTo>
                    <a:pt x="16704" y="632"/>
                  </a:lnTo>
                  <a:lnTo>
                    <a:pt x="16960" y="573"/>
                  </a:lnTo>
                  <a:lnTo>
                    <a:pt x="17158" y="553"/>
                  </a:lnTo>
                  <a:lnTo>
                    <a:pt x="17375" y="553"/>
                  </a:lnTo>
                  <a:lnTo>
                    <a:pt x="17572" y="573"/>
                  </a:lnTo>
                  <a:lnTo>
                    <a:pt x="17769" y="612"/>
                  </a:lnTo>
                  <a:lnTo>
                    <a:pt x="17966" y="671"/>
                  </a:lnTo>
                  <a:lnTo>
                    <a:pt x="18163" y="731"/>
                  </a:lnTo>
                  <a:lnTo>
                    <a:pt x="18341" y="829"/>
                  </a:lnTo>
                  <a:lnTo>
                    <a:pt x="18538" y="928"/>
                  </a:lnTo>
                  <a:lnTo>
                    <a:pt x="18696" y="1026"/>
                  </a:lnTo>
                  <a:lnTo>
                    <a:pt x="18873" y="1145"/>
                  </a:lnTo>
                  <a:lnTo>
                    <a:pt x="19031" y="1283"/>
                  </a:lnTo>
                  <a:lnTo>
                    <a:pt x="19169" y="1421"/>
                  </a:lnTo>
                  <a:lnTo>
                    <a:pt x="19445" y="1717"/>
                  </a:lnTo>
                  <a:lnTo>
                    <a:pt x="19662" y="2032"/>
                  </a:lnTo>
                  <a:lnTo>
                    <a:pt x="19879" y="2407"/>
                  </a:lnTo>
                  <a:lnTo>
                    <a:pt x="20057" y="2801"/>
                  </a:lnTo>
                  <a:lnTo>
                    <a:pt x="20195" y="3196"/>
                  </a:lnTo>
                  <a:lnTo>
                    <a:pt x="20313" y="3610"/>
                  </a:lnTo>
                  <a:lnTo>
                    <a:pt x="20431" y="4004"/>
                  </a:lnTo>
                  <a:lnTo>
                    <a:pt x="20510" y="4418"/>
                  </a:lnTo>
                  <a:lnTo>
                    <a:pt x="20668" y="5227"/>
                  </a:lnTo>
                  <a:lnTo>
                    <a:pt x="20727" y="5582"/>
                  </a:lnTo>
                  <a:lnTo>
                    <a:pt x="20905" y="5266"/>
                  </a:lnTo>
                  <a:lnTo>
                    <a:pt x="21121" y="4911"/>
                  </a:lnTo>
                  <a:lnTo>
                    <a:pt x="21358" y="4556"/>
                  </a:lnTo>
                  <a:lnTo>
                    <a:pt x="21595" y="4201"/>
                  </a:lnTo>
                  <a:lnTo>
                    <a:pt x="21871" y="3886"/>
                  </a:lnTo>
                  <a:lnTo>
                    <a:pt x="22147" y="3610"/>
                  </a:lnTo>
                  <a:lnTo>
                    <a:pt x="22305" y="3491"/>
                  </a:lnTo>
                  <a:lnTo>
                    <a:pt x="22462" y="3373"/>
                  </a:lnTo>
                  <a:lnTo>
                    <a:pt x="22620" y="3274"/>
                  </a:lnTo>
                  <a:lnTo>
                    <a:pt x="22798" y="3196"/>
                  </a:lnTo>
                  <a:lnTo>
                    <a:pt x="22975" y="3136"/>
                  </a:lnTo>
                  <a:lnTo>
                    <a:pt x="23153" y="3077"/>
                  </a:lnTo>
                  <a:lnTo>
                    <a:pt x="23370" y="3038"/>
                  </a:lnTo>
                  <a:lnTo>
                    <a:pt x="23784" y="3038"/>
                  </a:lnTo>
                  <a:lnTo>
                    <a:pt x="24001" y="3077"/>
                  </a:lnTo>
                  <a:lnTo>
                    <a:pt x="24198" y="3117"/>
                  </a:lnTo>
                  <a:lnTo>
                    <a:pt x="24395" y="3196"/>
                  </a:lnTo>
                  <a:lnTo>
                    <a:pt x="24592" y="3294"/>
                  </a:lnTo>
                  <a:lnTo>
                    <a:pt x="24770" y="3393"/>
                  </a:lnTo>
                  <a:lnTo>
                    <a:pt x="24947" y="3511"/>
                  </a:lnTo>
                  <a:lnTo>
                    <a:pt x="25125" y="3629"/>
                  </a:lnTo>
                  <a:lnTo>
                    <a:pt x="25282" y="3787"/>
                  </a:lnTo>
                  <a:lnTo>
                    <a:pt x="25440" y="3925"/>
                  </a:lnTo>
                  <a:lnTo>
                    <a:pt x="25578" y="4083"/>
                  </a:lnTo>
                  <a:lnTo>
                    <a:pt x="25697" y="4260"/>
                  </a:lnTo>
                  <a:lnTo>
                    <a:pt x="25815" y="4438"/>
                  </a:lnTo>
                  <a:lnTo>
                    <a:pt x="25914" y="4615"/>
                  </a:lnTo>
                  <a:lnTo>
                    <a:pt x="26111" y="4970"/>
                  </a:lnTo>
                  <a:lnTo>
                    <a:pt x="26288" y="5365"/>
                  </a:lnTo>
                  <a:lnTo>
                    <a:pt x="26466" y="5779"/>
                  </a:lnTo>
                  <a:lnTo>
                    <a:pt x="26623" y="6213"/>
                  </a:lnTo>
                  <a:lnTo>
                    <a:pt x="26742" y="6647"/>
                  </a:lnTo>
                  <a:lnTo>
                    <a:pt x="26860" y="7100"/>
                  </a:lnTo>
                  <a:lnTo>
                    <a:pt x="26919" y="7514"/>
                  </a:lnTo>
                  <a:lnTo>
                    <a:pt x="26959" y="7928"/>
                  </a:lnTo>
                  <a:lnTo>
                    <a:pt x="26998" y="8974"/>
                  </a:lnTo>
                  <a:lnTo>
                    <a:pt x="27038" y="10019"/>
                  </a:lnTo>
                  <a:lnTo>
                    <a:pt x="27077" y="11281"/>
                  </a:lnTo>
                  <a:lnTo>
                    <a:pt x="27116" y="12563"/>
                  </a:lnTo>
                  <a:lnTo>
                    <a:pt x="27116" y="13825"/>
                  </a:lnTo>
                  <a:lnTo>
                    <a:pt x="27097" y="14456"/>
                  </a:lnTo>
                  <a:lnTo>
                    <a:pt x="27077" y="15087"/>
                  </a:lnTo>
                  <a:lnTo>
                    <a:pt x="27038" y="15698"/>
                  </a:lnTo>
                  <a:lnTo>
                    <a:pt x="26959" y="16329"/>
                  </a:lnTo>
                  <a:lnTo>
                    <a:pt x="26880" y="16941"/>
                  </a:lnTo>
                  <a:lnTo>
                    <a:pt x="26781" y="17532"/>
                  </a:lnTo>
                  <a:lnTo>
                    <a:pt x="26663" y="18144"/>
                  </a:lnTo>
                  <a:lnTo>
                    <a:pt x="26505" y="18735"/>
                  </a:lnTo>
                  <a:lnTo>
                    <a:pt x="26328" y="19307"/>
                  </a:lnTo>
                  <a:lnTo>
                    <a:pt x="26130" y="19879"/>
                  </a:lnTo>
                  <a:lnTo>
                    <a:pt x="25894" y="20431"/>
                  </a:lnTo>
                  <a:lnTo>
                    <a:pt x="25637" y="20983"/>
                  </a:lnTo>
                  <a:lnTo>
                    <a:pt x="25342" y="21516"/>
                  </a:lnTo>
                  <a:lnTo>
                    <a:pt x="25046" y="22048"/>
                  </a:lnTo>
                  <a:lnTo>
                    <a:pt x="24711" y="22541"/>
                  </a:lnTo>
                  <a:lnTo>
                    <a:pt x="24356" y="23034"/>
                  </a:lnTo>
                  <a:lnTo>
                    <a:pt x="23981" y="23508"/>
                  </a:lnTo>
                  <a:lnTo>
                    <a:pt x="23567" y="23981"/>
                  </a:lnTo>
                  <a:lnTo>
                    <a:pt x="23133" y="24435"/>
                  </a:lnTo>
                  <a:lnTo>
                    <a:pt x="22620" y="24947"/>
                  </a:lnTo>
                  <a:lnTo>
                    <a:pt x="22068" y="25460"/>
                  </a:lnTo>
                  <a:lnTo>
                    <a:pt x="21496" y="25953"/>
                  </a:lnTo>
                  <a:lnTo>
                    <a:pt x="20964" y="26387"/>
                  </a:lnTo>
                  <a:lnTo>
                    <a:pt x="20727" y="26564"/>
                  </a:lnTo>
                  <a:lnTo>
                    <a:pt x="20490" y="26702"/>
                  </a:lnTo>
                  <a:lnTo>
                    <a:pt x="20293" y="26821"/>
                  </a:lnTo>
                  <a:lnTo>
                    <a:pt x="20116" y="26900"/>
                  </a:lnTo>
                  <a:lnTo>
                    <a:pt x="19978" y="26919"/>
                  </a:lnTo>
                  <a:lnTo>
                    <a:pt x="19919" y="26919"/>
                  </a:lnTo>
                  <a:lnTo>
                    <a:pt x="19859" y="26900"/>
                  </a:lnTo>
                  <a:lnTo>
                    <a:pt x="19741" y="27136"/>
                  </a:lnTo>
                  <a:lnTo>
                    <a:pt x="20175" y="27353"/>
                  </a:lnTo>
                  <a:lnTo>
                    <a:pt x="20569" y="27590"/>
                  </a:lnTo>
                  <a:lnTo>
                    <a:pt x="20964" y="27826"/>
                  </a:lnTo>
                  <a:lnTo>
                    <a:pt x="21358" y="28103"/>
                  </a:lnTo>
                  <a:lnTo>
                    <a:pt x="21733" y="28359"/>
                  </a:lnTo>
                  <a:lnTo>
                    <a:pt x="22088" y="28655"/>
                  </a:lnTo>
                  <a:lnTo>
                    <a:pt x="22443" y="28951"/>
                  </a:lnTo>
                  <a:lnTo>
                    <a:pt x="22798" y="29246"/>
                  </a:lnTo>
                  <a:lnTo>
                    <a:pt x="23113" y="29562"/>
                  </a:lnTo>
                  <a:lnTo>
                    <a:pt x="23429" y="29897"/>
                  </a:lnTo>
                  <a:lnTo>
                    <a:pt x="23744" y="30232"/>
                  </a:lnTo>
                  <a:lnTo>
                    <a:pt x="24040" y="30568"/>
                  </a:lnTo>
                  <a:lnTo>
                    <a:pt x="24316" y="30942"/>
                  </a:lnTo>
                  <a:lnTo>
                    <a:pt x="24592" y="31297"/>
                  </a:lnTo>
                  <a:lnTo>
                    <a:pt x="24849" y="31672"/>
                  </a:lnTo>
                  <a:lnTo>
                    <a:pt x="25085" y="32047"/>
                  </a:lnTo>
                  <a:lnTo>
                    <a:pt x="25322" y="32441"/>
                  </a:lnTo>
                  <a:lnTo>
                    <a:pt x="25539" y="32835"/>
                  </a:lnTo>
                  <a:lnTo>
                    <a:pt x="25736" y="33250"/>
                  </a:lnTo>
                  <a:lnTo>
                    <a:pt x="25933" y="33664"/>
                  </a:lnTo>
                  <a:lnTo>
                    <a:pt x="26111" y="34078"/>
                  </a:lnTo>
                  <a:lnTo>
                    <a:pt x="26268" y="34512"/>
                  </a:lnTo>
                  <a:lnTo>
                    <a:pt x="26407" y="34926"/>
                  </a:lnTo>
                  <a:lnTo>
                    <a:pt x="26545" y="35379"/>
                  </a:lnTo>
                  <a:lnTo>
                    <a:pt x="26663" y="35813"/>
                  </a:lnTo>
                  <a:lnTo>
                    <a:pt x="26762" y="36267"/>
                  </a:lnTo>
                  <a:lnTo>
                    <a:pt x="26840" y="36720"/>
                  </a:lnTo>
                  <a:lnTo>
                    <a:pt x="26919" y="37174"/>
                  </a:lnTo>
                  <a:lnTo>
                    <a:pt x="26978" y="37628"/>
                  </a:lnTo>
                  <a:lnTo>
                    <a:pt x="27018" y="38101"/>
                  </a:lnTo>
                  <a:lnTo>
                    <a:pt x="27038" y="38574"/>
                  </a:lnTo>
                  <a:lnTo>
                    <a:pt x="27057" y="39047"/>
                  </a:lnTo>
                  <a:lnTo>
                    <a:pt x="27038" y="39501"/>
                  </a:lnTo>
                  <a:lnTo>
                    <a:pt x="27018" y="39974"/>
                  </a:lnTo>
                  <a:lnTo>
                    <a:pt x="26978" y="40448"/>
                  </a:lnTo>
                  <a:lnTo>
                    <a:pt x="26919" y="40901"/>
                  </a:lnTo>
                  <a:lnTo>
                    <a:pt x="26840" y="41355"/>
                  </a:lnTo>
                  <a:lnTo>
                    <a:pt x="26762" y="41808"/>
                  </a:lnTo>
                  <a:lnTo>
                    <a:pt x="26663" y="42262"/>
                  </a:lnTo>
                  <a:lnTo>
                    <a:pt x="26545" y="42696"/>
                  </a:lnTo>
                  <a:lnTo>
                    <a:pt x="26407" y="43149"/>
                  </a:lnTo>
                  <a:lnTo>
                    <a:pt x="26268" y="43583"/>
                  </a:lnTo>
                  <a:lnTo>
                    <a:pt x="26111" y="43997"/>
                  </a:lnTo>
                  <a:lnTo>
                    <a:pt x="25933" y="44411"/>
                  </a:lnTo>
                  <a:lnTo>
                    <a:pt x="25736" y="44826"/>
                  </a:lnTo>
                  <a:lnTo>
                    <a:pt x="25539" y="45240"/>
                  </a:lnTo>
                  <a:lnTo>
                    <a:pt x="25322" y="45634"/>
                  </a:lnTo>
                  <a:lnTo>
                    <a:pt x="25085" y="46028"/>
                  </a:lnTo>
                  <a:lnTo>
                    <a:pt x="24849" y="46403"/>
                  </a:lnTo>
                  <a:lnTo>
                    <a:pt x="24592" y="46778"/>
                  </a:lnTo>
                  <a:lnTo>
                    <a:pt x="24316" y="47153"/>
                  </a:lnTo>
                  <a:lnTo>
                    <a:pt x="24040" y="47508"/>
                  </a:lnTo>
                  <a:lnTo>
                    <a:pt x="23744" y="47843"/>
                  </a:lnTo>
                  <a:lnTo>
                    <a:pt x="23429" y="48178"/>
                  </a:lnTo>
                  <a:lnTo>
                    <a:pt x="23113" y="48513"/>
                  </a:lnTo>
                  <a:lnTo>
                    <a:pt x="22798" y="48829"/>
                  </a:lnTo>
                  <a:lnTo>
                    <a:pt x="22443" y="49125"/>
                  </a:lnTo>
                  <a:lnTo>
                    <a:pt x="22088" y="49420"/>
                  </a:lnTo>
                  <a:lnTo>
                    <a:pt x="21733" y="49716"/>
                  </a:lnTo>
                  <a:lnTo>
                    <a:pt x="21358" y="49973"/>
                  </a:lnTo>
                  <a:lnTo>
                    <a:pt x="20964" y="50249"/>
                  </a:lnTo>
                  <a:lnTo>
                    <a:pt x="20569" y="50485"/>
                  </a:lnTo>
                  <a:lnTo>
                    <a:pt x="20175" y="50722"/>
                  </a:lnTo>
                  <a:lnTo>
                    <a:pt x="19741" y="50939"/>
                  </a:lnTo>
                  <a:lnTo>
                    <a:pt x="19524" y="51057"/>
                  </a:lnTo>
                  <a:lnTo>
                    <a:pt x="19741" y="51176"/>
                  </a:lnTo>
                  <a:lnTo>
                    <a:pt x="20175" y="51392"/>
                  </a:lnTo>
                  <a:lnTo>
                    <a:pt x="20569" y="51629"/>
                  </a:lnTo>
                  <a:lnTo>
                    <a:pt x="20964" y="51885"/>
                  </a:lnTo>
                  <a:lnTo>
                    <a:pt x="21358" y="52142"/>
                  </a:lnTo>
                  <a:lnTo>
                    <a:pt x="21733" y="52418"/>
                  </a:lnTo>
                  <a:lnTo>
                    <a:pt x="22088" y="52694"/>
                  </a:lnTo>
                  <a:lnTo>
                    <a:pt x="22443" y="52990"/>
                  </a:lnTo>
                  <a:lnTo>
                    <a:pt x="22798" y="53305"/>
                  </a:lnTo>
                  <a:lnTo>
                    <a:pt x="23113" y="53621"/>
                  </a:lnTo>
                  <a:lnTo>
                    <a:pt x="23429" y="53936"/>
                  </a:lnTo>
                  <a:lnTo>
                    <a:pt x="23744" y="54272"/>
                  </a:lnTo>
                  <a:lnTo>
                    <a:pt x="24040" y="54627"/>
                  </a:lnTo>
                  <a:lnTo>
                    <a:pt x="24316" y="54982"/>
                  </a:lnTo>
                  <a:lnTo>
                    <a:pt x="24592" y="55337"/>
                  </a:lnTo>
                  <a:lnTo>
                    <a:pt x="24849" y="55711"/>
                  </a:lnTo>
                  <a:lnTo>
                    <a:pt x="25085" y="56106"/>
                  </a:lnTo>
                  <a:lnTo>
                    <a:pt x="25322" y="56500"/>
                  </a:lnTo>
                  <a:lnTo>
                    <a:pt x="25539" y="56894"/>
                  </a:lnTo>
                  <a:lnTo>
                    <a:pt x="25736" y="57289"/>
                  </a:lnTo>
                  <a:lnTo>
                    <a:pt x="25933" y="57703"/>
                  </a:lnTo>
                  <a:lnTo>
                    <a:pt x="26111" y="58117"/>
                  </a:lnTo>
                  <a:lnTo>
                    <a:pt x="26268" y="58551"/>
                  </a:lnTo>
                  <a:lnTo>
                    <a:pt x="26407" y="58985"/>
                  </a:lnTo>
                  <a:lnTo>
                    <a:pt x="26545" y="59419"/>
                  </a:lnTo>
                  <a:lnTo>
                    <a:pt x="26663" y="59853"/>
                  </a:lnTo>
                  <a:lnTo>
                    <a:pt x="26762" y="60306"/>
                  </a:lnTo>
                  <a:lnTo>
                    <a:pt x="26840" y="60760"/>
                  </a:lnTo>
                  <a:lnTo>
                    <a:pt x="26919" y="61213"/>
                  </a:lnTo>
                  <a:lnTo>
                    <a:pt x="26978" y="61687"/>
                  </a:lnTo>
                  <a:lnTo>
                    <a:pt x="27018" y="62140"/>
                  </a:lnTo>
                  <a:lnTo>
                    <a:pt x="27038" y="62613"/>
                  </a:lnTo>
                  <a:lnTo>
                    <a:pt x="27057" y="63087"/>
                  </a:lnTo>
                  <a:lnTo>
                    <a:pt x="27038" y="63777"/>
                  </a:lnTo>
                  <a:lnTo>
                    <a:pt x="26978" y="64447"/>
                  </a:lnTo>
                  <a:lnTo>
                    <a:pt x="26900" y="65118"/>
                  </a:lnTo>
                  <a:lnTo>
                    <a:pt x="26781" y="65769"/>
                  </a:lnTo>
                  <a:lnTo>
                    <a:pt x="26623" y="66419"/>
                  </a:lnTo>
                  <a:lnTo>
                    <a:pt x="26446" y="67051"/>
                  </a:lnTo>
                  <a:lnTo>
                    <a:pt x="26229" y="67682"/>
                  </a:lnTo>
                  <a:lnTo>
                    <a:pt x="25992" y="68273"/>
                  </a:lnTo>
                  <a:lnTo>
                    <a:pt x="25736" y="68885"/>
                  </a:lnTo>
                  <a:lnTo>
                    <a:pt x="25440" y="69456"/>
                  </a:lnTo>
                  <a:lnTo>
                    <a:pt x="25105" y="70009"/>
                  </a:lnTo>
                  <a:lnTo>
                    <a:pt x="24770" y="70561"/>
                  </a:lnTo>
                  <a:lnTo>
                    <a:pt x="24395" y="71074"/>
                  </a:lnTo>
                  <a:lnTo>
                    <a:pt x="24001" y="71586"/>
                  </a:lnTo>
                  <a:lnTo>
                    <a:pt x="23567" y="72060"/>
                  </a:lnTo>
                  <a:lnTo>
                    <a:pt x="23133" y="72533"/>
                  </a:lnTo>
                  <a:lnTo>
                    <a:pt x="22660" y="72967"/>
                  </a:lnTo>
                  <a:lnTo>
                    <a:pt x="22186" y="73401"/>
                  </a:lnTo>
                  <a:lnTo>
                    <a:pt x="21674" y="73795"/>
                  </a:lnTo>
                  <a:lnTo>
                    <a:pt x="21141" y="74170"/>
                  </a:lnTo>
                  <a:lnTo>
                    <a:pt x="20609" y="74505"/>
                  </a:lnTo>
                  <a:lnTo>
                    <a:pt x="20057" y="74840"/>
                  </a:lnTo>
                  <a:lnTo>
                    <a:pt x="19465" y="75136"/>
                  </a:lnTo>
                  <a:lnTo>
                    <a:pt x="18873" y="75392"/>
                  </a:lnTo>
                  <a:lnTo>
                    <a:pt x="18282" y="75629"/>
                  </a:lnTo>
                  <a:lnTo>
                    <a:pt x="17651" y="75846"/>
                  </a:lnTo>
                  <a:lnTo>
                    <a:pt x="17020" y="76023"/>
                  </a:lnTo>
                  <a:lnTo>
                    <a:pt x="16369" y="76181"/>
                  </a:lnTo>
                  <a:lnTo>
                    <a:pt x="15718" y="76299"/>
                  </a:lnTo>
                  <a:lnTo>
                    <a:pt x="15048" y="76378"/>
                  </a:lnTo>
                  <a:lnTo>
                    <a:pt x="14377" y="76437"/>
                  </a:lnTo>
                  <a:lnTo>
                    <a:pt x="13687" y="76457"/>
                  </a:lnTo>
                  <a:lnTo>
                    <a:pt x="12997" y="76437"/>
                  </a:lnTo>
                  <a:lnTo>
                    <a:pt x="12326" y="76378"/>
                  </a:lnTo>
                  <a:lnTo>
                    <a:pt x="11656" y="76299"/>
                  </a:lnTo>
                  <a:lnTo>
                    <a:pt x="10985" y="76181"/>
                  </a:lnTo>
                  <a:lnTo>
                    <a:pt x="10354" y="76023"/>
                  </a:lnTo>
                  <a:lnTo>
                    <a:pt x="9703" y="75846"/>
                  </a:lnTo>
                  <a:lnTo>
                    <a:pt x="9092" y="75629"/>
                  </a:lnTo>
                  <a:lnTo>
                    <a:pt x="8481" y="75392"/>
                  </a:lnTo>
                  <a:lnTo>
                    <a:pt x="7889" y="75136"/>
                  </a:lnTo>
                  <a:lnTo>
                    <a:pt x="7317" y="74840"/>
                  </a:lnTo>
                  <a:lnTo>
                    <a:pt x="6765" y="74505"/>
                  </a:lnTo>
                  <a:lnTo>
                    <a:pt x="6213" y="74170"/>
                  </a:lnTo>
                  <a:lnTo>
                    <a:pt x="5700" y="73795"/>
                  </a:lnTo>
                  <a:lnTo>
                    <a:pt x="5187" y="73401"/>
                  </a:lnTo>
                  <a:lnTo>
                    <a:pt x="4694" y="72967"/>
                  </a:lnTo>
                  <a:lnTo>
                    <a:pt x="4241" y="72533"/>
                  </a:lnTo>
                  <a:lnTo>
                    <a:pt x="3787" y="72060"/>
                  </a:lnTo>
                  <a:lnTo>
                    <a:pt x="3373" y="71586"/>
                  </a:lnTo>
                  <a:lnTo>
                    <a:pt x="2979" y="71074"/>
                  </a:lnTo>
                  <a:lnTo>
                    <a:pt x="2604" y="70561"/>
                  </a:lnTo>
                  <a:lnTo>
                    <a:pt x="2249" y="70009"/>
                  </a:lnTo>
                  <a:lnTo>
                    <a:pt x="1933" y="69456"/>
                  </a:lnTo>
                  <a:lnTo>
                    <a:pt x="1638" y="68885"/>
                  </a:lnTo>
                  <a:lnTo>
                    <a:pt x="1362" y="68273"/>
                  </a:lnTo>
                  <a:lnTo>
                    <a:pt x="1125" y="67682"/>
                  </a:lnTo>
                  <a:lnTo>
                    <a:pt x="928" y="67051"/>
                  </a:lnTo>
                  <a:lnTo>
                    <a:pt x="731" y="66419"/>
                  </a:lnTo>
                  <a:lnTo>
                    <a:pt x="592" y="65769"/>
                  </a:lnTo>
                  <a:lnTo>
                    <a:pt x="474" y="65118"/>
                  </a:lnTo>
                  <a:lnTo>
                    <a:pt x="395" y="64447"/>
                  </a:lnTo>
                  <a:lnTo>
                    <a:pt x="336" y="63777"/>
                  </a:lnTo>
                  <a:lnTo>
                    <a:pt x="316" y="63087"/>
                  </a:lnTo>
                  <a:lnTo>
                    <a:pt x="316" y="62613"/>
                  </a:lnTo>
                  <a:lnTo>
                    <a:pt x="356" y="62140"/>
                  </a:lnTo>
                  <a:lnTo>
                    <a:pt x="395" y="61687"/>
                  </a:lnTo>
                  <a:lnTo>
                    <a:pt x="454" y="61213"/>
                  </a:lnTo>
                  <a:lnTo>
                    <a:pt x="514" y="60760"/>
                  </a:lnTo>
                  <a:lnTo>
                    <a:pt x="612" y="60306"/>
                  </a:lnTo>
                  <a:lnTo>
                    <a:pt x="711" y="59853"/>
                  </a:lnTo>
                  <a:lnTo>
                    <a:pt x="829" y="59419"/>
                  </a:lnTo>
                  <a:lnTo>
                    <a:pt x="947" y="58985"/>
                  </a:lnTo>
                  <a:lnTo>
                    <a:pt x="1105" y="58551"/>
                  </a:lnTo>
                  <a:lnTo>
                    <a:pt x="1263" y="58117"/>
                  </a:lnTo>
                  <a:lnTo>
                    <a:pt x="1440" y="57703"/>
                  </a:lnTo>
                  <a:lnTo>
                    <a:pt x="1638" y="57289"/>
                  </a:lnTo>
                  <a:lnTo>
                    <a:pt x="1835" y="56894"/>
                  </a:lnTo>
                  <a:lnTo>
                    <a:pt x="2052" y="56500"/>
                  </a:lnTo>
                  <a:lnTo>
                    <a:pt x="2288" y="56106"/>
                  </a:lnTo>
                  <a:lnTo>
                    <a:pt x="2525" y="55711"/>
                  </a:lnTo>
                  <a:lnTo>
                    <a:pt x="2781" y="55337"/>
                  </a:lnTo>
                  <a:lnTo>
                    <a:pt x="3038" y="54982"/>
                  </a:lnTo>
                  <a:lnTo>
                    <a:pt x="3334" y="54627"/>
                  </a:lnTo>
                  <a:lnTo>
                    <a:pt x="3629" y="54272"/>
                  </a:lnTo>
                  <a:lnTo>
                    <a:pt x="3925" y="53936"/>
                  </a:lnTo>
                  <a:lnTo>
                    <a:pt x="4241" y="53621"/>
                  </a:lnTo>
                  <a:lnTo>
                    <a:pt x="4576" y="53305"/>
                  </a:lnTo>
                  <a:lnTo>
                    <a:pt x="4911" y="52990"/>
                  </a:lnTo>
                  <a:lnTo>
                    <a:pt x="5266" y="52694"/>
                  </a:lnTo>
                  <a:lnTo>
                    <a:pt x="5641" y="52418"/>
                  </a:lnTo>
                  <a:lnTo>
                    <a:pt x="6016" y="52142"/>
                  </a:lnTo>
                  <a:lnTo>
                    <a:pt x="6390" y="51885"/>
                  </a:lnTo>
                  <a:lnTo>
                    <a:pt x="6785" y="51629"/>
                  </a:lnTo>
                  <a:lnTo>
                    <a:pt x="7199" y="51392"/>
                  </a:lnTo>
                  <a:lnTo>
                    <a:pt x="7613" y="51176"/>
                  </a:lnTo>
                  <a:lnTo>
                    <a:pt x="7850" y="51057"/>
                  </a:lnTo>
                  <a:lnTo>
                    <a:pt x="7613" y="50939"/>
                  </a:lnTo>
                  <a:lnTo>
                    <a:pt x="7199" y="50722"/>
                  </a:lnTo>
                  <a:lnTo>
                    <a:pt x="6785" y="50485"/>
                  </a:lnTo>
                  <a:lnTo>
                    <a:pt x="6390" y="50249"/>
                  </a:lnTo>
                  <a:lnTo>
                    <a:pt x="6016" y="49973"/>
                  </a:lnTo>
                  <a:lnTo>
                    <a:pt x="5641" y="49716"/>
                  </a:lnTo>
                  <a:lnTo>
                    <a:pt x="5266" y="49420"/>
                  </a:lnTo>
                  <a:lnTo>
                    <a:pt x="4911" y="49125"/>
                  </a:lnTo>
                  <a:lnTo>
                    <a:pt x="4576" y="48829"/>
                  </a:lnTo>
                  <a:lnTo>
                    <a:pt x="4241" y="48513"/>
                  </a:lnTo>
                  <a:lnTo>
                    <a:pt x="3925" y="48178"/>
                  </a:lnTo>
                  <a:lnTo>
                    <a:pt x="3629" y="47843"/>
                  </a:lnTo>
                  <a:lnTo>
                    <a:pt x="3334" y="47508"/>
                  </a:lnTo>
                  <a:lnTo>
                    <a:pt x="3038" y="47153"/>
                  </a:lnTo>
                  <a:lnTo>
                    <a:pt x="2781" y="46778"/>
                  </a:lnTo>
                  <a:lnTo>
                    <a:pt x="2525" y="46403"/>
                  </a:lnTo>
                  <a:lnTo>
                    <a:pt x="2288" y="46028"/>
                  </a:lnTo>
                  <a:lnTo>
                    <a:pt x="2052" y="45634"/>
                  </a:lnTo>
                  <a:lnTo>
                    <a:pt x="1835" y="45240"/>
                  </a:lnTo>
                  <a:lnTo>
                    <a:pt x="1638" y="44826"/>
                  </a:lnTo>
                  <a:lnTo>
                    <a:pt x="1440" y="44411"/>
                  </a:lnTo>
                  <a:lnTo>
                    <a:pt x="1263" y="43997"/>
                  </a:lnTo>
                  <a:lnTo>
                    <a:pt x="1105" y="43583"/>
                  </a:lnTo>
                  <a:lnTo>
                    <a:pt x="947" y="43149"/>
                  </a:lnTo>
                  <a:lnTo>
                    <a:pt x="829" y="42696"/>
                  </a:lnTo>
                  <a:lnTo>
                    <a:pt x="711" y="42262"/>
                  </a:lnTo>
                  <a:lnTo>
                    <a:pt x="612" y="41808"/>
                  </a:lnTo>
                  <a:lnTo>
                    <a:pt x="514" y="41355"/>
                  </a:lnTo>
                  <a:lnTo>
                    <a:pt x="454" y="40901"/>
                  </a:lnTo>
                  <a:lnTo>
                    <a:pt x="395" y="40448"/>
                  </a:lnTo>
                  <a:lnTo>
                    <a:pt x="356" y="39974"/>
                  </a:lnTo>
                  <a:lnTo>
                    <a:pt x="316" y="39501"/>
                  </a:lnTo>
                  <a:lnTo>
                    <a:pt x="316" y="39047"/>
                  </a:lnTo>
                  <a:lnTo>
                    <a:pt x="316" y="38574"/>
                  </a:lnTo>
                  <a:lnTo>
                    <a:pt x="356" y="38101"/>
                  </a:lnTo>
                  <a:lnTo>
                    <a:pt x="395" y="37628"/>
                  </a:lnTo>
                  <a:lnTo>
                    <a:pt x="454" y="37174"/>
                  </a:lnTo>
                  <a:lnTo>
                    <a:pt x="514" y="36720"/>
                  </a:lnTo>
                  <a:lnTo>
                    <a:pt x="612" y="36267"/>
                  </a:lnTo>
                  <a:lnTo>
                    <a:pt x="711" y="35813"/>
                  </a:lnTo>
                  <a:lnTo>
                    <a:pt x="829" y="35379"/>
                  </a:lnTo>
                  <a:lnTo>
                    <a:pt x="947" y="34926"/>
                  </a:lnTo>
                  <a:lnTo>
                    <a:pt x="1105" y="34512"/>
                  </a:lnTo>
                  <a:lnTo>
                    <a:pt x="1263" y="34078"/>
                  </a:lnTo>
                  <a:lnTo>
                    <a:pt x="1440" y="33664"/>
                  </a:lnTo>
                  <a:lnTo>
                    <a:pt x="1638" y="33250"/>
                  </a:lnTo>
                  <a:lnTo>
                    <a:pt x="1835" y="32835"/>
                  </a:lnTo>
                  <a:lnTo>
                    <a:pt x="2052" y="32441"/>
                  </a:lnTo>
                  <a:lnTo>
                    <a:pt x="2288" y="32047"/>
                  </a:lnTo>
                  <a:lnTo>
                    <a:pt x="2525" y="31672"/>
                  </a:lnTo>
                  <a:lnTo>
                    <a:pt x="2781" y="31297"/>
                  </a:lnTo>
                  <a:lnTo>
                    <a:pt x="3038" y="30942"/>
                  </a:lnTo>
                  <a:lnTo>
                    <a:pt x="3334" y="30568"/>
                  </a:lnTo>
                  <a:lnTo>
                    <a:pt x="3629" y="30232"/>
                  </a:lnTo>
                  <a:lnTo>
                    <a:pt x="3925" y="29897"/>
                  </a:lnTo>
                  <a:lnTo>
                    <a:pt x="4241" y="29562"/>
                  </a:lnTo>
                  <a:lnTo>
                    <a:pt x="4576" y="29246"/>
                  </a:lnTo>
                  <a:lnTo>
                    <a:pt x="4911" y="28951"/>
                  </a:lnTo>
                  <a:lnTo>
                    <a:pt x="5266" y="28655"/>
                  </a:lnTo>
                  <a:lnTo>
                    <a:pt x="5641" y="28359"/>
                  </a:lnTo>
                  <a:lnTo>
                    <a:pt x="6016" y="28103"/>
                  </a:lnTo>
                  <a:lnTo>
                    <a:pt x="6390" y="27826"/>
                  </a:lnTo>
                  <a:lnTo>
                    <a:pt x="6785" y="27590"/>
                  </a:lnTo>
                  <a:lnTo>
                    <a:pt x="7199" y="27353"/>
                  </a:lnTo>
                  <a:lnTo>
                    <a:pt x="7613" y="27136"/>
                  </a:lnTo>
                  <a:lnTo>
                    <a:pt x="7495" y="26900"/>
                  </a:lnTo>
                  <a:lnTo>
                    <a:pt x="7435" y="26919"/>
                  </a:lnTo>
                  <a:lnTo>
                    <a:pt x="7278" y="26919"/>
                  </a:lnTo>
                  <a:lnTo>
                    <a:pt x="7199" y="26880"/>
                  </a:lnTo>
                  <a:lnTo>
                    <a:pt x="6982" y="26801"/>
                  </a:lnTo>
                  <a:lnTo>
                    <a:pt x="6745" y="26663"/>
                  </a:lnTo>
                  <a:lnTo>
                    <a:pt x="6469" y="26466"/>
                  </a:lnTo>
                  <a:lnTo>
                    <a:pt x="6173" y="26249"/>
                  </a:lnTo>
                  <a:lnTo>
                    <a:pt x="5878" y="26012"/>
                  </a:lnTo>
                  <a:lnTo>
                    <a:pt x="5562" y="25736"/>
                  </a:lnTo>
                  <a:lnTo>
                    <a:pt x="4951" y="25164"/>
                  </a:lnTo>
                  <a:lnTo>
                    <a:pt x="4339" y="24553"/>
                  </a:lnTo>
                  <a:lnTo>
                    <a:pt x="3807" y="24001"/>
                  </a:lnTo>
                  <a:lnTo>
                    <a:pt x="3393" y="23527"/>
                  </a:lnTo>
                  <a:lnTo>
                    <a:pt x="2939" y="22936"/>
                  </a:lnTo>
                  <a:lnTo>
                    <a:pt x="2505" y="22324"/>
                  </a:lnTo>
                  <a:lnTo>
                    <a:pt x="2111" y="21693"/>
                  </a:lnTo>
                  <a:lnTo>
                    <a:pt x="1756" y="21023"/>
                  </a:lnTo>
                  <a:lnTo>
                    <a:pt x="1440" y="20352"/>
                  </a:lnTo>
                  <a:lnTo>
                    <a:pt x="1164" y="19662"/>
                  </a:lnTo>
                  <a:lnTo>
                    <a:pt x="928" y="18972"/>
                  </a:lnTo>
                  <a:lnTo>
                    <a:pt x="711" y="18262"/>
                  </a:lnTo>
                  <a:lnTo>
                    <a:pt x="612" y="17749"/>
                  </a:lnTo>
                  <a:lnTo>
                    <a:pt x="514" y="17256"/>
                  </a:lnTo>
                  <a:lnTo>
                    <a:pt x="435" y="16744"/>
                  </a:lnTo>
                  <a:lnTo>
                    <a:pt x="356" y="16231"/>
                  </a:lnTo>
                  <a:lnTo>
                    <a:pt x="316" y="15718"/>
                  </a:lnTo>
                  <a:lnTo>
                    <a:pt x="277" y="15186"/>
                  </a:lnTo>
                  <a:lnTo>
                    <a:pt x="257" y="14673"/>
                  </a:lnTo>
                  <a:lnTo>
                    <a:pt x="257" y="14140"/>
                  </a:lnTo>
                  <a:lnTo>
                    <a:pt x="257" y="13628"/>
                  </a:lnTo>
                  <a:lnTo>
                    <a:pt x="277" y="13095"/>
                  </a:lnTo>
                  <a:lnTo>
                    <a:pt x="336" y="12070"/>
                  </a:lnTo>
                  <a:lnTo>
                    <a:pt x="454" y="11044"/>
                  </a:lnTo>
                  <a:lnTo>
                    <a:pt x="592" y="10039"/>
                  </a:lnTo>
                  <a:lnTo>
                    <a:pt x="750" y="9072"/>
                  </a:lnTo>
                  <a:lnTo>
                    <a:pt x="928" y="8145"/>
                  </a:lnTo>
                  <a:lnTo>
                    <a:pt x="1125" y="7258"/>
                  </a:lnTo>
                  <a:lnTo>
                    <a:pt x="1322" y="6449"/>
                  </a:lnTo>
                  <a:lnTo>
                    <a:pt x="1519" y="5680"/>
                  </a:lnTo>
                  <a:lnTo>
                    <a:pt x="1717" y="4990"/>
                  </a:lnTo>
                  <a:lnTo>
                    <a:pt x="2072" y="3846"/>
                  </a:lnTo>
                  <a:lnTo>
                    <a:pt x="2249" y="3334"/>
                  </a:lnTo>
                  <a:lnTo>
                    <a:pt x="2466" y="2880"/>
                  </a:lnTo>
                  <a:lnTo>
                    <a:pt x="2683" y="2486"/>
                  </a:lnTo>
                  <a:lnTo>
                    <a:pt x="2801" y="2328"/>
                  </a:lnTo>
                  <a:lnTo>
                    <a:pt x="2920" y="2170"/>
                  </a:lnTo>
                  <a:lnTo>
                    <a:pt x="3058" y="2032"/>
                  </a:lnTo>
                  <a:lnTo>
                    <a:pt x="3176" y="1914"/>
                  </a:lnTo>
                  <a:lnTo>
                    <a:pt x="3314" y="1815"/>
                  </a:lnTo>
                  <a:lnTo>
                    <a:pt x="3452" y="1717"/>
                  </a:lnTo>
                  <a:lnTo>
                    <a:pt x="3590" y="1657"/>
                  </a:lnTo>
                  <a:lnTo>
                    <a:pt x="3748" y="1598"/>
                  </a:lnTo>
                  <a:lnTo>
                    <a:pt x="3886" y="1559"/>
                  </a:lnTo>
                  <a:lnTo>
                    <a:pt x="4044" y="1539"/>
                  </a:lnTo>
                  <a:lnTo>
                    <a:pt x="4280" y="1539"/>
                  </a:lnTo>
                  <a:lnTo>
                    <a:pt x="4497" y="1559"/>
                  </a:lnTo>
                  <a:lnTo>
                    <a:pt x="4694" y="1638"/>
                  </a:lnTo>
                  <a:lnTo>
                    <a:pt x="4892" y="1717"/>
                  </a:lnTo>
                  <a:lnTo>
                    <a:pt x="5089" y="1835"/>
                  </a:lnTo>
                  <a:lnTo>
                    <a:pt x="5266" y="1993"/>
                  </a:lnTo>
                  <a:lnTo>
                    <a:pt x="5424" y="2150"/>
                  </a:lnTo>
                  <a:lnTo>
                    <a:pt x="5582" y="2328"/>
                  </a:lnTo>
                  <a:lnTo>
                    <a:pt x="5720" y="2525"/>
                  </a:lnTo>
                  <a:lnTo>
                    <a:pt x="5858" y="2742"/>
                  </a:lnTo>
                  <a:lnTo>
                    <a:pt x="5976" y="2959"/>
                  </a:lnTo>
                  <a:lnTo>
                    <a:pt x="6094" y="3196"/>
                  </a:lnTo>
                  <a:lnTo>
                    <a:pt x="6311" y="3669"/>
                  </a:lnTo>
                  <a:lnTo>
                    <a:pt x="6469" y="4142"/>
                  </a:lnTo>
                  <a:lnTo>
                    <a:pt x="6785" y="5069"/>
                  </a:lnTo>
                  <a:lnTo>
                    <a:pt x="6726" y="4103"/>
                  </a:lnTo>
                  <a:lnTo>
                    <a:pt x="6726" y="3748"/>
                  </a:lnTo>
                  <a:lnTo>
                    <a:pt x="6765" y="3393"/>
                  </a:lnTo>
                  <a:lnTo>
                    <a:pt x="6844" y="3058"/>
                  </a:lnTo>
                  <a:lnTo>
                    <a:pt x="6942" y="2742"/>
                  </a:lnTo>
                  <a:lnTo>
                    <a:pt x="7081" y="2407"/>
                  </a:lnTo>
                  <a:lnTo>
                    <a:pt x="7258" y="2111"/>
                  </a:lnTo>
                  <a:lnTo>
                    <a:pt x="7455" y="1815"/>
                  </a:lnTo>
                  <a:lnTo>
                    <a:pt x="7672" y="1539"/>
                  </a:lnTo>
                  <a:lnTo>
                    <a:pt x="7909" y="1283"/>
                  </a:lnTo>
                  <a:lnTo>
                    <a:pt x="8165" y="1046"/>
                  </a:lnTo>
                  <a:lnTo>
                    <a:pt x="8461" y="849"/>
                  </a:lnTo>
                  <a:lnTo>
                    <a:pt x="8757" y="671"/>
                  </a:lnTo>
                  <a:lnTo>
                    <a:pt x="9072" y="514"/>
                  </a:lnTo>
                  <a:lnTo>
                    <a:pt x="9388" y="395"/>
                  </a:lnTo>
                  <a:lnTo>
                    <a:pt x="9723" y="316"/>
                  </a:lnTo>
                  <a:lnTo>
                    <a:pt x="10078" y="277"/>
                  </a:lnTo>
                  <a:lnTo>
                    <a:pt x="10413" y="257"/>
                  </a:lnTo>
                  <a:close/>
                  <a:moveTo>
                    <a:pt x="10413" y="1"/>
                  </a:moveTo>
                  <a:lnTo>
                    <a:pt x="10058" y="21"/>
                  </a:lnTo>
                  <a:lnTo>
                    <a:pt x="9723" y="60"/>
                  </a:lnTo>
                  <a:lnTo>
                    <a:pt x="9388" y="139"/>
                  </a:lnTo>
                  <a:lnTo>
                    <a:pt x="9072" y="237"/>
                  </a:lnTo>
                  <a:lnTo>
                    <a:pt x="8776" y="356"/>
                  </a:lnTo>
                  <a:lnTo>
                    <a:pt x="8481" y="514"/>
                  </a:lnTo>
                  <a:lnTo>
                    <a:pt x="8205" y="691"/>
                  </a:lnTo>
                  <a:lnTo>
                    <a:pt x="7928" y="908"/>
                  </a:lnTo>
                  <a:lnTo>
                    <a:pt x="7692" y="1125"/>
                  </a:lnTo>
                  <a:lnTo>
                    <a:pt x="7455" y="1362"/>
                  </a:lnTo>
                  <a:lnTo>
                    <a:pt x="7238" y="1618"/>
                  </a:lnTo>
                  <a:lnTo>
                    <a:pt x="7061" y="1894"/>
                  </a:lnTo>
                  <a:lnTo>
                    <a:pt x="6903" y="2190"/>
                  </a:lnTo>
                  <a:lnTo>
                    <a:pt x="6745" y="2486"/>
                  </a:lnTo>
                  <a:lnTo>
                    <a:pt x="6647" y="2801"/>
                  </a:lnTo>
                  <a:lnTo>
                    <a:pt x="6548" y="3117"/>
                  </a:lnTo>
                  <a:lnTo>
                    <a:pt x="6489" y="3452"/>
                  </a:lnTo>
                  <a:lnTo>
                    <a:pt x="6292" y="3018"/>
                  </a:lnTo>
                  <a:lnTo>
                    <a:pt x="6075" y="2604"/>
                  </a:lnTo>
                  <a:lnTo>
                    <a:pt x="5956" y="2407"/>
                  </a:lnTo>
                  <a:lnTo>
                    <a:pt x="5818" y="2229"/>
                  </a:lnTo>
                  <a:lnTo>
                    <a:pt x="5680" y="2052"/>
                  </a:lnTo>
                  <a:lnTo>
                    <a:pt x="5542" y="1894"/>
                  </a:lnTo>
                  <a:lnTo>
                    <a:pt x="5385" y="1756"/>
                  </a:lnTo>
                  <a:lnTo>
                    <a:pt x="5207" y="1618"/>
                  </a:lnTo>
                  <a:lnTo>
                    <a:pt x="5049" y="1500"/>
                  </a:lnTo>
                  <a:lnTo>
                    <a:pt x="4852" y="1421"/>
                  </a:lnTo>
                  <a:lnTo>
                    <a:pt x="4655" y="1342"/>
                  </a:lnTo>
                  <a:lnTo>
                    <a:pt x="4458" y="1302"/>
                  </a:lnTo>
                  <a:lnTo>
                    <a:pt x="4241" y="1283"/>
                  </a:lnTo>
                  <a:lnTo>
                    <a:pt x="4024" y="1283"/>
                  </a:lnTo>
                  <a:lnTo>
                    <a:pt x="3846" y="1302"/>
                  </a:lnTo>
                  <a:lnTo>
                    <a:pt x="3689" y="1342"/>
                  </a:lnTo>
                  <a:lnTo>
                    <a:pt x="3511" y="1401"/>
                  </a:lnTo>
                  <a:lnTo>
                    <a:pt x="3353" y="1480"/>
                  </a:lnTo>
                  <a:lnTo>
                    <a:pt x="3196" y="1578"/>
                  </a:lnTo>
                  <a:lnTo>
                    <a:pt x="3058" y="1697"/>
                  </a:lnTo>
                  <a:lnTo>
                    <a:pt x="2900" y="1815"/>
                  </a:lnTo>
                  <a:lnTo>
                    <a:pt x="2762" y="1973"/>
                  </a:lnTo>
                  <a:lnTo>
                    <a:pt x="2624" y="2131"/>
                  </a:lnTo>
                  <a:lnTo>
                    <a:pt x="2505" y="2308"/>
                  </a:lnTo>
                  <a:lnTo>
                    <a:pt x="2367" y="2505"/>
                  </a:lnTo>
                  <a:lnTo>
                    <a:pt x="2249" y="2722"/>
                  </a:lnTo>
                  <a:lnTo>
                    <a:pt x="2131" y="2959"/>
                  </a:lnTo>
                  <a:lnTo>
                    <a:pt x="2032" y="3196"/>
                  </a:lnTo>
                  <a:lnTo>
                    <a:pt x="1835" y="3748"/>
                  </a:lnTo>
                  <a:lnTo>
                    <a:pt x="1460" y="4911"/>
                  </a:lnTo>
                  <a:lnTo>
                    <a:pt x="1263" y="5621"/>
                  </a:lnTo>
                  <a:lnTo>
                    <a:pt x="1066" y="6390"/>
                  </a:lnTo>
                  <a:lnTo>
                    <a:pt x="869" y="7219"/>
                  </a:lnTo>
                  <a:lnTo>
                    <a:pt x="671" y="8106"/>
                  </a:lnTo>
                  <a:lnTo>
                    <a:pt x="494" y="9033"/>
                  </a:lnTo>
                  <a:lnTo>
                    <a:pt x="316" y="10019"/>
                  </a:lnTo>
                  <a:lnTo>
                    <a:pt x="198" y="11025"/>
                  </a:lnTo>
                  <a:lnTo>
                    <a:pt x="80" y="12050"/>
                  </a:lnTo>
                  <a:lnTo>
                    <a:pt x="21" y="13115"/>
                  </a:lnTo>
                  <a:lnTo>
                    <a:pt x="1" y="13628"/>
                  </a:lnTo>
                  <a:lnTo>
                    <a:pt x="1" y="14160"/>
                  </a:lnTo>
                  <a:lnTo>
                    <a:pt x="1" y="14693"/>
                  </a:lnTo>
                  <a:lnTo>
                    <a:pt x="21" y="15225"/>
                  </a:lnTo>
                  <a:lnTo>
                    <a:pt x="60" y="15738"/>
                  </a:lnTo>
                  <a:lnTo>
                    <a:pt x="99" y="16270"/>
                  </a:lnTo>
                  <a:lnTo>
                    <a:pt x="178" y="16783"/>
                  </a:lnTo>
                  <a:lnTo>
                    <a:pt x="257" y="17296"/>
                  </a:lnTo>
                  <a:lnTo>
                    <a:pt x="356" y="17808"/>
                  </a:lnTo>
                  <a:lnTo>
                    <a:pt x="474" y="18321"/>
                  </a:lnTo>
                  <a:lnTo>
                    <a:pt x="671" y="19051"/>
                  </a:lnTo>
                  <a:lnTo>
                    <a:pt x="928" y="19761"/>
                  </a:lnTo>
                  <a:lnTo>
                    <a:pt x="1204" y="20451"/>
                  </a:lnTo>
                  <a:lnTo>
                    <a:pt x="1519" y="21141"/>
                  </a:lnTo>
                  <a:lnTo>
                    <a:pt x="1894" y="21812"/>
                  </a:lnTo>
                  <a:lnTo>
                    <a:pt x="2288" y="22462"/>
                  </a:lnTo>
                  <a:lnTo>
                    <a:pt x="2722" y="23094"/>
                  </a:lnTo>
                  <a:lnTo>
                    <a:pt x="3196" y="23685"/>
                  </a:lnTo>
                  <a:lnTo>
                    <a:pt x="3629" y="24178"/>
                  </a:lnTo>
                  <a:lnTo>
                    <a:pt x="4083" y="24671"/>
                  </a:lnTo>
                  <a:lnTo>
                    <a:pt x="4655" y="25243"/>
                  </a:lnTo>
                  <a:lnTo>
                    <a:pt x="5286" y="25835"/>
                  </a:lnTo>
                  <a:lnTo>
                    <a:pt x="5601" y="26111"/>
                  </a:lnTo>
                  <a:lnTo>
                    <a:pt x="5937" y="26387"/>
                  </a:lnTo>
                  <a:lnTo>
                    <a:pt x="6252" y="26624"/>
                  </a:lnTo>
                  <a:lnTo>
                    <a:pt x="6548" y="26840"/>
                  </a:lnTo>
                  <a:lnTo>
                    <a:pt x="6824" y="26998"/>
                  </a:lnTo>
                  <a:lnTo>
                    <a:pt x="7100" y="27117"/>
                  </a:lnTo>
                  <a:lnTo>
                    <a:pt x="6686" y="27353"/>
                  </a:lnTo>
                  <a:lnTo>
                    <a:pt x="6292" y="27590"/>
                  </a:lnTo>
                  <a:lnTo>
                    <a:pt x="5917" y="27846"/>
                  </a:lnTo>
                  <a:lnTo>
                    <a:pt x="5542" y="28103"/>
                  </a:lnTo>
                  <a:lnTo>
                    <a:pt x="5187" y="28398"/>
                  </a:lnTo>
                  <a:lnTo>
                    <a:pt x="4832" y="28674"/>
                  </a:lnTo>
                  <a:lnTo>
                    <a:pt x="4497" y="28970"/>
                  </a:lnTo>
                  <a:lnTo>
                    <a:pt x="4162" y="29286"/>
                  </a:lnTo>
                  <a:lnTo>
                    <a:pt x="3846" y="29601"/>
                  </a:lnTo>
                  <a:lnTo>
                    <a:pt x="3531" y="29937"/>
                  </a:lnTo>
                  <a:lnTo>
                    <a:pt x="3235" y="30272"/>
                  </a:lnTo>
                  <a:lnTo>
                    <a:pt x="2959" y="30627"/>
                  </a:lnTo>
                  <a:lnTo>
                    <a:pt x="2683" y="30982"/>
                  </a:lnTo>
                  <a:lnTo>
                    <a:pt x="2426" y="31356"/>
                  </a:lnTo>
                  <a:lnTo>
                    <a:pt x="2170" y="31731"/>
                  </a:lnTo>
                  <a:lnTo>
                    <a:pt x="1953" y="32106"/>
                  </a:lnTo>
                  <a:lnTo>
                    <a:pt x="1717" y="32500"/>
                  </a:lnTo>
                  <a:lnTo>
                    <a:pt x="1519" y="32895"/>
                  </a:lnTo>
                  <a:lnTo>
                    <a:pt x="1322" y="33289"/>
                  </a:lnTo>
                  <a:lnTo>
                    <a:pt x="1145" y="33703"/>
                  </a:lnTo>
                  <a:lnTo>
                    <a:pt x="967" y="34117"/>
                  </a:lnTo>
                  <a:lnTo>
                    <a:pt x="809" y="34551"/>
                  </a:lnTo>
                  <a:lnTo>
                    <a:pt x="671" y="34965"/>
                  </a:lnTo>
                  <a:lnTo>
                    <a:pt x="553" y="35399"/>
                  </a:lnTo>
                  <a:lnTo>
                    <a:pt x="435" y="35853"/>
                  </a:lnTo>
                  <a:lnTo>
                    <a:pt x="336" y="36287"/>
                  </a:lnTo>
                  <a:lnTo>
                    <a:pt x="257" y="36740"/>
                  </a:lnTo>
                  <a:lnTo>
                    <a:pt x="178" y="37194"/>
                  </a:lnTo>
                  <a:lnTo>
                    <a:pt x="119" y="37647"/>
                  </a:lnTo>
                  <a:lnTo>
                    <a:pt x="99" y="38101"/>
                  </a:lnTo>
                  <a:lnTo>
                    <a:pt x="60" y="38574"/>
                  </a:lnTo>
                  <a:lnTo>
                    <a:pt x="60" y="39047"/>
                  </a:lnTo>
                  <a:lnTo>
                    <a:pt x="60" y="39521"/>
                  </a:lnTo>
                  <a:lnTo>
                    <a:pt x="99" y="39974"/>
                  </a:lnTo>
                  <a:lnTo>
                    <a:pt x="139" y="40448"/>
                  </a:lnTo>
                  <a:lnTo>
                    <a:pt x="178" y="40901"/>
                  </a:lnTo>
                  <a:lnTo>
                    <a:pt x="257" y="41374"/>
                  </a:lnTo>
                  <a:lnTo>
                    <a:pt x="336" y="41828"/>
                  </a:lnTo>
                  <a:lnTo>
                    <a:pt x="435" y="42282"/>
                  </a:lnTo>
                  <a:lnTo>
                    <a:pt x="553" y="42715"/>
                  </a:lnTo>
                  <a:lnTo>
                    <a:pt x="691" y="43149"/>
                  </a:lnTo>
                  <a:lnTo>
                    <a:pt x="829" y="43583"/>
                  </a:lnTo>
                  <a:lnTo>
                    <a:pt x="987" y="44017"/>
                  </a:lnTo>
                  <a:lnTo>
                    <a:pt x="1164" y="44431"/>
                  </a:lnTo>
                  <a:lnTo>
                    <a:pt x="1362" y="44845"/>
                  </a:lnTo>
                  <a:lnTo>
                    <a:pt x="1559" y="45259"/>
                  </a:lnTo>
                  <a:lnTo>
                    <a:pt x="1776" y="45654"/>
                  </a:lnTo>
                  <a:lnTo>
                    <a:pt x="1993" y="46048"/>
                  </a:lnTo>
                  <a:lnTo>
                    <a:pt x="2229" y="46443"/>
                  </a:lnTo>
                  <a:lnTo>
                    <a:pt x="2486" y="46817"/>
                  </a:lnTo>
                  <a:lnTo>
                    <a:pt x="2762" y="47192"/>
                  </a:lnTo>
                  <a:lnTo>
                    <a:pt x="3038" y="47547"/>
                  </a:lnTo>
                  <a:lnTo>
                    <a:pt x="3334" y="47902"/>
                  </a:lnTo>
                  <a:lnTo>
                    <a:pt x="3629" y="48237"/>
                  </a:lnTo>
                  <a:lnTo>
                    <a:pt x="3945" y="48572"/>
                  </a:lnTo>
                  <a:lnTo>
                    <a:pt x="4260" y="48888"/>
                  </a:lnTo>
                  <a:lnTo>
                    <a:pt x="4615" y="49203"/>
                  </a:lnTo>
                  <a:lnTo>
                    <a:pt x="4951" y="49499"/>
                  </a:lnTo>
                  <a:lnTo>
                    <a:pt x="5325" y="49795"/>
                  </a:lnTo>
                  <a:lnTo>
                    <a:pt x="5680" y="50071"/>
                  </a:lnTo>
                  <a:lnTo>
                    <a:pt x="6075" y="50328"/>
                  </a:lnTo>
                  <a:lnTo>
                    <a:pt x="6469" y="50584"/>
                  </a:lnTo>
                  <a:lnTo>
                    <a:pt x="6864" y="50840"/>
                  </a:lnTo>
                  <a:lnTo>
                    <a:pt x="7278" y="51057"/>
                  </a:lnTo>
                  <a:lnTo>
                    <a:pt x="6864" y="51294"/>
                  </a:lnTo>
                  <a:lnTo>
                    <a:pt x="6469" y="51531"/>
                  </a:lnTo>
                  <a:lnTo>
                    <a:pt x="6075" y="51787"/>
                  </a:lnTo>
                  <a:lnTo>
                    <a:pt x="5680" y="52063"/>
                  </a:lnTo>
                  <a:lnTo>
                    <a:pt x="5325" y="52339"/>
                  </a:lnTo>
                  <a:lnTo>
                    <a:pt x="4951" y="52615"/>
                  </a:lnTo>
                  <a:lnTo>
                    <a:pt x="4615" y="52931"/>
                  </a:lnTo>
                  <a:lnTo>
                    <a:pt x="4260" y="53226"/>
                  </a:lnTo>
                  <a:lnTo>
                    <a:pt x="3945" y="53562"/>
                  </a:lnTo>
                  <a:lnTo>
                    <a:pt x="3629" y="53877"/>
                  </a:lnTo>
                  <a:lnTo>
                    <a:pt x="3334" y="54232"/>
                  </a:lnTo>
                  <a:lnTo>
                    <a:pt x="3038" y="54567"/>
                  </a:lnTo>
                  <a:lnTo>
                    <a:pt x="2762" y="54942"/>
                  </a:lnTo>
                  <a:lnTo>
                    <a:pt x="2486" y="55297"/>
                  </a:lnTo>
                  <a:lnTo>
                    <a:pt x="2229" y="55692"/>
                  </a:lnTo>
                  <a:lnTo>
                    <a:pt x="1993" y="56066"/>
                  </a:lnTo>
                  <a:lnTo>
                    <a:pt x="1776" y="56461"/>
                  </a:lnTo>
                  <a:lnTo>
                    <a:pt x="1559" y="56855"/>
                  </a:lnTo>
                  <a:lnTo>
                    <a:pt x="1362" y="57269"/>
                  </a:lnTo>
                  <a:lnTo>
                    <a:pt x="1164" y="57683"/>
                  </a:lnTo>
                  <a:lnTo>
                    <a:pt x="987" y="58097"/>
                  </a:lnTo>
                  <a:lnTo>
                    <a:pt x="829" y="58531"/>
                  </a:lnTo>
                  <a:lnTo>
                    <a:pt x="691" y="58965"/>
                  </a:lnTo>
                  <a:lnTo>
                    <a:pt x="553" y="59399"/>
                  </a:lnTo>
                  <a:lnTo>
                    <a:pt x="435" y="59853"/>
                  </a:lnTo>
                  <a:lnTo>
                    <a:pt x="336" y="60306"/>
                  </a:lnTo>
                  <a:lnTo>
                    <a:pt x="257" y="60760"/>
                  </a:lnTo>
                  <a:lnTo>
                    <a:pt x="178" y="61213"/>
                  </a:lnTo>
                  <a:lnTo>
                    <a:pt x="139" y="61667"/>
                  </a:lnTo>
                  <a:lnTo>
                    <a:pt x="99" y="62140"/>
                  </a:lnTo>
                  <a:lnTo>
                    <a:pt x="60" y="62613"/>
                  </a:lnTo>
                  <a:lnTo>
                    <a:pt x="60" y="63087"/>
                  </a:lnTo>
                  <a:lnTo>
                    <a:pt x="80" y="63777"/>
                  </a:lnTo>
                  <a:lnTo>
                    <a:pt x="139" y="64467"/>
                  </a:lnTo>
                  <a:lnTo>
                    <a:pt x="218" y="65157"/>
                  </a:lnTo>
                  <a:lnTo>
                    <a:pt x="336" y="65828"/>
                  </a:lnTo>
                  <a:lnTo>
                    <a:pt x="494" y="66479"/>
                  </a:lnTo>
                  <a:lnTo>
                    <a:pt x="671" y="67129"/>
                  </a:lnTo>
                  <a:lnTo>
                    <a:pt x="888" y="67760"/>
                  </a:lnTo>
                  <a:lnTo>
                    <a:pt x="1125" y="68392"/>
                  </a:lnTo>
                  <a:lnTo>
                    <a:pt x="1401" y="68983"/>
                  </a:lnTo>
                  <a:lnTo>
                    <a:pt x="1697" y="69575"/>
                  </a:lnTo>
                  <a:lnTo>
                    <a:pt x="2032" y="70147"/>
                  </a:lnTo>
                  <a:lnTo>
                    <a:pt x="2387" y="70699"/>
                  </a:lnTo>
                  <a:lnTo>
                    <a:pt x="2762" y="71231"/>
                  </a:lnTo>
                  <a:lnTo>
                    <a:pt x="3176" y="71744"/>
                  </a:lnTo>
                  <a:lnTo>
                    <a:pt x="3610" y="72237"/>
                  </a:lnTo>
                  <a:lnTo>
                    <a:pt x="4063" y="72710"/>
                  </a:lnTo>
                  <a:lnTo>
                    <a:pt x="4537" y="73164"/>
                  </a:lnTo>
                  <a:lnTo>
                    <a:pt x="5030" y="73598"/>
                  </a:lnTo>
                  <a:lnTo>
                    <a:pt x="5542" y="73992"/>
                  </a:lnTo>
                  <a:lnTo>
                    <a:pt x="6075" y="74387"/>
                  </a:lnTo>
                  <a:lnTo>
                    <a:pt x="6627" y="74742"/>
                  </a:lnTo>
                  <a:lnTo>
                    <a:pt x="7199" y="75057"/>
                  </a:lnTo>
                  <a:lnTo>
                    <a:pt x="7790" y="75373"/>
                  </a:lnTo>
                  <a:lnTo>
                    <a:pt x="8382" y="75629"/>
                  </a:lnTo>
                  <a:lnTo>
                    <a:pt x="9013" y="75885"/>
                  </a:lnTo>
                  <a:lnTo>
                    <a:pt x="9644" y="76102"/>
                  </a:lnTo>
                  <a:lnTo>
                    <a:pt x="10275" y="76280"/>
                  </a:lnTo>
                  <a:lnTo>
                    <a:pt x="10946" y="76437"/>
                  </a:lnTo>
                  <a:lnTo>
                    <a:pt x="11616" y="76556"/>
                  </a:lnTo>
                  <a:lnTo>
                    <a:pt x="12287" y="76635"/>
                  </a:lnTo>
                  <a:lnTo>
                    <a:pt x="12977" y="76694"/>
                  </a:lnTo>
                  <a:lnTo>
                    <a:pt x="13687" y="76714"/>
                  </a:lnTo>
                  <a:lnTo>
                    <a:pt x="14377" y="76694"/>
                  </a:lnTo>
                  <a:lnTo>
                    <a:pt x="15067" y="76635"/>
                  </a:lnTo>
                  <a:lnTo>
                    <a:pt x="15758" y="76556"/>
                  </a:lnTo>
                  <a:lnTo>
                    <a:pt x="16428" y="76437"/>
                  </a:lnTo>
                  <a:lnTo>
                    <a:pt x="17079" y="76280"/>
                  </a:lnTo>
                  <a:lnTo>
                    <a:pt x="17730" y="76102"/>
                  </a:lnTo>
                  <a:lnTo>
                    <a:pt x="18361" y="75885"/>
                  </a:lnTo>
                  <a:lnTo>
                    <a:pt x="18972" y="75629"/>
                  </a:lnTo>
                  <a:lnTo>
                    <a:pt x="19583" y="75373"/>
                  </a:lnTo>
                  <a:lnTo>
                    <a:pt x="20175" y="75057"/>
                  </a:lnTo>
                  <a:lnTo>
                    <a:pt x="20747" y="74742"/>
                  </a:lnTo>
                  <a:lnTo>
                    <a:pt x="21299" y="74387"/>
                  </a:lnTo>
                  <a:lnTo>
                    <a:pt x="21831" y="73992"/>
                  </a:lnTo>
                  <a:lnTo>
                    <a:pt x="22344" y="73598"/>
                  </a:lnTo>
                  <a:lnTo>
                    <a:pt x="22837" y="73164"/>
                  </a:lnTo>
                  <a:lnTo>
                    <a:pt x="23310" y="72710"/>
                  </a:lnTo>
                  <a:lnTo>
                    <a:pt x="23764" y="72237"/>
                  </a:lnTo>
                  <a:lnTo>
                    <a:pt x="24198" y="71744"/>
                  </a:lnTo>
                  <a:lnTo>
                    <a:pt x="24592" y="71231"/>
                  </a:lnTo>
                  <a:lnTo>
                    <a:pt x="24987" y="70699"/>
                  </a:lnTo>
                  <a:lnTo>
                    <a:pt x="25342" y="70147"/>
                  </a:lnTo>
                  <a:lnTo>
                    <a:pt x="25657" y="69575"/>
                  </a:lnTo>
                  <a:lnTo>
                    <a:pt x="25953" y="68983"/>
                  </a:lnTo>
                  <a:lnTo>
                    <a:pt x="26229" y="68392"/>
                  </a:lnTo>
                  <a:lnTo>
                    <a:pt x="26485" y="67760"/>
                  </a:lnTo>
                  <a:lnTo>
                    <a:pt x="26702" y="67129"/>
                  </a:lnTo>
                  <a:lnTo>
                    <a:pt x="26880" y="66479"/>
                  </a:lnTo>
                  <a:lnTo>
                    <a:pt x="27038" y="65828"/>
                  </a:lnTo>
                  <a:lnTo>
                    <a:pt x="27156" y="65157"/>
                  </a:lnTo>
                  <a:lnTo>
                    <a:pt x="27235" y="64467"/>
                  </a:lnTo>
                  <a:lnTo>
                    <a:pt x="27294" y="63777"/>
                  </a:lnTo>
                  <a:lnTo>
                    <a:pt x="27314" y="63087"/>
                  </a:lnTo>
                  <a:lnTo>
                    <a:pt x="27294" y="62613"/>
                  </a:lnTo>
                  <a:lnTo>
                    <a:pt x="27274" y="62140"/>
                  </a:lnTo>
                  <a:lnTo>
                    <a:pt x="27235" y="61667"/>
                  </a:lnTo>
                  <a:lnTo>
                    <a:pt x="27176" y="61213"/>
                  </a:lnTo>
                  <a:lnTo>
                    <a:pt x="27116" y="60760"/>
                  </a:lnTo>
                  <a:lnTo>
                    <a:pt x="27018" y="60306"/>
                  </a:lnTo>
                  <a:lnTo>
                    <a:pt x="26919" y="59853"/>
                  </a:lnTo>
                  <a:lnTo>
                    <a:pt x="26801" y="59399"/>
                  </a:lnTo>
                  <a:lnTo>
                    <a:pt x="26683" y="58965"/>
                  </a:lnTo>
                  <a:lnTo>
                    <a:pt x="26525" y="58531"/>
                  </a:lnTo>
                  <a:lnTo>
                    <a:pt x="26367" y="58097"/>
                  </a:lnTo>
                  <a:lnTo>
                    <a:pt x="26190" y="57683"/>
                  </a:lnTo>
                  <a:lnTo>
                    <a:pt x="26012" y="57269"/>
                  </a:lnTo>
                  <a:lnTo>
                    <a:pt x="25815" y="56855"/>
                  </a:lnTo>
                  <a:lnTo>
                    <a:pt x="25598" y="56461"/>
                  </a:lnTo>
                  <a:lnTo>
                    <a:pt x="25361" y="56066"/>
                  </a:lnTo>
                  <a:lnTo>
                    <a:pt x="25125" y="55692"/>
                  </a:lnTo>
                  <a:lnTo>
                    <a:pt x="24868" y="55297"/>
                  </a:lnTo>
                  <a:lnTo>
                    <a:pt x="24612" y="54942"/>
                  </a:lnTo>
                  <a:lnTo>
                    <a:pt x="24336" y="54567"/>
                  </a:lnTo>
                  <a:lnTo>
                    <a:pt x="24040" y="54232"/>
                  </a:lnTo>
                  <a:lnTo>
                    <a:pt x="23744" y="53877"/>
                  </a:lnTo>
                  <a:lnTo>
                    <a:pt x="23429" y="53562"/>
                  </a:lnTo>
                  <a:lnTo>
                    <a:pt x="23094" y="53226"/>
                  </a:lnTo>
                  <a:lnTo>
                    <a:pt x="22758" y="52931"/>
                  </a:lnTo>
                  <a:lnTo>
                    <a:pt x="22403" y="52615"/>
                  </a:lnTo>
                  <a:lnTo>
                    <a:pt x="22048" y="52339"/>
                  </a:lnTo>
                  <a:lnTo>
                    <a:pt x="21674" y="52063"/>
                  </a:lnTo>
                  <a:lnTo>
                    <a:pt x="21299" y="51787"/>
                  </a:lnTo>
                  <a:lnTo>
                    <a:pt x="20905" y="51531"/>
                  </a:lnTo>
                  <a:lnTo>
                    <a:pt x="20510" y="51294"/>
                  </a:lnTo>
                  <a:lnTo>
                    <a:pt x="20096" y="51057"/>
                  </a:lnTo>
                  <a:lnTo>
                    <a:pt x="20510" y="50840"/>
                  </a:lnTo>
                  <a:lnTo>
                    <a:pt x="20905" y="50584"/>
                  </a:lnTo>
                  <a:lnTo>
                    <a:pt x="21299" y="50328"/>
                  </a:lnTo>
                  <a:lnTo>
                    <a:pt x="21674" y="50071"/>
                  </a:lnTo>
                  <a:lnTo>
                    <a:pt x="22048" y="49795"/>
                  </a:lnTo>
                  <a:lnTo>
                    <a:pt x="22403" y="49499"/>
                  </a:lnTo>
                  <a:lnTo>
                    <a:pt x="22758" y="49203"/>
                  </a:lnTo>
                  <a:lnTo>
                    <a:pt x="23094" y="48888"/>
                  </a:lnTo>
                  <a:lnTo>
                    <a:pt x="23429" y="48572"/>
                  </a:lnTo>
                  <a:lnTo>
                    <a:pt x="23744" y="48237"/>
                  </a:lnTo>
                  <a:lnTo>
                    <a:pt x="24040" y="47902"/>
                  </a:lnTo>
                  <a:lnTo>
                    <a:pt x="24336" y="47547"/>
                  </a:lnTo>
                  <a:lnTo>
                    <a:pt x="24612" y="47192"/>
                  </a:lnTo>
                  <a:lnTo>
                    <a:pt x="24868" y="46817"/>
                  </a:lnTo>
                  <a:lnTo>
                    <a:pt x="25125" y="46443"/>
                  </a:lnTo>
                  <a:lnTo>
                    <a:pt x="25361" y="46048"/>
                  </a:lnTo>
                  <a:lnTo>
                    <a:pt x="25598" y="45654"/>
                  </a:lnTo>
                  <a:lnTo>
                    <a:pt x="25815" y="45259"/>
                  </a:lnTo>
                  <a:lnTo>
                    <a:pt x="26012" y="44845"/>
                  </a:lnTo>
                  <a:lnTo>
                    <a:pt x="26190" y="44431"/>
                  </a:lnTo>
                  <a:lnTo>
                    <a:pt x="26367" y="44017"/>
                  </a:lnTo>
                  <a:lnTo>
                    <a:pt x="26525" y="43583"/>
                  </a:lnTo>
                  <a:lnTo>
                    <a:pt x="26683" y="43149"/>
                  </a:lnTo>
                  <a:lnTo>
                    <a:pt x="26801" y="42715"/>
                  </a:lnTo>
                  <a:lnTo>
                    <a:pt x="26919" y="42282"/>
                  </a:lnTo>
                  <a:lnTo>
                    <a:pt x="27018" y="41828"/>
                  </a:lnTo>
                  <a:lnTo>
                    <a:pt x="27116" y="41374"/>
                  </a:lnTo>
                  <a:lnTo>
                    <a:pt x="27176" y="40901"/>
                  </a:lnTo>
                  <a:lnTo>
                    <a:pt x="27235" y="40448"/>
                  </a:lnTo>
                  <a:lnTo>
                    <a:pt x="27274" y="39974"/>
                  </a:lnTo>
                  <a:lnTo>
                    <a:pt x="27294" y="39521"/>
                  </a:lnTo>
                  <a:lnTo>
                    <a:pt x="27314" y="39047"/>
                  </a:lnTo>
                  <a:lnTo>
                    <a:pt x="27294" y="38574"/>
                  </a:lnTo>
                  <a:lnTo>
                    <a:pt x="27274" y="38101"/>
                  </a:lnTo>
                  <a:lnTo>
                    <a:pt x="27235" y="37647"/>
                  </a:lnTo>
                  <a:lnTo>
                    <a:pt x="27176" y="37194"/>
                  </a:lnTo>
                  <a:lnTo>
                    <a:pt x="27116" y="36740"/>
                  </a:lnTo>
                  <a:lnTo>
                    <a:pt x="27038" y="36287"/>
                  </a:lnTo>
                  <a:lnTo>
                    <a:pt x="26939" y="35833"/>
                  </a:lnTo>
                  <a:lnTo>
                    <a:pt x="26821" y="35399"/>
                  </a:lnTo>
                  <a:lnTo>
                    <a:pt x="26683" y="34965"/>
                  </a:lnTo>
                  <a:lnTo>
                    <a:pt x="26545" y="34531"/>
                  </a:lnTo>
                  <a:lnTo>
                    <a:pt x="26387" y="34117"/>
                  </a:lnTo>
                  <a:lnTo>
                    <a:pt x="26229" y="33703"/>
                  </a:lnTo>
                  <a:lnTo>
                    <a:pt x="26032" y="33289"/>
                  </a:lnTo>
                  <a:lnTo>
                    <a:pt x="25854" y="32875"/>
                  </a:lnTo>
                  <a:lnTo>
                    <a:pt x="25637" y="32481"/>
                  </a:lnTo>
                  <a:lnTo>
                    <a:pt x="25421" y="32086"/>
                  </a:lnTo>
                  <a:lnTo>
                    <a:pt x="25184" y="31711"/>
                  </a:lnTo>
                  <a:lnTo>
                    <a:pt x="24928" y="31337"/>
                  </a:lnTo>
                  <a:lnTo>
                    <a:pt x="24671" y="30962"/>
                  </a:lnTo>
                  <a:lnTo>
                    <a:pt x="24395" y="30607"/>
                  </a:lnTo>
                  <a:lnTo>
                    <a:pt x="24119" y="30272"/>
                  </a:lnTo>
                  <a:lnTo>
                    <a:pt x="23823" y="29917"/>
                  </a:lnTo>
                  <a:lnTo>
                    <a:pt x="23508" y="29601"/>
                  </a:lnTo>
                  <a:lnTo>
                    <a:pt x="23192" y="29266"/>
                  </a:lnTo>
                  <a:lnTo>
                    <a:pt x="22857" y="28970"/>
                  </a:lnTo>
                  <a:lnTo>
                    <a:pt x="22522" y="28674"/>
                  </a:lnTo>
                  <a:lnTo>
                    <a:pt x="22167" y="28379"/>
                  </a:lnTo>
                  <a:lnTo>
                    <a:pt x="21812" y="28103"/>
                  </a:lnTo>
                  <a:lnTo>
                    <a:pt x="21437" y="27826"/>
                  </a:lnTo>
                  <a:lnTo>
                    <a:pt x="21043" y="27570"/>
                  </a:lnTo>
                  <a:lnTo>
                    <a:pt x="20648" y="27333"/>
                  </a:lnTo>
                  <a:lnTo>
                    <a:pt x="20254" y="27097"/>
                  </a:lnTo>
                  <a:lnTo>
                    <a:pt x="20490" y="26998"/>
                  </a:lnTo>
                  <a:lnTo>
                    <a:pt x="20747" y="26840"/>
                  </a:lnTo>
                  <a:lnTo>
                    <a:pt x="21023" y="26663"/>
                  </a:lnTo>
                  <a:lnTo>
                    <a:pt x="21299" y="26466"/>
                  </a:lnTo>
                  <a:lnTo>
                    <a:pt x="21871" y="25973"/>
                  </a:lnTo>
                  <a:lnTo>
                    <a:pt x="22443" y="25460"/>
                  </a:lnTo>
                  <a:lnTo>
                    <a:pt x="22955" y="24987"/>
                  </a:lnTo>
                  <a:lnTo>
                    <a:pt x="23370" y="24553"/>
                  </a:lnTo>
                  <a:lnTo>
                    <a:pt x="23764" y="24158"/>
                  </a:lnTo>
                  <a:lnTo>
                    <a:pt x="24178" y="23685"/>
                  </a:lnTo>
                  <a:lnTo>
                    <a:pt x="24553" y="23192"/>
                  </a:lnTo>
                  <a:lnTo>
                    <a:pt x="24928" y="22699"/>
                  </a:lnTo>
                  <a:lnTo>
                    <a:pt x="25263" y="22167"/>
                  </a:lnTo>
                  <a:lnTo>
                    <a:pt x="25578" y="21654"/>
                  </a:lnTo>
                  <a:lnTo>
                    <a:pt x="25854" y="21102"/>
                  </a:lnTo>
                  <a:lnTo>
                    <a:pt x="26130" y="20550"/>
                  </a:lnTo>
                  <a:lnTo>
                    <a:pt x="26367" y="19978"/>
                  </a:lnTo>
                  <a:lnTo>
                    <a:pt x="26584" y="19386"/>
                  </a:lnTo>
                  <a:lnTo>
                    <a:pt x="26762" y="18794"/>
                  </a:lnTo>
                  <a:lnTo>
                    <a:pt x="26919" y="18203"/>
                  </a:lnTo>
                  <a:lnTo>
                    <a:pt x="27038" y="17592"/>
                  </a:lnTo>
                  <a:lnTo>
                    <a:pt x="27136" y="16980"/>
                  </a:lnTo>
                  <a:lnTo>
                    <a:pt x="27215" y="16369"/>
                  </a:lnTo>
                  <a:lnTo>
                    <a:pt x="27294" y="15738"/>
                  </a:lnTo>
                  <a:lnTo>
                    <a:pt x="27333" y="15107"/>
                  </a:lnTo>
                  <a:lnTo>
                    <a:pt x="27353" y="14476"/>
                  </a:lnTo>
                  <a:lnTo>
                    <a:pt x="27373" y="13845"/>
                  </a:lnTo>
                  <a:lnTo>
                    <a:pt x="27373" y="12563"/>
                  </a:lnTo>
                  <a:lnTo>
                    <a:pt x="27333" y="11281"/>
                  </a:lnTo>
                  <a:lnTo>
                    <a:pt x="27294" y="9999"/>
                  </a:lnTo>
                  <a:lnTo>
                    <a:pt x="27255" y="8954"/>
                  </a:lnTo>
                  <a:lnTo>
                    <a:pt x="27215" y="7928"/>
                  </a:lnTo>
                  <a:lnTo>
                    <a:pt x="27195" y="7495"/>
                  </a:lnTo>
                  <a:lnTo>
                    <a:pt x="27116" y="7061"/>
                  </a:lnTo>
                  <a:lnTo>
                    <a:pt x="26998" y="6587"/>
                  </a:lnTo>
                  <a:lnTo>
                    <a:pt x="26860" y="6134"/>
                  </a:lnTo>
                  <a:lnTo>
                    <a:pt x="26702" y="5700"/>
                  </a:lnTo>
                  <a:lnTo>
                    <a:pt x="26525" y="5266"/>
                  </a:lnTo>
                  <a:lnTo>
                    <a:pt x="26347" y="4852"/>
                  </a:lnTo>
                  <a:lnTo>
                    <a:pt x="26150" y="4477"/>
                  </a:lnTo>
                  <a:lnTo>
                    <a:pt x="26032" y="4300"/>
                  </a:lnTo>
                  <a:lnTo>
                    <a:pt x="25914" y="4103"/>
                  </a:lnTo>
                  <a:lnTo>
                    <a:pt x="25775" y="3925"/>
                  </a:lnTo>
                  <a:lnTo>
                    <a:pt x="25618" y="3748"/>
                  </a:lnTo>
                  <a:lnTo>
                    <a:pt x="25440" y="3590"/>
                  </a:lnTo>
                  <a:lnTo>
                    <a:pt x="25282" y="3432"/>
                  </a:lnTo>
                  <a:lnTo>
                    <a:pt x="25085" y="3294"/>
                  </a:lnTo>
                  <a:lnTo>
                    <a:pt x="24888" y="3156"/>
                  </a:lnTo>
                  <a:lnTo>
                    <a:pt x="24691" y="3038"/>
                  </a:lnTo>
                  <a:lnTo>
                    <a:pt x="24474" y="2959"/>
                  </a:lnTo>
                  <a:lnTo>
                    <a:pt x="24257" y="2880"/>
                  </a:lnTo>
                  <a:lnTo>
                    <a:pt x="24040" y="2821"/>
                  </a:lnTo>
                  <a:lnTo>
                    <a:pt x="23803" y="2781"/>
                  </a:lnTo>
                  <a:lnTo>
                    <a:pt x="23567" y="2762"/>
                  </a:lnTo>
                  <a:lnTo>
                    <a:pt x="23330" y="2781"/>
                  </a:lnTo>
                  <a:lnTo>
                    <a:pt x="23094" y="2821"/>
                  </a:lnTo>
                  <a:lnTo>
                    <a:pt x="22916" y="2880"/>
                  </a:lnTo>
                  <a:lnTo>
                    <a:pt x="22739" y="2939"/>
                  </a:lnTo>
                  <a:lnTo>
                    <a:pt x="22561" y="3018"/>
                  </a:lnTo>
                  <a:lnTo>
                    <a:pt x="22403" y="3097"/>
                  </a:lnTo>
                  <a:lnTo>
                    <a:pt x="22246" y="3215"/>
                  </a:lnTo>
                  <a:lnTo>
                    <a:pt x="22088" y="3314"/>
                  </a:lnTo>
                  <a:lnTo>
                    <a:pt x="21812" y="3570"/>
                  </a:lnTo>
                  <a:lnTo>
                    <a:pt x="21555" y="3866"/>
                  </a:lnTo>
                  <a:lnTo>
                    <a:pt x="21299" y="4162"/>
                  </a:lnTo>
                  <a:lnTo>
                    <a:pt x="21062" y="4497"/>
                  </a:lnTo>
                  <a:lnTo>
                    <a:pt x="20845" y="4852"/>
                  </a:lnTo>
                  <a:lnTo>
                    <a:pt x="20707" y="4103"/>
                  </a:lnTo>
                  <a:lnTo>
                    <a:pt x="20609" y="3728"/>
                  </a:lnTo>
                  <a:lnTo>
                    <a:pt x="20510" y="3334"/>
                  </a:lnTo>
                  <a:lnTo>
                    <a:pt x="20392" y="2959"/>
                  </a:lnTo>
                  <a:lnTo>
                    <a:pt x="20254" y="2604"/>
                  </a:lnTo>
                  <a:lnTo>
                    <a:pt x="20076" y="2249"/>
                  </a:lnTo>
                  <a:lnTo>
                    <a:pt x="19879" y="1894"/>
                  </a:lnTo>
                  <a:lnTo>
                    <a:pt x="19761" y="1736"/>
                  </a:lnTo>
                  <a:lnTo>
                    <a:pt x="19642" y="1559"/>
                  </a:lnTo>
                  <a:lnTo>
                    <a:pt x="19504" y="1401"/>
                  </a:lnTo>
                  <a:lnTo>
                    <a:pt x="19347" y="1243"/>
                  </a:lnTo>
                  <a:lnTo>
                    <a:pt x="19189" y="1085"/>
                  </a:lnTo>
                  <a:lnTo>
                    <a:pt x="19011" y="947"/>
                  </a:lnTo>
                  <a:lnTo>
                    <a:pt x="18834" y="809"/>
                  </a:lnTo>
                  <a:lnTo>
                    <a:pt x="18637" y="691"/>
                  </a:lnTo>
                  <a:lnTo>
                    <a:pt x="18439" y="573"/>
                  </a:lnTo>
                  <a:lnTo>
                    <a:pt x="18242" y="494"/>
                  </a:lnTo>
                  <a:lnTo>
                    <a:pt x="18025" y="415"/>
                  </a:lnTo>
                  <a:lnTo>
                    <a:pt x="17828" y="356"/>
                  </a:lnTo>
                  <a:lnTo>
                    <a:pt x="17592" y="316"/>
                  </a:lnTo>
                  <a:lnTo>
                    <a:pt x="17375" y="297"/>
                  </a:lnTo>
                  <a:lnTo>
                    <a:pt x="17138" y="297"/>
                  </a:lnTo>
                  <a:lnTo>
                    <a:pt x="16921" y="316"/>
                  </a:lnTo>
                  <a:lnTo>
                    <a:pt x="16665" y="376"/>
                  </a:lnTo>
                  <a:lnTo>
                    <a:pt x="16428" y="435"/>
                  </a:lnTo>
                  <a:lnTo>
                    <a:pt x="16211" y="533"/>
                  </a:lnTo>
                  <a:lnTo>
                    <a:pt x="15994" y="652"/>
                  </a:lnTo>
                  <a:lnTo>
                    <a:pt x="15797" y="790"/>
                  </a:lnTo>
                  <a:lnTo>
                    <a:pt x="15619" y="947"/>
                  </a:lnTo>
                  <a:lnTo>
                    <a:pt x="15422" y="1105"/>
                  </a:lnTo>
                  <a:lnTo>
                    <a:pt x="15264" y="1302"/>
                  </a:lnTo>
                  <a:lnTo>
                    <a:pt x="15087" y="1480"/>
                  </a:lnTo>
                  <a:lnTo>
                    <a:pt x="14929" y="1697"/>
                  </a:lnTo>
                  <a:lnTo>
                    <a:pt x="14653" y="2131"/>
                  </a:lnTo>
                  <a:lnTo>
                    <a:pt x="14377" y="2604"/>
                  </a:lnTo>
                  <a:lnTo>
                    <a:pt x="14140" y="3097"/>
                  </a:lnTo>
                  <a:lnTo>
                    <a:pt x="14062" y="2762"/>
                  </a:lnTo>
                  <a:lnTo>
                    <a:pt x="13924" y="2426"/>
                  </a:lnTo>
                  <a:lnTo>
                    <a:pt x="13785" y="2111"/>
                  </a:lnTo>
                  <a:lnTo>
                    <a:pt x="13608" y="1815"/>
                  </a:lnTo>
                  <a:lnTo>
                    <a:pt x="13391" y="1539"/>
                  </a:lnTo>
                  <a:lnTo>
                    <a:pt x="13174" y="1283"/>
                  </a:lnTo>
                  <a:lnTo>
                    <a:pt x="12918" y="1046"/>
                  </a:lnTo>
                  <a:lnTo>
                    <a:pt x="12661" y="809"/>
                  </a:lnTo>
                  <a:lnTo>
                    <a:pt x="12366" y="612"/>
                  </a:lnTo>
                  <a:lnTo>
                    <a:pt x="12070" y="454"/>
                  </a:lnTo>
                  <a:lnTo>
                    <a:pt x="11754" y="297"/>
                  </a:lnTo>
                  <a:lnTo>
                    <a:pt x="11419" y="178"/>
                  </a:lnTo>
                  <a:lnTo>
                    <a:pt x="11103" y="99"/>
                  </a:lnTo>
                  <a:lnTo>
                    <a:pt x="10749" y="40"/>
                  </a:lnTo>
                  <a:lnTo>
                    <a:pt x="104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58"/>
            <p:cNvSpPr/>
            <p:nvPr/>
          </p:nvSpPr>
          <p:spPr>
            <a:xfrm>
              <a:off x="16637879" y="-2665663"/>
              <a:ext cx="273678" cy="656719"/>
            </a:xfrm>
            <a:custGeom>
              <a:avLst/>
              <a:gdLst/>
              <a:ahLst/>
              <a:cxnLst/>
              <a:rect l="l" t="t" r="r" b="b"/>
              <a:pathLst>
                <a:path w="5523" h="13253" extrusionOk="0">
                  <a:moveTo>
                    <a:pt x="5089" y="0"/>
                  </a:moveTo>
                  <a:lnTo>
                    <a:pt x="4852" y="59"/>
                  </a:lnTo>
                  <a:lnTo>
                    <a:pt x="4970" y="513"/>
                  </a:lnTo>
                  <a:lnTo>
                    <a:pt x="5069" y="966"/>
                  </a:lnTo>
                  <a:lnTo>
                    <a:pt x="5128" y="1420"/>
                  </a:lnTo>
                  <a:lnTo>
                    <a:pt x="5187" y="1873"/>
                  </a:lnTo>
                  <a:lnTo>
                    <a:pt x="5227" y="2327"/>
                  </a:lnTo>
                  <a:lnTo>
                    <a:pt x="5247" y="2781"/>
                  </a:lnTo>
                  <a:lnTo>
                    <a:pt x="5247" y="3254"/>
                  </a:lnTo>
                  <a:lnTo>
                    <a:pt x="5247" y="3707"/>
                  </a:lnTo>
                  <a:lnTo>
                    <a:pt x="5207" y="4161"/>
                  </a:lnTo>
                  <a:lnTo>
                    <a:pt x="5148" y="4634"/>
                  </a:lnTo>
                  <a:lnTo>
                    <a:pt x="5089" y="5088"/>
                  </a:lnTo>
                  <a:lnTo>
                    <a:pt x="4990" y="5541"/>
                  </a:lnTo>
                  <a:lnTo>
                    <a:pt x="4892" y="5995"/>
                  </a:lnTo>
                  <a:lnTo>
                    <a:pt x="4773" y="6429"/>
                  </a:lnTo>
                  <a:lnTo>
                    <a:pt x="4635" y="6882"/>
                  </a:lnTo>
                  <a:lnTo>
                    <a:pt x="4477" y="7316"/>
                  </a:lnTo>
                  <a:lnTo>
                    <a:pt x="4300" y="7750"/>
                  </a:lnTo>
                  <a:lnTo>
                    <a:pt x="4122" y="8164"/>
                  </a:lnTo>
                  <a:lnTo>
                    <a:pt x="3925" y="8598"/>
                  </a:lnTo>
                  <a:lnTo>
                    <a:pt x="3708" y="8993"/>
                  </a:lnTo>
                  <a:lnTo>
                    <a:pt x="3472" y="9407"/>
                  </a:lnTo>
                  <a:lnTo>
                    <a:pt x="3215" y="9801"/>
                  </a:lnTo>
                  <a:lnTo>
                    <a:pt x="2959" y="10176"/>
                  </a:lnTo>
                  <a:lnTo>
                    <a:pt x="2683" y="10550"/>
                  </a:lnTo>
                  <a:lnTo>
                    <a:pt x="2387" y="10905"/>
                  </a:lnTo>
                  <a:lnTo>
                    <a:pt x="2091" y="11241"/>
                  </a:lnTo>
                  <a:lnTo>
                    <a:pt x="1776" y="11576"/>
                  </a:lnTo>
                  <a:lnTo>
                    <a:pt x="1441" y="11891"/>
                  </a:lnTo>
                  <a:lnTo>
                    <a:pt x="1105" y="12207"/>
                  </a:lnTo>
                  <a:lnTo>
                    <a:pt x="750" y="12503"/>
                  </a:lnTo>
                  <a:lnTo>
                    <a:pt x="376" y="12779"/>
                  </a:lnTo>
                  <a:lnTo>
                    <a:pt x="1" y="13035"/>
                  </a:lnTo>
                  <a:lnTo>
                    <a:pt x="139" y="13252"/>
                  </a:lnTo>
                  <a:lnTo>
                    <a:pt x="533" y="12976"/>
                  </a:lnTo>
                  <a:lnTo>
                    <a:pt x="908" y="12700"/>
                  </a:lnTo>
                  <a:lnTo>
                    <a:pt x="1263" y="12404"/>
                  </a:lnTo>
                  <a:lnTo>
                    <a:pt x="1618" y="12089"/>
                  </a:lnTo>
                  <a:lnTo>
                    <a:pt x="1953" y="11773"/>
                  </a:lnTo>
                  <a:lnTo>
                    <a:pt x="2269" y="11418"/>
                  </a:lnTo>
                  <a:lnTo>
                    <a:pt x="2584" y="11063"/>
                  </a:lnTo>
                  <a:lnTo>
                    <a:pt x="2880" y="10708"/>
                  </a:lnTo>
                  <a:lnTo>
                    <a:pt x="3156" y="10334"/>
                  </a:lnTo>
                  <a:lnTo>
                    <a:pt x="3432" y="9939"/>
                  </a:lnTo>
                  <a:lnTo>
                    <a:pt x="3689" y="9545"/>
                  </a:lnTo>
                  <a:lnTo>
                    <a:pt x="3925" y="9131"/>
                  </a:lnTo>
                  <a:lnTo>
                    <a:pt x="4142" y="8716"/>
                  </a:lnTo>
                  <a:lnTo>
                    <a:pt x="4359" y="8283"/>
                  </a:lnTo>
                  <a:lnTo>
                    <a:pt x="4537" y="7849"/>
                  </a:lnTo>
                  <a:lnTo>
                    <a:pt x="4714" y="7415"/>
                  </a:lnTo>
                  <a:lnTo>
                    <a:pt x="4872" y="6961"/>
                  </a:lnTo>
                  <a:lnTo>
                    <a:pt x="5010" y="6508"/>
                  </a:lnTo>
                  <a:lnTo>
                    <a:pt x="5148" y="6054"/>
                  </a:lnTo>
                  <a:lnTo>
                    <a:pt x="5247" y="5581"/>
                  </a:lnTo>
                  <a:lnTo>
                    <a:pt x="5345" y="5127"/>
                  </a:lnTo>
                  <a:lnTo>
                    <a:pt x="5404" y="4654"/>
                  </a:lnTo>
                  <a:lnTo>
                    <a:pt x="5463" y="4181"/>
                  </a:lnTo>
                  <a:lnTo>
                    <a:pt x="5503" y="3727"/>
                  </a:lnTo>
                  <a:lnTo>
                    <a:pt x="5523" y="3254"/>
                  </a:lnTo>
                  <a:lnTo>
                    <a:pt x="5503" y="2781"/>
                  </a:lnTo>
                  <a:lnTo>
                    <a:pt x="5483" y="2307"/>
                  </a:lnTo>
                  <a:lnTo>
                    <a:pt x="5444" y="1834"/>
                  </a:lnTo>
                  <a:lnTo>
                    <a:pt x="5385" y="1380"/>
                  </a:lnTo>
                  <a:lnTo>
                    <a:pt x="5306" y="907"/>
                  </a:lnTo>
                  <a:lnTo>
                    <a:pt x="5207" y="454"/>
                  </a:lnTo>
                  <a:lnTo>
                    <a:pt x="5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58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extrusionOk="0">
                  <a:moveTo>
                    <a:pt x="0" y="1"/>
                  </a:moveTo>
                  <a:lnTo>
                    <a:pt x="1676" y="297"/>
                  </a:ln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9A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58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fill="none" extrusionOk="0">
                  <a:moveTo>
                    <a:pt x="1676" y="297"/>
                  </a:move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58"/>
            <p:cNvSpPr/>
            <p:nvPr/>
          </p:nvSpPr>
          <p:spPr>
            <a:xfrm>
              <a:off x="16556811" y="-3077099"/>
              <a:ext cx="85032" cy="27403"/>
            </a:xfrm>
            <a:custGeom>
              <a:avLst/>
              <a:gdLst/>
              <a:ahLst/>
              <a:cxnLst/>
              <a:rect l="l" t="t" r="r" b="b"/>
              <a:pathLst>
                <a:path w="1716" h="553" extrusionOk="0">
                  <a:moveTo>
                    <a:pt x="0" y="1"/>
                  </a:moveTo>
                  <a:lnTo>
                    <a:pt x="0" y="257"/>
                  </a:lnTo>
                  <a:lnTo>
                    <a:pt x="414" y="296"/>
                  </a:lnTo>
                  <a:lnTo>
                    <a:pt x="828" y="356"/>
                  </a:lnTo>
                  <a:lnTo>
                    <a:pt x="1243" y="435"/>
                  </a:lnTo>
                  <a:lnTo>
                    <a:pt x="1637" y="553"/>
                  </a:lnTo>
                  <a:lnTo>
                    <a:pt x="1716" y="296"/>
                  </a:lnTo>
                  <a:lnTo>
                    <a:pt x="1302" y="178"/>
                  </a:lnTo>
                  <a:lnTo>
                    <a:pt x="868" y="99"/>
                  </a:lnTo>
                  <a:lnTo>
                    <a:pt x="43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16034972" y="-4296640"/>
              <a:ext cx="244343" cy="54756"/>
            </a:xfrm>
            <a:custGeom>
              <a:avLst/>
              <a:gdLst/>
              <a:ahLst/>
              <a:cxnLst/>
              <a:rect l="l" t="t" r="r" b="b"/>
              <a:pathLst>
                <a:path w="4931" h="1105" extrusionOk="0">
                  <a:moveTo>
                    <a:pt x="3668" y="1"/>
                  </a:moveTo>
                  <a:lnTo>
                    <a:pt x="3353" y="20"/>
                  </a:lnTo>
                  <a:lnTo>
                    <a:pt x="3037" y="20"/>
                  </a:lnTo>
                  <a:lnTo>
                    <a:pt x="2722" y="60"/>
                  </a:lnTo>
                  <a:lnTo>
                    <a:pt x="2406" y="99"/>
                  </a:lnTo>
                  <a:lnTo>
                    <a:pt x="2091" y="158"/>
                  </a:lnTo>
                  <a:lnTo>
                    <a:pt x="1775" y="217"/>
                  </a:lnTo>
                  <a:lnTo>
                    <a:pt x="1479" y="296"/>
                  </a:lnTo>
                  <a:lnTo>
                    <a:pt x="1164" y="395"/>
                  </a:lnTo>
                  <a:lnTo>
                    <a:pt x="868" y="494"/>
                  </a:lnTo>
                  <a:lnTo>
                    <a:pt x="572" y="612"/>
                  </a:lnTo>
                  <a:lnTo>
                    <a:pt x="276" y="730"/>
                  </a:lnTo>
                  <a:lnTo>
                    <a:pt x="0" y="868"/>
                  </a:lnTo>
                  <a:lnTo>
                    <a:pt x="119" y="1105"/>
                  </a:lnTo>
                  <a:lnTo>
                    <a:pt x="395" y="967"/>
                  </a:lnTo>
                  <a:lnTo>
                    <a:pt x="671" y="848"/>
                  </a:lnTo>
                  <a:lnTo>
                    <a:pt x="947" y="730"/>
                  </a:lnTo>
                  <a:lnTo>
                    <a:pt x="1243" y="632"/>
                  </a:lnTo>
                  <a:lnTo>
                    <a:pt x="1539" y="553"/>
                  </a:lnTo>
                  <a:lnTo>
                    <a:pt x="1834" y="474"/>
                  </a:lnTo>
                  <a:lnTo>
                    <a:pt x="2150" y="415"/>
                  </a:lnTo>
                  <a:lnTo>
                    <a:pt x="2446" y="355"/>
                  </a:lnTo>
                  <a:lnTo>
                    <a:pt x="2742" y="316"/>
                  </a:lnTo>
                  <a:lnTo>
                    <a:pt x="3057" y="277"/>
                  </a:lnTo>
                  <a:lnTo>
                    <a:pt x="3353" y="277"/>
                  </a:lnTo>
                  <a:lnTo>
                    <a:pt x="3668" y="257"/>
                  </a:lnTo>
                  <a:lnTo>
                    <a:pt x="3984" y="277"/>
                  </a:lnTo>
                  <a:lnTo>
                    <a:pt x="4280" y="296"/>
                  </a:lnTo>
                  <a:lnTo>
                    <a:pt x="4595" y="336"/>
                  </a:lnTo>
                  <a:lnTo>
                    <a:pt x="4891" y="375"/>
                  </a:lnTo>
                  <a:lnTo>
                    <a:pt x="4931" y="119"/>
                  </a:lnTo>
                  <a:lnTo>
                    <a:pt x="4615" y="79"/>
                  </a:lnTo>
                  <a:lnTo>
                    <a:pt x="4299" y="40"/>
                  </a:lnTo>
                  <a:lnTo>
                    <a:pt x="3984" y="20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16761017" y="-4732456"/>
              <a:ext cx="96776" cy="189588"/>
            </a:xfrm>
            <a:custGeom>
              <a:avLst/>
              <a:gdLst/>
              <a:ahLst/>
              <a:cxnLst/>
              <a:rect l="l" t="t" r="r" b="b"/>
              <a:pathLst>
                <a:path w="1953" h="3826" extrusionOk="0">
                  <a:moveTo>
                    <a:pt x="1697" y="0"/>
                  </a:moveTo>
                  <a:lnTo>
                    <a:pt x="1697" y="257"/>
                  </a:lnTo>
                  <a:lnTo>
                    <a:pt x="1657" y="513"/>
                  </a:lnTo>
                  <a:lnTo>
                    <a:pt x="1618" y="769"/>
                  </a:lnTo>
                  <a:lnTo>
                    <a:pt x="1578" y="1026"/>
                  </a:lnTo>
                  <a:lnTo>
                    <a:pt x="1499" y="1262"/>
                  </a:lnTo>
                  <a:lnTo>
                    <a:pt x="1421" y="1519"/>
                  </a:lnTo>
                  <a:lnTo>
                    <a:pt x="1342" y="1755"/>
                  </a:lnTo>
                  <a:lnTo>
                    <a:pt x="1243" y="1992"/>
                  </a:lnTo>
                  <a:lnTo>
                    <a:pt x="1125" y="2229"/>
                  </a:lnTo>
                  <a:lnTo>
                    <a:pt x="987" y="2446"/>
                  </a:lnTo>
                  <a:lnTo>
                    <a:pt x="849" y="2682"/>
                  </a:lnTo>
                  <a:lnTo>
                    <a:pt x="711" y="2879"/>
                  </a:lnTo>
                  <a:lnTo>
                    <a:pt x="553" y="3096"/>
                  </a:lnTo>
                  <a:lnTo>
                    <a:pt x="375" y="3274"/>
                  </a:lnTo>
                  <a:lnTo>
                    <a:pt x="198" y="3471"/>
                  </a:lnTo>
                  <a:lnTo>
                    <a:pt x="1" y="3648"/>
                  </a:lnTo>
                  <a:lnTo>
                    <a:pt x="178" y="3826"/>
                  </a:lnTo>
                  <a:lnTo>
                    <a:pt x="375" y="3648"/>
                  </a:lnTo>
                  <a:lnTo>
                    <a:pt x="553" y="3451"/>
                  </a:lnTo>
                  <a:lnTo>
                    <a:pt x="750" y="3254"/>
                  </a:lnTo>
                  <a:lnTo>
                    <a:pt x="908" y="3037"/>
                  </a:lnTo>
                  <a:lnTo>
                    <a:pt x="1066" y="2820"/>
                  </a:lnTo>
                  <a:lnTo>
                    <a:pt x="1223" y="2584"/>
                  </a:lnTo>
                  <a:lnTo>
                    <a:pt x="1342" y="2347"/>
                  </a:lnTo>
                  <a:lnTo>
                    <a:pt x="1480" y="2110"/>
                  </a:lnTo>
                  <a:lnTo>
                    <a:pt x="1578" y="1854"/>
                  </a:lnTo>
                  <a:lnTo>
                    <a:pt x="1677" y="1598"/>
                  </a:lnTo>
                  <a:lnTo>
                    <a:pt x="1756" y="1341"/>
                  </a:lnTo>
                  <a:lnTo>
                    <a:pt x="1835" y="1085"/>
                  </a:lnTo>
                  <a:lnTo>
                    <a:pt x="1874" y="809"/>
                  </a:lnTo>
                  <a:lnTo>
                    <a:pt x="1914" y="552"/>
                  </a:lnTo>
                  <a:lnTo>
                    <a:pt x="1953" y="2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15873727" y="-2122367"/>
              <a:ext cx="142711" cy="134931"/>
            </a:xfrm>
            <a:custGeom>
              <a:avLst/>
              <a:gdLst/>
              <a:ahLst/>
              <a:cxnLst/>
              <a:rect l="l" t="t" r="r" b="b"/>
              <a:pathLst>
                <a:path w="2880" h="2723" extrusionOk="0">
                  <a:moveTo>
                    <a:pt x="217" y="1"/>
                  </a:moveTo>
                  <a:lnTo>
                    <a:pt x="1" y="158"/>
                  </a:lnTo>
                  <a:lnTo>
                    <a:pt x="277" y="533"/>
                  </a:lnTo>
                  <a:lnTo>
                    <a:pt x="592" y="908"/>
                  </a:lnTo>
                  <a:lnTo>
                    <a:pt x="908" y="1263"/>
                  </a:lnTo>
                  <a:lnTo>
                    <a:pt x="1243" y="1578"/>
                  </a:lnTo>
                  <a:lnTo>
                    <a:pt x="1598" y="1894"/>
                  </a:lnTo>
                  <a:lnTo>
                    <a:pt x="1973" y="2190"/>
                  </a:lnTo>
                  <a:lnTo>
                    <a:pt x="2347" y="2466"/>
                  </a:lnTo>
                  <a:lnTo>
                    <a:pt x="2761" y="2722"/>
                  </a:lnTo>
                  <a:lnTo>
                    <a:pt x="2880" y="2505"/>
                  </a:lnTo>
                  <a:lnTo>
                    <a:pt x="2505" y="2268"/>
                  </a:lnTo>
                  <a:lnTo>
                    <a:pt x="2130" y="1992"/>
                  </a:lnTo>
                  <a:lnTo>
                    <a:pt x="1756" y="1697"/>
                  </a:lnTo>
                  <a:lnTo>
                    <a:pt x="1420" y="1401"/>
                  </a:lnTo>
                  <a:lnTo>
                    <a:pt x="1085" y="1066"/>
                  </a:lnTo>
                  <a:lnTo>
                    <a:pt x="770" y="730"/>
                  </a:lnTo>
                  <a:lnTo>
                    <a:pt x="494" y="37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16851897" y="-3908692"/>
              <a:ext cx="70414" cy="323528"/>
            </a:xfrm>
            <a:custGeom>
              <a:avLst/>
              <a:gdLst/>
              <a:ahLst/>
              <a:cxnLst/>
              <a:rect l="l" t="t" r="r" b="b"/>
              <a:pathLst>
                <a:path w="1421" h="6529" extrusionOk="0">
                  <a:moveTo>
                    <a:pt x="218" y="1"/>
                  </a:moveTo>
                  <a:lnTo>
                    <a:pt x="1" y="119"/>
                  </a:lnTo>
                  <a:lnTo>
                    <a:pt x="178" y="474"/>
                  </a:lnTo>
                  <a:lnTo>
                    <a:pt x="356" y="849"/>
                  </a:lnTo>
                  <a:lnTo>
                    <a:pt x="513" y="1223"/>
                  </a:lnTo>
                  <a:lnTo>
                    <a:pt x="651" y="1618"/>
                  </a:lnTo>
                  <a:lnTo>
                    <a:pt x="790" y="2012"/>
                  </a:lnTo>
                  <a:lnTo>
                    <a:pt x="888" y="2406"/>
                  </a:lnTo>
                  <a:lnTo>
                    <a:pt x="987" y="2801"/>
                  </a:lnTo>
                  <a:lnTo>
                    <a:pt x="1046" y="3215"/>
                  </a:lnTo>
                  <a:lnTo>
                    <a:pt x="1105" y="3609"/>
                  </a:lnTo>
                  <a:lnTo>
                    <a:pt x="1144" y="4024"/>
                  </a:lnTo>
                  <a:lnTo>
                    <a:pt x="1164" y="4438"/>
                  </a:lnTo>
                  <a:lnTo>
                    <a:pt x="1144" y="4852"/>
                  </a:lnTo>
                  <a:lnTo>
                    <a:pt x="1125" y="5246"/>
                  </a:lnTo>
                  <a:lnTo>
                    <a:pt x="1085" y="5660"/>
                  </a:lnTo>
                  <a:lnTo>
                    <a:pt x="1046" y="6074"/>
                  </a:lnTo>
                  <a:lnTo>
                    <a:pt x="967" y="6469"/>
                  </a:lnTo>
                  <a:lnTo>
                    <a:pt x="1204" y="6528"/>
                  </a:lnTo>
                  <a:lnTo>
                    <a:pt x="1283" y="6114"/>
                  </a:lnTo>
                  <a:lnTo>
                    <a:pt x="1342" y="5700"/>
                  </a:lnTo>
                  <a:lnTo>
                    <a:pt x="1401" y="5266"/>
                  </a:lnTo>
                  <a:lnTo>
                    <a:pt x="1421" y="4852"/>
                  </a:lnTo>
                  <a:lnTo>
                    <a:pt x="1421" y="4438"/>
                  </a:lnTo>
                  <a:lnTo>
                    <a:pt x="1401" y="4004"/>
                  </a:lnTo>
                  <a:lnTo>
                    <a:pt x="1361" y="3590"/>
                  </a:lnTo>
                  <a:lnTo>
                    <a:pt x="1302" y="3176"/>
                  </a:lnTo>
                  <a:lnTo>
                    <a:pt x="1243" y="2742"/>
                  </a:lnTo>
                  <a:lnTo>
                    <a:pt x="1144" y="2347"/>
                  </a:lnTo>
                  <a:lnTo>
                    <a:pt x="1026" y="1933"/>
                  </a:lnTo>
                  <a:lnTo>
                    <a:pt x="908" y="1519"/>
                  </a:lnTo>
                  <a:lnTo>
                    <a:pt x="750" y="1125"/>
                  </a:lnTo>
                  <a:lnTo>
                    <a:pt x="592" y="750"/>
                  </a:lnTo>
                  <a:lnTo>
                    <a:pt x="415" y="35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16831382" y="-3472876"/>
              <a:ext cx="50890" cy="125170"/>
            </a:xfrm>
            <a:custGeom>
              <a:avLst/>
              <a:gdLst/>
              <a:ahLst/>
              <a:cxnLst/>
              <a:rect l="l" t="t" r="r" b="b"/>
              <a:pathLst>
                <a:path w="1027" h="2526" extrusionOk="0">
                  <a:moveTo>
                    <a:pt x="770" y="1"/>
                  </a:moveTo>
                  <a:lnTo>
                    <a:pt x="710" y="316"/>
                  </a:lnTo>
                  <a:lnTo>
                    <a:pt x="651" y="612"/>
                  </a:lnTo>
                  <a:lnTo>
                    <a:pt x="572" y="928"/>
                  </a:lnTo>
                  <a:lnTo>
                    <a:pt x="474" y="1243"/>
                  </a:lnTo>
                  <a:lnTo>
                    <a:pt x="375" y="1539"/>
                  </a:lnTo>
                  <a:lnTo>
                    <a:pt x="257" y="1835"/>
                  </a:lnTo>
                  <a:lnTo>
                    <a:pt x="139" y="2131"/>
                  </a:lnTo>
                  <a:lnTo>
                    <a:pt x="1" y="2407"/>
                  </a:lnTo>
                  <a:lnTo>
                    <a:pt x="217" y="2525"/>
                  </a:lnTo>
                  <a:lnTo>
                    <a:pt x="375" y="2229"/>
                  </a:lnTo>
                  <a:lnTo>
                    <a:pt x="494" y="1933"/>
                  </a:lnTo>
                  <a:lnTo>
                    <a:pt x="612" y="1618"/>
                  </a:lnTo>
                  <a:lnTo>
                    <a:pt x="730" y="1322"/>
                  </a:lnTo>
                  <a:lnTo>
                    <a:pt x="829" y="1007"/>
                  </a:lnTo>
                  <a:lnTo>
                    <a:pt x="908" y="671"/>
                  </a:lnTo>
                  <a:lnTo>
                    <a:pt x="967" y="356"/>
                  </a:lnTo>
                  <a:lnTo>
                    <a:pt x="1026" y="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16453196" y="-4280040"/>
              <a:ext cx="64567" cy="27403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80" y="1"/>
                  </a:moveTo>
                  <a:lnTo>
                    <a:pt x="1" y="257"/>
                  </a:lnTo>
                  <a:lnTo>
                    <a:pt x="1243" y="553"/>
                  </a:lnTo>
                  <a:lnTo>
                    <a:pt x="1302" y="3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15793601" y="-5041268"/>
              <a:ext cx="45985" cy="242411"/>
            </a:xfrm>
            <a:custGeom>
              <a:avLst/>
              <a:gdLst/>
              <a:ahLst/>
              <a:cxnLst/>
              <a:rect l="l" t="t" r="r" b="b"/>
              <a:pathLst>
                <a:path w="928" h="4892" extrusionOk="0">
                  <a:moveTo>
                    <a:pt x="691" y="0"/>
                  </a:moveTo>
                  <a:lnTo>
                    <a:pt x="553" y="277"/>
                  </a:lnTo>
                  <a:lnTo>
                    <a:pt x="434" y="572"/>
                  </a:lnTo>
                  <a:lnTo>
                    <a:pt x="316" y="868"/>
                  </a:lnTo>
                  <a:lnTo>
                    <a:pt x="217" y="1164"/>
                  </a:lnTo>
                  <a:lnTo>
                    <a:pt x="139" y="1480"/>
                  </a:lnTo>
                  <a:lnTo>
                    <a:pt x="79" y="1775"/>
                  </a:lnTo>
                  <a:lnTo>
                    <a:pt x="40" y="2091"/>
                  </a:lnTo>
                  <a:lnTo>
                    <a:pt x="0" y="2406"/>
                  </a:lnTo>
                  <a:lnTo>
                    <a:pt x="0" y="2722"/>
                  </a:lnTo>
                  <a:lnTo>
                    <a:pt x="0" y="3037"/>
                  </a:lnTo>
                  <a:lnTo>
                    <a:pt x="0" y="3353"/>
                  </a:lnTo>
                  <a:lnTo>
                    <a:pt x="40" y="3668"/>
                  </a:lnTo>
                  <a:lnTo>
                    <a:pt x="99" y="3984"/>
                  </a:lnTo>
                  <a:lnTo>
                    <a:pt x="158" y="4300"/>
                  </a:lnTo>
                  <a:lnTo>
                    <a:pt x="237" y="4595"/>
                  </a:lnTo>
                  <a:lnTo>
                    <a:pt x="336" y="4891"/>
                  </a:lnTo>
                  <a:lnTo>
                    <a:pt x="572" y="4812"/>
                  </a:lnTo>
                  <a:lnTo>
                    <a:pt x="493" y="4516"/>
                  </a:lnTo>
                  <a:lnTo>
                    <a:pt x="415" y="4240"/>
                  </a:lnTo>
                  <a:lnTo>
                    <a:pt x="336" y="3945"/>
                  </a:lnTo>
                  <a:lnTo>
                    <a:pt x="296" y="3629"/>
                  </a:lnTo>
                  <a:lnTo>
                    <a:pt x="257" y="3333"/>
                  </a:lnTo>
                  <a:lnTo>
                    <a:pt x="257" y="3037"/>
                  </a:lnTo>
                  <a:lnTo>
                    <a:pt x="257" y="2722"/>
                  </a:lnTo>
                  <a:lnTo>
                    <a:pt x="257" y="2426"/>
                  </a:lnTo>
                  <a:lnTo>
                    <a:pt x="296" y="2130"/>
                  </a:lnTo>
                  <a:lnTo>
                    <a:pt x="336" y="1834"/>
                  </a:lnTo>
                  <a:lnTo>
                    <a:pt x="395" y="1539"/>
                  </a:lnTo>
                  <a:lnTo>
                    <a:pt x="474" y="1243"/>
                  </a:lnTo>
                  <a:lnTo>
                    <a:pt x="572" y="947"/>
                  </a:lnTo>
                  <a:lnTo>
                    <a:pt x="671" y="671"/>
                  </a:lnTo>
                  <a:lnTo>
                    <a:pt x="789" y="395"/>
                  </a:lnTo>
                  <a:lnTo>
                    <a:pt x="927" y="11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15832698" y="-2885578"/>
              <a:ext cx="181808" cy="239487"/>
            </a:xfrm>
            <a:custGeom>
              <a:avLst/>
              <a:gdLst/>
              <a:ahLst/>
              <a:cxnLst/>
              <a:rect l="l" t="t" r="r" b="b"/>
              <a:pathLst>
                <a:path w="3669" h="4833" extrusionOk="0">
                  <a:moveTo>
                    <a:pt x="3530" y="1"/>
                  </a:moveTo>
                  <a:lnTo>
                    <a:pt x="3215" y="198"/>
                  </a:lnTo>
                  <a:lnTo>
                    <a:pt x="2899" y="415"/>
                  </a:lnTo>
                  <a:lnTo>
                    <a:pt x="2603" y="652"/>
                  </a:lnTo>
                  <a:lnTo>
                    <a:pt x="2308" y="908"/>
                  </a:lnTo>
                  <a:lnTo>
                    <a:pt x="2031" y="1164"/>
                  </a:lnTo>
                  <a:lnTo>
                    <a:pt x="1775" y="1441"/>
                  </a:lnTo>
                  <a:lnTo>
                    <a:pt x="1519" y="1736"/>
                  </a:lnTo>
                  <a:lnTo>
                    <a:pt x="1282" y="2032"/>
                  </a:lnTo>
                  <a:lnTo>
                    <a:pt x="1065" y="2348"/>
                  </a:lnTo>
                  <a:lnTo>
                    <a:pt x="868" y="2663"/>
                  </a:lnTo>
                  <a:lnTo>
                    <a:pt x="671" y="2998"/>
                  </a:lnTo>
                  <a:lnTo>
                    <a:pt x="513" y="3334"/>
                  </a:lnTo>
                  <a:lnTo>
                    <a:pt x="355" y="3689"/>
                  </a:lnTo>
                  <a:lnTo>
                    <a:pt x="217" y="4044"/>
                  </a:lnTo>
                  <a:lnTo>
                    <a:pt x="99" y="4399"/>
                  </a:lnTo>
                  <a:lnTo>
                    <a:pt x="0" y="4773"/>
                  </a:lnTo>
                  <a:lnTo>
                    <a:pt x="257" y="4832"/>
                  </a:lnTo>
                  <a:lnTo>
                    <a:pt x="355" y="4477"/>
                  </a:lnTo>
                  <a:lnTo>
                    <a:pt x="454" y="4122"/>
                  </a:lnTo>
                  <a:lnTo>
                    <a:pt x="592" y="3787"/>
                  </a:lnTo>
                  <a:lnTo>
                    <a:pt x="750" y="3452"/>
                  </a:lnTo>
                  <a:lnTo>
                    <a:pt x="907" y="3117"/>
                  </a:lnTo>
                  <a:lnTo>
                    <a:pt x="1085" y="2801"/>
                  </a:lnTo>
                  <a:lnTo>
                    <a:pt x="1282" y="2486"/>
                  </a:lnTo>
                  <a:lnTo>
                    <a:pt x="1499" y="2190"/>
                  </a:lnTo>
                  <a:lnTo>
                    <a:pt x="1716" y="1894"/>
                  </a:lnTo>
                  <a:lnTo>
                    <a:pt x="1972" y="1618"/>
                  </a:lnTo>
                  <a:lnTo>
                    <a:pt x="2229" y="1342"/>
                  </a:lnTo>
                  <a:lnTo>
                    <a:pt x="2485" y="1086"/>
                  </a:lnTo>
                  <a:lnTo>
                    <a:pt x="2761" y="849"/>
                  </a:lnTo>
                  <a:lnTo>
                    <a:pt x="3057" y="632"/>
                  </a:lnTo>
                  <a:lnTo>
                    <a:pt x="3353" y="415"/>
                  </a:lnTo>
                  <a:lnTo>
                    <a:pt x="3668" y="23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15577650" y="-4956235"/>
              <a:ext cx="1126725" cy="4933893"/>
            </a:xfrm>
            <a:custGeom>
              <a:avLst/>
              <a:gdLst/>
              <a:ahLst/>
              <a:cxnLst/>
              <a:rect l="l" t="t" r="r" b="b"/>
              <a:pathLst>
                <a:path w="22738" h="99569" extrusionOk="0">
                  <a:moveTo>
                    <a:pt x="15323" y="0"/>
                  </a:moveTo>
                  <a:lnTo>
                    <a:pt x="15165" y="20"/>
                  </a:lnTo>
                  <a:lnTo>
                    <a:pt x="15007" y="40"/>
                  </a:lnTo>
                  <a:lnTo>
                    <a:pt x="14850" y="59"/>
                  </a:lnTo>
                  <a:lnTo>
                    <a:pt x="14712" y="99"/>
                  </a:lnTo>
                  <a:lnTo>
                    <a:pt x="14554" y="158"/>
                  </a:lnTo>
                  <a:lnTo>
                    <a:pt x="14416" y="237"/>
                  </a:lnTo>
                  <a:lnTo>
                    <a:pt x="14298" y="316"/>
                  </a:lnTo>
                  <a:lnTo>
                    <a:pt x="14179" y="414"/>
                  </a:lnTo>
                  <a:lnTo>
                    <a:pt x="14061" y="533"/>
                  </a:lnTo>
                  <a:lnTo>
                    <a:pt x="13982" y="651"/>
                  </a:lnTo>
                  <a:lnTo>
                    <a:pt x="13883" y="789"/>
                  </a:lnTo>
                  <a:lnTo>
                    <a:pt x="13824" y="927"/>
                  </a:lnTo>
                  <a:lnTo>
                    <a:pt x="13765" y="1105"/>
                  </a:lnTo>
                  <a:lnTo>
                    <a:pt x="13745" y="1282"/>
                  </a:lnTo>
                  <a:lnTo>
                    <a:pt x="13726" y="1459"/>
                  </a:lnTo>
                  <a:lnTo>
                    <a:pt x="13726" y="1657"/>
                  </a:lnTo>
                  <a:lnTo>
                    <a:pt x="14199" y="7908"/>
                  </a:lnTo>
                  <a:lnTo>
                    <a:pt x="14416" y="11063"/>
                  </a:lnTo>
                  <a:lnTo>
                    <a:pt x="14633" y="14219"/>
                  </a:lnTo>
                  <a:lnTo>
                    <a:pt x="14810" y="17374"/>
                  </a:lnTo>
                  <a:lnTo>
                    <a:pt x="14988" y="20549"/>
                  </a:lnTo>
                  <a:lnTo>
                    <a:pt x="15146" y="23744"/>
                  </a:lnTo>
                  <a:lnTo>
                    <a:pt x="15244" y="26919"/>
                  </a:lnTo>
                  <a:lnTo>
                    <a:pt x="14613" y="26741"/>
                  </a:lnTo>
                  <a:lnTo>
                    <a:pt x="13982" y="26544"/>
                  </a:lnTo>
                  <a:lnTo>
                    <a:pt x="13351" y="26327"/>
                  </a:lnTo>
                  <a:lnTo>
                    <a:pt x="12740" y="26110"/>
                  </a:lnTo>
                  <a:lnTo>
                    <a:pt x="12109" y="25873"/>
                  </a:lnTo>
                  <a:lnTo>
                    <a:pt x="11497" y="25617"/>
                  </a:lnTo>
                  <a:lnTo>
                    <a:pt x="10886" y="25361"/>
                  </a:lnTo>
                  <a:lnTo>
                    <a:pt x="10294" y="25085"/>
                  </a:lnTo>
                  <a:lnTo>
                    <a:pt x="10097" y="25006"/>
                  </a:lnTo>
                  <a:lnTo>
                    <a:pt x="9920" y="24966"/>
                  </a:lnTo>
                  <a:lnTo>
                    <a:pt x="9742" y="24927"/>
                  </a:lnTo>
                  <a:lnTo>
                    <a:pt x="9545" y="24907"/>
                  </a:lnTo>
                  <a:lnTo>
                    <a:pt x="9387" y="24907"/>
                  </a:lnTo>
                  <a:lnTo>
                    <a:pt x="9210" y="24947"/>
                  </a:lnTo>
                  <a:lnTo>
                    <a:pt x="9052" y="24966"/>
                  </a:lnTo>
                  <a:lnTo>
                    <a:pt x="8894" y="25025"/>
                  </a:lnTo>
                  <a:lnTo>
                    <a:pt x="8736" y="25104"/>
                  </a:lnTo>
                  <a:lnTo>
                    <a:pt x="8598" y="25183"/>
                  </a:lnTo>
                  <a:lnTo>
                    <a:pt x="8460" y="25262"/>
                  </a:lnTo>
                  <a:lnTo>
                    <a:pt x="8322" y="25380"/>
                  </a:lnTo>
                  <a:lnTo>
                    <a:pt x="8204" y="25479"/>
                  </a:lnTo>
                  <a:lnTo>
                    <a:pt x="8105" y="25617"/>
                  </a:lnTo>
                  <a:lnTo>
                    <a:pt x="8007" y="25735"/>
                  </a:lnTo>
                  <a:lnTo>
                    <a:pt x="7908" y="25873"/>
                  </a:lnTo>
                  <a:lnTo>
                    <a:pt x="7829" y="26012"/>
                  </a:lnTo>
                  <a:lnTo>
                    <a:pt x="7770" y="26169"/>
                  </a:lnTo>
                  <a:lnTo>
                    <a:pt x="7711" y="26307"/>
                  </a:lnTo>
                  <a:lnTo>
                    <a:pt x="7691" y="26465"/>
                  </a:lnTo>
                  <a:lnTo>
                    <a:pt x="7652" y="26623"/>
                  </a:lnTo>
                  <a:lnTo>
                    <a:pt x="7652" y="26781"/>
                  </a:lnTo>
                  <a:lnTo>
                    <a:pt x="7652" y="26919"/>
                  </a:lnTo>
                  <a:lnTo>
                    <a:pt x="7691" y="27076"/>
                  </a:lnTo>
                  <a:lnTo>
                    <a:pt x="7731" y="27214"/>
                  </a:lnTo>
                  <a:lnTo>
                    <a:pt x="7790" y="27372"/>
                  </a:lnTo>
                  <a:lnTo>
                    <a:pt x="7869" y="27510"/>
                  </a:lnTo>
                  <a:lnTo>
                    <a:pt x="7967" y="27629"/>
                  </a:lnTo>
                  <a:lnTo>
                    <a:pt x="8066" y="27767"/>
                  </a:lnTo>
                  <a:lnTo>
                    <a:pt x="8204" y="27865"/>
                  </a:lnTo>
                  <a:lnTo>
                    <a:pt x="8362" y="27984"/>
                  </a:lnTo>
                  <a:lnTo>
                    <a:pt x="8539" y="28062"/>
                  </a:lnTo>
                  <a:lnTo>
                    <a:pt x="9367" y="28457"/>
                  </a:lnTo>
                  <a:lnTo>
                    <a:pt x="10196" y="28812"/>
                  </a:lnTo>
                  <a:lnTo>
                    <a:pt x="11044" y="29147"/>
                  </a:lnTo>
                  <a:lnTo>
                    <a:pt x="11892" y="29463"/>
                  </a:lnTo>
                  <a:lnTo>
                    <a:pt x="12740" y="29758"/>
                  </a:lnTo>
                  <a:lnTo>
                    <a:pt x="13607" y="30034"/>
                  </a:lnTo>
                  <a:lnTo>
                    <a:pt x="14475" y="30291"/>
                  </a:lnTo>
                  <a:lnTo>
                    <a:pt x="15343" y="30527"/>
                  </a:lnTo>
                  <a:lnTo>
                    <a:pt x="15382" y="32716"/>
                  </a:lnTo>
                  <a:lnTo>
                    <a:pt x="15382" y="34886"/>
                  </a:lnTo>
                  <a:lnTo>
                    <a:pt x="15382" y="37075"/>
                  </a:lnTo>
                  <a:lnTo>
                    <a:pt x="15343" y="39244"/>
                  </a:lnTo>
                  <a:lnTo>
                    <a:pt x="15303" y="41413"/>
                  </a:lnTo>
                  <a:lnTo>
                    <a:pt x="15224" y="43582"/>
                  </a:lnTo>
                  <a:lnTo>
                    <a:pt x="15106" y="45752"/>
                  </a:lnTo>
                  <a:lnTo>
                    <a:pt x="14988" y="47921"/>
                  </a:lnTo>
                  <a:lnTo>
                    <a:pt x="14830" y="50071"/>
                  </a:lnTo>
                  <a:lnTo>
                    <a:pt x="14633" y="52240"/>
                  </a:lnTo>
                  <a:lnTo>
                    <a:pt x="14416" y="54389"/>
                  </a:lnTo>
                  <a:lnTo>
                    <a:pt x="14160" y="56519"/>
                  </a:lnTo>
                  <a:lnTo>
                    <a:pt x="13883" y="58649"/>
                  </a:lnTo>
                  <a:lnTo>
                    <a:pt x="13548" y="60779"/>
                  </a:lnTo>
                  <a:lnTo>
                    <a:pt x="13193" y="62909"/>
                  </a:lnTo>
                  <a:lnTo>
                    <a:pt x="12799" y="64999"/>
                  </a:lnTo>
                  <a:lnTo>
                    <a:pt x="12365" y="67109"/>
                  </a:lnTo>
                  <a:lnTo>
                    <a:pt x="11892" y="69199"/>
                  </a:lnTo>
                  <a:lnTo>
                    <a:pt x="11379" y="71270"/>
                  </a:lnTo>
                  <a:lnTo>
                    <a:pt x="10827" y="73341"/>
                  </a:lnTo>
                  <a:lnTo>
                    <a:pt x="10215" y="75392"/>
                  </a:lnTo>
                  <a:lnTo>
                    <a:pt x="9900" y="76417"/>
                  </a:lnTo>
                  <a:lnTo>
                    <a:pt x="9565" y="77443"/>
                  </a:lnTo>
                  <a:lnTo>
                    <a:pt x="9229" y="78448"/>
                  </a:lnTo>
                  <a:lnTo>
                    <a:pt x="8874" y="79474"/>
                  </a:lnTo>
                  <a:lnTo>
                    <a:pt x="8500" y="80480"/>
                  </a:lnTo>
                  <a:lnTo>
                    <a:pt x="8125" y="81485"/>
                  </a:lnTo>
                  <a:lnTo>
                    <a:pt x="7731" y="82491"/>
                  </a:lnTo>
                  <a:lnTo>
                    <a:pt x="7336" y="83477"/>
                  </a:lnTo>
                  <a:lnTo>
                    <a:pt x="6922" y="84483"/>
                  </a:lnTo>
                  <a:lnTo>
                    <a:pt x="6488" y="85469"/>
                  </a:lnTo>
                  <a:lnTo>
                    <a:pt x="6054" y="86455"/>
                  </a:lnTo>
                  <a:lnTo>
                    <a:pt x="5601" y="87441"/>
                  </a:lnTo>
                  <a:lnTo>
                    <a:pt x="5128" y="88407"/>
                  </a:lnTo>
                  <a:lnTo>
                    <a:pt x="4654" y="89393"/>
                  </a:lnTo>
                  <a:lnTo>
                    <a:pt x="4142" y="90359"/>
                  </a:lnTo>
                  <a:lnTo>
                    <a:pt x="3649" y="91326"/>
                  </a:lnTo>
                  <a:lnTo>
                    <a:pt x="3116" y="92292"/>
                  </a:lnTo>
                  <a:lnTo>
                    <a:pt x="2584" y="93239"/>
                  </a:lnTo>
                  <a:lnTo>
                    <a:pt x="2031" y="94205"/>
                  </a:lnTo>
                  <a:lnTo>
                    <a:pt x="1460" y="95152"/>
                  </a:lnTo>
                  <a:lnTo>
                    <a:pt x="888" y="96098"/>
                  </a:lnTo>
                  <a:lnTo>
                    <a:pt x="276" y="97025"/>
                  </a:lnTo>
                  <a:lnTo>
                    <a:pt x="178" y="97203"/>
                  </a:lnTo>
                  <a:lnTo>
                    <a:pt x="99" y="97380"/>
                  </a:lnTo>
                  <a:lnTo>
                    <a:pt x="59" y="97557"/>
                  </a:lnTo>
                  <a:lnTo>
                    <a:pt x="20" y="97715"/>
                  </a:lnTo>
                  <a:lnTo>
                    <a:pt x="0" y="97873"/>
                  </a:lnTo>
                  <a:lnTo>
                    <a:pt x="0" y="98050"/>
                  </a:lnTo>
                  <a:lnTo>
                    <a:pt x="40" y="98208"/>
                  </a:lnTo>
                  <a:lnTo>
                    <a:pt x="79" y="98346"/>
                  </a:lnTo>
                  <a:lnTo>
                    <a:pt x="138" y="98504"/>
                  </a:lnTo>
                  <a:lnTo>
                    <a:pt x="197" y="98642"/>
                  </a:lnTo>
                  <a:lnTo>
                    <a:pt x="276" y="98760"/>
                  </a:lnTo>
                  <a:lnTo>
                    <a:pt x="375" y="98898"/>
                  </a:lnTo>
                  <a:lnTo>
                    <a:pt x="493" y="99017"/>
                  </a:lnTo>
                  <a:lnTo>
                    <a:pt x="612" y="99115"/>
                  </a:lnTo>
                  <a:lnTo>
                    <a:pt x="730" y="99214"/>
                  </a:lnTo>
                  <a:lnTo>
                    <a:pt x="868" y="99293"/>
                  </a:lnTo>
                  <a:lnTo>
                    <a:pt x="1026" y="99372"/>
                  </a:lnTo>
                  <a:lnTo>
                    <a:pt x="1164" y="99451"/>
                  </a:lnTo>
                  <a:lnTo>
                    <a:pt x="1322" y="99490"/>
                  </a:lnTo>
                  <a:lnTo>
                    <a:pt x="1479" y="99530"/>
                  </a:lnTo>
                  <a:lnTo>
                    <a:pt x="1637" y="99549"/>
                  </a:lnTo>
                  <a:lnTo>
                    <a:pt x="1795" y="99569"/>
                  </a:lnTo>
                  <a:lnTo>
                    <a:pt x="1953" y="99569"/>
                  </a:lnTo>
                  <a:lnTo>
                    <a:pt x="2130" y="99549"/>
                  </a:lnTo>
                  <a:lnTo>
                    <a:pt x="2288" y="99510"/>
                  </a:lnTo>
                  <a:lnTo>
                    <a:pt x="2446" y="99470"/>
                  </a:lnTo>
                  <a:lnTo>
                    <a:pt x="2603" y="99391"/>
                  </a:lnTo>
                  <a:lnTo>
                    <a:pt x="2741" y="99313"/>
                  </a:lnTo>
                  <a:lnTo>
                    <a:pt x="2879" y="99194"/>
                  </a:lnTo>
                  <a:lnTo>
                    <a:pt x="3017" y="99076"/>
                  </a:lnTo>
                  <a:lnTo>
                    <a:pt x="3156" y="98938"/>
                  </a:lnTo>
                  <a:lnTo>
                    <a:pt x="3274" y="98780"/>
                  </a:lnTo>
                  <a:lnTo>
                    <a:pt x="4082" y="97498"/>
                  </a:lnTo>
                  <a:lnTo>
                    <a:pt x="4851" y="96216"/>
                  </a:lnTo>
                  <a:lnTo>
                    <a:pt x="5601" y="94915"/>
                  </a:lnTo>
                  <a:lnTo>
                    <a:pt x="6331" y="93613"/>
                  </a:lnTo>
                  <a:lnTo>
                    <a:pt x="7040" y="92312"/>
                  </a:lnTo>
                  <a:lnTo>
                    <a:pt x="7711" y="90991"/>
                  </a:lnTo>
                  <a:lnTo>
                    <a:pt x="8362" y="89669"/>
                  </a:lnTo>
                  <a:lnTo>
                    <a:pt x="8993" y="88328"/>
                  </a:lnTo>
                  <a:lnTo>
                    <a:pt x="9604" y="86987"/>
                  </a:lnTo>
                  <a:lnTo>
                    <a:pt x="10176" y="85646"/>
                  </a:lnTo>
                  <a:lnTo>
                    <a:pt x="10748" y="84286"/>
                  </a:lnTo>
                  <a:lnTo>
                    <a:pt x="11280" y="82925"/>
                  </a:lnTo>
                  <a:lnTo>
                    <a:pt x="11793" y="81564"/>
                  </a:lnTo>
                  <a:lnTo>
                    <a:pt x="12286" y="80184"/>
                  </a:lnTo>
                  <a:lnTo>
                    <a:pt x="12759" y="78803"/>
                  </a:lnTo>
                  <a:lnTo>
                    <a:pt x="13213" y="77423"/>
                  </a:lnTo>
                  <a:lnTo>
                    <a:pt x="13627" y="76023"/>
                  </a:lnTo>
                  <a:lnTo>
                    <a:pt x="14041" y="74623"/>
                  </a:lnTo>
                  <a:lnTo>
                    <a:pt x="14436" y="73222"/>
                  </a:lnTo>
                  <a:lnTo>
                    <a:pt x="14791" y="71822"/>
                  </a:lnTo>
                  <a:lnTo>
                    <a:pt x="15146" y="70402"/>
                  </a:lnTo>
                  <a:lnTo>
                    <a:pt x="15481" y="68982"/>
                  </a:lnTo>
                  <a:lnTo>
                    <a:pt x="15796" y="67563"/>
                  </a:lnTo>
                  <a:lnTo>
                    <a:pt x="16092" y="66143"/>
                  </a:lnTo>
                  <a:lnTo>
                    <a:pt x="16368" y="64703"/>
                  </a:lnTo>
                  <a:lnTo>
                    <a:pt x="16625" y="63264"/>
                  </a:lnTo>
                  <a:lnTo>
                    <a:pt x="16861" y="61844"/>
                  </a:lnTo>
                  <a:lnTo>
                    <a:pt x="17098" y="60384"/>
                  </a:lnTo>
                  <a:lnTo>
                    <a:pt x="17295" y="58945"/>
                  </a:lnTo>
                  <a:lnTo>
                    <a:pt x="17492" y="57485"/>
                  </a:lnTo>
                  <a:lnTo>
                    <a:pt x="17670" y="56046"/>
                  </a:lnTo>
                  <a:lnTo>
                    <a:pt x="17847" y="54587"/>
                  </a:lnTo>
                  <a:lnTo>
                    <a:pt x="18833" y="54034"/>
                  </a:lnTo>
                  <a:lnTo>
                    <a:pt x="19819" y="53462"/>
                  </a:lnTo>
                  <a:lnTo>
                    <a:pt x="20786" y="52871"/>
                  </a:lnTo>
                  <a:lnTo>
                    <a:pt x="21752" y="52259"/>
                  </a:lnTo>
                  <a:lnTo>
                    <a:pt x="21890" y="52141"/>
                  </a:lnTo>
                  <a:lnTo>
                    <a:pt x="22028" y="52043"/>
                  </a:lnTo>
                  <a:lnTo>
                    <a:pt x="22127" y="51905"/>
                  </a:lnTo>
                  <a:lnTo>
                    <a:pt x="22245" y="51786"/>
                  </a:lnTo>
                  <a:lnTo>
                    <a:pt x="22343" y="51648"/>
                  </a:lnTo>
                  <a:lnTo>
                    <a:pt x="22422" y="51490"/>
                  </a:lnTo>
                  <a:lnTo>
                    <a:pt x="22482" y="51352"/>
                  </a:lnTo>
                  <a:lnTo>
                    <a:pt x="22541" y="51195"/>
                  </a:lnTo>
                  <a:lnTo>
                    <a:pt x="22580" y="51037"/>
                  </a:lnTo>
                  <a:lnTo>
                    <a:pt x="22600" y="50859"/>
                  </a:lnTo>
                  <a:lnTo>
                    <a:pt x="22600" y="50702"/>
                  </a:lnTo>
                  <a:lnTo>
                    <a:pt x="22580" y="50544"/>
                  </a:lnTo>
                  <a:lnTo>
                    <a:pt x="22560" y="50366"/>
                  </a:lnTo>
                  <a:lnTo>
                    <a:pt x="22521" y="50209"/>
                  </a:lnTo>
                  <a:lnTo>
                    <a:pt x="22442" y="50051"/>
                  </a:lnTo>
                  <a:lnTo>
                    <a:pt x="22363" y="49893"/>
                  </a:lnTo>
                  <a:lnTo>
                    <a:pt x="22284" y="49755"/>
                  </a:lnTo>
                  <a:lnTo>
                    <a:pt x="22166" y="49617"/>
                  </a:lnTo>
                  <a:lnTo>
                    <a:pt x="22048" y="49499"/>
                  </a:lnTo>
                  <a:lnTo>
                    <a:pt x="21929" y="49400"/>
                  </a:lnTo>
                  <a:lnTo>
                    <a:pt x="21772" y="49301"/>
                  </a:lnTo>
                  <a:lnTo>
                    <a:pt x="21634" y="49223"/>
                  </a:lnTo>
                  <a:lnTo>
                    <a:pt x="21476" y="49144"/>
                  </a:lnTo>
                  <a:lnTo>
                    <a:pt x="21318" y="49104"/>
                  </a:lnTo>
                  <a:lnTo>
                    <a:pt x="21141" y="49065"/>
                  </a:lnTo>
                  <a:lnTo>
                    <a:pt x="20983" y="49025"/>
                  </a:lnTo>
                  <a:lnTo>
                    <a:pt x="20805" y="49025"/>
                  </a:lnTo>
                  <a:lnTo>
                    <a:pt x="20648" y="49045"/>
                  </a:lnTo>
                  <a:lnTo>
                    <a:pt x="20470" y="49065"/>
                  </a:lnTo>
                  <a:lnTo>
                    <a:pt x="20312" y="49124"/>
                  </a:lnTo>
                  <a:lnTo>
                    <a:pt x="20155" y="49183"/>
                  </a:lnTo>
                  <a:lnTo>
                    <a:pt x="20016" y="49262"/>
                  </a:lnTo>
                  <a:lnTo>
                    <a:pt x="19129" y="49834"/>
                  </a:lnTo>
                  <a:lnTo>
                    <a:pt x="18242" y="50386"/>
                  </a:lnTo>
                  <a:lnTo>
                    <a:pt x="18419" y="47822"/>
                  </a:lnTo>
                  <a:lnTo>
                    <a:pt x="18577" y="45239"/>
                  </a:lnTo>
                  <a:lnTo>
                    <a:pt x="18675" y="42675"/>
                  </a:lnTo>
                  <a:lnTo>
                    <a:pt x="18754" y="40092"/>
                  </a:lnTo>
                  <a:lnTo>
                    <a:pt x="18794" y="37489"/>
                  </a:lnTo>
                  <a:lnTo>
                    <a:pt x="18814" y="34905"/>
                  </a:lnTo>
                  <a:lnTo>
                    <a:pt x="18794" y="32322"/>
                  </a:lnTo>
                  <a:lnTo>
                    <a:pt x="18754" y="29719"/>
                  </a:lnTo>
                  <a:lnTo>
                    <a:pt x="18695" y="27136"/>
                  </a:lnTo>
                  <a:lnTo>
                    <a:pt x="18597" y="24552"/>
                  </a:lnTo>
                  <a:lnTo>
                    <a:pt x="18498" y="21969"/>
                  </a:lnTo>
                  <a:lnTo>
                    <a:pt x="18360" y="19385"/>
                  </a:lnTo>
                  <a:lnTo>
                    <a:pt x="18222" y="16802"/>
                  </a:lnTo>
                  <a:lnTo>
                    <a:pt x="18064" y="14238"/>
                  </a:lnTo>
                  <a:lnTo>
                    <a:pt x="17729" y="9111"/>
                  </a:lnTo>
                  <a:lnTo>
                    <a:pt x="18321" y="8736"/>
                  </a:lnTo>
                  <a:lnTo>
                    <a:pt x="18892" y="8342"/>
                  </a:lnTo>
                  <a:lnTo>
                    <a:pt x="19464" y="7928"/>
                  </a:lnTo>
                  <a:lnTo>
                    <a:pt x="20036" y="7514"/>
                  </a:lnTo>
                  <a:lnTo>
                    <a:pt x="21160" y="6666"/>
                  </a:lnTo>
                  <a:lnTo>
                    <a:pt x="22245" y="5778"/>
                  </a:lnTo>
                  <a:lnTo>
                    <a:pt x="22363" y="5660"/>
                  </a:lnTo>
                  <a:lnTo>
                    <a:pt x="22462" y="5522"/>
                  </a:lnTo>
                  <a:lnTo>
                    <a:pt x="22560" y="5384"/>
                  </a:lnTo>
                  <a:lnTo>
                    <a:pt x="22620" y="5226"/>
                  </a:lnTo>
                  <a:lnTo>
                    <a:pt x="22679" y="5068"/>
                  </a:lnTo>
                  <a:lnTo>
                    <a:pt x="22718" y="4891"/>
                  </a:lnTo>
                  <a:lnTo>
                    <a:pt x="22738" y="4733"/>
                  </a:lnTo>
                  <a:lnTo>
                    <a:pt x="22738" y="4556"/>
                  </a:lnTo>
                  <a:lnTo>
                    <a:pt x="22718" y="4378"/>
                  </a:lnTo>
                  <a:lnTo>
                    <a:pt x="22698" y="4220"/>
                  </a:lnTo>
                  <a:lnTo>
                    <a:pt x="22659" y="4043"/>
                  </a:lnTo>
                  <a:lnTo>
                    <a:pt x="22600" y="3885"/>
                  </a:lnTo>
                  <a:lnTo>
                    <a:pt x="22521" y="3727"/>
                  </a:lnTo>
                  <a:lnTo>
                    <a:pt x="22442" y="3589"/>
                  </a:lnTo>
                  <a:lnTo>
                    <a:pt x="22343" y="3451"/>
                  </a:lnTo>
                  <a:lnTo>
                    <a:pt x="22245" y="3333"/>
                  </a:lnTo>
                  <a:lnTo>
                    <a:pt x="22107" y="3215"/>
                  </a:lnTo>
                  <a:lnTo>
                    <a:pt x="21969" y="3096"/>
                  </a:lnTo>
                  <a:lnTo>
                    <a:pt x="21811" y="3017"/>
                  </a:lnTo>
                  <a:lnTo>
                    <a:pt x="21653" y="2958"/>
                  </a:lnTo>
                  <a:lnTo>
                    <a:pt x="21496" y="2899"/>
                  </a:lnTo>
                  <a:lnTo>
                    <a:pt x="21338" y="2860"/>
                  </a:lnTo>
                  <a:lnTo>
                    <a:pt x="21180" y="2840"/>
                  </a:lnTo>
                  <a:lnTo>
                    <a:pt x="21022" y="2840"/>
                  </a:lnTo>
                  <a:lnTo>
                    <a:pt x="20864" y="2860"/>
                  </a:lnTo>
                  <a:lnTo>
                    <a:pt x="20687" y="2879"/>
                  </a:lnTo>
                  <a:lnTo>
                    <a:pt x="20529" y="2919"/>
                  </a:lnTo>
                  <a:lnTo>
                    <a:pt x="20371" y="2978"/>
                  </a:lnTo>
                  <a:lnTo>
                    <a:pt x="20233" y="3037"/>
                  </a:lnTo>
                  <a:lnTo>
                    <a:pt x="20076" y="3136"/>
                  </a:lnTo>
                  <a:lnTo>
                    <a:pt x="19938" y="3215"/>
                  </a:lnTo>
                  <a:lnTo>
                    <a:pt x="19800" y="3333"/>
                  </a:lnTo>
                  <a:lnTo>
                    <a:pt x="19228" y="3806"/>
                  </a:lnTo>
                  <a:lnTo>
                    <a:pt x="18636" y="4260"/>
                  </a:lnTo>
                  <a:lnTo>
                    <a:pt x="18044" y="4713"/>
                  </a:lnTo>
                  <a:lnTo>
                    <a:pt x="17453" y="5147"/>
                  </a:lnTo>
                  <a:lnTo>
                    <a:pt x="17177" y="1657"/>
                  </a:lnTo>
                  <a:lnTo>
                    <a:pt x="17157" y="1459"/>
                  </a:lnTo>
                  <a:lnTo>
                    <a:pt x="17118" y="1282"/>
                  </a:lnTo>
                  <a:lnTo>
                    <a:pt x="17058" y="1105"/>
                  </a:lnTo>
                  <a:lnTo>
                    <a:pt x="16980" y="947"/>
                  </a:lnTo>
                  <a:lnTo>
                    <a:pt x="16901" y="789"/>
                  </a:lnTo>
                  <a:lnTo>
                    <a:pt x="16782" y="651"/>
                  </a:lnTo>
                  <a:lnTo>
                    <a:pt x="16684" y="533"/>
                  </a:lnTo>
                  <a:lnTo>
                    <a:pt x="16546" y="414"/>
                  </a:lnTo>
                  <a:lnTo>
                    <a:pt x="16408" y="335"/>
                  </a:lnTo>
                  <a:lnTo>
                    <a:pt x="16270" y="237"/>
                  </a:lnTo>
                  <a:lnTo>
                    <a:pt x="16132" y="178"/>
                  </a:lnTo>
                  <a:lnTo>
                    <a:pt x="15974" y="118"/>
                  </a:lnTo>
                  <a:lnTo>
                    <a:pt x="15816" y="59"/>
                  </a:lnTo>
                  <a:lnTo>
                    <a:pt x="15658" y="40"/>
                  </a:lnTo>
                  <a:lnTo>
                    <a:pt x="15501" y="20"/>
                  </a:lnTo>
                  <a:lnTo>
                    <a:pt x="153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8" name="Google Shape;3628;p58"/>
          <p:cNvGrpSpPr/>
          <p:nvPr/>
        </p:nvGrpSpPr>
        <p:grpSpPr>
          <a:xfrm flipH="1">
            <a:off x="6972944" y="-8050"/>
            <a:ext cx="794426" cy="1114902"/>
            <a:chOff x="6327350" y="-3331625"/>
            <a:chExt cx="1625924" cy="2281831"/>
          </a:xfrm>
        </p:grpSpPr>
        <p:sp>
          <p:nvSpPr>
            <p:cNvPr id="3629" name="Google Shape;3629;p58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41278-F9FB-C36C-D7F2-30E0F450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15" y="0"/>
            <a:ext cx="710477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BC9B2-0603-2108-721E-8CCDC01C8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250" y="0"/>
            <a:ext cx="6890349" cy="5143500"/>
          </a:xfrm>
          <a:prstGeom prst="rect">
            <a:avLst/>
          </a:prstGeom>
        </p:spPr>
      </p:pic>
      <p:grpSp>
        <p:nvGrpSpPr>
          <p:cNvPr id="3777" name="Google Shape;3777;p60"/>
          <p:cNvGrpSpPr/>
          <p:nvPr/>
        </p:nvGrpSpPr>
        <p:grpSpPr>
          <a:xfrm flipH="1">
            <a:off x="1094230" y="2534456"/>
            <a:ext cx="671224" cy="2605786"/>
            <a:chOff x="15577650" y="-5591451"/>
            <a:chExt cx="1434545" cy="5569109"/>
          </a:xfrm>
        </p:grpSpPr>
        <p:sp>
          <p:nvSpPr>
            <p:cNvPr id="3778" name="Google Shape;3778;p60"/>
            <p:cNvSpPr/>
            <p:nvPr/>
          </p:nvSpPr>
          <p:spPr>
            <a:xfrm>
              <a:off x="15661691" y="-5584613"/>
              <a:ext cx="1344657" cy="3787694"/>
            </a:xfrm>
            <a:custGeom>
              <a:avLst/>
              <a:gdLst/>
              <a:ahLst/>
              <a:cxnLst/>
              <a:rect l="l" t="t" r="r" b="b"/>
              <a:pathLst>
                <a:path w="27136" h="76438" extrusionOk="0">
                  <a:moveTo>
                    <a:pt x="9939" y="1"/>
                  </a:moveTo>
                  <a:lnTo>
                    <a:pt x="9584" y="60"/>
                  </a:lnTo>
                  <a:lnTo>
                    <a:pt x="9229" y="139"/>
                  </a:lnTo>
                  <a:lnTo>
                    <a:pt x="8894" y="257"/>
                  </a:lnTo>
                  <a:lnTo>
                    <a:pt x="8579" y="415"/>
                  </a:lnTo>
                  <a:lnTo>
                    <a:pt x="8263" y="593"/>
                  </a:lnTo>
                  <a:lnTo>
                    <a:pt x="7967" y="809"/>
                  </a:lnTo>
                  <a:lnTo>
                    <a:pt x="7691" y="1046"/>
                  </a:lnTo>
                  <a:lnTo>
                    <a:pt x="7455" y="1322"/>
                  </a:lnTo>
                  <a:lnTo>
                    <a:pt x="7218" y="1598"/>
                  </a:lnTo>
                  <a:lnTo>
                    <a:pt x="7021" y="1894"/>
                  </a:lnTo>
                  <a:lnTo>
                    <a:pt x="6843" y="2210"/>
                  </a:lnTo>
                  <a:lnTo>
                    <a:pt x="6705" y="2545"/>
                  </a:lnTo>
                  <a:lnTo>
                    <a:pt x="6587" y="2900"/>
                  </a:lnTo>
                  <a:lnTo>
                    <a:pt x="6528" y="3235"/>
                  </a:lnTo>
                  <a:lnTo>
                    <a:pt x="6488" y="3610"/>
                  </a:lnTo>
                  <a:lnTo>
                    <a:pt x="6488" y="3965"/>
                  </a:lnTo>
                  <a:lnTo>
                    <a:pt x="6311" y="3472"/>
                  </a:lnTo>
                  <a:lnTo>
                    <a:pt x="6094" y="2998"/>
                  </a:lnTo>
                  <a:lnTo>
                    <a:pt x="5975" y="2762"/>
                  </a:lnTo>
                  <a:lnTo>
                    <a:pt x="5837" y="2525"/>
                  </a:lnTo>
                  <a:lnTo>
                    <a:pt x="5699" y="2308"/>
                  </a:lnTo>
                  <a:lnTo>
                    <a:pt x="5542" y="2091"/>
                  </a:lnTo>
                  <a:lnTo>
                    <a:pt x="5384" y="1914"/>
                  </a:lnTo>
                  <a:lnTo>
                    <a:pt x="5206" y="1736"/>
                  </a:lnTo>
                  <a:lnTo>
                    <a:pt x="5029" y="1598"/>
                  </a:lnTo>
                  <a:lnTo>
                    <a:pt x="4832" y="1460"/>
                  </a:lnTo>
                  <a:lnTo>
                    <a:pt x="4615" y="1362"/>
                  </a:lnTo>
                  <a:lnTo>
                    <a:pt x="4398" y="1302"/>
                  </a:lnTo>
                  <a:lnTo>
                    <a:pt x="4161" y="1263"/>
                  </a:lnTo>
                  <a:lnTo>
                    <a:pt x="3925" y="1263"/>
                  </a:lnTo>
                  <a:lnTo>
                    <a:pt x="3708" y="1302"/>
                  </a:lnTo>
                  <a:lnTo>
                    <a:pt x="3530" y="1362"/>
                  </a:lnTo>
                  <a:lnTo>
                    <a:pt x="3333" y="1440"/>
                  </a:lnTo>
                  <a:lnTo>
                    <a:pt x="3175" y="1539"/>
                  </a:lnTo>
                  <a:lnTo>
                    <a:pt x="3017" y="1657"/>
                  </a:lnTo>
                  <a:lnTo>
                    <a:pt x="2860" y="1795"/>
                  </a:lnTo>
                  <a:lnTo>
                    <a:pt x="2722" y="1933"/>
                  </a:lnTo>
                  <a:lnTo>
                    <a:pt x="2584" y="2091"/>
                  </a:lnTo>
                  <a:lnTo>
                    <a:pt x="2465" y="2269"/>
                  </a:lnTo>
                  <a:lnTo>
                    <a:pt x="2347" y="2466"/>
                  </a:lnTo>
                  <a:lnTo>
                    <a:pt x="2150" y="2841"/>
                  </a:lnTo>
                  <a:lnTo>
                    <a:pt x="1972" y="3255"/>
                  </a:lnTo>
                  <a:lnTo>
                    <a:pt x="1834" y="3669"/>
                  </a:lnTo>
                  <a:lnTo>
                    <a:pt x="1578" y="4477"/>
                  </a:lnTo>
                  <a:lnTo>
                    <a:pt x="1321" y="5325"/>
                  </a:lnTo>
                  <a:lnTo>
                    <a:pt x="1085" y="6213"/>
                  </a:lnTo>
                  <a:lnTo>
                    <a:pt x="868" y="7100"/>
                  </a:lnTo>
                  <a:lnTo>
                    <a:pt x="671" y="8027"/>
                  </a:lnTo>
                  <a:lnTo>
                    <a:pt x="493" y="8954"/>
                  </a:lnTo>
                  <a:lnTo>
                    <a:pt x="335" y="9901"/>
                  </a:lnTo>
                  <a:lnTo>
                    <a:pt x="197" y="10847"/>
                  </a:lnTo>
                  <a:lnTo>
                    <a:pt x="99" y="11794"/>
                  </a:lnTo>
                  <a:lnTo>
                    <a:pt x="40" y="12740"/>
                  </a:lnTo>
                  <a:lnTo>
                    <a:pt x="0" y="13667"/>
                  </a:lnTo>
                  <a:lnTo>
                    <a:pt x="20" y="14614"/>
                  </a:lnTo>
                  <a:lnTo>
                    <a:pt x="59" y="15521"/>
                  </a:lnTo>
                  <a:lnTo>
                    <a:pt x="158" y="16428"/>
                  </a:lnTo>
                  <a:lnTo>
                    <a:pt x="217" y="16862"/>
                  </a:lnTo>
                  <a:lnTo>
                    <a:pt x="296" y="17296"/>
                  </a:lnTo>
                  <a:lnTo>
                    <a:pt x="375" y="17730"/>
                  </a:lnTo>
                  <a:lnTo>
                    <a:pt x="473" y="18144"/>
                  </a:lnTo>
                  <a:lnTo>
                    <a:pt x="671" y="18873"/>
                  </a:lnTo>
                  <a:lnTo>
                    <a:pt x="927" y="19583"/>
                  </a:lnTo>
                  <a:lnTo>
                    <a:pt x="1203" y="20274"/>
                  </a:lnTo>
                  <a:lnTo>
                    <a:pt x="1519" y="20964"/>
                  </a:lnTo>
                  <a:lnTo>
                    <a:pt x="1893" y="21615"/>
                  </a:lnTo>
                  <a:lnTo>
                    <a:pt x="2288" y="22246"/>
                  </a:lnTo>
                  <a:lnTo>
                    <a:pt x="2702" y="22877"/>
                  </a:lnTo>
                  <a:lnTo>
                    <a:pt x="3175" y="23468"/>
                  </a:lnTo>
                  <a:lnTo>
                    <a:pt x="3451" y="23784"/>
                  </a:lnTo>
                  <a:lnTo>
                    <a:pt x="3925" y="24277"/>
                  </a:lnTo>
                  <a:lnTo>
                    <a:pt x="4516" y="24888"/>
                  </a:lnTo>
                  <a:lnTo>
                    <a:pt x="5187" y="25539"/>
                  </a:lnTo>
                  <a:lnTo>
                    <a:pt x="5522" y="25835"/>
                  </a:lnTo>
                  <a:lnTo>
                    <a:pt x="5857" y="26111"/>
                  </a:lnTo>
                  <a:lnTo>
                    <a:pt x="6192" y="26367"/>
                  </a:lnTo>
                  <a:lnTo>
                    <a:pt x="6508" y="26584"/>
                  </a:lnTo>
                  <a:lnTo>
                    <a:pt x="6784" y="26762"/>
                  </a:lnTo>
                  <a:lnTo>
                    <a:pt x="7040" y="26860"/>
                  </a:lnTo>
                  <a:lnTo>
                    <a:pt x="7159" y="26900"/>
                  </a:lnTo>
                  <a:lnTo>
                    <a:pt x="7257" y="26919"/>
                  </a:lnTo>
                  <a:lnTo>
                    <a:pt x="7356" y="26900"/>
                  </a:lnTo>
                  <a:lnTo>
                    <a:pt x="7435" y="26880"/>
                  </a:lnTo>
                  <a:lnTo>
                    <a:pt x="7435" y="26880"/>
                  </a:lnTo>
                  <a:lnTo>
                    <a:pt x="7040" y="27097"/>
                  </a:lnTo>
                  <a:lnTo>
                    <a:pt x="6626" y="27314"/>
                  </a:lnTo>
                  <a:lnTo>
                    <a:pt x="6252" y="27570"/>
                  </a:lnTo>
                  <a:lnTo>
                    <a:pt x="5857" y="27827"/>
                  </a:lnTo>
                  <a:lnTo>
                    <a:pt x="5502" y="28083"/>
                  </a:lnTo>
                  <a:lnTo>
                    <a:pt x="5128" y="28359"/>
                  </a:lnTo>
                  <a:lnTo>
                    <a:pt x="4792" y="28655"/>
                  </a:lnTo>
                  <a:lnTo>
                    <a:pt x="4437" y="28951"/>
                  </a:lnTo>
                  <a:lnTo>
                    <a:pt x="4102" y="29266"/>
                  </a:lnTo>
                  <a:lnTo>
                    <a:pt x="3787" y="29601"/>
                  </a:lnTo>
                  <a:lnTo>
                    <a:pt x="3491" y="29937"/>
                  </a:lnTo>
                  <a:lnTo>
                    <a:pt x="3195" y="30272"/>
                  </a:lnTo>
                  <a:lnTo>
                    <a:pt x="2899" y="30627"/>
                  </a:lnTo>
                  <a:lnTo>
                    <a:pt x="2623" y="31002"/>
                  </a:lnTo>
                  <a:lnTo>
                    <a:pt x="2367" y="31376"/>
                  </a:lnTo>
                  <a:lnTo>
                    <a:pt x="2110" y="31751"/>
                  </a:lnTo>
                  <a:lnTo>
                    <a:pt x="1874" y="32145"/>
                  </a:lnTo>
                  <a:lnTo>
                    <a:pt x="1657" y="32559"/>
                  </a:lnTo>
                  <a:lnTo>
                    <a:pt x="1440" y="32954"/>
                  </a:lnTo>
                  <a:lnTo>
                    <a:pt x="1243" y="33388"/>
                  </a:lnTo>
                  <a:lnTo>
                    <a:pt x="1065" y="33802"/>
                  </a:lnTo>
                  <a:lnTo>
                    <a:pt x="907" y="34236"/>
                  </a:lnTo>
                  <a:lnTo>
                    <a:pt x="750" y="34670"/>
                  </a:lnTo>
                  <a:lnTo>
                    <a:pt x="612" y="35123"/>
                  </a:lnTo>
                  <a:lnTo>
                    <a:pt x="473" y="35577"/>
                  </a:lnTo>
                  <a:lnTo>
                    <a:pt x="375" y="36030"/>
                  </a:lnTo>
                  <a:lnTo>
                    <a:pt x="276" y="36504"/>
                  </a:lnTo>
                  <a:lnTo>
                    <a:pt x="197" y="36977"/>
                  </a:lnTo>
                  <a:lnTo>
                    <a:pt x="138" y="37450"/>
                  </a:lnTo>
                  <a:lnTo>
                    <a:pt x="99" y="37923"/>
                  </a:lnTo>
                  <a:lnTo>
                    <a:pt x="79" y="38416"/>
                  </a:lnTo>
                  <a:lnTo>
                    <a:pt x="59" y="38909"/>
                  </a:lnTo>
                  <a:lnTo>
                    <a:pt x="79" y="39383"/>
                  </a:lnTo>
                  <a:lnTo>
                    <a:pt x="99" y="39876"/>
                  </a:lnTo>
                  <a:lnTo>
                    <a:pt x="138" y="40349"/>
                  </a:lnTo>
                  <a:lnTo>
                    <a:pt x="197" y="40822"/>
                  </a:lnTo>
                  <a:lnTo>
                    <a:pt x="276" y="41296"/>
                  </a:lnTo>
                  <a:lnTo>
                    <a:pt x="375" y="41769"/>
                  </a:lnTo>
                  <a:lnTo>
                    <a:pt x="473" y="42222"/>
                  </a:lnTo>
                  <a:lnTo>
                    <a:pt x="612" y="42676"/>
                  </a:lnTo>
                  <a:lnTo>
                    <a:pt x="750" y="43130"/>
                  </a:lnTo>
                  <a:lnTo>
                    <a:pt x="907" y="43563"/>
                  </a:lnTo>
                  <a:lnTo>
                    <a:pt x="1065" y="43997"/>
                  </a:lnTo>
                  <a:lnTo>
                    <a:pt x="1243" y="44431"/>
                  </a:lnTo>
                  <a:lnTo>
                    <a:pt x="1440" y="44845"/>
                  </a:lnTo>
                  <a:lnTo>
                    <a:pt x="1657" y="45240"/>
                  </a:lnTo>
                  <a:lnTo>
                    <a:pt x="1874" y="45654"/>
                  </a:lnTo>
                  <a:lnTo>
                    <a:pt x="2110" y="46048"/>
                  </a:lnTo>
                  <a:lnTo>
                    <a:pt x="2367" y="46423"/>
                  </a:lnTo>
                  <a:lnTo>
                    <a:pt x="2623" y="46798"/>
                  </a:lnTo>
                  <a:lnTo>
                    <a:pt x="2899" y="47172"/>
                  </a:lnTo>
                  <a:lnTo>
                    <a:pt x="3195" y="47527"/>
                  </a:lnTo>
                  <a:lnTo>
                    <a:pt x="3491" y="47863"/>
                  </a:lnTo>
                  <a:lnTo>
                    <a:pt x="3787" y="48198"/>
                  </a:lnTo>
                  <a:lnTo>
                    <a:pt x="4102" y="48533"/>
                  </a:lnTo>
                  <a:lnTo>
                    <a:pt x="4437" y="48849"/>
                  </a:lnTo>
                  <a:lnTo>
                    <a:pt x="4792" y="49144"/>
                  </a:lnTo>
                  <a:lnTo>
                    <a:pt x="5128" y="49440"/>
                  </a:lnTo>
                  <a:lnTo>
                    <a:pt x="5502" y="49716"/>
                  </a:lnTo>
                  <a:lnTo>
                    <a:pt x="5857" y="49973"/>
                  </a:lnTo>
                  <a:lnTo>
                    <a:pt x="6252" y="50229"/>
                  </a:lnTo>
                  <a:lnTo>
                    <a:pt x="6626" y="50485"/>
                  </a:lnTo>
                  <a:lnTo>
                    <a:pt x="7040" y="50702"/>
                  </a:lnTo>
                  <a:lnTo>
                    <a:pt x="7435" y="50919"/>
                  </a:lnTo>
                  <a:lnTo>
                    <a:pt x="7040" y="51136"/>
                  </a:lnTo>
                  <a:lnTo>
                    <a:pt x="6626" y="51373"/>
                  </a:lnTo>
                  <a:lnTo>
                    <a:pt x="6252" y="51609"/>
                  </a:lnTo>
                  <a:lnTo>
                    <a:pt x="5857" y="51866"/>
                  </a:lnTo>
                  <a:lnTo>
                    <a:pt x="5502" y="52142"/>
                  </a:lnTo>
                  <a:lnTo>
                    <a:pt x="5128" y="52418"/>
                  </a:lnTo>
                  <a:lnTo>
                    <a:pt x="4792" y="52694"/>
                  </a:lnTo>
                  <a:lnTo>
                    <a:pt x="4437" y="53010"/>
                  </a:lnTo>
                  <a:lnTo>
                    <a:pt x="4102" y="53325"/>
                  </a:lnTo>
                  <a:lnTo>
                    <a:pt x="3787" y="53641"/>
                  </a:lnTo>
                  <a:lnTo>
                    <a:pt x="3491" y="53976"/>
                  </a:lnTo>
                  <a:lnTo>
                    <a:pt x="3195" y="54331"/>
                  </a:lnTo>
                  <a:lnTo>
                    <a:pt x="2899" y="54686"/>
                  </a:lnTo>
                  <a:lnTo>
                    <a:pt x="2623" y="55041"/>
                  </a:lnTo>
                  <a:lnTo>
                    <a:pt x="2367" y="55415"/>
                  </a:lnTo>
                  <a:lnTo>
                    <a:pt x="2110" y="55810"/>
                  </a:lnTo>
                  <a:lnTo>
                    <a:pt x="1874" y="56204"/>
                  </a:lnTo>
                  <a:lnTo>
                    <a:pt x="1657" y="56599"/>
                  </a:lnTo>
                  <a:lnTo>
                    <a:pt x="1440" y="57013"/>
                  </a:lnTo>
                  <a:lnTo>
                    <a:pt x="1243" y="57427"/>
                  </a:lnTo>
                  <a:lnTo>
                    <a:pt x="1065" y="57841"/>
                  </a:lnTo>
                  <a:lnTo>
                    <a:pt x="907" y="58275"/>
                  </a:lnTo>
                  <a:lnTo>
                    <a:pt x="750" y="58729"/>
                  </a:lnTo>
                  <a:lnTo>
                    <a:pt x="612" y="59162"/>
                  </a:lnTo>
                  <a:lnTo>
                    <a:pt x="473" y="59616"/>
                  </a:lnTo>
                  <a:lnTo>
                    <a:pt x="375" y="60089"/>
                  </a:lnTo>
                  <a:lnTo>
                    <a:pt x="276" y="60543"/>
                  </a:lnTo>
                  <a:lnTo>
                    <a:pt x="197" y="61016"/>
                  </a:lnTo>
                  <a:lnTo>
                    <a:pt x="138" y="61489"/>
                  </a:lnTo>
                  <a:lnTo>
                    <a:pt x="99" y="61963"/>
                  </a:lnTo>
                  <a:lnTo>
                    <a:pt x="79" y="62456"/>
                  </a:lnTo>
                  <a:lnTo>
                    <a:pt x="59" y="62949"/>
                  </a:lnTo>
                  <a:lnTo>
                    <a:pt x="79" y="63639"/>
                  </a:lnTo>
                  <a:lnTo>
                    <a:pt x="138" y="64329"/>
                  </a:lnTo>
                  <a:lnTo>
                    <a:pt x="217" y="65000"/>
                  </a:lnTo>
                  <a:lnTo>
                    <a:pt x="335" y="65670"/>
                  </a:lnTo>
                  <a:lnTo>
                    <a:pt x="493" y="66321"/>
                  </a:lnTo>
                  <a:lnTo>
                    <a:pt x="671" y="66952"/>
                  </a:lnTo>
                  <a:lnTo>
                    <a:pt x="888" y="67583"/>
                  </a:lnTo>
                  <a:lnTo>
                    <a:pt x="1124" y="68194"/>
                  </a:lnTo>
                  <a:lnTo>
                    <a:pt x="1400" y="68806"/>
                  </a:lnTo>
                  <a:lnTo>
                    <a:pt x="1696" y="69378"/>
                  </a:lnTo>
                  <a:lnTo>
                    <a:pt x="2031" y="69949"/>
                  </a:lnTo>
                  <a:lnTo>
                    <a:pt x="2367" y="70502"/>
                  </a:lnTo>
                  <a:lnTo>
                    <a:pt x="2741" y="71014"/>
                  </a:lnTo>
                  <a:lnTo>
                    <a:pt x="3155" y="71527"/>
                  </a:lnTo>
                  <a:lnTo>
                    <a:pt x="3570" y="72020"/>
                  </a:lnTo>
                  <a:lnTo>
                    <a:pt x="4023" y="72493"/>
                  </a:lnTo>
                  <a:lnTo>
                    <a:pt x="4496" y="72927"/>
                  </a:lnTo>
                  <a:lnTo>
                    <a:pt x="4989" y="73361"/>
                  </a:lnTo>
                  <a:lnTo>
                    <a:pt x="5482" y="73756"/>
                  </a:lnTo>
                  <a:lnTo>
                    <a:pt x="6015" y="74130"/>
                  </a:lnTo>
                  <a:lnTo>
                    <a:pt x="6567" y="74485"/>
                  </a:lnTo>
                  <a:lnTo>
                    <a:pt x="7139" y="74820"/>
                  </a:lnTo>
                  <a:lnTo>
                    <a:pt x="7711" y="75116"/>
                  </a:lnTo>
                  <a:lnTo>
                    <a:pt x="8303" y="75373"/>
                  </a:lnTo>
                  <a:lnTo>
                    <a:pt x="8934" y="75629"/>
                  </a:lnTo>
                  <a:lnTo>
                    <a:pt x="9545" y="75826"/>
                  </a:lnTo>
                  <a:lnTo>
                    <a:pt x="10196" y="76023"/>
                  </a:lnTo>
                  <a:lnTo>
                    <a:pt x="10846" y="76161"/>
                  </a:lnTo>
                  <a:lnTo>
                    <a:pt x="11517" y="76280"/>
                  </a:lnTo>
                  <a:lnTo>
                    <a:pt x="12187" y="76378"/>
                  </a:lnTo>
                  <a:lnTo>
                    <a:pt x="12878" y="76418"/>
                  </a:lnTo>
                  <a:lnTo>
                    <a:pt x="13568" y="76438"/>
                  </a:lnTo>
                  <a:lnTo>
                    <a:pt x="14258" y="76418"/>
                  </a:lnTo>
                  <a:lnTo>
                    <a:pt x="14948" y="76378"/>
                  </a:lnTo>
                  <a:lnTo>
                    <a:pt x="15619" y="76280"/>
                  </a:lnTo>
                  <a:lnTo>
                    <a:pt x="16289" y="76161"/>
                  </a:lnTo>
                  <a:lnTo>
                    <a:pt x="16940" y="76023"/>
                  </a:lnTo>
                  <a:lnTo>
                    <a:pt x="17571" y="75826"/>
                  </a:lnTo>
                  <a:lnTo>
                    <a:pt x="18202" y="75629"/>
                  </a:lnTo>
                  <a:lnTo>
                    <a:pt x="18813" y="75373"/>
                  </a:lnTo>
                  <a:lnTo>
                    <a:pt x="19405" y="75116"/>
                  </a:lnTo>
                  <a:lnTo>
                    <a:pt x="19997" y="74820"/>
                  </a:lnTo>
                  <a:lnTo>
                    <a:pt x="20569" y="74485"/>
                  </a:lnTo>
                  <a:lnTo>
                    <a:pt x="21101" y="74130"/>
                  </a:lnTo>
                  <a:lnTo>
                    <a:pt x="21634" y="73756"/>
                  </a:lnTo>
                  <a:lnTo>
                    <a:pt x="22146" y="73361"/>
                  </a:lnTo>
                  <a:lnTo>
                    <a:pt x="22639" y="72927"/>
                  </a:lnTo>
                  <a:lnTo>
                    <a:pt x="23113" y="72493"/>
                  </a:lnTo>
                  <a:lnTo>
                    <a:pt x="23546" y="72020"/>
                  </a:lnTo>
                  <a:lnTo>
                    <a:pt x="23980" y="71527"/>
                  </a:lnTo>
                  <a:lnTo>
                    <a:pt x="24375" y="71014"/>
                  </a:lnTo>
                  <a:lnTo>
                    <a:pt x="24749" y="70502"/>
                  </a:lnTo>
                  <a:lnTo>
                    <a:pt x="25104" y="69949"/>
                  </a:lnTo>
                  <a:lnTo>
                    <a:pt x="25440" y="69378"/>
                  </a:lnTo>
                  <a:lnTo>
                    <a:pt x="25735" y="68806"/>
                  </a:lnTo>
                  <a:lnTo>
                    <a:pt x="25992" y="68194"/>
                  </a:lnTo>
                  <a:lnTo>
                    <a:pt x="26248" y="67583"/>
                  </a:lnTo>
                  <a:lnTo>
                    <a:pt x="26445" y="66952"/>
                  </a:lnTo>
                  <a:lnTo>
                    <a:pt x="26643" y="66321"/>
                  </a:lnTo>
                  <a:lnTo>
                    <a:pt x="26781" y="65670"/>
                  </a:lnTo>
                  <a:lnTo>
                    <a:pt x="26899" y="65000"/>
                  </a:lnTo>
                  <a:lnTo>
                    <a:pt x="26997" y="64329"/>
                  </a:lnTo>
                  <a:lnTo>
                    <a:pt x="27037" y="63639"/>
                  </a:lnTo>
                  <a:lnTo>
                    <a:pt x="27057" y="62949"/>
                  </a:lnTo>
                  <a:lnTo>
                    <a:pt x="27057" y="62456"/>
                  </a:lnTo>
                  <a:lnTo>
                    <a:pt x="27017" y="61963"/>
                  </a:lnTo>
                  <a:lnTo>
                    <a:pt x="26978" y="61489"/>
                  </a:lnTo>
                  <a:lnTo>
                    <a:pt x="26919" y="61016"/>
                  </a:lnTo>
                  <a:lnTo>
                    <a:pt x="26840" y="60543"/>
                  </a:lnTo>
                  <a:lnTo>
                    <a:pt x="26761" y="60089"/>
                  </a:lnTo>
                  <a:lnTo>
                    <a:pt x="26643" y="59616"/>
                  </a:lnTo>
                  <a:lnTo>
                    <a:pt x="26524" y="59162"/>
                  </a:lnTo>
                  <a:lnTo>
                    <a:pt x="26386" y="58729"/>
                  </a:lnTo>
                  <a:lnTo>
                    <a:pt x="26228" y="58275"/>
                  </a:lnTo>
                  <a:lnTo>
                    <a:pt x="26071" y="57841"/>
                  </a:lnTo>
                  <a:lnTo>
                    <a:pt x="25873" y="57427"/>
                  </a:lnTo>
                  <a:lnTo>
                    <a:pt x="25676" y="57013"/>
                  </a:lnTo>
                  <a:lnTo>
                    <a:pt x="25479" y="56599"/>
                  </a:lnTo>
                  <a:lnTo>
                    <a:pt x="25242" y="56204"/>
                  </a:lnTo>
                  <a:lnTo>
                    <a:pt x="25006" y="55810"/>
                  </a:lnTo>
                  <a:lnTo>
                    <a:pt x="24769" y="55415"/>
                  </a:lnTo>
                  <a:lnTo>
                    <a:pt x="24493" y="55041"/>
                  </a:lnTo>
                  <a:lnTo>
                    <a:pt x="24237" y="54686"/>
                  </a:lnTo>
                  <a:lnTo>
                    <a:pt x="23941" y="54331"/>
                  </a:lnTo>
                  <a:lnTo>
                    <a:pt x="23645" y="53976"/>
                  </a:lnTo>
                  <a:lnTo>
                    <a:pt x="23329" y="53641"/>
                  </a:lnTo>
                  <a:lnTo>
                    <a:pt x="23014" y="53325"/>
                  </a:lnTo>
                  <a:lnTo>
                    <a:pt x="22679" y="53010"/>
                  </a:lnTo>
                  <a:lnTo>
                    <a:pt x="22343" y="52694"/>
                  </a:lnTo>
                  <a:lnTo>
                    <a:pt x="21988" y="52418"/>
                  </a:lnTo>
                  <a:lnTo>
                    <a:pt x="21634" y="52142"/>
                  </a:lnTo>
                  <a:lnTo>
                    <a:pt x="21259" y="51866"/>
                  </a:lnTo>
                  <a:lnTo>
                    <a:pt x="20884" y="51609"/>
                  </a:lnTo>
                  <a:lnTo>
                    <a:pt x="20490" y="51373"/>
                  </a:lnTo>
                  <a:lnTo>
                    <a:pt x="20095" y="51136"/>
                  </a:lnTo>
                  <a:lnTo>
                    <a:pt x="19681" y="50919"/>
                  </a:lnTo>
                  <a:lnTo>
                    <a:pt x="20095" y="50702"/>
                  </a:lnTo>
                  <a:lnTo>
                    <a:pt x="20490" y="50485"/>
                  </a:lnTo>
                  <a:lnTo>
                    <a:pt x="20884" y="50229"/>
                  </a:lnTo>
                  <a:lnTo>
                    <a:pt x="21259" y="49973"/>
                  </a:lnTo>
                  <a:lnTo>
                    <a:pt x="21634" y="49716"/>
                  </a:lnTo>
                  <a:lnTo>
                    <a:pt x="21988" y="49440"/>
                  </a:lnTo>
                  <a:lnTo>
                    <a:pt x="22343" y="49144"/>
                  </a:lnTo>
                  <a:lnTo>
                    <a:pt x="22679" y="48849"/>
                  </a:lnTo>
                  <a:lnTo>
                    <a:pt x="23014" y="48533"/>
                  </a:lnTo>
                  <a:lnTo>
                    <a:pt x="23329" y="48198"/>
                  </a:lnTo>
                  <a:lnTo>
                    <a:pt x="23645" y="47863"/>
                  </a:lnTo>
                  <a:lnTo>
                    <a:pt x="23941" y="47527"/>
                  </a:lnTo>
                  <a:lnTo>
                    <a:pt x="24237" y="47172"/>
                  </a:lnTo>
                  <a:lnTo>
                    <a:pt x="24493" y="46798"/>
                  </a:lnTo>
                  <a:lnTo>
                    <a:pt x="24769" y="46423"/>
                  </a:lnTo>
                  <a:lnTo>
                    <a:pt x="25006" y="46048"/>
                  </a:lnTo>
                  <a:lnTo>
                    <a:pt x="25242" y="45654"/>
                  </a:lnTo>
                  <a:lnTo>
                    <a:pt x="25479" y="45240"/>
                  </a:lnTo>
                  <a:lnTo>
                    <a:pt x="25676" y="44845"/>
                  </a:lnTo>
                  <a:lnTo>
                    <a:pt x="25873" y="44431"/>
                  </a:lnTo>
                  <a:lnTo>
                    <a:pt x="26071" y="43997"/>
                  </a:lnTo>
                  <a:lnTo>
                    <a:pt x="26228" y="43563"/>
                  </a:lnTo>
                  <a:lnTo>
                    <a:pt x="26386" y="43130"/>
                  </a:lnTo>
                  <a:lnTo>
                    <a:pt x="26524" y="42676"/>
                  </a:lnTo>
                  <a:lnTo>
                    <a:pt x="26643" y="42222"/>
                  </a:lnTo>
                  <a:lnTo>
                    <a:pt x="26761" y="41769"/>
                  </a:lnTo>
                  <a:lnTo>
                    <a:pt x="26840" y="41296"/>
                  </a:lnTo>
                  <a:lnTo>
                    <a:pt x="26919" y="40822"/>
                  </a:lnTo>
                  <a:lnTo>
                    <a:pt x="26978" y="40349"/>
                  </a:lnTo>
                  <a:lnTo>
                    <a:pt x="27017" y="39876"/>
                  </a:lnTo>
                  <a:lnTo>
                    <a:pt x="27057" y="39383"/>
                  </a:lnTo>
                  <a:lnTo>
                    <a:pt x="27057" y="38909"/>
                  </a:lnTo>
                  <a:lnTo>
                    <a:pt x="27057" y="38416"/>
                  </a:lnTo>
                  <a:lnTo>
                    <a:pt x="27017" y="37923"/>
                  </a:lnTo>
                  <a:lnTo>
                    <a:pt x="26978" y="37450"/>
                  </a:lnTo>
                  <a:lnTo>
                    <a:pt x="26919" y="36977"/>
                  </a:lnTo>
                  <a:lnTo>
                    <a:pt x="26840" y="36504"/>
                  </a:lnTo>
                  <a:lnTo>
                    <a:pt x="26761" y="36030"/>
                  </a:lnTo>
                  <a:lnTo>
                    <a:pt x="26643" y="35577"/>
                  </a:lnTo>
                  <a:lnTo>
                    <a:pt x="26524" y="35123"/>
                  </a:lnTo>
                  <a:lnTo>
                    <a:pt x="26386" y="34670"/>
                  </a:lnTo>
                  <a:lnTo>
                    <a:pt x="26228" y="34236"/>
                  </a:lnTo>
                  <a:lnTo>
                    <a:pt x="26071" y="33802"/>
                  </a:lnTo>
                  <a:lnTo>
                    <a:pt x="25873" y="33388"/>
                  </a:lnTo>
                  <a:lnTo>
                    <a:pt x="25676" y="32954"/>
                  </a:lnTo>
                  <a:lnTo>
                    <a:pt x="25479" y="32559"/>
                  </a:lnTo>
                  <a:lnTo>
                    <a:pt x="25242" y="32145"/>
                  </a:lnTo>
                  <a:lnTo>
                    <a:pt x="25006" y="31751"/>
                  </a:lnTo>
                  <a:lnTo>
                    <a:pt x="24769" y="31376"/>
                  </a:lnTo>
                  <a:lnTo>
                    <a:pt x="24493" y="31002"/>
                  </a:lnTo>
                  <a:lnTo>
                    <a:pt x="24237" y="30627"/>
                  </a:lnTo>
                  <a:lnTo>
                    <a:pt x="23941" y="30272"/>
                  </a:lnTo>
                  <a:lnTo>
                    <a:pt x="23645" y="29937"/>
                  </a:lnTo>
                  <a:lnTo>
                    <a:pt x="23329" y="29601"/>
                  </a:lnTo>
                  <a:lnTo>
                    <a:pt x="23014" y="29266"/>
                  </a:lnTo>
                  <a:lnTo>
                    <a:pt x="22679" y="28951"/>
                  </a:lnTo>
                  <a:lnTo>
                    <a:pt x="22343" y="28655"/>
                  </a:lnTo>
                  <a:lnTo>
                    <a:pt x="21988" y="28359"/>
                  </a:lnTo>
                  <a:lnTo>
                    <a:pt x="21634" y="28083"/>
                  </a:lnTo>
                  <a:lnTo>
                    <a:pt x="21259" y="27827"/>
                  </a:lnTo>
                  <a:lnTo>
                    <a:pt x="20884" y="27570"/>
                  </a:lnTo>
                  <a:lnTo>
                    <a:pt x="20490" y="27314"/>
                  </a:lnTo>
                  <a:lnTo>
                    <a:pt x="20095" y="27097"/>
                  </a:lnTo>
                  <a:lnTo>
                    <a:pt x="19681" y="26880"/>
                  </a:lnTo>
                  <a:lnTo>
                    <a:pt x="19760" y="26900"/>
                  </a:lnTo>
                  <a:lnTo>
                    <a:pt x="19938" y="26900"/>
                  </a:lnTo>
                  <a:lnTo>
                    <a:pt x="20036" y="26860"/>
                  </a:lnTo>
                  <a:lnTo>
                    <a:pt x="20253" y="26781"/>
                  </a:lnTo>
                  <a:lnTo>
                    <a:pt x="20509" y="26624"/>
                  </a:lnTo>
                  <a:lnTo>
                    <a:pt x="20805" y="26446"/>
                  </a:lnTo>
                  <a:lnTo>
                    <a:pt x="21101" y="26209"/>
                  </a:lnTo>
                  <a:lnTo>
                    <a:pt x="21397" y="25973"/>
                  </a:lnTo>
                  <a:lnTo>
                    <a:pt x="21712" y="25716"/>
                  </a:lnTo>
                  <a:lnTo>
                    <a:pt x="22324" y="25164"/>
                  </a:lnTo>
                  <a:lnTo>
                    <a:pt x="22856" y="24632"/>
                  </a:lnTo>
                  <a:lnTo>
                    <a:pt x="23290" y="24198"/>
                  </a:lnTo>
                  <a:lnTo>
                    <a:pt x="23546" y="23922"/>
                  </a:lnTo>
                  <a:lnTo>
                    <a:pt x="23961" y="23468"/>
                  </a:lnTo>
                  <a:lnTo>
                    <a:pt x="24335" y="22975"/>
                  </a:lnTo>
                  <a:lnTo>
                    <a:pt x="24690" y="22482"/>
                  </a:lnTo>
                  <a:lnTo>
                    <a:pt x="25025" y="21970"/>
                  </a:lnTo>
                  <a:lnTo>
                    <a:pt x="25341" y="21437"/>
                  </a:lnTo>
                  <a:lnTo>
                    <a:pt x="25637" y="20905"/>
                  </a:lnTo>
                  <a:lnTo>
                    <a:pt x="25893" y="20352"/>
                  </a:lnTo>
                  <a:lnTo>
                    <a:pt x="26130" y="19781"/>
                  </a:lnTo>
                  <a:lnTo>
                    <a:pt x="26268" y="19445"/>
                  </a:lnTo>
                  <a:lnTo>
                    <a:pt x="26386" y="19090"/>
                  </a:lnTo>
                  <a:lnTo>
                    <a:pt x="26583" y="18380"/>
                  </a:lnTo>
                  <a:lnTo>
                    <a:pt x="26741" y="17651"/>
                  </a:lnTo>
                  <a:lnTo>
                    <a:pt x="26879" y="16901"/>
                  </a:lnTo>
                  <a:lnTo>
                    <a:pt x="26978" y="16152"/>
                  </a:lnTo>
                  <a:lnTo>
                    <a:pt x="27057" y="15403"/>
                  </a:lnTo>
                  <a:lnTo>
                    <a:pt x="27096" y="14633"/>
                  </a:lnTo>
                  <a:lnTo>
                    <a:pt x="27116" y="13864"/>
                  </a:lnTo>
                  <a:lnTo>
                    <a:pt x="27136" y="13095"/>
                  </a:lnTo>
                  <a:lnTo>
                    <a:pt x="27116" y="12326"/>
                  </a:lnTo>
                  <a:lnTo>
                    <a:pt x="27076" y="10788"/>
                  </a:lnTo>
                  <a:lnTo>
                    <a:pt x="27017" y="9270"/>
                  </a:lnTo>
                  <a:lnTo>
                    <a:pt x="26978" y="7790"/>
                  </a:lnTo>
                  <a:lnTo>
                    <a:pt x="26938" y="7376"/>
                  </a:lnTo>
                  <a:lnTo>
                    <a:pt x="26859" y="6943"/>
                  </a:lnTo>
                  <a:lnTo>
                    <a:pt x="26761" y="6489"/>
                  </a:lnTo>
                  <a:lnTo>
                    <a:pt x="26623" y="6055"/>
                  </a:lnTo>
                  <a:lnTo>
                    <a:pt x="26465" y="5621"/>
                  </a:lnTo>
                  <a:lnTo>
                    <a:pt x="26288" y="5187"/>
                  </a:lnTo>
                  <a:lnTo>
                    <a:pt x="26110" y="4793"/>
                  </a:lnTo>
                  <a:lnTo>
                    <a:pt x="25913" y="4418"/>
                  </a:lnTo>
                  <a:lnTo>
                    <a:pt x="25795" y="4221"/>
                  </a:lnTo>
                  <a:lnTo>
                    <a:pt x="25676" y="4024"/>
                  </a:lnTo>
                  <a:lnTo>
                    <a:pt x="25538" y="3846"/>
                  </a:lnTo>
                  <a:lnTo>
                    <a:pt x="25380" y="3689"/>
                  </a:lnTo>
                  <a:lnTo>
                    <a:pt x="25223" y="3531"/>
                  </a:lnTo>
                  <a:lnTo>
                    <a:pt x="25065" y="3373"/>
                  </a:lnTo>
                  <a:lnTo>
                    <a:pt x="24868" y="3235"/>
                  </a:lnTo>
                  <a:lnTo>
                    <a:pt x="24690" y="3117"/>
                  </a:lnTo>
                  <a:lnTo>
                    <a:pt x="24493" y="3018"/>
                  </a:lnTo>
                  <a:lnTo>
                    <a:pt x="24296" y="2920"/>
                  </a:lnTo>
                  <a:lnTo>
                    <a:pt x="24079" y="2860"/>
                  </a:lnTo>
                  <a:lnTo>
                    <a:pt x="23882" y="2801"/>
                  </a:lnTo>
                  <a:lnTo>
                    <a:pt x="23665" y="2781"/>
                  </a:lnTo>
                  <a:lnTo>
                    <a:pt x="23448" y="2762"/>
                  </a:lnTo>
                  <a:lnTo>
                    <a:pt x="23231" y="2781"/>
                  </a:lnTo>
                  <a:lnTo>
                    <a:pt x="23014" y="2821"/>
                  </a:lnTo>
                  <a:lnTo>
                    <a:pt x="22817" y="2860"/>
                  </a:lnTo>
                  <a:lnTo>
                    <a:pt x="22620" y="2939"/>
                  </a:lnTo>
                  <a:lnTo>
                    <a:pt x="22442" y="3038"/>
                  </a:lnTo>
                  <a:lnTo>
                    <a:pt x="22265" y="3136"/>
                  </a:lnTo>
                  <a:lnTo>
                    <a:pt x="22107" y="3255"/>
                  </a:lnTo>
                  <a:lnTo>
                    <a:pt x="21949" y="3373"/>
                  </a:lnTo>
                  <a:lnTo>
                    <a:pt x="21791" y="3531"/>
                  </a:lnTo>
                  <a:lnTo>
                    <a:pt x="21634" y="3669"/>
                  </a:lnTo>
                  <a:lnTo>
                    <a:pt x="21377" y="4004"/>
                  </a:lnTo>
                  <a:lnTo>
                    <a:pt x="21121" y="4339"/>
                  </a:lnTo>
                  <a:lnTo>
                    <a:pt x="20884" y="4714"/>
                  </a:lnTo>
                  <a:lnTo>
                    <a:pt x="20667" y="5069"/>
                  </a:lnTo>
                  <a:lnTo>
                    <a:pt x="20509" y="4221"/>
                  </a:lnTo>
                  <a:lnTo>
                    <a:pt x="20431" y="3807"/>
                  </a:lnTo>
                  <a:lnTo>
                    <a:pt x="20312" y="3393"/>
                  </a:lnTo>
                  <a:lnTo>
                    <a:pt x="20194" y="2979"/>
                  </a:lnTo>
                  <a:lnTo>
                    <a:pt x="20036" y="2584"/>
                  </a:lnTo>
                  <a:lnTo>
                    <a:pt x="19859" y="2210"/>
                  </a:lnTo>
                  <a:lnTo>
                    <a:pt x="19661" y="1835"/>
                  </a:lnTo>
                  <a:lnTo>
                    <a:pt x="19543" y="1657"/>
                  </a:lnTo>
                  <a:lnTo>
                    <a:pt x="19405" y="1480"/>
                  </a:lnTo>
                  <a:lnTo>
                    <a:pt x="19267" y="1322"/>
                  </a:lnTo>
                  <a:lnTo>
                    <a:pt x="19109" y="1164"/>
                  </a:lnTo>
                  <a:lnTo>
                    <a:pt x="18952" y="1007"/>
                  </a:lnTo>
                  <a:lnTo>
                    <a:pt x="18794" y="888"/>
                  </a:lnTo>
                  <a:lnTo>
                    <a:pt x="18616" y="750"/>
                  </a:lnTo>
                  <a:lnTo>
                    <a:pt x="18439" y="652"/>
                  </a:lnTo>
                  <a:lnTo>
                    <a:pt x="18242" y="533"/>
                  </a:lnTo>
                  <a:lnTo>
                    <a:pt x="18044" y="454"/>
                  </a:lnTo>
                  <a:lnTo>
                    <a:pt x="17847" y="395"/>
                  </a:lnTo>
                  <a:lnTo>
                    <a:pt x="17650" y="336"/>
                  </a:lnTo>
                  <a:lnTo>
                    <a:pt x="17453" y="297"/>
                  </a:lnTo>
                  <a:lnTo>
                    <a:pt x="17236" y="277"/>
                  </a:lnTo>
                  <a:lnTo>
                    <a:pt x="17019" y="277"/>
                  </a:lnTo>
                  <a:lnTo>
                    <a:pt x="16822" y="316"/>
                  </a:lnTo>
                  <a:lnTo>
                    <a:pt x="16546" y="356"/>
                  </a:lnTo>
                  <a:lnTo>
                    <a:pt x="16309" y="454"/>
                  </a:lnTo>
                  <a:lnTo>
                    <a:pt x="16072" y="553"/>
                  </a:lnTo>
                  <a:lnTo>
                    <a:pt x="15836" y="691"/>
                  </a:lnTo>
                  <a:lnTo>
                    <a:pt x="15639" y="849"/>
                  </a:lnTo>
                  <a:lnTo>
                    <a:pt x="15441" y="1026"/>
                  </a:lnTo>
                  <a:lnTo>
                    <a:pt x="15244" y="1224"/>
                  </a:lnTo>
                  <a:lnTo>
                    <a:pt x="15067" y="1440"/>
                  </a:lnTo>
                  <a:lnTo>
                    <a:pt x="14909" y="1657"/>
                  </a:lnTo>
                  <a:lnTo>
                    <a:pt x="14751" y="1894"/>
                  </a:lnTo>
                  <a:lnTo>
                    <a:pt x="14455" y="2387"/>
                  </a:lnTo>
                  <a:lnTo>
                    <a:pt x="14199" y="2880"/>
                  </a:lnTo>
                  <a:lnTo>
                    <a:pt x="13962" y="3393"/>
                  </a:lnTo>
                  <a:lnTo>
                    <a:pt x="13923" y="3038"/>
                  </a:lnTo>
                  <a:lnTo>
                    <a:pt x="13824" y="2683"/>
                  </a:lnTo>
                  <a:lnTo>
                    <a:pt x="13686" y="2348"/>
                  </a:lnTo>
                  <a:lnTo>
                    <a:pt x="13528" y="2032"/>
                  </a:lnTo>
                  <a:lnTo>
                    <a:pt x="13351" y="1717"/>
                  </a:lnTo>
                  <a:lnTo>
                    <a:pt x="13134" y="1440"/>
                  </a:lnTo>
                  <a:lnTo>
                    <a:pt x="12878" y="1164"/>
                  </a:lnTo>
                  <a:lnTo>
                    <a:pt x="12621" y="928"/>
                  </a:lnTo>
                  <a:lnTo>
                    <a:pt x="12325" y="691"/>
                  </a:lnTo>
                  <a:lnTo>
                    <a:pt x="12030" y="514"/>
                  </a:lnTo>
                  <a:lnTo>
                    <a:pt x="11694" y="336"/>
                  </a:lnTo>
                  <a:lnTo>
                    <a:pt x="11359" y="198"/>
                  </a:lnTo>
                  <a:lnTo>
                    <a:pt x="11024" y="99"/>
                  </a:lnTo>
                  <a:lnTo>
                    <a:pt x="10669" y="40"/>
                  </a:lnTo>
                  <a:lnTo>
                    <a:pt x="10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0"/>
            <p:cNvSpPr/>
            <p:nvPr/>
          </p:nvSpPr>
          <p:spPr>
            <a:xfrm>
              <a:off x="15655795" y="-5591451"/>
              <a:ext cx="1356401" cy="3801370"/>
            </a:xfrm>
            <a:custGeom>
              <a:avLst/>
              <a:gdLst/>
              <a:ahLst/>
              <a:cxnLst/>
              <a:rect l="l" t="t" r="r" b="b"/>
              <a:pathLst>
                <a:path w="27373" h="76714" extrusionOk="0">
                  <a:moveTo>
                    <a:pt x="10413" y="257"/>
                  </a:moveTo>
                  <a:lnTo>
                    <a:pt x="10768" y="297"/>
                  </a:lnTo>
                  <a:lnTo>
                    <a:pt x="11103" y="356"/>
                  </a:lnTo>
                  <a:lnTo>
                    <a:pt x="11439" y="454"/>
                  </a:lnTo>
                  <a:lnTo>
                    <a:pt x="11754" y="592"/>
                  </a:lnTo>
                  <a:lnTo>
                    <a:pt x="12070" y="750"/>
                  </a:lnTo>
                  <a:lnTo>
                    <a:pt x="12366" y="947"/>
                  </a:lnTo>
                  <a:lnTo>
                    <a:pt x="12642" y="1164"/>
                  </a:lnTo>
                  <a:lnTo>
                    <a:pt x="12898" y="1401"/>
                  </a:lnTo>
                  <a:lnTo>
                    <a:pt x="13135" y="1657"/>
                  </a:lnTo>
                  <a:lnTo>
                    <a:pt x="13352" y="1933"/>
                  </a:lnTo>
                  <a:lnTo>
                    <a:pt x="13529" y="2229"/>
                  </a:lnTo>
                  <a:lnTo>
                    <a:pt x="13687" y="2545"/>
                  </a:lnTo>
                  <a:lnTo>
                    <a:pt x="13825" y="2860"/>
                  </a:lnTo>
                  <a:lnTo>
                    <a:pt x="13904" y="3196"/>
                  </a:lnTo>
                  <a:lnTo>
                    <a:pt x="13963" y="3551"/>
                  </a:lnTo>
                  <a:lnTo>
                    <a:pt x="14002" y="4044"/>
                  </a:lnTo>
                  <a:lnTo>
                    <a:pt x="14200" y="3590"/>
                  </a:lnTo>
                  <a:lnTo>
                    <a:pt x="14436" y="3077"/>
                  </a:lnTo>
                  <a:lnTo>
                    <a:pt x="14693" y="2565"/>
                  </a:lnTo>
                  <a:lnTo>
                    <a:pt x="14988" y="2091"/>
                  </a:lnTo>
                  <a:lnTo>
                    <a:pt x="15146" y="1855"/>
                  </a:lnTo>
                  <a:lnTo>
                    <a:pt x="15304" y="1638"/>
                  </a:lnTo>
                  <a:lnTo>
                    <a:pt x="15462" y="1440"/>
                  </a:lnTo>
                  <a:lnTo>
                    <a:pt x="15659" y="1263"/>
                  </a:lnTo>
                  <a:lnTo>
                    <a:pt x="15836" y="1085"/>
                  </a:lnTo>
                  <a:lnTo>
                    <a:pt x="16034" y="947"/>
                  </a:lnTo>
                  <a:lnTo>
                    <a:pt x="16251" y="809"/>
                  </a:lnTo>
                  <a:lnTo>
                    <a:pt x="16467" y="711"/>
                  </a:lnTo>
                  <a:lnTo>
                    <a:pt x="16704" y="632"/>
                  </a:lnTo>
                  <a:lnTo>
                    <a:pt x="16960" y="573"/>
                  </a:lnTo>
                  <a:lnTo>
                    <a:pt x="17158" y="553"/>
                  </a:lnTo>
                  <a:lnTo>
                    <a:pt x="17375" y="553"/>
                  </a:lnTo>
                  <a:lnTo>
                    <a:pt x="17572" y="573"/>
                  </a:lnTo>
                  <a:lnTo>
                    <a:pt x="17769" y="612"/>
                  </a:lnTo>
                  <a:lnTo>
                    <a:pt x="17966" y="671"/>
                  </a:lnTo>
                  <a:lnTo>
                    <a:pt x="18163" y="731"/>
                  </a:lnTo>
                  <a:lnTo>
                    <a:pt x="18341" y="829"/>
                  </a:lnTo>
                  <a:lnTo>
                    <a:pt x="18538" y="928"/>
                  </a:lnTo>
                  <a:lnTo>
                    <a:pt x="18696" y="1026"/>
                  </a:lnTo>
                  <a:lnTo>
                    <a:pt x="18873" y="1145"/>
                  </a:lnTo>
                  <a:lnTo>
                    <a:pt x="19031" y="1283"/>
                  </a:lnTo>
                  <a:lnTo>
                    <a:pt x="19169" y="1421"/>
                  </a:lnTo>
                  <a:lnTo>
                    <a:pt x="19445" y="1717"/>
                  </a:lnTo>
                  <a:lnTo>
                    <a:pt x="19662" y="2032"/>
                  </a:lnTo>
                  <a:lnTo>
                    <a:pt x="19879" y="2407"/>
                  </a:lnTo>
                  <a:lnTo>
                    <a:pt x="20057" y="2801"/>
                  </a:lnTo>
                  <a:lnTo>
                    <a:pt x="20195" y="3196"/>
                  </a:lnTo>
                  <a:lnTo>
                    <a:pt x="20313" y="3610"/>
                  </a:lnTo>
                  <a:lnTo>
                    <a:pt x="20431" y="4004"/>
                  </a:lnTo>
                  <a:lnTo>
                    <a:pt x="20510" y="4418"/>
                  </a:lnTo>
                  <a:lnTo>
                    <a:pt x="20668" y="5227"/>
                  </a:lnTo>
                  <a:lnTo>
                    <a:pt x="20727" y="5582"/>
                  </a:lnTo>
                  <a:lnTo>
                    <a:pt x="20905" y="5266"/>
                  </a:lnTo>
                  <a:lnTo>
                    <a:pt x="21121" y="4911"/>
                  </a:lnTo>
                  <a:lnTo>
                    <a:pt x="21358" y="4556"/>
                  </a:lnTo>
                  <a:lnTo>
                    <a:pt x="21595" y="4201"/>
                  </a:lnTo>
                  <a:lnTo>
                    <a:pt x="21871" y="3886"/>
                  </a:lnTo>
                  <a:lnTo>
                    <a:pt x="22147" y="3610"/>
                  </a:lnTo>
                  <a:lnTo>
                    <a:pt x="22305" y="3491"/>
                  </a:lnTo>
                  <a:lnTo>
                    <a:pt x="22462" y="3373"/>
                  </a:lnTo>
                  <a:lnTo>
                    <a:pt x="22620" y="3274"/>
                  </a:lnTo>
                  <a:lnTo>
                    <a:pt x="22798" y="3196"/>
                  </a:lnTo>
                  <a:lnTo>
                    <a:pt x="22975" y="3136"/>
                  </a:lnTo>
                  <a:lnTo>
                    <a:pt x="23153" y="3077"/>
                  </a:lnTo>
                  <a:lnTo>
                    <a:pt x="23370" y="3038"/>
                  </a:lnTo>
                  <a:lnTo>
                    <a:pt x="23784" y="3038"/>
                  </a:lnTo>
                  <a:lnTo>
                    <a:pt x="24001" y="3077"/>
                  </a:lnTo>
                  <a:lnTo>
                    <a:pt x="24198" y="3117"/>
                  </a:lnTo>
                  <a:lnTo>
                    <a:pt x="24395" y="3196"/>
                  </a:lnTo>
                  <a:lnTo>
                    <a:pt x="24592" y="3294"/>
                  </a:lnTo>
                  <a:lnTo>
                    <a:pt x="24770" y="3393"/>
                  </a:lnTo>
                  <a:lnTo>
                    <a:pt x="24947" y="3511"/>
                  </a:lnTo>
                  <a:lnTo>
                    <a:pt x="25125" y="3629"/>
                  </a:lnTo>
                  <a:lnTo>
                    <a:pt x="25282" y="3787"/>
                  </a:lnTo>
                  <a:lnTo>
                    <a:pt x="25440" y="3925"/>
                  </a:lnTo>
                  <a:lnTo>
                    <a:pt x="25578" y="4083"/>
                  </a:lnTo>
                  <a:lnTo>
                    <a:pt x="25697" y="4260"/>
                  </a:lnTo>
                  <a:lnTo>
                    <a:pt x="25815" y="4438"/>
                  </a:lnTo>
                  <a:lnTo>
                    <a:pt x="25914" y="4615"/>
                  </a:lnTo>
                  <a:lnTo>
                    <a:pt x="26111" y="4970"/>
                  </a:lnTo>
                  <a:lnTo>
                    <a:pt x="26288" y="5365"/>
                  </a:lnTo>
                  <a:lnTo>
                    <a:pt x="26466" y="5779"/>
                  </a:lnTo>
                  <a:lnTo>
                    <a:pt x="26623" y="6213"/>
                  </a:lnTo>
                  <a:lnTo>
                    <a:pt x="26742" y="6647"/>
                  </a:lnTo>
                  <a:lnTo>
                    <a:pt x="26860" y="7100"/>
                  </a:lnTo>
                  <a:lnTo>
                    <a:pt x="26919" y="7514"/>
                  </a:lnTo>
                  <a:lnTo>
                    <a:pt x="26959" y="7928"/>
                  </a:lnTo>
                  <a:lnTo>
                    <a:pt x="26998" y="8974"/>
                  </a:lnTo>
                  <a:lnTo>
                    <a:pt x="27038" y="10019"/>
                  </a:lnTo>
                  <a:lnTo>
                    <a:pt x="27077" y="11281"/>
                  </a:lnTo>
                  <a:lnTo>
                    <a:pt x="27116" y="12563"/>
                  </a:lnTo>
                  <a:lnTo>
                    <a:pt x="27116" y="13825"/>
                  </a:lnTo>
                  <a:lnTo>
                    <a:pt x="27097" y="14456"/>
                  </a:lnTo>
                  <a:lnTo>
                    <a:pt x="27077" y="15087"/>
                  </a:lnTo>
                  <a:lnTo>
                    <a:pt x="27038" y="15698"/>
                  </a:lnTo>
                  <a:lnTo>
                    <a:pt x="26959" y="16329"/>
                  </a:lnTo>
                  <a:lnTo>
                    <a:pt x="26880" y="16941"/>
                  </a:lnTo>
                  <a:lnTo>
                    <a:pt x="26781" y="17532"/>
                  </a:lnTo>
                  <a:lnTo>
                    <a:pt x="26663" y="18144"/>
                  </a:lnTo>
                  <a:lnTo>
                    <a:pt x="26505" y="18735"/>
                  </a:lnTo>
                  <a:lnTo>
                    <a:pt x="26328" y="19307"/>
                  </a:lnTo>
                  <a:lnTo>
                    <a:pt x="26130" y="19879"/>
                  </a:lnTo>
                  <a:lnTo>
                    <a:pt x="25894" y="20431"/>
                  </a:lnTo>
                  <a:lnTo>
                    <a:pt x="25637" y="20983"/>
                  </a:lnTo>
                  <a:lnTo>
                    <a:pt x="25342" y="21516"/>
                  </a:lnTo>
                  <a:lnTo>
                    <a:pt x="25046" y="22048"/>
                  </a:lnTo>
                  <a:lnTo>
                    <a:pt x="24711" y="22541"/>
                  </a:lnTo>
                  <a:lnTo>
                    <a:pt x="24356" y="23034"/>
                  </a:lnTo>
                  <a:lnTo>
                    <a:pt x="23981" y="23508"/>
                  </a:lnTo>
                  <a:lnTo>
                    <a:pt x="23567" y="23981"/>
                  </a:lnTo>
                  <a:lnTo>
                    <a:pt x="23133" y="24435"/>
                  </a:lnTo>
                  <a:lnTo>
                    <a:pt x="22620" y="24947"/>
                  </a:lnTo>
                  <a:lnTo>
                    <a:pt x="22068" y="25460"/>
                  </a:lnTo>
                  <a:lnTo>
                    <a:pt x="21496" y="25953"/>
                  </a:lnTo>
                  <a:lnTo>
                    <a:pt x="20964" y="26387"/>
                  </a:lnTo>
                  <a:lnTo>
                    <a:pt x="20727" y="26564"/>
                  </a:lnTo>
                  <a:lnTo>
                    <a:pt x="20490" y="26702"/>
                  </a:lnTo>
                  <a:lnTo>
                    <a:pt x="20293" y="26821"/>
                  </a:lnTo>
                  <a:lnTo>
                    <a:pt x="20116" y="26900"/>
                  </a:lnTo>
                  <a:lnTo>
                    <a:pt x="19978" y="26919"/>
                  </a:lnTo>
                  <a:lnTo>
                    <a:pt x="19919" y="26919"/>
                  </a:lnTo>
                  <a:lnTo>
                    <a:pt x="19859" y="26900"/>
                  </a:lnTo>
                  <a:lnTo>
                    <a:pt x="19741" y="27136"/>
                  </a:lnTo>
                  <a:lnTo>
                    <a:pt x="20175" y="27353"/>
                  </a:lnTo>
                  <a:lnTo>
                    <a:pt x="20569" y="27590"/>
                  </a:lnTo>
                  <a:lnTo>
                    <a:pt x="20964" y="27826"/>
                  </a:lnTo>
                  <a:lnTo>
                    <a:pt x="21358" y="28103"/>
                  </a:lnTo>
                  <a:lnTo>
                    <a:pt x="21733" y="28359"/>
                  </a:lnTo>
                  <a:lnTo>
                    <a:pt x="22088" y="28655"/>
                  </a:lnTo>
                  <a:lnTo>
                    <a:pt x="22443" y="28951"/>
                  </a:lnTo>
                  <a:lnTo>
                    <a:pt x="22798" y="29246"/>
                  </a:lnTo>
                  <a:lnTo>
                    <a:pt x="23113" y="29562"/>
                  </a:lnTo>
                  <a:lnTo>
                    <a:pt x="23429" y="29897"/>
                  </a:lnTo>
                  <a:lnTo>
                    <a:pt x="23744" y="30232"/>
                  </a:lnTo>
                  <a:lnTo>
                    <a:pt x="24040" y="30568"/>
                  </a:lnTo>
                  <a:lnTo>
                    <a:pt x="24316" y="30942"/>
                  </a:lnTo>
                  <a:lnTo>
                    <a:pt x="24592" y="31297"/>
                  </a:lnTo>
                  <a:lnTo>
                    <a:pt x="24849" y="31672"/>
                  </a:lnTo>
                  <a:lnTo>
                    <a:pt x="25085" y="32047"/>
                  </a:lnTo>
                  <a:lnTo>
                    <a:pt x="25322" y="32441"/>
                  </a:lnTo>
                  <a:lnTo>
                    <a:pt x="25539" y="32835"/>
                  </a:lnTo>
                  <a:lnTo>
                    <a:pt x="25736" y="33250"/>
                  </a:lnTo>
                  <a:lnTo>
                    <a:pt x="25933" y="33664"/>
                  </a:lnTo>
                  <a:lnTo>
                    <a:pt x="26111" y="34078"/>
                  </a:lnTo>
                  <a:lnTo>
                    <a:pt x="26268" y="34512"/>
                  </a:lnTo>
                  <a:lnTo>
                    <a:pt x="26407" y="34926"/>
                  </a:lnTo>
                  <a:lnTo>
                    <a:pt x="26545" y="35379"/>
                  </a:lnTo>
                  <a:lnTo>
                    <a:pt x="26663" y="35813"/>
                  </a:lnTo>
                  <a:lnTo>
                    <a:pt x="26762" y="36267"/>
                  </a:lnTo>
                  <a:lnTo>
                    <a:pt x="26840" y="36720"/>
                  </a:lnTo>
                  <a:lnTo>
                    <a:pt x="26919" y="37174"/>
                  </a:lnTo>
                  <a:lnTo>
                    <a:pt x="26978" y="37628"/>
                  </a:lnTo>
                  <a:lnTo>
                    <a:pt x="27018" y="38101"/>
                  </a:lnTo>
                  <a:lnTo>
                    <a:pt x="27038" y="38574"/>
                  </a:lnTo>
                  <a:lnTo>
                    <a:pt x="27057" y="39047"/>
                  </a:lnTo>
                  <a:lnTo>
                    <a:pt x="27038" y="39501"/>
                  </a:lnTo>
                  <a:lnTo>
                    <a:pt x="27018" y="39974"/>
                  </a:lnTo>
                  <a:lnTo>
                    <a:pt x="26978" y="40448"/>
                  </a:lnTo>
                  <a:lnTo>
                    <a:pt x="26919" y="40901"/>
                  </a:lnTo>
                  <a:lnTo>
                    <a:pt x="26840" y="41355"/>
                  </a:lnTo>
                  <a:lnTo>
                    <a:pt x="26762" y="41808"/>
                  </a:lnTo>
                  <a:lnTo>
                    <a:pt x="26663" y="42262"/>
                  </a:lnTo>
                  <a:lnTo>
                    <a:pt x="26545" y="42696"/>
                  </a:lnTo>
                  <a:lnTo>
                    <a:pt x="26407" y="43149"/>
                  </a:lnTo>
                  <a:lnTo>
                    <a:pt x="26268" y="43583"/>
                  </a:lnTo>
                  <a:lnTo>
                    <a:pt x="26111" y="43997"/>
                  </a:lnTo>
                  <a:lnTo>
                    <a:pt x="25933" y="44411"/>
                  </a:lnTo>
                  <a:lnTo>
                    <a:pt x="25736" y="44826"/>
                  </a:lnTo>
                  <a:lnTo>
                    <a:pt x="25539" y="45240"/>
                  </a:lnTo>
                  <a:lnTo>
                    <a:pt x="25322" y="45634"/>
                  </a:lnTo>
                  <a:lnTo>
                    <a:pt x="25085" y="46028"/>
                  </a:lnTo>
                  <a:lnTo>
                    <a:pt x="24849" y="46403"/>
                  </a:lnTo>
                  <a:lnTo>
                    <a:pt x="24592" y="46778"/>
                  </a:lnTo>
                  <a:lnTo>
                    <a:pt x="24316" y="47153"/>
                  </a:lnTo>
                  <a:lnTo>
                    <a:pt x="24040" y="47508"/>
                  </a:lnTo>
                  <a:lnTo>
                    <a:pt x="23744" y="47843"/>
                  </a:lnTo>
                  <a:lnTo>
                    <a:pt x="23429" y="48178"/>
                  </a:lnTo>
                  <a:lnTo>
                    <a:pt x="23113" y="48513"/>
                  </a:lnTo>
                  <a:lnTo>
                    <a:pt x="22798" y="48829"/>
                  </a:lnTo>
                  <a:lnTo>
                    <a:pt x="22443" y="49125"/>
                  </a:lnTo>
                  <a:lnTo>
                    <a:pt x="22088" y="49420"/>
                  </a:lnTo>
                  <a:lnTo>
                    <a:pt x="21733" y="49716"/>
                  </a:lnTo>
                  <a:lnTo>
                    <a:pt x="21358" y="49973"/>
                  </a:lnTo>
                  <a:lnTo>
                    <a:pt x="20964" y="50249"/>
                  </a:lnTo>
                  <a:lnTo>
                    <a:pt x="20569" y="50485"/>
                  </a:lnTo>
                  <a:lnTo>
                    <a:pt x="20175" y="50722"/>
                  </a:lnTo>
                  <a:lnTo>
                    <a:pt x="19741" y="50939"/>
                  </a:lnTo>
                  <a:lnTo>
                    <a:pt x="19524" y="51057"/>
                  </a:lnTo>
                  <a:lnTo>
                    <a:pt x="19741" y="51176"/>
                  </a:lnTo>
                  <a:lnTo>
                    <a:pt x="20175" y="51392"/>
                  </a:lnTo>
                  <a:lnTo>
                    <a:pt x="20569" y="51629"/>
                  </a:lnTo>
                  <a:lnTo>
                    <a:pt x="20964" y="51885"/>
                  </a:lnTo>
                  <a:lnTo>
                    <a:pt x="21358" y="52142"/>
                  </a:lnTo>
                  <a:lnTo>
                    <a:pt x="21733" y="52418"/>
                  </a:lnTo>
                  <a:lnTo>
                    <a:pt x="22088" y="52694"/>
                  </a:lnTo>
                  <a:lnTo>
                    <a:pt x="22443" y="52990"/>
                  </a:lnTo>
                  <a:lnTo>
                    <a:pt x="22798" y="53305"/>
                  </a:lnTo>
                  <a:lnTo>
                    <a:pt x="23113" y="53621"/>
                  </a:lnTo>
                  <a:lnTo>
                    <a:pt x="23429" y="53936"/>
                  </a:lnTo>
                  <a:lnTo>
                    <a:pt x="23744" y="54272"/>
                  </a:lnTo>
                  <a:lnTo>
                    <a:pt x="24040" y="54627"/>
                  </a:lnTo>
                  <a:lnTo>
                    <a:pt x="24316" y="54982"/>
                  </a:lnTo>
                  <a:lnTo>
                    <a:pt x="24592" y="55337"/>
                  </a:lnTo>
                  <a:lnTo>
                    <a:pt x="24849" y="55711"/>
                  </a:lnTo>
                  <a:lnTo>
                    <a:pt x="25085" y="56106"/>
                  </a:lnTo>
                  <a:lnTo>
                    <a:pt x="25322" y="56500"/>
                  </a:lnTo>
                  <a:lnTo>
                    <a:pt x="25539" y="56894"/>
                  </a:lnTo>
                  <a:lnTo>
                    <a:pt x="25736" y="57289"/>
                  </a:lnTo>
                  <a:lnTo>
                    <a:pt x="25933" y="57703"/>
                  </a:lnTo>
                  <a:lnTo>
                    <a:pt x="26111" y="58117"/>
                  </a:lnTo>
                  <a:lnTo>
                    <a:pt x="26268" y="58551"/>
                  </a:lnTo>
                  <a:lnTo>
                    <a:pt x="26407" y="58985"/>
                  </a:lnTo>
                  <a:lnTo>
                    <a:pt x="26545" y="59419"/>
                  </a:lnTo>
                  <a:lnTo>
                    <a:pt x="26663" y="59853"/>
                  </a:lnTo>
                  <a:lnTo>
                    <a:pt x="26762" y="60306"/>
                  </a:lnTo>
                  <a:lnTo>
                    <a:pt x="26840" y="60760"/>
                  </a:lnTo>
                  <a:lnTo>
                    <a:pt x="26919" y="61213"/>
                  </a:lnTo>
                  <a:lnTo>
                    <a:pt x="26978" y="61687"/>
                  </a:lnTo>
                  <a:lnTo>
                    <a:pt x="27018" y="62140"/>
                  </a:lnTo>
                  <a:lnTo>
                    <a:pt x="27038" y="62613"/>
                  </a:lnTo>
                  <a:lnTo>
                    <a:pt x="27057" y="63087"/>
                  </a:lnTo>
                  <a:lnTo>
                    <a:pt x="27038" y="63777"/>
                  </a:lnTo>
                  <a:lnTo>
                    <a:pt x="26978" y="64447"/>
                  </a:lnTo>
                  <a:lnTo>
                    <a:pt x="26900" y="65118"/>
                  </a:lnTo>
                  <a:lnTo>
                    <a:pt x="26781" y="65769"/>
                  </a:lnTo>
                  <a:lnTo>
                    <a:pt x="26623" y="66419"/>
                  </a:lnTo>
                  <a:lnTo>
                    <a:pt x="26446" y="67051"/>
                  </a:lnTo>
                  <a:lnTo>
                    <a:pt x="26229" y="67682"/>
                  </a:lnTo>
                  <a:lnTo>
                    <a:pt x="25992" y="68273"/>
                  </a:lnTo>
                  <a:lnTo>
                    <a:pt x="25736" y="68885"/>
                  </a:lnTo>
                  <a:lnTo>
                    <a:pt x="25440" y="69456"/>
                  </a:lnTo>
                  <a:lnTo>
                    <a:pt x="25105" y="70009"/>
                  </a:lnTo>
                  <a:lnTo>
                    <a:pt x="24770" y="70561"/>
                  </a:lnTo>
                  <a:lnTo>
                    <a:pt x="24395" y="71074"/>
                  </a:lnTo>
                  <a:lnTo>
                    <a:pt x="24001" y="71586"/>
                  </a:lnTo>
                  <a:lnTo>
                    <a:pt x="23567" y="72060"/>
                  </a:lnTo>
                  <a:lnTo>
                    <a:pt x="23133" y="72533"/>
                  </a:lnTo>
                  <a:lnTo>
                    <a:pt x="22660" y="72967"/>
                  </a:lnTo>
                  <a:lnTo>
                    <a:pt x="22186" y="73401"/>
                  </a:lnTo>
                  <a:lnTo>
                    <a:pt x="21674" y="73795"/>
                  </a:lnTo>
                  <a:lnTo>
                    <a:pt x="21141" y="74170"/>
                  </a:lnTo>
                  <a:lnTo>
                    <a:pt x="20609" y="74505"/>
                  </a:lnTo>
                  <a:lnTo>
                    <a:pt x="20057" y="74840"/>
                  </a:lnTo>
                  <a:lnTo>
                    <a:pt x="19465" y="75136"/>
                  </a:lnTo>
                  <a:lnTo>
                    <a:pt x="18873" y="75392"/>
                  </a:lnTo>
                  <a:lnTo>
                    <a:pt x="18282" y="75629"/>
                  </a:lnTo>
                  <a:lnTo>
                    <a:pt x="17651" y="75846"/>
                  </a:lnTo>
                  <a:lnTo>
                    <a:pt x="17020" y="76023"/>
                  </a:lnTo>
                  <a:lnTo>
                    <a:pt x="16369" y="76181"/>
                  </a:lnTo>
                  <a:lnTo>
                    <a:pt x="15718" y="76299"/>
                  </a:lnTo>
                  <a:lnTo>
                    <a:pt x="15048" y="76378"/>
                  </a:lnTo>
                  <a:lnTo>
                    <a:pt x="14377" y="76437"/>
                  </a:lnTo>
                  <a:lnTo>
                    <a:pt x="13687" y="76457"/>
                  </a:lnTo>
                  <a:lnTo>
                    <a:pt x="12997" y="76437"/>
                  </a:lnTo>
                  <a:lnTo>
                    <a:pt x="12326" y="76378"/>
                  </a:lnTo>
                  <a:lnTo>
                    <a:pt x="11656" y="76299"/>
                  </a:lnTo>
                  <a:lnTo>
                    <a:pt x="10985" y="76181"/>
                  </a:lnTo>
                  <a:lnTo>
                    <a:pt x="10354" y="76023"/>
                  </a:lnTo>
                  <a:lnTo>
                    <a:pt x="9703" y="75846"/>
                  </a:lnTo>
                  <a:lnTo>
                    <a:pt x="9092" y="75629"/>
                  </a:lnTo>
                  <a:lnTo>
                    <a:pt x="8481" y="75392"/>
                  </a:lnTo>
                  <a:lnTo>
                    <a:pt x="7889" y="75136"/>
                  </a:lnTo>
                  <a:lnTo>
                    <a:pt x="7317" y="74840"/>
                  </a:lnTo>
                  <a:lnTo>
                    <a:pt x="6765" y="74505"/>
                  </a:lnTo>
                  <a:lnTo>
                    <a:pt x="6213" y="74170"/>
                  </a:lnTo>
                  <a:lnTo>
                    <a:pt x="5700" y="73795"/>
                  </a:lnTo>
                  <a:lnTo>
                    <a:pt x="5187" y="73401"/>
                  </a:lnTo>
                  <a:lnTo>
                    <a:pt x="4694" y="72967"/>
                  </a:lnTo>
                  <a:lnTo>
                    <a:pt x="4241" y="72533"/>
                  </a:lnTo>
                  <a:lnTo>
                    <a:pt x="3787" y="72060"/>
                  </a:lnTo>
                  <a:lnTo>
                    <a:pt x="3373" y="71586"/>
                  </a:lnTo>
                  <a:lnTo>
                    <a:pt x="2979" y="71074"/>
                  </a:lnTo>
                  <a:lnTo>
                    <a:pt x="2604" y="70561"/>
                  </a:lnTo>
                  <a:lnTo>
                    <a:pt x="2249" y="70009"/>
                  </a:lnTo>
                  <a:lnTo>
                    <a:pt x="1933" y="69456"/>
                  </a:lnTo>
                  <a:lnTo>
                    <a:pt x="1638" y="68885"/>
                  </a:lnTo>
                  <a:lnTo>
                    <a:pt x="1362" y="68273"/>
                  </a:lnTo>
                  <a:lnTo>
                    <a:pt x="1125" y="67682"/>
                  </a:lnTo>
                  <a:lnTo>
                    <a:pt x="928" y="67051"/>
                  </a:lnTo>
                  <a:lnTo>
                    <a:pt x="731" y="66419"/>
                  </a:lnTo>
                  <a:lnTo>
                    <a:pt x="592" y="65769"/>
                  </a:lnTo>
                  <a:lnTo>
                    <a:pt x="474" y="65118"/>
                  </a:lnTo>
                  <a:lnTo>
                    <a:pt x="395" y="64447"/>
                  </a:lnTo>
                  <a:lnTo>
                    <a:pt x="336" y="63777"/>
                  </a:lnTo>
                  <a:lnTo>
                    <a:pt x="316" y="63087"/>
                  </a:lnTo>
                  <a:lnTo>
                    <a:pt x="316" y="62613"/>
                  </a:lnTo>
                  <a:lnTo>
                    <a:pt x="356" y="62140"/>
                  </a:lnTo>
                  <a:lnTo>
                    <a:pt x="395" y="61687"/>
                  </a:lnTo>
                  <a:lnTo>
                    <a:pt x="454" y="61213"/>
                  </a:lnTo>
                  <a:lnTo>
                    <a:pt x="514" y="60760"/>
                  </a:lnTo>
                  <a:lnTo>
                    <a:pt x="612" y="60306"/>
                  </a:lnTo>
                  <a:lnTo>
                    <a:pt x="711" y="59853"/>
                  </a:lnTo>
                  <a:lnTo>
                    <a:pt x="829" y="59419"/>
                  </a:lnTo>
                  <a:lnTo>
                    <a:pt x="947" y="58985"/>
                  </a:lnTo>
                  <a:lnTo>
                    <a:pt x="1105" y="58551"/>
                  </a:lnTo>
                  <a:lnTo>
                    <a:pt x="1263" y="58117"/>
                  </a:lnTo>
                  <a:lnTo>
                    <a:pt x="1440" y="57703"/>
                  </a:lnTo>
                  <a:lnTo>
                    <a:pt x="1638" y="57289"/>
                  </a:lnTo>
                  <a:lnTo>
                    <a:pt x="1835" y="56894"/>
                  </a:lnTo>
                  <a:lnTo>
                    <a:pt x="2052" y="56500"/>
                  </a:lnTo>
                  <a:lnTo>
                    <a:pt x="2288" y="56106"/>
                  </a:lnTo>
                  <a:lnTo>
                    <a:pt x="2525" y="55711"/>
                  </a:lnTo>
                  <a:lnTo>
                    <a:pt x="2781" y="55337"/>
                  </a:lnTo>
                  <a:lnTo>
                    <a:pt x="3038" y="54982"/>
                  </a:lnTo>
                  <a:lnTo>
                    <a:pt x="3334" y="54627"/>
                  </a:lnTo>
                  <a:lnTo>
                    <a:pt x="3629" y="54272"/>
                  </a:lnTo>
                  <a:lnTo>
                    <a:pt x="3925" y="53936"/>
                  </a:lnTo>
                  <a:lnTo>
                    <a:pt x="4241" y="53621"/>
                  </a:lnTo>
                  <a:lnTo>
                    <a:pt x="4576" y="53305"/>
                  </a:lnTo>
                  <a:lnTo>
                    <a:pt x="4911" y="52990"/>
                  </a:lnTo>
                  <a:lnTo>
                    <a:pt x="5266" y="52694"/>
                  </a:lnTo>
                  <a:lnTo>
                    <a:pt x="5641" y="52418"/>
                  </a:lnTo>
                  <a:lnTo>
                    <a:pt x="6016" y="52142"/>
                  </a:lnTo>
                  <a:lnTo>
                    <a:pt x="6390" y="51885"/>
                  </a:lnTo>
                  <a:lnTo>
                    <a:pt x="6785" y="51629"/>
                  </a:lnTo>
                  <a:lnTo>
                    <a:pt x="7199" y="51392"/>
                  </a:lnTo>
                  <a:lnTo>
                    <a:pt x="7613" y="51176"/>
                  </a:lnTo>
                  <a:lnTo>
                    <a:pt x="7850" y="51057"/>
                  </a:lnTo>
                  <a:lnTo>
                    <a:pt x="7613" y="50939"/>
                  </a:lnTo>
                  <a:lnTo>
                    <a:pt x="7199" y="50722"/>
                  </a:lnTo>
                  <a:lnTo>
                    <a:pt x="6785" y="50485"/>
                  </a:lnTo>
                  <a:lnTo>
                    <a:pt x="6390" y="50249"/>
                  </a:lnTo>
                  <a:lnTo>
                    <a:pt x="6016" y="49973"/>
                  </a:lnTo>
                  <a:lnTo>
                    <a:pt x="5641" y="49716"/>
                  </a:lnTo>
                  <a:lnTo>
                    <a:pt x="5266" y="49420"/>
                  </a:lnTo>
                  <a:lnTo>
                    <a:pt x="4911" y="49125"/>
                  </a:lnTo>
                  <a:lnTo>
                    <a:pt x="4576" y="48829"/>
                  </a:lnTo>
                  <a:lnTo>
                    <a:pt x="4241" y="48513"/>
                  </a:lnTo>
                  <a:lnTo>
                    <a:pt x="3925" y="48178"/>
                  </a:lnTo>
                  <a:lnTo>
                    <a:pt x="3629" y="47843"/>
                  </a:lnTo>
                  <a:lnTo>
                    <a:pt x="3334" y="47508"/>
                  </a:lnTo>
                  <a:lnTo>
                    <a:pt x="3038" y="47153"/>
                  </a:lnTo>
                  <a:lnTo>
                    <a:pt x="2781" y="46778"/>
                  </a:lnTo>
                  <a:lnTo>
                    <a:pt x="2525" y="46403"/>
                  </a:lnTo>
                  <a:lnTo>
                    <a:pt x="2288" y="46028"/>
                  </a:lnTo>
                  <a:lnTo>
                    <a:pt x="2052" y="45634"/>
                  </a:lnTo>
                  <a:lnTo>
                    <a:pt x="1835" y="45240"/>
                  </a:lnTo>
                  <a:lnTo>
                    <a:pt x="1638" y="44826"/>
                  </a:lnTo>
                  <a:lnTo>
                    <a:pt x="1440" y="44411"/>
                  </a:lnTo>
                  <a:lnTo>
                    <a:pt x="1263" y="43997"/>
                  </a:lnTo>
                  <a:lnTo>
                    <a:pt x="1105" y="43583"/>
                  </a:lnTo>
                  <a:lnTo>
                    <a:pt x="947" y="43149"/>
                  </a:lnTo>
                  <a:lnTo>
                    <a:pt x="829" y="42696"/>
                  </a:lnTo>
                  <a:lnTo>
                    <a:pt x="711" y="42262"/>
                  </a:lnTo>
                  <a:lnTo>
                    <a:pt x="612" y="41808"/>
                  </a:lnTo>
                  <a:lnTo>
                    <a:pt x="514" y="41355"/>
                  </a:lnTo>
                  <a:lnTo>
                    <a:pt x="454" y="40901"/>
                  </a:lnTo>
                  <a:lnTo>
                    <a:pt x="395" y="40448"/>
                  </a:lnTo>
                  <a:lnTo>
                    <a:pt x="356" y="39974"/>
                  </a:lnTo>
                  <a:lnTo>
                    <a:pt x="316" y="39501"/>
                  </a:lnTo>
                  <a:lnTo>
                    <a:pt x="316" y="39047"/>
                  </a:lnTo>
                  <a:lnTo>
                    <a:pt x="316" y="38574"/>
                  </a:lnTo>
                  <a:lnTo>
                    <a:pt x="356" y="38101"/>
                  </a:lnTo>
                  <a:lnTo>
                    <a:pt x="395" y="37628"/>
                  </a:lnTo>
                  <a:lnTo>
                    <a:pt x="454" y="37174"/>
                  </a:lnTo>
                  <a:lnTo>
                    <a:pt x="514" y="36720"/>
                  </a:lnTo>
                  <a:lnTo>
                    <a:pt x="612" y="36267"/>
                  </a:lnTo>
                  <a:lnTo>
                    <a:pt x="711" y="35813"/>
                  </a:lnTo>
                  <a:lnTo>
                    <a:pt x="829" y="35379"/>
                  </a:lnTo>
                  <a:lnTo>
                    <a:pt x="947" y="34926"/>
                  </a:lnTo>
                  <a:lnTo>
                    <a:pt x="1105" y="34512"/>
                  </a:lnTo>
                  <a:lnTo>
                    <a:pt x="1263" y="34078"/>
                  </a:lnTo>
                  <a:lnTo>
                    <a:pt x="1440" y="33664"/>
                  </a:lnTo>
                  <a:lnTo>
                    <a:pt x="1638" y="33250"/>
                  </a:lnTo>
                  <a:lnTo>
                    <a:pt x="1835" y="32835"/>
                  </a:lnTo>
                  <a:lnTo>
                    <a:pt x="2052" y="32441"/>
                  </a:lnTo>
                  <a:lnTo>
                    <a:pt x="2288" y="32047"/>
                  </a:lnTo>
                  <a:lnTo>
                    <a:pt x="2525" y="31672"/>
                  </a:lnTo>
                  <a:lnTo>
                    <a:pt x="2781" y="31297"/>
                  </a:lnTo>
                  <a:lnTo>
                    <a:pt x="3038" y="30942"/>
                  </a:lnTo>
                  <a:lnTo>
                    <a:pt x="3334" y="30568"/>
                  </a:lnTo>
                  <a:lnTo>
                    <a:pt x="3629" y="30232"/>
                  </a:lnTo>
                  <a:lnTo>
                    <a:pt x="3925" y="29897"/>
                  </a:lnTo>
                  <a:lnTo>
                    <a:pt x="4241" y="29562"/>
                  </a:lnTo>
                  <a:lnTo>
                    <a:pt x="4576" y="29246"/>
                  </a:lnTo>
                  <a:lnTo>
                    <a:pt x="4911" y="28951"/>
                  </a:lnTo>
                  <a:lnTo>
                    <a:pt x="5266" y="28655"/>
                  </a:lnTo>
                  <a:lnTo>
                    <a:pt x="5641" y="28359"/>
                  </a:lnTo>
                  <a:lnTo>
                    <a:pt x="6016" y="28103"/>
                  </a:lnTo>
                  <a:lnTo>
                    <a:pt x="6390" y="27826"/>
                  </a:lnTo>
                  <a:lnTo>
                    <a:pt x="6785" y="27590"/>
                  </a:lnTo>
                  <a:lnTo>
                    <a:pt x="7199" y="27353"/>
                  </a:lnTo>
                  <a:lnTo>
                    <a:pt x="7613" y="27136"/>
                  </a:lnTo>
                  <a:lnTo>
                    <a:pt x="7495" y="26900"/>
                  </a:lnTo>
                  <a:lnTo>
                    <a:pt x="7435" y="26919"/>
                  </a:lnTo>
                  <a:lnTo>
                    <a:pt x="7278" y="26919"/>
                  </a:lnTo>
                  <a:lnTo>
                    <a:pt x="7199" y="26880"/>
                  </a:lnTo>
                  <a:lnTo>
                    <a:pt x="6982" y="26801"/>
                  </a:lnTo>
                  <a:lnTo>
                    <a:pt x="6745" y="26663"/>
                  </a:lnTo>
                  <a:lnTo>
                    <a:pt x="6469" y="26466"/>
                  </a:lnTo>
                  <a:lnTo>
                    <a:pt x="6173" y="26249"/>
                  </a:lnTo>
                  <a:lnTo>
                    <a:pt x="5878" y="26012"/>
                  </a:lnTo>
                  <a:lnTo>
                    <a:pt x="5562" y="25736"/>
                  </a:lnTo>
                  <a:lnTo>
                    <a:pt x="4951" y="25164"/>
                  </a:lnTo>
                  <a:lnTo>
                    <a:pt x="4339" y="24553"/>
                  </a:lnTo>
                  <a:lnTo>
                    <a:pt x="3807" y="24001"/>
                  </a:lnTo>
                  <a:lnTo>
                    <a:pt x="3393" y="23527"/>
                  </a:lnTo>
                  <a:lnTo>
                    <a:pt x="2939" y="22936"/>
                  </a:lnTo>
                  <a:lnTo>
                    <a:pt x="2505" y="22324"/>
                  </a:lnTo>
                  <a:lnTo>
                    <a:pt x="2111" y="21693"/>
                  </a:lnTo>
                  <a:lnTo>
                    <a:pt x="1756" y="21023"/>
                  </a:lnTo>
                  <a:lnTo>
                    <a:pt x="1440" y="20352"/>
                  </a:lnTo>
                  <a:lnTo>
                    <a:pt x="1164" y="19662"/>
                  </a:lnTo>
                  <a:lnTo>
                    <a:pt x="928" y="18972"/>
                  </a:lnTo>
                  <a:lnTo>
                    <a:pt x="711" y="18262"/>
                  </a:lnTo>
                  <a:lnTo>
                    <a:pt x="612" y="17749"/>
                  </a:lnTo>
                  <a:lnTo>
                    <a:pt x="514" y="17256"/>
                  </a:lnTo>
                  <a:lnTo>
                    <a:pt x="435" y="16744"/>
                  </a:lnTo>
                  <a:lnTo>
                    <a:pt x="356" y="16231"/>
                  </a:lnTo>
                  <a:lnTo>
                    <a:pt x="316" y="15718"/>
                  </a:lnTo>
                  <a:lnTo>
                    <a:pt x="277" y="15186"/>
                  </a:lnTo>
                  <a:lnTo>
                    <a:pt x="257" y="14673"/>
                  </a:lnTo>
                  <a:lnTo>
                    <a:pt x="257" y="14140"/>
                  </a:lnTo>
                  <a:lnTo>
                    <a:pt x="257" y="13628"/>
                  </a:lnTo>
                  <a:lnTo>
                    <a:pt x="277" y="13095"/>
                  </a:lnTo>
                  <a:lnTo>
                    <a:pt x="336" y="12070"/>
                  </a:lnTo>
                  <a:lnTo>
                    <a:pt x="454" y="11044"/>
                  </a:lnTo>
                  <a:lnTo>
                    <a:pt x="592" y="10039"/>
                  </a:lnTo>
                  <a:lnTo>
                    <a:pt x="750" y="9072"/>
                  </a:lnTo>
                  <a:lnTo>
                    <a:pt x="928" y="8145"/>
                  </a:lnTo>
                  <a:lnTo>
                    <a:pt x="1125" y="7258"/>
                  </a:lnTo>
                  <a:lnTo>
                    <a:pt x="1322" y="6449"/>
                  </a:lnTo>
                  <a:lnTo>
                    <a:pt x="1519" y="5680"/>
                  </a:lnTo>
                  <a:lnTo>
                    <a:pt x="1717" y="4990"/>
                  </a:lnTo>
                  <a:lnTo>
                    <a:pt x="2072" y="3846"/>
                  </a:lnTo>
                  <a:lnTo>
                    <a:pt x="2249" y="3334"/>
                  </a:lnTo>
                  <a:lnTo>
                    <a:pt x="2466" y="2880"/>
                  </a:lnTo>
                  <a:lnTo>
                    <a:pt x="2683" y="2486"/>
                  </a:lnTo>
                  <a:lnTo>
                    <a:pt x="2801" y="2328"/>
                  </a:lnTo>
                  <a:lnTo>
                    <a:pt x="2920" y="2170"/>
                  </a:lnTo>
                  <a:lnTo>
                    <a:pt x="3058" y="2032"/>
                  </a:lnTo>
                  <a:lnTo>
                    <a:pt x="3176" y="1914"/>
                  </a:lnTo>
                  <a:lnTo>
                    <a:pt x="3314" y="1815"/>
                  </a:lnTo>
                  <a:lnTo>
                    <a:pt x="3452" y="1717"/>
                  </a:lnTo>
                  <a:lnTo>
                    <a:pt x="3590" y="1657"/>
                  </a:lnTo>
                  <a:lnTo>
                    <a:pt x="3748" y="1598"/>
                  </a:lnTo>
                  <a:lnTo>
                    <a:pt x="3886" y="1559"/>
                  </a:lnTo>
                  <a:lnTo>
                    <a:pt x="4044" y="1539"/>
                  </a:lnTo>
                  <a:lnTo>
                    <a:pt x="4280" y="1539"/>
                  </a:lnTo>
                  <a:lnTo>
                    <a:pt x="4497" y="1559"/>
                  </a:lnTo>
                  <a:lnTo>
                    <a:pt x="4694" y="1638"/>
                  </a:lnTo>
                  <a:lnTo>
                    <a:pt x="4892" y="1717"/>
                  </a:lnTo>
                  <a:lnTo>
                    <a:pt x="5089" y="1835"/>
                  </a:lnTo>
                  <a:lnTo>
                    <a:pt x="5266" y="1993"/>
                  </a:lnTo>
                  <a:lnTo>
                    <a:pt x="5424" y="2150"/>
                  </a:lnTo>
                  <a:lnTo>
                    <a:pt x="5582" y="2328"/>
                  </a:lnTo>
                  <a:lnTo>
                    <a:pt x="5720" y="2525"/>
                  </a:lnTo>
                  <a:lnTo>
                    <a:pt x="5858" y="2742"/>
                  </a:lnTo>
                  <a:lnTo>
                    <a:pt x="5976" y="2959"/>
                  </a:lnTo>
                  <a:lnTo>
                    <a:pt x="6094" y="3196"/>
                  </a:lnTo>
                  <a:lnTo>
                    <a:pt x="6311" y="3669"/>
                  </a:lnTo>
                  <a:lnTo>
                    <a:pt x="6469" y="4142"/>
                  </a:lnTo>
                  <a:lnTo>
                    <a:pt x="6785" y="5069"/>
                  </a:lnTo>
                  <a:lnTo>
                    <a:pt x="6726" y="4103"/>
                  </a:lnTo>
                  <a:lnTo>
                    <a:pt x="6726" y="3748"/>
                  </a:lnTo>
                  <a:lnTo>
                    <a:pt x="6765" y="3393"/>
                  </a:lnTo>
                  <a:lnTo>
                    <a:pt x="6844" y="3058"/>
                  </a:lnTo>
                  <a:lnTo>
                    <a:pt x="6942" y="2742"/>
                  </a:lnTo>
                  <a:lnTo>
                    <a:pt x="7081" y="2407"/>
                  </a:lnTo>
                  <a:lnTo>
                    <a:pt x="7258" y="2111"/>
                  </a:lnTo>
                  <a:lnTo>
                    <a:pt x="7455" y="1815"/>
                  </a:lnTo>
                  <a:lnTo>
                    <a:pt x="7672" y="1539"/>
                  </a:lnTo>
                  <a:lnTo>
                    <a:pt x="7909" y="1283"/>
                  </a:lnTo>
                  <a:lnTo>
                    <a:pt x="8165" y="1046"/>
                  </a:lnTo>
                  <a:lnTo>
                    <a:pt x="8461" y="849"/>
                  </a:lnTo>
                  <a:lnTo>
                    <a:pt x="8757" y="671"/>
                  </a:lnTo>
                  <a:lnTo>
                    <a:pt x="9072" y="514"/>
                  </a:lnTo>
                  <a:lnTo>
                    <a:pt x="9388" y="395"/>
                  </a:lnTo>
                  <a:lnTo>
                    <a:pt x="9723" y="316"/>
                  </a:lnTo>
                  <a:lnTo>
                    <a:pt x="10078" y="277"/>
                  </a:lnTo>
                  <a:lnTo>
                    <a:pt x="10413" y="257"/>
                  </a:lnTo>
                  <a:close/>
                  <a:moveTo>
                    <a:pt x="10413" y="1"/>
                  </a:moveTo>
                  <a:lnTo>
                    <a:pt x="10058" y="21"/>
                  </a:lnTo>
                  <a:lnTo>
                    <a:pt x="9723" y="60"/>
                  </a:lnTo>
                  <a:lnTo>
                    <a:pt x="9388" y="139"/>
                  </a:lnTo>
                  <a:lnTo>
                    <a:pt x="9072" y="237"/>
                  </a:lnTo>
                  <a:lnTo>
                    <a:pt x="8776" y="356"/>
                  </a:lnTo>
                  <a:lnTo>
                    <a:pt x="8481" y="514"/>
                  </a:lnTo>
                  <a:lnTo>
                    <a:pt x="8205" y="691"/>
                  </a:lnTo>
                  <a:lnTo>
                    <a:pt x="7928" y="908"/>
                  </a:lnTo>
                  <a:lnTo>
                    <a:pt x="7692" y="1125"/>
                  </a:lnTo>
                  <a:lnTo>
                    <a:pt x="7455" y="1362"/>
                  </a:lnTo>
                  <a:lnTo>
                    <a:pt x="7238" y="1618"/>
                  </a:lnTo>
                  <a:lnTo>
                    <a:pt x="7061" y="1894"/>
                  </a:lnTo>
                  <a:lnTo>
                    <a:pt x="6903" y="2190"/>
                  </a:lnTo>
                  <a:lnTo>
                    <a:pt x="6745" y="2486"/>
                  </a:lnTo>
                  <a:lnTo>
                    <a:pt x="6647" y="2801"/>
                  </a:lnTo>
                  <a:lnTo>
                    <a:pt x="6548" y="3117"/>
                  </a:lnTo>
                  <a:lnTo>
                    <a:pt x="6489" y="3452"/>
                  </a:lnTo>
                  <a:lnTo>
                    <a:pt x="6292" y="3018"/>
                  </a:lnTo>
                  <a:lnTo>
                    <a:pt x="6075" y="2604"/>
                  </a:lnTo>
                  <a:lnTo>
                    <a:pt x="5956" y="2407"/>
                  </a:lnTo>
                  <a:lnTo>
                    <a:pt x="5818" y="2229"/>
                  </a:lnTo>
                  <a:lnTo>
                    <a:pt x="5680" y="2052"/>
                  </a:lnTo>
                  <a:lnTo>
                    <a:pt x="5542" y="1894"/>
                  </a:lnTo>
                  <a:lnTo>
                    <a:pt x="5385" y="1756"/>
                  </a:lnTo>
                  <a:lnTo>
                    <a:pt x="5207" y="1618"/>
                  </a:lnTo>
                  <a:lnTo>
                    <a:pt x="5049" y="1500"/>
                  </a:lnTo>
                  <a:lnTo>
                    <a:pt x="4852" y="1421"/>
                  </a:lnTo>
                  <a:lnTo>
                    <a:pt x="4655" y="1342"/>
                  </a:lnTo>
                  <a:lnTo>
                    <a:pt x="4458" y="1302"/>
                  </a:lnTo>
                  <a:lnTo>
                    <a:pt x="4241" y="1283"/>
                  </a:lnTo>
                  <a:lnTo>
                    <a:pt x="4024" y="1283"/>
                  </a:lnTo>
                  <a:lnTo>
                    <a:pt x="3846" y="1302"/>
                  </a:lnTo>
                  <a:lnTo>
                    <a:pt x="3689" y="1342"/>
                  </a:lnTo>
                  <a:lnTo>
                    <a:pt x="3511" y="1401"/>
                  </a:lnTo>
                  <a:lnTo>
                    <a:pt x="3353" y="1480"/>
                  </a:lnTo>
                  <a:lnTo>
                    <a:pt x="3196" y="1578"/>
                  </a:lnTo>
                  <a:lnTo>
                    <a:pt x="3058" y="1697"/>
                  </a:lnTo>
                  <a:lnTo>
                    <a:pt x="2900" y="1815"/>
                  </a:lnTo>
                  <a:lnTo>
                    <a:pt x="2762" y="1973"/>
                  </a:lnTo>
                  <a:lnTo>
                    <a:pt x="2624" y="2131"/>
                  </a:lnTo>
                  <a:lnTo>
                    <a:pt x="2505" y="2308"/>
                  </a:lnTo>
                  <a:lnTo>
                    <a:pt x="2367" y="2505"/>
                  </a:lnTo>
                  <a:lnTo>
                    <a:pt x="2249" y="2722"/>
                  </a:lnTo>
                  <a:lnTo>
                    <a:pt x="2131" y="2959"/>
                  </a:lnTo>
                  <a:lnTo>
                    <a:pt x="2032" y="3196"/>
                  </a:lnTo>
                  <a:lnTo>
                    <a:pt x="1835" y="3748"/>
                  </a:lnTo>
                  <a:lnTo>
                    <a:pt x="1460" y="4911"/>
                  </a:lnTo>
                  <a:lnTo>
                    <a:pt x="1263" y="5621"/>
                  </a:lnTo>
                  <a:lnTo>
                    <a:pt x="1066" y="6390"/>
                  </a:lnTo>
                  <a:lnTo>
                    <a:pt x="869" y="7219"/>
                  </a:lnTo>
                  <a:lnTo>
                    <a:pt x="671" y="8106"/>
                  </a:lnTo>
                  <a:lnTo>
                    <a:pt x="494" y="9033"/>
                  </a:lnTo>
                  <a:lnTo>
                    <a:pt x="316" y="10019"/>
                  </a:lnTo>
                  <a:lnTo>
                    <a:pt x="198" y="11025"/>
                  </a:lnTo>
                  <a:lnTo>
                    <a:pt x="80" y="12050"/>
                  </a:lnTo>
                  <a:lnTo>
                    <a:pt x="21" y="13115"/>
                  </a:lnTo>
                  <a:lnTo>
                    <a:pt x="1" y="13628"/>
                  </a:lnTo>
                  <a:lnTo>
                    <a:pt x="1" y="14160"/>
                  </a:lnTo>
                  <a:lnTo>
                    <a:pt x="1" y="14693"/>
                  </a:lnTo>
                  <a:lnTo>
                    <a:pt x="21" y="15225"/>
                  </a:lnTo>
                  <a:lnTo>
                    <a:pt x="60" y="15738"/>
                  </a:lnTo>
                  <a:lnTo>
                    <a:pt x="99" y="16270"/>
                  </a:lnTo>
                  <a:lnTo>
                    <a:pt x="178" y="16783"/>
                  </a:lnTo>
                  <a:lnTo>
                    <a:pt x="257" y="17296"/>
                  </a:lnTo>
                  <a:lnTo>
                    <a:pt x="356" y="17808"/>
                  </a:lnTo>
                  <a:lnTo>
                    <a:pt x="474" y="18321"/>
                  </a:lnTo>
                  <a:lnTo>
                    <a:pt x="671" y="19051"/>
                  </a:lnTo>
                  <a:lnTo>
                    <a:pt x="928" y="19761"/>
                  </a:lnTo>
                  <a:lnTo>
                    <a:pt x="1204" y="20451"/>
                  </a:lnTo>
                  <a:lnTo>
                    <a:pt x="1519" y="21141"/>
                  </a:lnTo>
                  <a:lnTo>
                    <a:pt x="1894" y="21812"/>
                  </a:lnTo>
                  <a:lnTo>
                    <a:pt x="2288" y="22462"/>
                  </a:lnTo>
                  <a:lnTo>
                    <a:pt x="2722" y="23094"/>
                  </a:lnTo>
                  <a:lnTo>
                    <a:pt x="3196" y="23685"/>
                  </a:lnTo>
                  <a:lnTo>
                    <a:pt x="3629" y="24178"/>
                  </a:lnTo>
                  <a:lnTo>
                    <a:pt x="4083" y="24671"/>
                  </a:lnTo>
                  <a:lnTo>
                    <a:pt x="4655" y="25243"/>
                  </a:lnTo>
                  <a:lnTo>
                    <a:pt x="5286" y="25835"/>
                  </a:lnTo>
                  <a:lnTo>
                    <a:pt x="5601" y="26111"/>
                  </a:lnTo>
                  <a:lnTo>
                    <a:pt x="5937" y="26387"/>
                  </a:lnTo>
                  <a:lnTo>
                    <a:pt x="6252" y="26624"/>
                  </a:lnTo>
                  <a:lnTo>
                    <a:pt x="6548" y="26840"/>
                  </a:lnTo>
                  <a:lnTo>
                    <a:pt x="6824" y="26998"/>
                  </a:lnTo>
                  <a:lnTo>
                    <a:pt x="7100" y="27117"/>
                  </a:lnTo>
                  <a:lnTo>
                    <a:pt x="6686" y="27353"/>
                  </a:lnTo>
                  <a:lnTo>
                    <a:pt x="6292" y="27590"/>
                  </a:lnTo>
                  <a:lnTo>
                    <a:pt x="5917" y="27846"/>
                  </a:lnTo>
                  <a:lnTo>
                    <a:pt x="5542" y="28103"/>
                  </a:lnTo>
                  <a:lnTo>
                    <a:pt x="5187" y="28398"/>
                  </a:lnTo>
                  <a:lnTo>
                    <a:pt x="4832" y="28674"/>
                  </a:lnTo>
                  <a:lnTo>
                    <a:pt x="4497" y="28970"/>
                  </a:lnTo>
                  <a:lnTo>
                    <a:pt x="4162" y="29286"/>
                  </a:lnTo>
                  <a:lnTo>
                    <a:pt x="3846" y="29601"/>
                  </a:lnTo>
                  <a:lnTo>
                    <a:pt x="3531" y="29937"/>
                  </a:lnTo>
                  <a:lnTo>
                    <a:pt x="3235" y="30272"/>
                  </a:lnTo>
                  <a:lnTo>
                    <a:pt x="2959" y="30627"/>
                  </a:lnTo>
                  <a:lnTo>
                    <a:pt x="2683" y="30982"/>
                  </a:lnTo>
                  <a:lnTo>
                    <a:pt x="2426" y="31356"/>
                  </a:lnTo>
                  <a:lnTo>
                    <a:pt x="2170" y="31731"/>
                  </a:lnTo>
                  <a:lnTo>
                    <a:pt x="1953" y="32106"/>
                  </a:lnTo>
                  <a:lnTo>
                    <a:pt x="1717" y="32500"/>
                  </a:lnTo>
                  <a:lnTo>
                    <a:pt x="1519" y="32895"/>
                  </a:lnTo>
                  <a:lnTo>
                    <a:pt x="1322" y="33289"/>
                  </a:lnTo>
                  <a:lnTo>
                    <a:pt x="1145" y="33703"/>
                  </a:lnTo>
                  <a:lnTo>
                    <a:pt x="967" y="34117"/>
                  </a:lnTo>
                  <a:lnTo>
                    <a:pt x="809" y="34551"/>
                  </a:lnTo>
                  <a:lnTo>
                    <a:pt x="671" y="34965"/>
                  </a:lnTo>
                  <a:lnTo>
                    <a:pt x="553" y="35399"/>
                  </a:lnTo>
                  <a:lnTo>
                    <a:pt x="435" y="35853"/>
                  </a:lnTo>
                  <a:lnTo>
                    <a:pt x="336" y="36287"/>
                  </a:lnTo>
                  <a:lnTo>
                    <a:pt x="257" y="36740"/>
                  </a:lnTo>
                  <a:lnTo>
                    <a:pt x="178" y="37194"/>
                  </a:lnTo>
                  <a:lnTo>
                    <a:pt x="119" y="37647"/>
                  </a:lnTo>
                  <a:lnTo>
                    <a:pt x="99" y="38101"/>
                  </a:lnTo>
                  <a:lnTo>
                    <a:pt x="60" y="38574"/>
                  </a:lnTo>
                  <a:lnTo>
                    <a:pt x="60" y="39047"/>
                  </a:lnTo>
                  <a:lnTo>
                    <a:pt x="60" y="39521"/>
                  </a:lnTo>
                  <a:lnTo>
                    <a:pt x="99" y="39974"/>
                  </a:lnTo>
                  <a:lnTo>
                    <a:pt x="139" y="40448"/>
                  </a:lnTo>
                  <a:lnTo>
                    <a:pt x="178" y="40901"/>
                  </a:lnTo>
                  <a:lnTo>
                    <a:pt x="257" y="41374"/>
                  </a:lnTo>
                  <a:lnTo>
                    <a:pt x="336" y="41828"/>
                  </a:lnTo>
                  <a:lnTo>
                    <a:pt x="435" y="42282"/>
                  </a:lnTo>
                  <a:lnTo>
                    <a:pt x="553" y="42715"/>
                  </a:lnTo>
                  <a:lnTo>
                    <a:pt x="691" y="43149"/>
                  </a:lnTo>
                  <a:lnTo>
                    <a:pt x="829" y="43583"/>
                  </a:lnTo>
                  <a:lnTo>
                    <a:pt x="987" y="44017"/>
                  </a:lnTo>
                  <a:lnTo>
                    <a:pt x="1164" y="44431"/>
                  </a:lnTo>
                  <a:lnTo>
                    <a:pt x="1362" y="44845"/>
                  </a:lnTo>
                  <a:lnTo>
                    <a:pt x="1559" y="45259"/>
                  </a:lnTo>
                  <a:lnTo>
                    <a:pt x="1776" y="45654"/>
                  </a:lnTo>
                  <a:lnTo>
                    <a:pt x="1993" y="46048"/>
                  </a:lnTo>
                  <a:lnTo>
                    <a:pt x="2229" y="46443"/>
                  </a:lnTo>
                  <a:lnTo>
                    <a:pt x="2486" y="46817"/>
                  </a:lnTo>
                  <a:lnTo>
                    <a:pt x="2762" y="47192"/>
                  </a:lnTo>
                  <a:lnTo>
                    <a:pt x="3038" y="47547"/>
                  </a:lnTo>
                  <a:lnTo>
                    <a:pt x="3334" y="47902"/>
                  </a:lnTo>
                  <a:lnTo>
                    <a:pt x="3629" y="48237"/>
                  </a:lnTo>
                  <a:lnTo>
                    <a:pt x="3945" y="48572"/>
                  </a:lnTo>
                  <a:lnTo>
                    <a:pt x="4260" y="48888"/>
                  </a:lnTo>
                  <a:lnTo>
                    <a:pt x="4615" y="49203"/>
                  </a:lnTo>
                  <a:lnTo>
                    <a:pt x="4951" y="49499"/>
                  </a:lnTo>
                  <a:lnTo>
                    <a:pt x="5325" y="49795"/>
                  </a:lnTo>
                  <a:lnTo>
                    <a:pt x="5680" y="50071"/>
                  </a:lnTo>
                  <a:lnTo>
                    <a:pt x="6075" y="50328"/>
                  </a:lnTo>
                  <a:lnTo>
                    <a:pt x="6469" y="50584"/>
                  </a:lnTo>
                  <a:lnTo>
                    <a:pt x="6864" y="50840"/>
                  </a:lnTo>
                  <a:lnTo>
                    <a:pt x="7278" y="51057"/>
                  </a:lnTo>
                  <a:lnTo>
                    <a:pt x="6864" y="51294"/>
                  </a:lnTo>
                  <a:lnTo>
                    <a:pt x="6469" y="51531"/>
                  </a:lnTo>
                  <a:lnTo>
                    <a:pt x="6075" y="51787"/>
                  </a:lnTo>
                  <a:lnTo>
                    <a:pt x="5680" y="52063"/>
                  </a:lnTo>
                  <a:lnTo>
                    <a:pt x="5325" y="52339"/>
                  </a:lnTo>
                  <a:lnTo>
                    <a:pt x="4951" y="52615"/>
                  </a:lnTo>
                  <a:lnTo>
                    <a:pt x="4615" y="52931"/>
                  </a:lnTo>
                  <a:lnTo>
                    <a:pt x="4260" y="53226"/>
                  </a:lnTo>
                  <a:lnTo>
                    <a:pt x="3945" y="53562"/>
                  </a:lnTo>
                  <a:lnTo>
                    <a:pt x="3629" y="53877"/>
                  </a:lnTo>
                  <a:lnTo>
                    <a:pt x="3334" y="54232"/>
                  </a:lnTo>
                  <a:lnTo>
                    <a:pt x="3038" y="54567"/>
                  </a:lnTo>
                  <a:lnTo>
                    <a:pt x="2762" y="54942"/>
                  </a:lnTo>
                  <a:lnTo>
                    <a:pt x="2486" y="55297"/>
                  </a:lnTo>
                  <a:lnTo>
                    <a:pt x="2229" y="55692"/>
                  </a:lnTo>
                  <a:lnTo>
                    <a:pt x="1993" y="56066"/>
                  </a:lnTo>
                  <a:lnTo>
                    <a:pt x="1776" y="56461"/>
                  </a:lnTo>
                  <a:lnTo>
                    <a:pt x="1559" y="56855"/>
                  </a:lnTo>
                  <a:lnTo>
                    <a:pt x="1362" y="57269"/>
                  </a:lnTo>
                  <a:lnTo>
                    <a:pt x="1164" y="57683"/>
                  </a:lnTo>
                  <a:lnTo>
                    <a:pt x="987" y="58097"/>
                  </a:lnTo>
                  <a:lnTo>
                    <a:pt x="829" y="58531"/>
                  </a:lnTo>
                  <a:lnTo>
                    <a:pt x="691" y="58965"/>
                  </a:lnTo>
                  <a:lnTo>
                    <a:pt x="553" y="59399"/>
                  </a:lnTo>
                  <a:lnTo>
                    <a:pt x="435" y="59853"/>
                  </a:lnTo>
                  <a:lnTo>
                    <a:pt x="336" y="60306"/>
                  </a:lnTo>
                  <a:lnTo>
                    <a:pt x="257" y="60760"/>
                  </a:lnTo>
                  <a:lnTo>
                    <a:pt x="178" y="61213"/>
                  </a:lnTo>
                  <a:lnTo>
                    <a:pt x="139" y="61667"/>
                  </a:lnTo>
                  <a:lnTo>
                    <a:pt x="99" y="62140"/>
                  </a:lnTo>
                  <a:lnTo>
                    <a:pt x="60" y="62613"/>
                  </a:lnTo>
                  <a:lnTo>
                    <a:pt x="60" y="63087"/>
                  </a:lnTo>
                  <a:lnTo>
                    <a:pt x="80" y="63777"/>
                  </a:lnTo>
                  <a:lnTo>
                    <a:pt x="139" y="64467"/>
                  </a:lnTo>
                  <a:lnTo>
                    <a:pt x="218" y="65157"/>
                  </a:lnTo>
                  <a:lnTo>
                    <a:pt x="336" y="65828"/>
                  </a:lnTo>
                  <a:lnTo>
                    <a:pt x="494" y="66479"/>
                  </a:lnTo>
                  <a:lnTo>
                    <a:pt x="671" y="67129"/>
                  </a:lnTo>
                  <a:lnTo>
                    <a:pt x="888" y="67760"/>
                  </a:lnTo>
                  <a:lnTo>
                    <a:pt x="1125" y="68392"/>
                  </a:lnTo>
                  <a:lnTo>
                    <a:pt x="1401" y="68983"/>
                  </a:lnTo>
                  <a:lnTo>
                    <a:pt x="1697" y="69575"/>
                  </a:lnTo>
                  <a:lnTo>
                    <a:pt x="2032" y="70147"/>
                  </a:lnTo>
                  <a:lnTo>
                    <a:pt x="2387" y="70699"/>
                  </a:lnTo>
                  <a:lnTo>
                    <a:pt x="2762" y="71231"/>
                  </a:lnTo>
                  <a:lnTo>
                    <a:pt x="3176" y="71744"/>
                  </a:lnTo>
                  <a:lnTo>
                    <a:pt x="3610" y="72237"/>
                  </a:lnTo>
                  <a:lnTo>
                    <a:pt x="4063" y="72710"/>
                  </a:lnTo>
                  <a:lnTo>
                    <a:pt x="4537" y="73164"/>
                  </a:lnTo>
                  <a:lnTo>
                    <a:pt x="5030" y="73598"/>
                  </a:lnTo>
                  <a:lnTo>
                    <a:pt x="5542" y="73992"/>
                  </a:lnTo>
                  <a:lnTo>
                    <a:pt x="6075" y="74387"/>
                  </a:lnTo>
                  <a:lnTo>
                    <a:pt x="6627" y="74742"/>
                  </a:lnTo>
                  <a:lnTo>
                    <a:pt x="7199" y="75057"/>
                  </a:lnTo>
                  <a:lnTo>
                    <a:pt x="7790" y="75373"/>
                  </a:lnTo>
                  <a:lnTo>
                    <a:pt x="8382" y="75629"/>
                  </a:lnTo>
                  <a:lnTo>
                    <a:pt x="9013" y="75885"/>
                  </a:lnTo>
                  <a:lnTo>
                    <a:pt x="9644" y="76102"/>
                  </a:lnTo>
                  <a:lnTo>
                    <a:pt x="10275" y="76280"/>
                  </a:lnTo>
                  <a:lnTo>
                    <a:pt x="10946" y="76437"/>
                  </a:lnTo>
                  <a:lnTo>
                    <a:pt x="11616" y="76556"/>
                  </a:lnTo>
                  <a:lnTo>
                    <a:pt x="12287" y="76635"/>
                  </a:lnTo>
                  <a:lnTo>
                    <a:pt x="12977" y="76694"/>
                  </a:lnTo>
                  <a:lnTo>
                    <a:pt x="13687" y="76714"/>
                  </a:lnTo>
                  <a:lnTo>
                    <a:pt x="14377" y="76694"/>
                  </a:lnTo>
                  <a:lnTo>
                    <a:pt x="15067" y="76635"/>
                  </a:lnTo>
                  <a:lnTo>
                    <a:pt x="15758" y="76556"/>
                  </a:lnTo>
                  <a:lnTo>
                    <a:pt x="16428" y="76437"/>
                  </a:lnTo>
                  <a:lnTo>
                    <a:pt x="17079" y="76280"/>
                  </a:lnTo>
                  <a:lnTo>
                    <a:pt x="17730" y="76102"/>
                  </a:lnTo>
                  <a:lnTo>
                    <a:pt x="18361" y="75885"/>
                  </a:lnTo>
                  <a:lnTo>
                    <a:pt x="18972" y="75629"/>
                  </a:lnTo>
                  <a:lnTo>
                    <a:pt x="19583" y="75373"/>
                  </a:lnTo>
                  <a:lnTo>
                    <a:pt x="20175" y="75057"/>
                  </a:lnTo>
                  <a:lnTo>
                    <a:pt x="20747" y="74742"/>
                  </a:lnTo>
                  <a:lnTo>
                    <a:pt x="21299" y="74387"/>
                  </a:lnTo>
                  <a:lnTo>
                    <a:pt x="21831" y="73992"/>
                  </a:lnTo>
                  <a:lnTo>
                    <a:pt x="22344" y="73598"/>
                  </a:lnTo>
                  <a:lnTo>
                    <a:pt x="22837" y="73164"/>
                  </a:lnTo>
                  <a:lnTo>
                    <a:pt x="23310" y="72710"/>
                  </a:lnTo>
                  <a:lnTo>
                    <a:pt x="23764" y="72237"/>
                  </a:lnTo>
                  <a:lnTo>
                    <a:pt x="24198" y="71744"/>
                  </a:lnTo>
                  <a:lnTo>
                    <a:pt x="24592" y="71231"/>
                  </a:lnTo>
                  <a:lnTo>
                    <a:pt x="24987" y="70699"/>
                  </a:lnTo>
                  <a:lnTo>
                    <a:pt x="25342" y="70147"/>
                  </a:lnTo>
                  <a:lnTo>
                    <a:pt x="25657" y="69575"/>
                  </a:lnTo>
                  <a:lnTo>
                    <a:pt x="25953" y="68983"/>
                  </a:lnTo>
                  <a:lnTo>
                    <a:pt x="26229" y="68392"/>
                  </a:lnTo>
                  <a:lnTo>
                    <a:pt x="26485" y="67760"/>
                  </a:lnTo>
                  <a:lnTo>
                    <a:pt x="26702" y="67129"/>
                  </a:lnTo>
                  <a:lnTo>
                    <a:pt x="26880" y="66479"/>
                  </a:lnTo>
                  <a:lnTo>
                    <a:pt x="27038" y="65828"/>
                  </a:lnTo>
                  <a:lnTo>
                    <a:pt x="27156" y="65157"/>
                  </a:lnTo>
                  <a:lnTo>
                    <a:pt x="27235" y="64467"/>
                  </a:lnTo>
                  <a:lnTo>
                    <a:pt x="27294" y="63777"/>
                  </a:lnTo>
                  <a:lnTo>
                    <a:pt x="27314" y="63087"/>
                  </a:lnTo>
                  <a:lnTo>
                    <a:pt x="27294" y="62613"/>
                  </a:lnTo>
                  <a:lnTo>
                    <a:pt x="27274" y="62140"/>
                  </a:lnTo>
                  <a:lnTo>
                    <a:pt x="27235" y="61667"/>
                  </a:lnTo>
                  <a:lnTo>
                    <a:pt x="27176" y="61213"/>
                  </a:lnTo>
                  <a:lnTo>
                    <a:pt x="27116" y="60760"/>
                  </a:lnTo>
                  <a:lnTo>
                    <a:pt x="27018" y="60306"/>
                  </a:lnTo>
                  <a:lnTo>
                    <a:pt x="26919" y="59853"/>
                  </a:lnTo>
                  <a:lnTo>
                    <a:pt x="26801" y="59399"/>
                  </a:lnTo>
                  <a:lnTo>
                    <a:pt x="26683" y="58965"/>
                  </a:lnTo>
                  <a:lnTo>
                    <a:pt x="26525" y="58531"/>
                  </a:lnTo>
                  <a:lnTo>
                    <a:pt x="26367" y="58097"/>
                  </a:lnTo>
                  <a:lnTo>
                    <a:pt x="26190" y="57683"/>
                  </a:lnTo>
                  <a:lnTo>
                    <a:pt x="26012" y="57269"/>
                  </a:lnTo>
                  <a:lnTo>
                    <a:pt x="25815" y="56855"/>
                  </a:lnTo>
                  <a:lnTo>
                    <a:pt x="25598" y="56461"/>
                  </a:lnTo>
                  <a:lnTo>
                    <a:pt x="25361" y="56066"/>
                  </a:lnTo>
                  <a:lnTo>
                    <a:pt x="25125" y="55692"/>
                  </a:lnTo>
                  <a:lnTo>
                    <a:pt x="24868" y="55297"/>
                  </a:lnTo>
                  <a:lnTo>
                    <a:pt x="24612" y="54942"/>
                  </a:lnTo>
                  <a:lnTo>
                    <a:pt x="24336" y="54567"/>
                  </a:lnTo>
                  <a:lnTo>
                    <a:pt x="24040" y="54232"/>
                  </a:lnTo>
                  <a:lnTo>
                    <a:pt x="23744" y="53877"/>
                  </a:lnTo>
                  <a:lnTo>
                    <a:pt x="23429" y="53562"/>
                  </a:lnTo>
                  <a:lnTo>
                    <a:pt x="23094" y="53226"/>
                  </a:lnTo>
                  <a:lnTo>
                    <a:pt x="22758" y="52931"/>
                  </a:lnTo>
                  <a:lnTo>
                    <a:pt x="22403" y="52615"/>
                  </a:lnTo>
                  <a:lnTo>
                    <a:pt x="22048" y="52339"/>
                  </a:lnTo>
                  <a:lnTo>
                    <a:pt x="21674" y="52063"/>
                  </a:lnTo>
                  <a:lnTo>
                    <a:pt x="21299" y="51787"/>
                  </a:lnTo>
                  <a:lnTo>
                    <a:pt x="20905" y="51531"/>
                  </a:lnTo>
                  <a:lnTo>
                    <a:pt x="20510" y="51294"/>
                  </a:lnTo>
                  <a:lnTo>
                    <a:pt x="20096" y="51057"/>
                  </a:lnTo>
                  <a:lnTo>
                    <a:pt x="20510" y="50840"/>
                  </a:lnTo>
                  <a:lnTo>
                    <a:pt x="20905" y="50584"/>
                  </a:lnTo>
                  <a:lnTo>
                    <a:pt x="21299" y="50328"/>
                  </a:lnTo>
                  <a:lnTo>
                    <a:pt x="21674" y="50071"/>
                  </a:lnTo>
                  <a:lnTo>
                    <a:pt x="22048" y="49795"/>
                  </a:lnTo>
                  <a:lnTo>
                    <a:pt x="22403" y="49499"/>
                  </a:lnTo>
                  <a:lnTo>
                    <a:pt x="22758" y="49203"/>
                  </a:lnTo>
                  <a:lnTo>
                    <a:pt x="23094" y="48888"/>
                  </a:lnTo>
                  <a:lnTo>
                    <a:pt x="23429" y="48572"/>
                  </a:lnTo>
                  <a:lnTo>
                    <a:pt x="23744" y="48237"/>
                  </a:lnTo>
                  <a:lnTo>
                    <a:pt x="24040" y="47902"/>
                  </a:lnTo>
                  <a:lnTo>
                    <a:pt x="24336" y="47547"/>
                  </a:lnTo>
                  <a:lnTo>
                    <a:pt x="24612" y="47192"/>
                  </a:lnTo>
                  <a:lnTo>
                    <a:pt x="24868" y="46817"/>
                  </a:lnTo>
                  <a:lnTo>
                    <a:pt x="25125" y="46443"/>
                  </a:lnTo>
                  <a:lnTo>
                    <a:pt x="25361" y="46048"/>
                  </a:lnTo>
                  <a:lnTo>
                    <a:pt x="25598" y="45654"/>
                  </a:lnTo>
                  <a:lnTo>
                    <a:pt x="25815" y="45259"/>
                  </a:lnTo>
                  <a:lnTo>
                    <a:pt x="26012" y="44845"/>
                  </a:lnTo>
                  <a:lnTo>
                    <a:pt x="26190" y="44431"/>
                  </a:lnTo>
                  <a:lnTo>
                    <a:pt x="26367" y="44017"/>
                  </a:lnTo>
                  <a:lnTo>
                    <a:pt x="26525" y="43583"/>
                  </a:lnTo>
                  <a:lnTo>
                    <a:pt x="26683" y="43149"/>
                  </a:lnTo>
                  <a:lnTo>
                    <a:pt x="26801" y="42715"/>
                  </a:lnTo>
                  <a:lnTo>
                    <a:pt x="26919" y="42282"/>
                  </a:lnTo>
                  <a:lnTo>
                    <a:pt x="27018" y="41828"/>
                  </a:lnTo>
                  <a:lnTo>
                    <a:pt x="27116" y="41374"/>
                  </a:lnTo>
                  <a:lnTo>
                    <a:pt x="27176" y="40901"/>
                  </a:lnTo>
                  <a:lnTo>
                    <a:pt x="27235" y="40448"/>
                  </a:lnTo>
                  <a:lnTo>
                    <a:pt x="27274" y="39974"/>
                  </a:lnTo>
                  <a:lnTo>
                    <a:pt x="27294" y="39521"/>
                  </a:lnTo>
                  <a:lnTo>
                    <a:pt x="27314" y="39047"/>
                  </a:lnTo>
                  <a:lnTo>
                    <a:pt x="27294" y="38574"/>
                  </a:lnTo>
                  <a:lnTo>
                    <a:pt x="27274" y="38101"/>
                  </a:lnTo>
                  <a:lnTo>
                    <a:pt x="27235" y="37647"/>
                  </a:lnTo>
                  <a:lnTo>
                    <a:pt x="27176" y="37194"/>
                  </a:lnTo>
                  <a:lnTo>
                    <a:pt x="27116" y="36740"/>
                  </a:lnTo>
                  <a:lnTo>
                    <a:pt x="27038" y="36287"/>
                  </a:lnTo>
                  <a:lnTo>
                    <a:pt x="26939" y="35833"/>
                  </a:lnTo>
                  <a:lnTo>
                    <a:pt x="26821" y="35399"/>
                  </a:lnTo>
                  <a:lnTo>
                    <a:pt x="26683" y="34965"/>
                  </a:lnTo>
                  <a:lnTo>
                    <a:pt x="26545" y="34531"/>
                  </a:lnTo>
                  <a:lnTo>
                    <a:pt x="26387" y="34117"/>
                  </a:lnTo>
                  <a:lnTo>
                    <a:pt x="26229" y="33703"/>
                  </a:lnTo>
                  <a:lnTo>
                    <a:pt x="26032" y="33289"/>
                  </a:lnTo>
                  <a:lnTo>
                    <a:pt x="25854" y="32875"/>
                  </a:lnTo>
                  <a:lnTo>
                    <a:pt x="25637" y="32481"/>
                  </a:lnTo>
                  <a:lnTo>
                    <a:pt x="25421" y="32086"/>
                  </a:lnTo>
                  <a:lnTo>
                    <a:pt x="25184" y="31711"/>
                  </a:lnTo>
                  <a:lnTo>
                    <a:pt x="24928" y="31337"/>
                  </a:lnTo>
                  <a:lnTo>
                    <a:pt x="24671" y="30962"/>
                  </a:lnTo>
                  <a:lnTo>
                    <a:pt x="24395" y="30607"/>
                  </a:lnTo>
                  <a:lnTo>
                    <a:pt x="24119" y="30272"/>
                  </a:lnTo>
                  <a:lnTo>
                    <a:pt x="23823" y="29917"/>
                  </a:lnTo>
                  <a:lnTo>
                    <a:pt x="23508" y="29601"/>
                  </a:lnTo>
                  <a:lnTo>
                    <a:pt x="23192" y="29266"/>
                  </a:lnTo>
                  <a:lnTo>
                    <a:pt x="22857" y="28970"/>
                  </a:lnTo>
                  <a:lnTo>
                    <a:pt x="22522" y="28674"/>
                  </a:lnTo>
                  <a:lnTo>
                    <a:pt x="22167" y="28379"/>
                  </a:lnTo>
                  <a:lnTo>
                    <a:pt x="21812" y="28103"/>
                  </a:lnTo>
                  <a:lnTo>
                    <a:pt x="21437" y="27826"/>
                  </a:lnTo>
                  <a:lnTo>
                    <a:pt x="21043" y="27570"/>
                  </a:lnTo>
                  <a:lnTo>
                    <a:pt x="20648" y="27333"/>
                  </a:lnTo>
                  <a:lnTo>
                    <a:pt x="20254" y="27097"/>
                  </a:lnTo>
                  <a:lnTo>
                    <a:pt x="20490" y="26998"/>
                  </a:lnTo>
                  <a:lnTo>
                    <a:pt x="20747" y="26840"/>
                  </a:lnTo>
                  <a:lnTo>
                    <a:pt x="21023" y="26663"/>
                  </a:lnTo>
                  <a:lnTo>
                    <a:pt x="21299" y="26466"/>
                  </a:lnTo>
                  <a:lnTo>
                    <a:pt x="21871" y="25973"/>
                  </a:lnTo>
                  <a:lnTo>
                    <a:pt x="22443" y="25460"/>
                  </a:lnTo>
                  <a:lnTo>
                    <a:pt x="22955" y="24987"/>
                  </a:lnTo>
                  <a:lnTo>
                    <a:pt x="23370" y="24553"/>
                  </a:lnTo>
                  <a:lnTo>
                    <a:pt x="23764" y="24158"/>
                  </a:lnTo>
                  <a:lnTo>
                    <a:pt x="24178" y="23685"/>
                  </a:lnTo>
                  <a:lnTo>
                    <a:pt x="24553" y="23192"/>
                  </a:lnTo>
                  <a:lnTo>
                    <a:pt x="24928" y="22699"/>
                  </a:lnTo>
                  <a:lnTo>
                    <a:pt x="25263" y="22167"/>
                  </a:lnTo>
                  <a:lnTo>
                    <a:pt x="25578" y="21654"/>
                  </a:lnTo>
                  <a:lnTo>
                    <a:pt x="25854" y="21102"/>
                  </a:lnTo>
                  <a:lnTo>
                    <a:pt x="26130" y="20550"/>
                  </a:lnTo>
                  <a:lnTo>
                    <a:pt x="26367" y="19978"/>
                  </a:lnTo>
                  <a:lnTo>
                    <a:pt x="26584" y="19386"/>
                  </a:lnTo>
                  <a:lnTo>
                    <a:pt x="26762" y="18794"/>
                  </a:lnTo>
                  <a:lnTo>
                    <a:pt x="26919" y="18203"/>
                  </a:lnTo>
                  <a:lnTo>
                    <a:pt x="27038" y="17592"/>
                  </a:lnTo>
                  <a:lnTo>
                    <a:pt x="27136" y="16980"/>
                  </a:lnTo>
                  <a:lnTo>
                    <a:pt x="27215" y="16369"/>
                  </a:lnTo>
                  <a:lnTo>
                    <a:pt x="27294" y="15738"/>
                  </a:lnTo>
                  <a:lnTo>
                    <a:pt x="27333" y="15107"/>
                  </a:lnTo>
                  <a:lnTo>
                    <a:pt x="27353" y="14476"/>
                  </a:lnTo>
                  <a:lnTo>
                    <a:pt x="27373" y="13845"/>
                  </a:lnTo>
                  <a:lnTo>
                    <a:pt x="27373" y="12563"/>
                  </a:lnTo>
                  <a:lnTo>
                    <a:pt x="27333" y="11281"/>
                  </a:lnTo>
                  <a:lnTo>
                    <a:pt x="27294" y="9999"/>
                  </a:lnTo>
                  <a:lnTo>
                    <a:pt x="27255" y="8954"/>
                  </a:lnTo>
                  <a:lnTo>
                    <a:pt x="27215" y="7928"/>
                  </a:lnTo>
                  <a:lnTo>
                    <a:pt x="27195" y="7495"/>
                  </a:lnTo>
                  <a:lnTo>
                    <a:pt x="27116" y="7061"/>
                  </a:lnTo>
                  <a:lnTo>
                    <a:pt x="26998" y="6587"/>
                  </a:lnTo>
                  <a:lnTo>
                    <a:pt x="26860" y="6134"/>
                  </a:lnTo>
                  <a:lnTo>
                    <a:pt x="26702" y="5700"/>
                  </a:lnTo>
                  <a:lnTo>
                    <a:pt x="26525" y="5266"/>
                  </a:lnTo>
                  <a:lnTo>
                    <a:pt x="26347" y="4852"/>
                  </a:lnTo>
                  <a:lnTo>
                    <a:pt x="26150" y="4477"/>
                  </a:lnTo>
                  <a:lnTo>
                    <a:pt x="26032" y="4300"/>
                  </a:lnTo>
                  <a:lnTo>
                    <a:pt x="25914" y="4103"/>
                  </a:lnTo>
                  <a:lnTo>
                    <a:pt x="25775" y="3925"/>
                  </a:lnTo>
                  <a:lnTo>
                    <a:pt x="25618" y="3748"/>
                  </a:lnTo>
                  <a:lnTo>
                    <a:pt x="25440" y="3590"/>
                  </a:lnTo>
                  <a:lnTo>
                    <a:pt x="25282" y="3432"/>
                  </a:lnTo>
                  <a:lnTo>
                    <a:pt x="25085" y="3294"/>
                  </a:lnTo>
                  <a:lnTo>
                    <a:pt x="24888" y="3156"/>
                  </a:lnTo>
                  <a:lnTo>
                    <a:pt x="24691" y="3038"/>
                  </a:lnTo>
                  <a:lnTo>
                    <a:pt x="24474" y="2959"/>
                  </a:lnTo>
                  <a:lnTo>
                    <a:pt x="24257" y="2880"/>
                  </a:lnTo>
                  <a:lnTo>
                    <a:pt x="24040" y="2821"/>
                  </a:lnTo>
                  <a:lnTo>
                    <a:pt x="23803" y="2781"/>
                  </a:lnTo>
                  <a:lnTo>
                    <a:pt x="23567" y="2762"/>
                  </a:lnTo>
                  <a:lnTo>
                    <a:pt x="23330" y="2781"/>
                  </a:lnTo>
                  <a:lnTo>
                    <a:pt x="23094" y="2821"/>
                  </a:lnTo>
                  <a:lnTo>
                    <a:pt x="22916" y="2880"/>
                  </a:lnTo>
                  <a:lnTo>
                    <a:pt x="22739" y="2939"/>
                  </a:lnTo>
                  <a:lnTo>
                    <a:pt x="22561" y="3018"/>
                  </a:lnTo>
                  <a:lnTo>
                    <a:pt x="22403" y="3097"/>
                  </a:lnTo>
                  <a:lnTo>
                    <a:pt x="22246" y="3215"/>
                  </a:lnTo>
                  <a:lnTo>
                    <a:pt x="22088" y="3314"/>
                  </a:lnTo>
                  <a:lnTo>
                    <a:pt x="21812" y="3570"/>
                  </a:lnTo>
                  <a:lnTo>
                    <a:pt x="21555" y="3866"/>
                  </a:lnTo>
                  <a:lnTo>
                    <a:pt x="21299" y="4162"/>
                  </a:lnTo>
                  <a:lnTo>
                    <a:pt x="21062" y="4497"/>
                  </a:lnTo>
                  <a:lnTo>
                    <a:pt x="20845" y="4852"/>
                  </a:lnTo>
                  <a:lnTo>
                    <a:pt x="20707" y="4103"/>
                  </a:lnTo>
                  <a:lnTo>
                    <a:pt x="20609" y="3728"/>
                  </a:lnTo>
                  <a:lnTo>
                    <a:pt x="20510" y="3334"/>
                  </a:lnTo>
                  <a:lnTo>
                    <a:pt x="20392" y="2959"/>
                  </a:lnTo>
                  <a:lnTo>
                    <a:pt x="20254" y="2604"/>
                  </a:lnTo>
                  <a:lnTo>
                    <a:pt x="20076" y="2249"/>
                  </a:lnTo>
                  <a:lnTo>
                    <a:pt x="19879" y="1894"/>
                  </a:lnTo>
                  <a:lnTo>
                    <a:pt x="19761" y="1736"/>
                  </a:lnTo>
                  <a:lnTo>
                    <a:pt x="19642" y="1559"/>
                  </a:lnTo>
                  <a:lnTo>
                    <a:pt x="19504" y="1401"/>
                  </a:lnTo>
                  <a:lnTo>
                    <a:pt x="19347" y="1243"/>
                  </a:lnTo>
                  <a:lnTo>
                    <a:pt x="19189" y="1085"/>
                  </a:lnTo>
                  <a:lnTo>
                    <a:pt x="19011" y="947"/>
                  </a:lnTo>
                  <a:lnTo>
                    <a:pt x="18834" y="809"/>
                  </a:lnTo>
                  <a:lnTo>
                    <a:pt x="18637" y="691"/>
                  </a:lnTo>
                  <a:lnTo>
                    <a:pt x="18439" y="573"/>
                  </a:lnTo>
                  <a:lnTo>
                    <a:pt x="18242" y="494"/>
                  </a:lnTo>
                  <a:lnTo>
                    <a:pt x="18025" y="415"/>
                  </a:lnTo>
                  <a:lnTo>
                    <a:pt x="17828" y="356"/>
                  </a:lnTo>
                  <a:lnTo>
                    <a:pt x="17592" y="316"/>
                  </a:lnTo>
                  <a:lnTo>
                    <a:pt x="17375" y="297"/>
                  </a:lnTo>
                  <a:lnTo>
                    <a:pt x="17138" y="297"/>
                  </a:lnTo>
                  <a:lnTo>
                    <a:pt x="16921" y="316"/>
                  </a:lnTo>
                  <a:lnTo>
                    <a:pt x="16665" y="376"/>
                  </a:lnTo>
                  <a:lnTo>
                    <a:pt x="16428" y="435"/>
                  </a:lnTo>
                  <a:lnTo>
                    <a:pt x="16211" y="533"/>
                  </a:lnTo>
                  <a:lnTo>
                    <a:pt x="15994" y="652"/>
                  </a:lnTo>
                  <a:lnTo>
                    <a:pt x="15797" y="790"/>
                  </a:lnTo>
                  <a:lnTo>
                    <a:pt x="15619" y="947"/>
                  </a:lnTo>
                  <a:lnTo>
                    <a:pt x="15422" y="1105"/>
                  </a:lnTo>
                  <a:lnTo>
                    <a:pt x="15264" y="1302"/>
                  </a:lnTo>
                  <a:lnTo>
                    <a:pt x="15087" y="1480"/>
                  </a:lnTo>
                  <a:lnTo>
                    <a:pt x="14929" y="1697"/>
                  </a:lnTo>
                  <a:lnTo>
                    <a:pt x="14653" y="2131"/>
                  </a:lnTo>
                  <a:lnTo>
                    <a:pt x="14377" y="2604"/>
                  </a:lnTo>
                  <a:lnTo>
                    <a:pt x="14140" y="3097"/>
                  </a:lnTo>
                  <a:lnTo>
                    <a:pt x="14062" y="2762"/>
                  </a:lnTo>
                  <a:lnTo>
                    <a:pt x="13924" y="2426"/>
                  </a:lnTo>
                  <a:lnTo>
                    <a:pt x="13785" y="2111"/>
                  </a:lnTo>
                  <a:lnTo>
                    <a:pt x="13608" y="1815"/>
                  </a:lnTo>
                  <a:lnTo>
                    <a:pt x="13391" y="1539"/>
                  </a:lnTo>
                  <a:lnTo>
                    <a:pt x="13174" y="1283"/>
                  </a:lnTo>
                  <a:lnTo>
                    <a:pt x="12918" y="1046"/>
                  </a:lnTo>
                  <a:lnTo>
                    <a:pt x="12661" y="809"/>
                  </a:lnTo>
                  <a:lnTo>
                    <a:pt x="12366" y="612"/>
                  </a:lnTo>
                  <a:lnTo>
                    <a:pt x="12070" y="454"/>
                  </a:lnTo>
                  <a:lnTo>
                    <a:pt x="11754" y="297"/>
                  </a:lnTo>
                  <a:lnTo>
                    <a:pt x="11419" y="178"/>
                  </a:lnTo>
                  <a:lnTo>
                    <a:pt x="11103" y="99"/>
                  </a:lnTo>
                  <a:lnTo>
                    <a:pt x="10749" y="40"/>
                  </a:lnTo>
                  <a:lnTo>
                    <a:pt x="104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0"/>
            <p:cNvSpPr/>
            <p:nvPr/>
          </p:nvSpPr>
          <p:spPr>
            <a:xfrm>
              <a:off x="16637879" y="-2665663"/>
              <a:ext cx="273678" cy="656719"/>
            </a:xfrm>
            <a:custGeom>
              <a:avLst/>
              <a:gdLst/>
              <a:ahLst/>
              <a:cxnLst/>
              <a:rect l="l" t="t" r="r" b="b"/>
              <a:pathLst>
                <a:path w="5523" h="13253" extrusionOk="0">
                  <a:moveTo>
                    <a:pt x="5089" y="0"/>
                  </a:moveTo>
                  <a:lnTo>
                    <a:pt x="4852" y="59"/>
                  </a:lnTo>
                  <a:lnTo>
                    <a:pt x="4970" y="513"/>
                  </a:lnTo>
                  <a:lnTo>
                    <a:pt x="5069" y="966"/>
                  </a:lnTo>
                  <a:lnTo>
                    <a:pt x="5128" y="1420"/>
                  </a:lnTo>
                  <a:lnTo>
                    <a:pt x="5187" y="1873"/>
                  </a:lnTo>
                  <a:lnTo>
                    <a:pt x="5227" y="2327"/>
                  </a:lnTo>
                  <a:lnTo>
                    <a:pt x="5247" y="2781"/>
                  </a:lnTo>
                  <a:lnTo>
                    <a:pt x="5247" y="3254"/>
                  </a:lnTo>
                  <a:lnTo>
                    <a:pt x="5247" y="3707"/>
                  </a:lnTo>
                  <a:lnTo>
                    <a:pt x="5207" y="4161"/>
                  </a:lnTo>
                  <a:lnTo>
                    <a:pt x="5148" y="4634"/>
                  </a:lnTo>
                  <a:lnTo>
                    <a:pt x="5089" y="5088"/>
                  </a:lnTo>
                  <a:lnTo>
                    <a:pt x="4990" y="5541"/>
                  </a:lnTo>
                  <a:lnTo>
                    <a:pt x="4892" y="5995"/>
                  </a:lnTo>
                  <a:lnTo>
                    <a:pt x="4773" y="6429"/>
                  </a:lnTo>
                  <a:lnTo>
                    <a:pt x="4635" y="6882"/>
                  </a:lnTo>
                  <a:lnTo>
                    <a:pt x="4477" y="7316"/>
                  </a:lnTo>
                  <a:lnTo>
                    <a:pt x="4300" y="7750"/>
                  </a:lnTo>
                  <a:lnTo>
                    <a:pt x="4122" y="8164"/>
                  </a:lnTo>
                  <a:lnTo>
                    <a:pt x="3925" y="8598"/>
                  </a:lnTo>
                  <a:lnTo>
                    <a:pt x="3708" y="8993"/>
                  </a:lnTo>
                  <a:lnTo>
                    <a:pt x="3472" y="9407"/>
                  </a:lnTo>
                  <a:lnTo>
                    <a:pt x="3215" y="9801"/>
                  </a:lnTo>
                  <a:lnTo>
                    <a:pt x="2959" y="10176"/>
                  </a:lnTo>
                  <a:lnTo>
                    <a:pt x="2683" y="10550"/>
                  </a:lnTo>
                  <a:lnTo>
                    <a:pt x="2387" y="10905"/>
                  </a:lnTo>
                  <a:lnTo>
                    <a:pt x="2091" y="11241"/>
                  </a:lnTo>
                  <a:lnTo>
                    <a:pt x="1776" y="11576"/>
                  </a:lnTo>
                  <a:lnTo>
                    <a:pt x="1441" y="11891"/>
                  </a:lnTo>
                  <a:lnTo>
                    <a:pt x="1105" y="12207"/>
                  </a:lnTo>
                  <a:lnTo>
                    <a:pt x="750" y="12503"/>
                  </a:lnTo>
                  <a:lnTo>
                    <a:pt x="376" y="12779"/>
                  </a:lnTo>
                  <a:lnTo>
                    <a:pt x="1" y="13035"/>
                  </a:lnTo>
                  <a:lnTo>
                    <a:pt x="139" y="13252"/>
                  </a:lnTo>
                  <a:lnTo>
                    <a:pt x="533" y="12976"/>
                  </a:lnTo>
                  <a:lnTo>
                    <a:pt x="908" y="12700"/>
                  </a:lnTo>
                  <a:lnTo>
                    <a:pt x="1263" y="12404"/>
                  </a:lnTo>
                  <a:lnTo>
                    <a:pt x="1618" y="12089"/>
                  </a:lnTo>
                  <a:lnTo>
                    <a:pt x="1953" y="11773"/>
                  </a:lnTo>
                  <a:lnTo>
                    <a:pt x="2269" y="11418"/>
                  </a:lnTo>
                  <a:lnTo>
                    <a:pt x="2584" y="11063"/>
                  </a:lnTo>
                  <a:lnTo>
                    <a:pt x="2880" y="10708"/>
                  </a:lnTo>
                  <a:lnTo>
                    <a:pt x="3156" y="10334"/>
                  </a:lnTo>
                  <a:lnTo>
                    <a:pt x="3432" y="9939"/>
                  </a:lnTo>
                  <a:lnTo>
                    <a:pt x="3689" y="9545"/>
                  </a:lnTo>
                  <a:lnTo>
                    <a:pt x="3925" y="9131"/>
                  </a:lnTo>
                  <a:lnTo>
                    <a:pt x="4142" y="8716"/>
                  </a:lnTo>
                  <a:lnTo>
                    <a:pt x="4359" y="8283"/>
                  </a:lnTo>
                  <a:lnTo>
                    <a:pt x="4537" y="7849"/>
                  </a:lnTo>
                  <a:lnTo>
                    <a:pt x="4714" y="7415"/>
                  </a:lnTo>
                  <a:lnTo>
                    <a:pt x="4872" y="6961"/>
                  </a:lnTo>
                  <a:lnTo>
                    <a:pt x="5010" y="6508"/>
                  </a:lnTo>
                  <a:lnTo>
                    <a:pt x="5148" y="6054"/>
                  </a:lnTo>
                  <a:lnTo>
                    <a:pt x="5247" y="5581"/>
                  </a:lnTo>
                  <a:lnTo>
                    <a:pt x="5345" y="5127"/>
                  </a:lnTo>
                  <a:lnTo>
                    <a:pt x="5404" y="4654"/>
                  </a:lnTo>
                  <a:lnTo>
                    <a:pt x="5463" y="4181"/>
                  </a:lnTo>
                  <a:lnTo>
                    <a:pt x="5503" y="3727"/>
                  </a:lnTo>
                  <a:lnTo>
                    <a:pt x="5523" y="3254"/>
                  </a:lnTo>
                  <a:lnTo>
                    <a:pt x="5503" y="2781"/>
                  </a:lnTo>
                  <a:lnTo>
                    <a:pt x="5483" y="2307"/>
                  </a:lnTo>
                  <a:lnTo>
                    <a:pt x="5444" y="1834"/>
                  </a:lnTo>
                  <a:lnTo>
                    <a:pt x="5385" y="1380"/>
                  </a:lnTo>
                  <a:lnTo>
                    <a:pt x="5306" y="907"/>
                  </a:lnTo>
                  <a:lnTo>
                    <a:pt x="5207" y="454"/>
                  </a:lnTo>
                  <a:lnTo>
                    <a:pt x="508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0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extrusionOk="0">
                  <a:moveTo>
                    <a:pt x="0" y="1"/>
                  </a:moveTo>
                  <a:lnTo>
                    <a:pt x="1676" y="297"/>
                  </a:ln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9A1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0"/>
            <p:cNvSpPr/>
            <p:nvPr/>
          </p:nvSpPr>
          <p:spPr>
            <a:xfrm>
              <a:off x="16556811" y="-3070261"/>
              <a:ext cx="83100" cy="14717"/>
            </a:xfrm>
            <a:custGeom>
              <a:avLst/>
              <a:gdLst/>
              <a:ahLst/>
              <a:cxnLst/>
              <a:rect l="l" t="t" r="r" b="b"/>
              <a:pathLst>
                <a:path w="1677" h="297" fill="none" extrusionOk="0">
                  <a:moveTo>
                    <a:pt x="1676" y="297"/>
                  </a:moveTo>
                  <a:lnTo>
                    <a:pt x="1676" y="297"/>
                  </a:lnTo>
                  <a:lnTo>
                    <a:pt x="1262" y="178"/>
                  </a:lnTo>
                  <a:lnTo>
                    <a:pt x="848" y="80"/>
                  </a:lnTo>
                  <a:lnTo>
                    <a:pt x="434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0"/>
            <p:cNvSpPr/>
            <p:nvPr/>
          </p:nvSpPr>
          <p:spPr>
            <a:xfrm>
              <a:off x="16556811" y="-3077099"/>
              <a:ext cx="85032" cy="27403"/>
            </a:xfrm>
            <a:custGeom>
              <a:avLst/>
              <a:gdLst/>
              <a:ahLst/>
              <a:cxnLst/>
              <a:rect l="l" t="t" r="r" b="b"/>
              <a:pathLst>
                <a:path w="1716" h="553" extrusionOk="0">
                  <a:moveTo>
                    <a:pt x="0" y="1"/>
                  </a:moveTo>
                  <a:lnTo>
                    <a:pt x="0" y="257"/>
                  </a:lnTo>
                  <a:lnTo>
                    <a:pt x="414" y="296"/>
                  </a:lnTo>
                  <a:lnTo>
                    <a:pt x="828" y="356"/>
                  </a:lnTo>
                  <a:lnTo>
                    <a:pt x="1243" y="435"/>
                  </a:lnTo>
                  <a:lnTo>
                    <a:pt x="1637" y="553"/>
                  </a:lnTo>
                  <a:lnTo>
                    <a:pt x="1716" y="296"/>
                  </a:lnTo>
                  <a:lnTo>
                    <a:pt x="1302" y="178"/>
                  </a:lnTo>
                  <a:lnTo>
                    <a:pt x="868" y="99"/>
                  </a:lnTo>
                  <a:lnTo>
                    <a:pt x="43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0"/>
            <p:cNvSpPr/>
            <p:nvPr/>
          </p:nvSpPr>
          <p:spPr>
            <a:xfrm>
              <a:off x="16034972" y="-4296640"/>
              <a:ext cx="244343" cy="54756"/>
            </a:xfrm>
            <a:custGeom>
              <a:avLst/>
              <a:gdLst/>
              <a:ahLst/>
              <a:cxnLst/>
              <a:rect l="l" t="t" r="r" b="b"/>
              <a:pathLst>
                <a:path w="4931" h="1105" extrusionOk="0">
                  <a:moveTo>
                    <a:pt x="3668" y="1"/>
                  </a:moveTo>
                  <a:lnTo>
                    <a:pt x="3353" y="20"/>
                  </a:lnTo>
                  <a:lnTo>
                    <a:pt x="3037" y="20"/>
                  </a:lnTo>
                  <a:lnTo>
                    <a:pt x="2722" y="60"/>
                  </a:lnTo>
                  <a:lnTo>
                    <a:pt x="2406" y="99"/>
                  </a:lnTo>
                  <a:lnTo>
                    <a:pt x="2091" y="158"/>
                  </a:lnTo>
                  <a:lnTo>
                    <a:pt x="1775" y="217"/>
                  </a:lnTo>
                  <a:lnTo>
                    <a:pt x="1479" y="296"/>
                  </a:lnTo>
                  <a:lnTo>
                    <a:pt x="1164" y="395"/>
                  </a:lnTo>
                  <a:lnTo>
                    <a:pt x="868" y="494"/>
                  </a:lnTo>
                  <a:lnTo>
                    <a:pt x="572" y="612"/>
                  </a:lnTo>
                  <a:lnTo>
                    <a:pt x="276" y="730"/>
                  </a:lnTo>
                  <a:lnTo>
                    <a:pt x="0" y="868"/>
                  </a:lnTo>
                  <a:lnTo>
                    <a:pt x="119" y="1105"/>
                  </a:lnTo>
                  <a:lnTo>
                    <a:pt x="395" y="967"/>
                  </a:lnTo>
                  <a:lnTo>
                    <a:pt x="671" y="848"/>
                  </a:lnTo>
                  <a:lnTo>
                    <a:pt x="947" y="730"/>
                  </a:lnTo>
                  <a:lnTo>
                    <a:pt x="1243" y="632"/>
                  </a:lnTo>
                  <a:lnTo>
                    <a:pt x="1539" y="553"/>
                  </a:lnTo>
                  <a:lnTo>
                    <a:pt x="1834" y="474"/>
                  </a:lnTo>
                  <a:lnTo>
                    <a:pt x="2150" y="415"/>
                  </a:lnTo>
                  <a:lnTo>
                    <a:pt x="2446" y="355"/>
                  </a:lnTo>
                  <a:lnTo>
                    <a:pt x="2742" y="316"/>
                  </a:lnTo>
                  <a:lnTo>
                    <a:pt x="3057" y="277"/>
                  </a:lnTo>
                  <a:lnTo>
                    <a:pt x="3353" y="277"/>
                  </a:lnTo>
                  <a:lnTo>
                    <a:pt x="3668" y="257"/>
                  </a:lnTo>
                  <a:lnTo>
                    <a:pt x="3984" y="277"/>
                  </a:lnTo>
                  <a:lnTo>
                    <a:pt x="4280" y="296"/>
                  </a:lnTo>
                  <a:lnTo>
                    <a:pt x="4595" y="336"/>
                  </a:lnTo>
                  <a:lnTo>
                    <a:pt x="4891" y="375"/>
                  </a:lnTo>
                  <a:lnTo>
                    <a:pt x="4931" y="119"/>
                  </a:lnTo>
                  <a:lnTo>
                    <a:pt x="4615" y="79"/>
                  </a:lnTo>
                  <a:lnTo>
                    <a:pt x="4299" y="40"/>
                  </a:lnTo>
                  <a:lnTo>
                    <a:pt x="3984" y="20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60"/>
            <p:cNvSpPr/>
            <p:nvPr/>
          </p:nvSpPr>
          <p:spPr>
            <a:xfrm>
              <a:off x="16761017" y="-4732456"/>
              <a:ext cx="96776" cy="189588"/>
            </a:xfrm>
            <a:custGeom>
              <a:avLst/>
              <a:gdLst/>
              <a:ahLst/>
              <a:cxnLst/>
              <a:rect l="l" t="t" r="r" b="b"/>
              <a:pathLst>
                <a:path w="1953" h="3826" extrusionOk="0">
                  <a:moveTo>
                    <a:pt x="1697" y="0"/>
                  </a:moveTo>
                  <a:lnTo>
                    <a:pt x="1697" y="257"/>
                  </a:lnTo>
                  <a:lnTo>
                    <a:pt x="1657" y="513"/>
                  </a:lnTo>
                  <a:lnTo>
                    <a:pt x="1618" y="769"/>
                  </a:lnTo>
                  <a:lnTo>
                    <a:pt x="1578" y="1026"/>
                  </a:lnTo>
                  <a:lnTo>
                    <a:pt x="1499" y="1262"/>
                  </a:lnTo>
                  <a:lnTo>
                    <a:pt x="1421" y="1519"/>
                  </a:lnTo>
                  <a:lnTo>
                    <a:pt x="1342" y="1755"/>
                  </a:lnTo>
                  <a:lnTo>
                    <a:pt x="1243" y="1992"/>
                  </a:lnTo>
                  <a:lnTo>
                    <a:pt x="1125" y="2229"/>
                  </a:lnTo>
                  <a:lnTo>
                    <a:pt x="987" y="2446"/>
                  </a:lnTo>
                  <a:lnTo>
                    <a:pt x="849" y="2682"/>
                  </a:lnTo>
                  <a:lnTo>
                    <a:pt x="711" y="2879"/>
                  </a:lnTo>
                  <a:lnTo>
                    <a:pt x="553" y="3096"/>
                  </a:lnTo>
                  <a:lnTo>
                    <a:pt x="375" y="3274"/>
                  </a:lnTo>
                  <a:lnTo>
                    <a:pt x="198" y="3471"/>
                  </a:lnTo>
                  <a:lnTo>
                    <a:pt x="1" y="3648"/>
                  </a:lnTo>
                  <a:lnTo>
                    <a:pt x="178" y="3826"/>
                  </a:lnTo>
                  <a:lnTo>
                    <a:pt x="375" y="3648"/>
                  </a:lnTo>
                  <a:lnTo>
                    <a:pt x="553" y="3451"/>
                  </a:lnTo>
                  <a:lnTo>
                    <a:pt x="750" y="3254"/>
                  </a:lnTo>
                  <a:lnTo>
                    <a:pt x="908" y="3037"/>
                  </a:lnTo>
                  <a:lnTo>
                    <a:pt x="1066" y="2820"/>
                  </a:lnTo>
                  <a:lnTo>
                    <a:pt x="1223" y="2584"/>
                  </a:lnTo>
                  <a:lnTo>
                    <a:pt x="1342" y="2347"/>
                  </a:lnTo>
                  <a:lnTo>
                    <a:pt x="1480" y="2110"/>
                  </a:lnTo>
                  <a:lnTo>
                    <a:pt x="1578" y="1854"/>
                  </a:lnTo>
                  <a:lnTo>
                    <a:pt x="1677" y="1598"/>
                  </a:lnTo>
                  <a:lnTo>
                    <a:pt x="1756" y="1341"/>
                  </a:lnTo>
                  <a:lnTo>
                    <a:pt x="1835" y="1085"/>
                  </a:lnTo>
                  <a:lnTo>
                    <a:pt x="1874" y="809"/>
                  </a:lnTo>
                  <a:lnTo>
                    <a:pt x="1914" y="552"/>
                  </a:lnTo>
                  <a:lnTo>
                    <a:pt x="1953" y="276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60"/>
            <p:cNvSpPr/>
            <p:nvPr/>
          </p:nvSpPr>
          <p:spPr>
            <a:xfrm>
              <a:off x="15873727" y="-2122367"/>
              <a:ext cx="142711" cy="134931"/>
            </a:xfrm>
            <a:custGeom>
              <a:avLst/>
              <a:gdLst/>
              <a:ahLst/>
              <a:cxnLst/>
              <a:rect l="l" t="t" r="r" b="b"/>
              <a:pathLst>
                <a:path w="2880" h="2723" extrusionOk="0">
                  <a:moveTo>
                    <a:pt x="217" y="1"/>
                  </a:moveTo>
                  <a:lnTo>
                    <a:pt x="1" y="158"/>
                  </a:lnTo>
                  <a:lnTo>
                    <a:pt x="277" y="533"/>
                  </a:lnTo>
                  <a:lnTo>
                    <a:pt x="592" y="908"/>
                  </a:lnTo>
                  <a:lnTo>
                    <a:pt x="908" y="1263"/>
                  </a:lnTo>
                  <a:lnTo>
                    <a:pt x="1243" y="1578"/>
                  </a:lnTo>
                  <a:lnTo>
                    <a:pt x="1598" y="1894"/>
                  </a:lnTo>
                  <a:lnTo>
                    <a:pt x="1973" y="2190"/>
                  </a:lnTo>
                  <a:lnTo>
                    <a:pt x="2347" y="2466"/>
                  </a:lnTo>
                  <a:lnTo>
                    <a:pt x="2761" y="2722"/>
                  </a:lnTo>
                  <a:lnTo>
                    <a:pt x="2880" y="2505"/>
                  </a:lnTo>
                  <a:lnTo>
                    <a:pt x="2505" y="2268"/>
                  </a:lnTo>
                  <a:lnTo>
                    <a:pt x="2130" y="1992"/>
                  </a:lnTo>
                  <a:lnTo>
                    <a:pt x="1756" y="1697"/>
                  </a:lnTo>
                  <a:lnTo>
                    <a:pt x="1420" y="1401"/>
                  </a:lnTo>
                  <a:lnTo>
                    <a:pt x="1085" y="1066"/>
                  </a:lnTo>
                  <a:lnTo>
                    <a:pt x="770" y="730"/>
                  </a:lnTo>
                  <a:lnTo>
                    <a:pt x="494" y="375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60"/>
            <p:cNvSpPr/>
            <p:nvPr/>
          </p:nvSpPr>
          <p:spPr>
            <a:xfrm>
              <a:off x="16851897" y="-3908692"/>
              <a:ext cx="70414" cy="323528"/>
            </a:xfrm>
            <a:custGeom>
              <a:avLst/>
              <a:gdLst/>
              <a:ahLst/>
              <a:cxnLst/>
              <a:rect l="l" t="t" r="r" b="b"/>
              <a:pathLst>
                <a:path w="1421" h="6529" extrusionOk="0">
                  <a:moveTo>
                    <a:pt x="218" y="1"/>
                  </a:moveTo>
                  <a:lnTo>
                    <a:pt x="1" y="119"/>
                  </a:lnTo>
                  <a:lnTo>
                    <a:pt x="178" y="474"/>
                  </a:lnTo>
                  <a:lnTo>
                    <a:pt x="356" y="849"/>
                  </a:lnTo>
                  <a:lnTo>
                    <a:pt x="513" y="1223"/>
                  </a:lnTo>
                  <a:lnTo>
                    <a:pt x="651" y="1618"/>
                  </a:lnTo>
                  <a:lnTo>
                    <a:pt x="790" y="2012"/>
                  </a:lnTo>
                  <a:lnTo>
                    <a:pt x="888" y="2406"/>
                  </a:lnTo>
                  <a:lnTo>
                    <a:pt x="987" y="2801"/>
                  </a:lnTo>
                  <a:lnTo>
                    <a:pt x="1046" y="3215"/>
                  </a:lnTo>
                  <a:lnTo>
                    <a:pt x="1105" y="3609"/>
                  </a:lnTo>
                  <a:lnTo>
                    <a:pt x="1144" y="4024"/>
                  </a:lnTo>
                  <a:lnTo>
                    <a:pt x="1164" y="4438"/>
                  </a:lnTo>
                  <a:lnTo>
                    <a:pt x="1144" y="4852"/>
                  </a:lnTo>
                  <a:lnTo>
                    <a:pt x="1125" y="5246"/>
                  </a:lnTo>
                  <a:lnTo>
                    <a:pt x="1085" y="5660"/>
                  </a:lnTo>
                  <a:lnTo>
                    <a:pt x="1046" y="6074"/>
                  </a:lnTo>
                  <a:lnTo>
                    <a:pt x="967" y="6469"/>
                  </a:lnTo>
                  <a:lnTo>
                    <a:pt x="1204" y="6528"/>
                  </a:lnTo>
                  <a:lnTo>
                    <a:pt x="1283" y="6114"/>
                  </a:lnTo>
                  <a:lnTo>
                    <a:pt x="1342" y="5700"/>
                  </a:lnTo>
                  <a:lnTo>
                    <a:pt x="1401" y="5266"/>
                  </a:lnTo>
                  <a:lnTo>
                    <a:pt x="1421" y="4852"/>
                  </a:lnTo>
                  <a:lnTo>
                    <a:pt x="1421" y="4438"/>
                  </a:lnTo>
                  <a:lnTo>
                    <a:pt x="1401" y="4004"/>
                  </a:lnTo>
                  <a:lnTo>
                    <a:pt x="1361" y="3590"/>
                  </a:lnTo>
                  <a:lnTo>
                    <a:pt x="1302" y="3176"/>
                  </a:lnTo>
                  <a:lnTo>
                    <a:pt x="1243" y="2742"/>
                  </a:lnTo>
                  <a:lnTo>
                    <a:pt x="1144" y="2347"/>
                  </a:lnTo>
                  <a:lnTo>
                    <a:pt x="1026" y="1933"/>
                  </a:lnTo>
                  <a:lnTo>
                    <a:pt x="908" y="1519"/>
                  </a:lnTo>
                  <a:lnTo>
                    <a:pt x="750" y="1125"/>
                  </a:lnTo>
                  <a:lnTo>
                    <a:pt x="592" y="750"/>
                  </a:lnTo>
                  <a:lnTo>
                    <a:pt x="415" y="356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60"/>
            <p:cNvSpPr/>
            <p:nvPr/>
          </p:nvSpPr>
          <p:spPr>
            <a:xfrm>
              <a:off x="16831382" y="-3472876"/>
              <a:ext cx="50890" cy="125170"/>
            </a:xfrm>
            <a:custGeom>
              <a:avLst/>
              <a:gdLst/>
              <a:ahLst/>
              <a:cxnLst/>
              <a:rect l="l" t="t" r="r" b="b"/>
              <a:pathLst>
                <a:path w="1027" h="2526" extrusionOk="0">
                  <a:moveTo>
                    <a:pt x="770" y="1"/>
                  </a:moveTo>
                  <a:lnTo>
                    <a:pt x="710" y="316"/>
                  </a:lnTo>
                  <a:lnTo>
                    <a:pt x="651" y="612"/>
                  </a:lnTo>
                  <a:lnTo>
                    <a:pt x="572" y="928"/>
                  </a:lnTo>
                  <a:lnTo>
                    <a:pt x="474" y="1243"/>
                  </a:lnTo>
                  <a:lnTo>
                    <a:pt x="375" y="1539"/>
                  </a:lnTo>
                  <a:lnTo>
                    <a:pt x="257" y="1835"/>
                  </a:lnTo>
                  <a:lnTo>
                    <a:pt x="139" y="2131"/>
                  </a:lnTo>
                  <a:lnTo>
                    <a:pt x="1" y="2407"/>
                  </a:lnTo>
                  <a:lnTo>
                    <a:pt x="217" y="2525"/>
                  </a:lnTo>
                  <a:lnTo>
                    <a:pt x="375" y="2229"/>
                  </a:lnTo>
                  <a:lnTo>
                    <a:pt x="494" y="1933"/>
                  </a:lnTo>
                  <a:lnTo>
                    <a:pt x="612" y="1618"/>
                  </a:lnTo>
                  <a:lnTo>
                    <a:pt x="730" y="1322"/>
                  </a:lnTo>
                  <a:lnTo>
                    <a:pt x="829" y="1007"/>
                  </a:lnTo>
                  <a:lnTo>
                    <a:pt x="908" y="671"/>
                  </a:lnTo>
                  <a:lnTo>
                    <a:pt x="967" y="356"/>
                  </a:lnTo>
                  <a:lnTo>
                    <a:pt x="1026" y="21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60"/>
            <p:cNvSpPr/>
            <p:nvPr/>
          </p:nvSpPr>
          <p:spPr>
            <a:xfrm>
              <a:off x="16453196" y="-4280040"/>
              <a:ext cx="64567" cy="27403"/>
            </a:xfrm>
            <a:custGeom>
              <a:avLst/>
              <a:gdLst/>
              <a:ahLst/>
              <a:cxnLst/>
              <a:rect l="l" t="t" r="r" b="b"/>
              <a:pathLst>
                <a:path w="1303" h="553" extrusionOk="0">
                  <a:moveTo>
                    <a:pt x="80" y="1"/>
                  </a:moveTo>
                  <a:lnTo>
                    <a:pt x="1" y="257"/>
                  </a:lnTo>
                  <a:lnTo>
                    <a:pt x="1243" y="553"/>
                  </a:lnTo>
                  <a:lnTo>
                    <a:pt x="1302" y="31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60"/>
            <p:cNvSpPr/>
            <p:nvPr/>
          </p:nvSpPr>
          <p:spPr>
            <a:xfrm>
              <a:off x="15793601" y="-5041268"/>
              <a:ext cx="45985" cy="242411"/>
            </a:xfrm>
            <a:custGeom>
              <a:avLst/>
              <a:gdLst/>
              <a:ahLst/>
              <a:cxnLst/>
              <a:rect l="l" t="t" r="r" b="b"/>
              <a:pathLst>
                <a:path w="928" h="4892" extrusionOk="0">
                  <a:moveTo>
                    <a:pt x="691" y="0"/>
                  </a:moveTo>
                  <a:lnTo>
                    <a:pt x="553" y="277"/>
                  </a:lnTo>
                  <a:lnTo>
                    <a:pt x="434" y="572"/>
                  </a:lnTo>
                  <a:lnTo>
                    <a:pt x="316" y="868"/>
                  </a:lnTo>
                  <a:lnTo>
                    <a:pt x="217" y="1164"/>
                  </a:lnTo>
                  <a:lnTo>
                    <a:pt x="139" y="1480"/>
                  </a:lnTo>
                  <a:lnTo>
                    <a:pt x="79" y="1775"/>
                  </a:lnTo>
                  <a:lnTo>
                    <a:pt x="40" y="2091"/>
                  </a:lnTo>
                  <a:lnTo>
                    <a:pt x="0" y="2406"/>
                  </a:lnTo>
                  <a:lnTo>
                    <a:pt x="0" y="2722"/>
                  </a:lnTo>
                  <a:lnTo>
                    <a:pt x="0" y="3037"/>
                  </a:lnTo>
                  <a:lnTo>
                    <a:pt x="0" y="3353"/>
                  </a:lnTo>
                  <a:lnTo>
                    <a:pt x="40" y="3668"/>
                  </a:lnTo>
                  <a:lnTo>
                    <a:pt x="99" y="3984"/>
                  </a:lnTo>
                  <a:lnTo>
                    <a:pt x="158" y="4300"/>
                  </a:lnTo>
                  <a:lnTo>
                    <a:pt x="237" y="4595"/>
                  </a:lnTo>
                  <a:lnTo>
                    <a:pt x="336" y="4891"/>
                  </a:lnTo>
                  <a:lnTo>
                    <a:pt x="572" y="4812"/>
                  </a:lnTo>
                  <a:lnTo>
                    <a:pt x="493" y="4516"/>
                  </a:lnTo>
                  <a:lnTo>
                    <a:pt x="415" y="4240"/>
                  </a:lnTo>
                  <a:lnTo>
                    <a:pt x="336" y="3945"/>
                  </a:lnTo>
                  <a:lnTo>
                    <a:pt x="296" y="3629"/>
                  </a:lnTo>
                  <a:lnTo>
                    <a:pt x="257" y="3333"/>
                  </a:lnTo>
                  <a:lnTo>
                    <a:pt x="257" y="3037"/>
                  </a:lnTo>
                  <a:lnTo>
                    <a:pt x="257" y="2722"/>
                  </a:lnTo>
                  <a:lnTo>
                    <a:pt x="257" y="2426"/>
                  </a:lnTo>
                  <a:lnTo>
                    <a:pt x="296" y="2130"/>
                  </a:lnTo>
                  <a:lnTo>
                    <a:pt x="336" y="1834"/>
                  </a:lnTo>
                  <a:lnTo>
                    <a:pt x="395" y="1539"/>
                  </a:lnTo>
                  <a:lnTo>
                    <a:pt x="474" y="1243"/>
                  </a:lnTo>
                  <a:lnTo>
                    <a:pt x="572" y="947"/>
                  </a:lnTo>
                  <a:lnTo>
                    <a:pt x="671" y="671"/>
                  </a:lnTo>
                  <a:lnTo>
                    <a:pt x="789" y="395"/>
                  </a:lnTo>
                  <a:lnTo>
                    <a:pt x="927" y="119"/>
                  </a:lnTo>
                  <a:lnTo>
                    <a:pt x="6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60"/>
            <p:cNvSpPr/>
            <p:nvPr/>
          </p:nvSpPr>
          <p:spPr>
            <a:xfrm>
              <a:off x="15832698" y="-2885578"/>
              <a:ext cx="181808" cy="239487"/>
            </a:xfrm>
            <a:custGeom>
              <a:avLst/>
              <a:gdLst/>
              <a:ahLst/>
              <a:cxnLst/>
              <a:rect l="l" t="t" r="r" b="b"/>
              <a:pathLst>
                <a:path w="3669" h="4833" extrusionOk="0">
                  <a:moveTo>
                    <a:pt x="3530" y="1"/>
                  </a:moveTo>
                  <a:lnTo>
                    <a:pt x="3215" y="198"/>
                  </a:lnTo>
                  <a:lnTo>
                    <a:pt x="2899" y="415"/>
                  </a:lnTo>
                  <a:lnTo>
                    <a:pt x="2603" y="652"/>
                  </a:lnTo>
                  <a:lnTo>
                    <a:pt x="2308" y="908"/>
                  </a:lnTo>
                  <a:lnTo>
                    <a:pt x="2031" y="1164"/>
                  </a:lnTo>
                  <a:lnTo>
                    <a:pt x="1775" y="1441"/>
                  </a:lnTo>
                  <a:lnTo>
                    <a:pt x="1519" y="1736"/>
                  </a:lnTo>
                  <a:lnTo>
                    <a:pt x="1282" y="2032"/>
                  </a:lnTo>
                  <a:lnTo>
                    <a:pt x="1065" y="2348"/>
                  </a:lnTo>
                  <a:lnTo>
                    <a:pt x="868" y="2663"/>
                  </a:lnTo>
                  <a:lnTo>
                    <a:pt x="671" y="2998"/>
                  </a:lnTo>
                  <a:lnTo>
                    <a:pt x="513" y="3334"/>
                  </a:lnTo>
                  <a:lnTo>
                    <a:pt x="355" y="3689"/>
                  </a:lnTo>
                  <a:lnTo>
                    <a:pt x="217" y="4044"/>
                  </a:lnTo>
                  <a:lnTo>
                    <a:pt x="99" y="4399"/>
                  </a:lnTo>
                  <a:lnTo>
                    <a:pt x="0" y="4773"/>
                  </a:lnTo>
                  <a:lnTo>
                    <a:pt x="257" y="4832"/>
                  </a:lnTo>
                  <a:lnTo>
                    <a:pt x="355" y="4477"/>
                  </a:lnTo>
                  <a:lnTo>
                    <a:pt x="454" y="4122"/>
                  </a:lnTo>
                  <a:lnTo>
                    <a:pt x="592" y="3787"/>
                  </a:lnTo>
                  <a:lnTo>
                    <a:pt x="750" y="3452"/>
                  </a:lnTo>
                  <a:lnTo>
                    <a:pt x="907" y="3117"/>
                  </a:lnTo>
                  <a:lnTo>
                    <a:pt x="1085" y="2801"/>
                  </a:lnTo>
                  <a:lnTo>
                    <a:pt x="1282" y="2486"/>
                  </a:lnTo>
                  <a:lnTo>
                    <a:pt x="1499" y="2190"/>
                  </a:lnTo>
                  <a:lnTo>
                    <a:pt x="1716" y="1894"/>
                  </a:lnTo>
                  <a:lnTo>
                    <a:pt x="1972" y="1618"/>
                  </a:lnTo>
                  <a:lnTo>
                    <a:pt x="2229" y="1342"/>
                  </a:lnTo>
                  <a:lnTo>
                    <a:pt x="2485" y="1086"/>
                  </a:lnTo>
                  <a:lnTo>
                    <a:pt x="2761" y="849"/>
                  </a:lnTo>
                  <a:lnTo>
                    <a:pt x="3057" y="632"/>
                  </a:lnTo>
                  <a:lnTo>
                    <a:pt x="3353" y="415"/>
                  </a:lnTo>
                  <a:lnTo>
                    <a:pt x="3668" y="23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60"/>
            <p:cNvSpPr/>
            <p:nvPr/>
          </p:nvSpPr>
          <p:spPr>
            <a:xfrm>
              <a:off x="15577650" y="-4956235"/>
              <a:ext cx="1126725" cy="4933893"/>
            </a:xfrm>
            <a:custGeom>
              <a:avLst/>
              <a:gdLst/>
              <a:ahLst/>
              <a:cxnLst/>
              <a:rect l="l" t="t" r="r" b="b"/>
              <a:pathLst>
                <a:path w="22738" h="99569" extrusionOk="0">
                  <a:moveTo>
                    <a:pt x="15323" y="0"/>
                  </a:moveTo>
                  <a:lnTo>
                    <a:pt x="15165" y="20"/>
                  </a:lnTo>
                  <a:lnTo>
                    <a:pt x="15007" y="40"/>
                  </a:lnTo>
                  <a:lnTo>
                    <a:pt x="14850" y="59"/>
                  </a:lnTo>
                  <a:lnTo>
                    <a:pt x="14712" y="99"/>
                  </a:lnTo>
                  <a:lnTo>
                    <a:pt x="14554" y="158"/>
                  </a:lnTo>
                  <a:lnTo>
                    <a:pt x="14416" y="237"/>
                  </a:lnTo>
                  <a:lnTo>
                    <a:pt x="14298" y="316"/>
                  </a:lnTo>
                  <a:lnTo>
                    <a:pt x="14179" y="414"/>
                  </a:lnTo>
                  <a:lnTo>
                    <a:pt x="14061" y="533"/>
                  </a:lnTo>
                  <a:lnTo>
                    <a:pt x="13982" y="651"/>
                  </a:lnTo>
                  <a:lnTo>
                    <a:pt x="13883" y="789"/>
                  </a:lnTo>
                  <a:lnTo>
                    <a:pt x="13824" y="927"/>
                  </a:lnTo>
                  <a:lnTo>
                    <a:pt x="13765" y="1105"/>
                  </a:lnTo>
                  <a:lnTo>
                    <a:pt x="13745" y="1282"/>
                  </a:lnTo>
                  <a:lnTo>
                    <a:pt x="13726" y="1459"/>
                  </a:lnTo>
                  <a:lnTo>
                    <a:pt x="13726" y="1657"/>
                  </a:lnTo>
                  <a:lnTo>
                    <a:pt x="14199" y="7908"/>
                  </a:lnTo>
                  <a:lnTo>
                    <a:pt x="14416" y="11063"/>
                  </a:lnTo>
                  <a:lnTo>
                    <a:pt x="14633" y="14219"/>
                  </a:lnTo>
                  <a:lnTo>
                    <a:pt x="14810" y="17374"/>
                  </a:lnTo>
                  <a:lnTo>
                    <a:pt x="14988" y="20549"/>
                  </a:lnTo>
                  <a:lnTo>
                    <a:pt x="15146" y="23744"/>
                  </a:lnTo>
                  <a:lnTo>
                    <a:pt x="15244" y="26919"/>
                  </a:lnTo>
                  <a:lnTo>
                    <a:pt x="14613" y="26741"/>
                  </a:lnTo>
                  <a:lnTo>
                    <a:pt x="13982" y="26544"/>
                  </a:lnTo>
                  <a:lnTo>
                    <a:pt x="13351" y="26327"/>
                  </a:lnTo>
                  <a:lnTo>
                    <a:pt x="12740" y="26110"/>
                  </a:lnTo>
                  <a:lnTo>
                    <a:pt x="12109" y="25873"/>
                  </a:lnTo>
                  <a:lnTo>
                    <a:pt x="11497" y="25617"/>
                  </a:lnTo>
                  <a:lnTo>
                    <a:pt x="10886" y="25361"/>
                  </a:lnTo>
                  <a:lnTo>
                    <a:pt x="10294" y="25085"/>
                  </a:lnTo>
                  <a:lnTo>
                    <a:pt x="10097" y="25006"/>
                  </a:lnTo>
                  <a:lnTo>
                    <a:pt x="9920" y="24966"/>
                  </a:lnTo>
                  <a:lnTo>
                    <a:pt x="9742" y="24927"/>
                  </a:lnTo>
                  <a:lnTo>
                    <a:pt x="9545" y="24907"/>
                  </a:lnTo>
                  <a:lnTo>
                    <a:pt x="9387" y="24907"/>
                  </a:lnTo>
                  <a:lnTo>
                    <a:pt x="9210" y="24947"/>
                  </a:lnTo>
                  <a:lnTo>
                    <a:pt x="9052" y="24966"/>
                  </a:lnTo>
                  <a:lnTo>
                    <a:pt x="8894" y="25025"/>
                  </a:lnTo>
                  <a:lnTo>
                    <a:pt x="8736" y="25104"/>
                  </a:lnTo>
                  <a:lnTo>
                    <a:pt x="8598" y="25183"/>
                  </a:lnTo>
                  <a:lnTo>
                    <a:pt x="8460" y="25262"/>
                  </a:lnTo>
                  <a:lnTo>
                    <a:pt x="8322" y="25380"/>
                  </a:lnTo>
                  <a:lnTo>
                    <a:pt x="8204" y="25479"/>
                  </a:lnTo>
                  <a:lnTo>
                    <a:pt x="8105" y="25617"/>
                  </a:lnTo>
                  <a:lnTo>
                    <a:pt x="8007" y="25735"/>
                  </a:lnTo>
                  <a:lnTo>
                    <a:pt x="7908" y="25873"/>
                  </a:lnTo>
                  <a:lnTo>
                    <a:pt x="7829" y="26012"/>
                  </a:lnTo>
                  <a:lnTo>
                    <a:pt x="7770" y="26169"/>
                  </a:lnTo>
                  <a:lnTo>
                    <a:pt x="7711" y="26307"/>
                  </a:lnTo>
                  <a:lnTo>
                    <a:pt x="7691" y="26465"/>
                  </a:lnTo>
                  <a:lnTo>
                    <a:pt x="7652" y="26623"/>
                  </a:lnTo>
                  <a:lnTo>
                    <a:pt x="7652" y="26781"/>
                  </a:lnTo>
                  <a:lnTo>
                    <a:pt x="7652" y="26919"/>
                  </a:lnTo>
                  <a:lnTo>
                    <a:pt x="7691" y="27076"/>
                  </a:lnTo>
                  <a:lnTo>
                    <a:pt x="7731" y="27214"/>
                  </a:lnTo>
                  <a:lnTo>
                    <a:pt x="7790" y="27372"/>
                  </a:lnTo>
                  <a:lnTo>
                    <a:pt x="7869" y="27510"/>
                  </a:lnTo>
                  <a:lnTo>
                    <a:pt x="7967" y="27629"/>
                  </a:lnTo>
                  <a:lnTo>
                    <a:pt x="8066" y="27767"/>
                  </a:lnTo>
                  <a:lnTo>
                    <a:pt x="8204" y="27865"/>
                  </a:lnTo>
                  <a:lnTo>
                    <a:pt x="8362" y="27984"/>
                  </a:lnTo>
                  <a:lnTo>
                    <a:pt x="8539" y="28062"/>
                  </a:lnTo>
                  <a:lnTo>
                    <a:pt x="9367" y="28457"/>
                  </a:lnTo>
                  <a:lnTo>
                    <a:pt x="10196" y="28812"/>
                  </a:lnTo>
                  <a:lnTo>
                    <a:pt x="11044" y="29147"/>
                  </a:lnTo>
                  <a:lnTo>
                    <a:pt x="11892" y="29463"/>
                  </a:lnTo>
                  <a:lnTo>
                    <a:pt x="12740" y="29758"/>
                  </a:lnTo>
                  <a:lnTo>
                    <a:pt x="13607" y="30034"/>
                  </a:lnTo>
                  <a:lnTo>
                    <a:pt x="14475" y="30291"/>
                  </a:lnTo>
                  <a:lnTo>
                    <a:pt x="15343" y="30527"/>
                  </a:lnTo>
                  <a:lnTo>
                    <a:pt x="15382" y="32716"/>
                  </a:lnTo>
                  <a:lnTo>
                    <a:pt x="15382" y="34886"/>
                  </a:lnTo>
                  <a:lnTo>
                    <a:pt x="15382" y="37075"/>
                  </a:lnTo>
                  <a:lnTo>
                    <a:pt x="15343" y="39244"/>
                  </a:lnTo>
                  <a:lnTo>
                    <a:pt x="15303" y="41413"/>
                  </a:lnTo>
                  <a:lnTo>
                    <a:pt x="15224" y="43582"/>
                  </a:lnTo>
                  <a:lnTo>
                    <a:pt x="15106" y="45752"/>
                  </a:lnTo>
                  <a:lnTo>
                    <a:pt x="14988" y="47921"/>
                  </a:lnTo>
                  <a:lnTo>
                    <a:pt x="14830" y="50071"/>
                  </a:lnTo>
                  <a:lnTo>
                    <a:pt x="14633" y="52240"/>
                  </a:lnTo>
                  <a:lnTo>
                    <a:pt x="14416" y="54389"/>
                  </a:lnTo>
                  <a:lnTo>
                    <a:pt x="14160" y="56519"/>
                  </a:lnTo>
                  <a:lnTo>
                    <a:pt x="13883" y="58649"/>
                  </a:lnTo>
                  <a:lnTo>
                    <a:pt x="13548" y="60779"/>
                  </a:lnTo>
                  <a:lnTo>
                    <a:pt x="13193" y="62909"/>
                  </a:lnTo>
                  <a:lnTo>
                    <a:pt x="12799" y="64999"/>
                  </a:lnTo>
                  <a:lnTo>
                    <a:pt x="12365" y="67109"/>
                  </a:lnTo>
                  <a:lnTo>
                    <a:pt x="11892" y="69199"/>
                  </a:lnTo>
                  <a:lnTo>
                    <a:pt x="11379" y="71270"/>
                  </a:lnTo>
                  <a:lnTo>
                    <a:pt x="10827" y="73341"/>
                  </a:lnTo>
                  <a:lnTo>
                    <a:pt x="10215" y="75392"/>
                  </a:lnTo>
                  <a:lnTo>
                    <a:pt x="9900" y="76417"/>
                  </a:lnTo>
                  <a:lnTo>
                    <a:pt x="9565" y="77443"/>
                  </a:lnTo>
                  <a:lnTo>
                    <a:pt x="9229" y="78448"/>
                  </a:lnTo>
                  <a:lnTo>
                    <a:pt x="8874" y="79474"/>
                  </a:lnTo>
                  <a:lnTo>
                    <a:pt x="8500" y="80480"/>
                  </a:lnTo>
                  <a:lnTo>
                    <a:pt x="8125" y="81485"/>
                  </a:lnTo>
                  <a:lnTo>
                    <a:pt x="7731" y="82491"/>
                  </a:lnTo>
                  <a:lnTo>
                    <a:pt x="7336" y="83477"/>
                  </a:lnTo>
                  <a:lnTo>
                    <a:pt x="6922" y="84483"/>
                  </a:lnTo>
                  <a:lnTo>
                    <a:pt x="6488" y="85469"/>
                  </a:lnTo>
                  <a:lnTo>
                    <a:pt x="6054" y="86455"/>
                  </a:lnTo>
                  <a:lnTo>
                    <a:pt x="5601" y="87441"/>
                  </a:lnTo>
                  <a:lnTo>
                    <a:pt x="5128" y="88407"/>
                  </a:lnTo>
                  <a:lnTo>
                    <a:pt x="4654" y="89393"/>
                  </a:lnTo>
                  <a:lnTo>
                    <a:pt x="4142" y="90359"/>
                  </a:lnTo>
                  <a:lnTo>
                    <a:pt x="3649" y="91326"/>
                  </a:lnTo>
                  <a:lnTo>
                    <a:pt x="3116" y="92292"/>
                  </a:lnTo>
                  <a:lnTo>
                    <a:pt x="2584" y="93239"/>
                  </a:lnTo>
                  <a:lnTo>
                    <a:pt x="2031" y="94205"/>
                  </a:lnTo>
                  <a:lnTo>
                    <a:pt x="1460" y="95152"/>
                  </a:lnTo>
                  <a:lnTo>
                    <a:pt x="888" y="96098"/>
                  </a:lnTo>
                  <a:lnTo>
                    <a:pt x="276" y="97025"/>
                  </a:lnTo>
                  <a:lnTo>
                    <a:pt x="178" y="97203"/>
                  </a:lnTo>
                  <a:lnTo>
                    <a:pt x="99" y="97380"/>
                  </a:lnTo>
                  <a:lnTo>
                    <a:pt x="59" y="97557"/>
                  </a:lnTo>
                  <a:lnTo>
                    <a:pt x="20" y="97715"/>
                  </a:lnTo>
                  <a:lnTo>
                    <a:pt x="0" y="97873"/>
                  </a:lnTo>
                  <a:lnTo>
                    <a:pt x="0" y="98050"/>
                  </a:lnTo>
                  <a:lnTo>
                    <a:pt x="40" y="98208"/>
                  </a:lnTo>
                  <a:lnTo>
                    <a:pt x="79" y="98346"/>
                  </a:lnTo>
                  <a:lnTo>
                    <a:pt x="138" y="98504"/>
                  </a:lnTo>
                  <a:lnTo>
                    <a:pt x="197" y="98642"/>
                  </a:lnTo>
                  <a:lnTo>
                    <a:pt x="276" y="98760"/>
                  </a:lnTo>
                  <a:lnTo>
                    <a:pt x="375" y="98898"/>
                  </a:lnTo>
                  <a:lnTo>
                    <a:pt x="493" y="99017"/>
                  </a:lnTo>
                  <a:lnTo>
                    <a:pt x="612" y="99115"/>
                  </a:lnTo>
                  <a:lnTo>
                    <a:pt x="730" y="99214"/>
                  </a:lnTo>
                  <a:lnTo>
                    <a:pt x="868" y="99293"/>
                  </a:lnTo>
                  <a:lnTo>
                    <a:pt x="1026" y="99372"/>
                  </a:lnTo>
                  <a:lnTo>
                    <a:pt x="1164" y="99451"/>
                  </a:lnTo>
                  <a:lnTo>
                    <a:pt x="1322" y="99490"/>
                  </a:lnTo>
                  <a:lnTo>
                    <a:pt x="1479" y="99530"/>
                  </a:lnTo>
                  <a:lnTo>
                    <a:pt x="1637" y="99549"/>
                  </a:lnTo>
                  <a:lnTo>
                    <a:pt x="1795" y="99569"/>
                  </a:lnTo>
                  <a:lnTo>
                    <a:pt x="1953" y="99569"/>
                  </a:lnTo>
                  <a:lnTo>
                    <a:pt x="2130" y="99549"/>
                  </a:lnTo>
                  <a:lnTo>
                    <a:pt x="2288" y="99510"/>
                  </a:lnTo>
                  <a:lnTo>
                    <a:pt x="2446" y="99470"/>
                  </a:lnTo>
                  <a:lnTo>
                    <a:pt x="2603" y="99391"/>
                  </a:lnTo>
                  <a:lnTo>
                    <a:pt x="2741" y="99313"/>
                  </a:lnTo>
                  <a:lnTo>
                    <a:pt x="2879" y="99194"/>
                  </a:lnTo>
                  <a:lnTo>
                    <a:pt x="3017" y="99076"/>
                  </a:lnTo>
                  <a:lnTo>
                    <a:pt x="3156" y="98938"/>
                  </a:lnTo>
                  <a:lnTo>
                    <a:pt x="3274" y="98780"/>
                  </a:lnTo>
                  <a:lnTo>
                    <a:pt x="4082" y="97498"/>
                  </a:lnTo>
                  <a:lnTo>
                    <a:pt x="4851" y="96216"/>
                  </a:lnTo>
                  <a:lnTo>
                    <a:pt x="5601" y="94915"/>
                  </a:lnTo>
                  <a:lnTo>
                    <a:pt x="6331" y="93613"/>
                  </a:lnTo>
                  <a:lnTo>
                    <a:pt x="7040" y="92312"/>
                  </a:lnTo>
                  <a:lnTo>
                    <a:pt x="7711" y="90991"/>
                  </a:lnTo>
                  <a:lnTo>
                    <a:pt x="8362" y="89669"/>
                  </a:lnTo>
                  <a:lnTo>
                    <a:pt x="8993" y="88328"/>
                  </a:lnTo>
                  <a:lnTo>
                    <a:pt x="9604" y="86987"/>
                  </a:lnTo>
                  <a:lnTo>
                    <a:pt x="10176" y="85646"/>
                  </a:lnTo>
                  <a:lnTo>
                    <a:pt x="10748" y="84286"/>
                  </a:lnTo>
                  <a:lnTo>
                    <a:pt x="11280" y="82925"/>
                  </a:lnTo>
                  <a:lnTo>
                    <a:pt x="11793" y="81564"/>
                  </a:lnTo>
                  <a:lnTo>
                    <a:pt x="12286" y="80184"/>
                  </a:lnTo>
                  <a:lnTo>
                    <a:pt x="12759" y="78803"/>
                  </a:lnTo>
                  <a:lnTo>
                    <a:pt x="13213" y="77423"/>
                  </a:lnTo>
                  <a:lnTo>
                    <a:pt x="13627" y="76023"/>
                  </a:lnTo>
                  <a:lnTo>
                    <a:pt x="14041" y="74623"/>
                  </a:lnTo>
                  <a:lnTo>
                    <a:pt x="14436" y="73222"/>
                  </a:lnTo>
                  <a:lnTo>
                    <a:pt x="14791" y="71822"/>
                  </a:lnTo>
                  <a:lnTo>
                    <a:pt x="15146" y="70402"/>
                  </a:lnTo>
                  <a:lnTo>
                    <a:pt x="15481" y="68982"/>
                  </a:lnTo>
                  <a:lnTo>
                    <a:pt x="15796" y="67563"/>
                  </a:lnTo>
                  <a:lnTo>
                    <a:pt x="16092" y="66143"/>
                  </a:lnTo>
                  <a:lnTo>
                    <a:pt x="16368" y="64703"/>
                  </a:lnTo>
                  <a:lnTo>
                    <a:pt x="16625" y="63264"/>
                  </a:lnTo>
                  <a:lnTo>
                    <a:pt x="16861" y="61844"/>
                  </a:lnTo>
                  <a:lnTo>
                    <a:pt x="17098" y="60384"/>
                  </a:lnTo>
                  <a:lnTo>
                    <a:pt x="17295" y="58945"/>
                  </a:lnTo>
                  <a:lnTo>
                    <a:pt x="17492" y="57485"/>
                  </a:lnTo>
                  <a:lnTo>
                    <a:pt x="17670" y="56046"/>
                  </a:lnTo>
                  <a:lnTo>
                    <a:pt x="17847" y="54587"/>
                  </a:lnTo>
                  <a:lnTo>
                    <a:pt x="18833" y="54034"/>
                  </a:lnTo>
                  <a:lnTo>
                    <a:pt x="19819" y="53462"/>
                  </a:lnTo>
                  <a:lnTo>
                    <a:pt x="20786" y="52871"/>
                  </a:lnTo>
                  <a:lnTo>
                    <a:pt x="21752" y="52259"/>
                  </a:lnTo>
                  <a:lnTo>
                    <a:pt x="21890" y="52141"/>
                  </a:lnTo>
                  <a:lnTo>
                    <a:pt x="22028" y="52043"/>
                  </a:lnTo>
                  <a:lnTo>
                    <a:pt x="22127" y="51905"/>
                  </a:lnTo>
                  <a:lnTo>
                    <a:pt x="22245" y="51786"/>
                  </a:lnTo>
                  <a:lnTo>
                    <a:pt x="22343" y="51648"/>
                  </a:lnTo>
                  <a:lnTo>
                    <a:pt x="22422" y="51490"/>
                  </a:lnTo>
                  <a:lnTo>
                    <a:pt x="22482" y="51352"/>
                  </a:lnTo>
                  <a:lnTo>
                    <a:pt x="22541" y="51195"/>
                  </a:lnTo>
                  <a:lnTo>
                    <a:pt x="22580" y="51037"/>
                  </a:lnTo>
                  <a:lnTo>
                    <a:pt x="22600" y="50859"/>
                  </a:lnTo>
                  <a:lnTo>
                    <a:pt x="22600" y="50702"/>
                  </a:lnTo>
                  <a:lnTo>
                    <a:pt x="22580" y="50544"/>
                  </a:lnTo>
                  <a:lnTo>
                    <a:pt x="22560" y="50366"/>
                  </a:lnTo>
                  <a:lnTo>
                    <a:pt x="22521" y="50209"/>
                  </a:lnTo>
                  <a:lnTo>
                    <a:pt x="22442" y="50051"/>
                  </a:lnTo>
                  <a:lnTo>
                    <a:pt x="22363" y="49893"/>
                  </a:lnTo>
                  <a:lnTo>
                    <a:pt x="22284" y="49755"/>
                  </a:lnTo>
                  <a:lnTo>
                    <a:pt x="22166" y="49617"/>
                  </a:lnTo>
                  <a:lnTo>
                    <a:pt x="22048" y="49499"/>
                  </a:lnTo>
                  <a:lnTo>
                    <a:pt x="21929" y="49400"/>
                  </a:lnTo>
                  <a:lnTo>
                    <a:pt x="21772" y="49301"/>
                  </a:lnTo>
                  <a:lnTo>
                    <a:pt x="21634" y="49223"/>
                  </a:lnTo>
                  <a:lnTo>
                    <a:pt x="21476" y="49144"/>
                  </a:lnTo>
                  <a:lnTo>
                    <a:pt x="21318" y="49104"/>
                  </a:lnTo>
                  <a:lnTo>
                    <a:pt x="21141" y="49065"/>
                  </a:lnTo>
                  <a:lnTo>
                    <a:pt x="20983" y="49025"/>
                  </a:lnTo>
                  <a:lnTo>
                    <a:pt x="20805" y="49025"/>
                  </a:lnTo>
                  <a:lnTo>
                    <a:pt x="20648" y="49045"/>
                  </a:lnTo>
                  <a:lnTo>
                    <a:pt x="20470" y="49065"/>
                  </a:lnTo>
                  <a:lnTo>
                    <a:pt x="20312" y="49124"/>
                  </a:lnTo>
                  <a:lnTo>
                    <a:pt x="20155" y="49183"/>
                  </a:lnTo>
                  <a:lnTo>
                    <a:pt x="20016" y="49262"/>
                  </a:lnTo>
                  <a:lnTo>
                    <a:pt x="19129" y="49834"/>
                  </a:lnTo>
                  <a:lnTo>
                    <a:pt x="18242" y="50386"/>
                  </a:lnTo>
                  <a:lnTo>
                    <a:pt x="18419" y="47822"/>
                  </a:lnTo>
                  <a:lnTo>
                    <a:pt x="18577" y="45239"/>
                  </a:lnTo>
                  <a:lnTo>
                    <a:pt x="18675" y="42675"/>
                  </a:lnTo>
                  <a:lnTo>
                    <a:pt x="18754" y="40092"/>
                  </a:lnTo>
                  <a:lnTo>
                    <a:pt x="18794" y="37489"/>
                  </a:lnTo>
                  <a:lnTo>
                    <a:pt x="18814" y="34905"/>
                  </a:lnTo>
                  <a:lnTo>
                    <a:pt x="18794" y="32322"/>
                  </a:lnTo>
                  <a:lnTo>
                    <a:pt x="18754" y="29719"/>
                  </a:lnTo>
                  <a:lnTo>
                    <a:pt x="18695" y="27136"/>
                  </a:lnTo>
                  <a:lnTo>
                    <a:pt x="18597" y="24552"/>
                  </a:lnTo>
                  <a:lnTo>
                    <a:pt x="18498" y="21969"/>
                  </a:lnTo>
                  <a:lnTo>
                    <a:pt x="18360" y="19385"/>
                  </a:lnTo>
                  <a:lnTo>
                    <a:pt x="18222" y="16802"/>
                  </a:lnTo>
                  <a:lnTo>
                    <a:pt x="18064" y="14238"/>
                  </a:lnTo>
                  <a:lnTo>
                    <a:pt x="17729" y="9111"/>
                  </a:lnTo>
                  <a:lnTo>
                    <a:pt x="18321" y="8736"/>
                  </a:lnTo>
                  <a:lnTo>
                    <a:pt x="18892" y="8342"/>
                  </a:lnTo>
                  <a:lnTo>
                    <a:pt x="19464" y="7928"/>
                  </a:lnTo>
                  <a:lnTo>
                    <a:pt x="20036" y="7514"/>
                  </a:lnTo>
                  <a:lnTo>
                    <a:pt x="21160" y="6666"/>
                  </a:lnTo>
                  <a:lnTo>
                    <a:pt x="22245" y="5778"/>
                  </a:lnTo>
                  <a:lnTo>
                    <a:pt x="22363" y="5660"/>
                  </a:lnTo>
                  <a:lnTo>
                    <a:pt x="22462" y="5522"/>
                  </a:lnTo>
                  <a:lnTo>
                    <a:pt x="22560" y="5384"/>
                  </a:lnTo>
                  <a:lnTo>
                    <a:pt x="22620" y="5226"/>
                  </a:lnTo>
                  <a:lnTo>
                    <a:pt x="22679" y="5068"/>
                  </a:lnTo>
                  <a:lnTo>
                    <a:pt x="22718" y="4891"/>
                  </a:lnTo>
                  <a:lnTo>
                    <a:pt x="22738" y="4733"/>
                  </a:lnTo>
                  <a:lnTo>
                    <a:pt x="22738" y="4556"/>
                  </a:lnTo>
                  <a:lnTo>
                    <a:pt x="22718" y="4378"/>
                  </a:lnTo>
                  <a:lnTo>
                    <a:pt x="22698" y="4220"/>
                  </a:lnTo>
                  <a:lnTo>
                    <a:pt x="22659" y="4043"/>
                  </a:lnTo>
                  <a:lnTo>
                    <a:pt x="22600" y="3885"/>
                  </a:lnTo>
                  <a:lnTo>
                    <a:pt x="22521" y="3727"/>
                  </a:lnTo>
                  <a:lnTo>
                    <a:pt x="22442" y="3589"/>
                  </a:lnTo>
                  <a:lnTo>
                    <a:pt x="22343" y="3451"/>
                  </a:lnTo>
                  <a:lnTo>
                    <a:pt x="22245" y="3333"/>
                  </a:lnTo>
                  <a:lnTo>
                    <a:pt x="22107" y="3215"/>
                  </a:lnTo>
                  <a:lnTo>
                    <a:pt x="21969" y="3096"/>
                  </a:lnTo>
                  <a:lnTo>
                    <a:pt x="21811" y="3017"/>
                  </a:lnTo>
                  <a:lnTo>
                    <a:pt x="21653" y="2958"/>
                  </a:lnTo>
                  <a:lnTo>
                    <a:pt x="21496" y="2899"/>
                  </a:lnTo>
                  <a:lnTo>
                    <a:pt x="21338" y="2860"/>
                  </a:lnTo>
                  <a:lnTo>
                    <a:pt x="21180" y="2840"/>
                  </a:lnTo>
                  <a:lnTo>
                    <a:pt x="21022" y="2840"/>
                  </a:lnTo>
                  <a:lnTo>
                    <a:pt x="20864" y="2860"/>
                  </a:lnTo>
                  <a:lnTo>
                    <a:pt x="20687" y="2879"/>
                  </a:lnTo>
                  <a:lnTo>
                    <a:pt x="20529" y="2919"/>
                  </a:lnTo>
                  <a:lnTo>
                    <a:pt x="20371" y="2978"/>
                  </a:lnTo>
                  <a:lnTo>
                    <a:pt x="20233" y="3037"/>
                  </a:lnTo>
                  <a:lnTo>
                    <a:pt x="20076" y="3136"/>
                  </a:lnTo>
                  <a:lnTo>
                    <a:pt x="19938" y="3215"/>
                  </a:lnTo>
                  <a:lnTo>
                    <a:pt x="19800" y="3333"/>
                  </a:lnTo>
                  <a:lnTo>
                    <a:pt x="19228" y="3806"/>
                  </a:lnTo>
                  <a:lnTo>
                    <a:pt x="18636" y="4260"/>
                  </a:lnTo>
                  <a:lnTo>
                    <a:pt x="18044" y="4713"/>
                  </a:lnTo>
                  <a:lnTo>
                    <a:pt x="17453" y="5147"/>
                  </a:lnTo>
                  <a:lnTo>
                    <a:pt x="17177" y="1657"/>
                  </a:lnTo>
                  <a:lnTo>
                    <a:pt x="17157" y="1459"/>
                  </a:lnTo>
                  <a:lnTo>
                    <a:pt x="17118" y="1282"/>
                  </a:lnTo>
                  <a:lnTo>
                    <a:pt x="17058" y="1105"/>
                  </a:lnTo>
                  <a:lnTo>
                    <a:pt x="16980" y="947"/>
                  </a:lnTo>
                  <a:lnTo>
                    <a:pt x="16901" y="789"/>
                  </a:lnTo>
                  <a:lnTo>
                    <a:pt x="16782" y="651"/>
                  </a:lnTo>
                  <a:lnTo>
                    <a:pt x="16684" y="533"/>
                  </a:lnTo>
                  <a:lnTo>
                    <a:pt x="16546" y="414"/>
                  </a:lnTo>
                  <a:lnTo>
                    <a:pt x="16408" y="335"/>
                  </a:lnTo>
                  <a:lnTo>
                    <a:pt x="16270" y="237"/>
                  </a:lnTo>
                  <a:lnTo>
                    <a:pt x="16132" y="178"/>
                  </a:lnTo>
                  <a:lnTo>
                    <a:pt x="15974" y="118"/>
                  </a:lnTo>
                  <a:lnTo>
                    <a:pt x="15816" y="59"/>
                  </a:lnTo>
                  <a:lnTo>
                    <a:pt x="15658" y="40"/>
                  </a:lnTo>
                  <a:lnTo>
                    <a:pt x="15501" y="20"/>
                  </a:lnTo>
                  <a:lnTo>
                    <a:pt x="1532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3" name="Google Shape;3763;p60"/>
          <p:cNvGrpSpPr/>
          <p:nvPr/>
        </p:nvGrpSpPr>
        <p:grpSpPr>
          <a:xfrm>
            <a:off x="7333982" y="-304654"/>
            <a:ext cx="1317271" cy="1999500"/>
            <a:chOff x="2748425" y="-1295400"/>
            <a:chExt cx="709775" cy="1077375"/>
          </a:xfrm>
        </p:grpSpPr>
        <p:sp>
          <p:nvSpPr>
            <p:cNvPr id="3764" name="Google Shape;3764;p60"/>
            <p:cNvSpPr/>
            <p:nvPr/>
          </p:nvSpPr>
          <p:spPr>
            <a:xfrm>
              <a:off x="2842850" y="-1295400"/>
              <a:ext cx="615350" cy="1009725"/>
            </a:xfrm>
            <a:custGeom>
              <a:avLst/>
              <a:gdLst/>
              <a:ahLst/>
              <a:cxnLst/>
              <a:rect l="l" t="t" r="r" b="b"/>
              <a:pathLst>
                <a:path w="24614" h="40389" extrusionOk="0">
                  <a:moveTo>
                    <a:pt x="13212" y="0"/>
                  </a:moveTo>
                  <a:lnTo>
                    <a:pt x="12808" y="35"/>
                  </a:lnTo>
                  <a:lnTo>
                    <a:pt x="12386" y="88"/>
                  </a:lnTo>
                  <a:lnTo>
                    <a:pt x="11965" y="176"/>
                  </a:lnTo>
                  <a:lnTo>
                    <a:pt x="11543" y="264"/>
                  </a:lnTo>
                  <a:lnTo>
                    <a:pt x="11139" y="386"/>
                  </a:lnTo>
                  <a:lnTo>
                    <a:pt x="10752" y="527"/>
                  </a:lnTo>
                  <a:lnTo>
                    <a:pt x="10366" y="668"/>
                  </a:lnTo>
                  <a:lnTo>
                    <a:pt x="9979" y="843"/>
                  </a:lnTo>
                  <a:lnTo>
                    <a:pt x="9611" y="1037"/>
                  </a:lnTo>
                  <a:lnTo>
                    <a:pt x="9259" y="1247"/>
                  </a:lnTo>
                  <a:lnTo>
                    <a:pt x="8908" y="1476"/>
                  </a:lnTo>
                  <a:lnTo>
                    <a:pt x="8574" y="1704"/>
                  </a:lnTo>
                  <a:lnTo>
                    <a:pt x="8258" y="1950"/>
                  </a:lnTo>
                  <a:lnTo>
                    <a:pt x="7942" y="2231"/>
                  </a:lnTo>
                  <a:lnTo>
                    <a:pt x="7643" y="2495"/>
                  </a:lnTo>
                  <a:lnTo>
                    <a:pt x="7344" y="2793"/>
                  </a:lnTo>
                  <a:lnTo>
                    <a:pt x="7063" y="3092"/>
                  </a:lnTo>
                  <a:lnTo>
                    <a:pt x="6800" y="3408"/>
                  </a:lnTo>
                  <a:lnTo>
                    <a:pt x="6536" y="3742"/>
                  </a:lnTo>
                  <a:lnTo>
                    <a:pt x="6290" y="4076"/>
                  </a:lnTo>
                  <a:lnTo>
                    <a:pt x="6044" y="4410"/>
                  </a:lnTo>
                  <a:lnTo>
                    <a:pt x="5816" y="4778"/>
                  </a:lnTo>
                  <a:lnTo>
                    <a:pt x="5605" y="5130"/>
                  </a:lnTo>
                  <a:lnTo>
                    <a:pt x="5412" y="5499"/>
                  </a:lnTo>
                  <a:lnTo>
                    <a:pt x="5219" y="5868"/>
                  </a:lnTo>
                  <a:lnTo>
                    <a:pt x="5043" y="6254"/>
                  </a:lnTo>
                  <a:lnTo>
                    <a:pt x="4867" y="6641"/>
                  </a:lnTo>
                  <a:lnTo>
                    <a:pt x="4709" y="7027"/>
                  </a:lnTo>
                  <a:lnTo>
                    <a:pt x="4569" y="7414"/>
                  </a:lnTo>
                  <a:lnTo>
                    <a:pt x="4446" y="7818"/>
                  </a:lnTo>
                  <a:lnTo>
                    <a:pt x="4323" y="8204"/>
                  </a:lnTo>
                  <a:lnTo>
                    <a:pt x="4217" y="8608"/>
                  </a:lnTo>
                  <a:lnTo>
                    <a:pt x="4129" y="9012"/>
                  </a:lnTo>
                  <a:lnTo>
                    <a:pt x="4042" y="9416"/>
                  </a:lnTo>
                  <a:lnTo>
                    <a:pt x="3971" y="9803"/>
                  </a:lnTo>
                  <a:lnTo>
                    <a:pt x="3848" y="10699"/>
                  </a:lnTo>
                  <a:lnTo>
                    <a:pt x="3743" y="11595"/>
                  </a:lnTo>
                  <a:lnTo>
                    <a:pt x="3655" y="12491"/>
                  </a:lnTo>
                  <a:lnTo>
                    <a:pt x="3585" y="13404"/>
                  </a:lnTo>
                  <a:lnTo>
                    <a:pt x="3550" y="14300"/>
                  </a:lnTo>
                  <a:lnTo>
                    <a:pt x="3515" y="15214"/>
                  </a:lnTo>
                  <a:lnTo>
                    <a:pt x="3497" y="16127"/>
                  </a:lnTo>
                  <a:lnTo>
                    <a:pt x="3479" y="17041"/>
                  </a:lnTo>
                  <a:lnTo>
                    <a:pt x="3497" y="18868"/>
                  </a:lnTo>
                  <a:lnTo>
                    <a:pt x="3515" y="20695"/>
                  </a:lnTo>
                  <a:lnTo>
                    <a:pt x="3532" y="22504"/>
                  </a:lnTo>
                  <a:lnTo>
                    <a:pt x="3532" y="24314"/>
                  </a:lnTo>
                  <a:lnTo>
                    <a:pt x="3532" y="26352"/>
                  </a:lnTo>
                  <a:lnTo>
                    <a:pt x="3532" y="28372"/>
                  </a:lnTo>
                  <a:lnTo>
                    <a:pt x="3532" y="30410"/>
                  </a:lnTo>
                  <a:lnTo>
                    <a:pt x="3515" y="31429"/>
                  </a:lnTo>
                  <a:lnTo>
                    <a:pt x="3479" y="32448"/>
                  </a:lnTo>
                  <a:lnTo>
                    <a:pt x="3427" y="33133"/>
                  </a:lnTo>
                  <a:lnTo>
                    <a:pt x="3392" y="33449"/>
                  </a:lnTo>
                  <a:lnTo>
                    <a:pt x="3339" y="33748"/>
                  </a:lnTo>
                  <a:lnTo>
                    <a:pt x="3286" y="34047"/>
                  </a:lnTo>
                  <a:lnTo>
                    <a:pt x="3198" y="34328"/>
                  </a:lnTo>
                  <a:lnTo>
                    <a:pt x="3110" y="34591"/>
                  </a:lnTo>
                  <a:lnTo>
                    <a:pt x="3005" y="34855"/>
                  </a:lnTo>
                  <a:lnTo>
                    <a:pt x="2882" y="35101"/>
                  </a:lnTo>
                  <a:lnTo>
                    <a:pt x="2742" y="35329"/>
                  </a:lnTo>
                  <a:lnTo>
                    <a:pt x="2583" y="35557"/>
                  </a:lnTo>
                  <a:lnTo>
                    <a:pt x="2408" y="35751"/>
                  </a:lnTo>
                  <a:lnTo>
                    <a:pt x="2197" y="35962"/>
                  </a:lnTo>
                  <a:lnTo>
                    <a:pt x="1986" y="36137"/>
                  </a:lnTo>
                  <a:lnTo>
                    <a:pt x="1723" y="36313"/>
                  </a:lnTo>
                  <a:lnTo>
                    <a:pt x="1459" y="36471"/>
                  </a:lnTo>
                  <a:lnTo>
                    <a:pt x="1108" y="36664"/>
                  </a:lnTo>
                  <a:lnTo>
                    <a:pt x="827" y="36875"/>
                  </a:lnTo>
                  <a:lnTo>
                    <a:pt x="581" y="37086"/>
                  </a:lnTo>
                  <a:lnTo>
                    <a:pt x="370" y="37297"/>
                  </a:lnTo>
                  <a:lnTo>
                    <a:pt x="229" y="37507"/>
                  </a:lnTo>
                  <a:lnTo>
                    <a:pt x="106" y="37718"/>
                  </a:lnTo>
                  <a:lnTo>
                    <a:pt x="36" y="37929"/>
                  </a:lnTo>
                  <a:lnTo>
                    <a:pt x="1" y="38157"/>
                  </a:lnTo>
                  <a:lnTo>
                    <a:pt x="1" y="38368"/>
                  </a:lnTo>
                  <a:lnTo>
                    <a:pt x="36" y="38562"/>
                  </a:lnTo>
                  <a:lnTo>
                    <a:pt x="106" y="38772"/>
                  </a:lnTo>
                  <a:lnTo>
                    <a:pt x="212" y="38966"/>
                  </a:lnTo>
                  <a:lnTo>
                    <a:pt x="352" y="39141"/>
                  </a:lnTo>
                  <a:lnTo>
                    <a:pt x="510" y="39335"/>
                  </a:lnTo>
                  <a:lnTo>
                    <a:pt x="704" y="39493"/>
                  </a:lnTo>
                  <a:lnTo>
                    <a:pt x="914" y="39651"/>
                  </a:lnTo>
                  <a:lnTo>
                    <a:pt x="1143" y="39809"/>
                  </a:lnTo>
                  <a:lnTo>
                    <a:pt x="1406" y="39932"/>
                  </a:lnTo>
                  <a:lnTo>
                    <a:pt x="1687" y="40055"/>
                  </a:lnTo>
                  <a:lnTo>
                    <a:pt x="1969" y="40160"/>
                  </a:lnTo>
                  <a:lnTo>
                    <a:pt x="2285" y="40248"/>
                  </a:lnTo>
                  <a:lnTo>
                    <a:pt x="2601" y="40301"/>
                  </a:lnTo>
                  <a:lnTo>
                    <a:pt x="2935" y="40353"/>
                  </a:lnTo>
                  <a:lnTo>
                    <a:pt x="3286" y="40389"/>
                  </a:lnTo>
                  <a:lnTo>
                    <a:pt x="3638" y="40389"/>
                  </a:lnTo>
                  <a:lnTo>
                    <a:pt x="4006" y="40371"/>
                  </a:lnTo>
                  <a:lnTo>
                    <a:pt x="4375" y="40336"/>
                  </a:lnTo>
                  <a:lnTo>
                    <a:pt x="4744" y="40266"/>
                  </a:lnTo>
                  <a:lnTo>
                    <a:pt x="5113" y="40160"/>
                  </a:lnTo>
                  <a:lnTo>
                    <a:pt x="5482" y="40055"/>
                  </a:lnTo>
                  <a:lnTo>
                    <a:pt x="5869" y="39897"/>
                  </a:lnTo>
                  <a:lnTo>
                    <a:pt x="6238" y="39721"/>
                  </a:lnTo>
                  <a:lnTo>
                    <a:pt x="6642" y="39510"/>
                  </a:lnTo>
                  <a:lnTo>
                    <a:pt x="6993" y="39335"/>
                  </a:lnTo>
                  <a:lnTo>
                    <a:pt x="7608" y="39089"/>
                  </a:lnTo>
                  <a:lnTo>
                    <a:pt x="8065" y="38895"/>
                  </a:lnTo>
                  <a:lnTo>
                    <a:pt x="8258" y="38808"/>
                  </a:lnTo>
                  <a:lnTo>
                    <a:pt x="8434" y="38720"/>
                  </a:lnTo>
                  <a:lnTo>
                    <a:pt x="8574" y="38597"/>
                  </a:lnTo>
                  <a:lnTo>
                    <a:pt x="8715" y="38474"/>
                  </a:lnTo>
                  <a:lnTo>
                    <a:pt x="8855" y="38298"/>
                  </a:lnTo>
                  <a:lnTo>
                    <a:pt x="8978" y="38105"/>
                  </a:lnTo>
                  <a:lnTo>
                    <a:pt x="9101" y="37859"/>
                  </a:lnTo>
                  <a:lnTo>
                    <a:pt x="9224" y="37560"/>
                  </a:lnTo>
                  <a:lnTo>
                    <a:pt x="9347" y="37191"/>
                  </a:lnTo>
                  <a:lnTo>
                    <a:pt x="9488" y="36770"/>
                  </a:lnTo>
                  <a:lnTo>
                    <a:pt x="9628" y="36295"/>
                  </a:lnTo>
                  <a:lnTo>
                    <a:pt x="9751" y="35821"/>
                  </a:lnTo>
                  <a:lnTo>
                    <a:pt x="9874" y="35329"/>
                  </a:lnTo>
                  <a:lnTo>
                    <a:pt x="9962" y="34837"/>
                  </a:lnTo>
                  <a:lnTo>
                    <a:pt x="10050" y="34328"/>
                  </a:lnTo>
                  <a:lnTo>
                    <a:pt x="10120" y="33836"/>
                  </a:lnTo>
                  <a:lnTo>
                    <a:pt x="10173" y="33326"/>
                  </a:lnTo>
                  <a:lnTo>
                    <a:pt x="10225" y="32817"/>
                  </a:lnTo>
                  <a:lnTo>
                    <a:pt x="10313" y="31798"/>
                  </a:lnTo>
                  <a:lnTo>
                    <a:pt x="10348" y="30779"/>
                  </a:lnTo>
                  <a:lnTo>
                    <a:pt x="10366" y="29778"/>
                  </a:lnTo>
                  <a:lnTo>
                    <a:pt x="10384" y="28794"/>
                  </a:lnTo>
                  <a:lnTo>
                    <a:pt x="10384" y="26756"/>
                  </a:lnTo>
                  <a:lnTo>
                    <a:pt x="10384" y="24718"/>
                  </a:lnTo>
                  <a:lnTo>
                    <a:pt x="10348" y="20642"/>
                  </a:lnTo>
                  <a:lnTo>
                    <a:pt x="10348" y="18604"/>
                  </a:lnTo>
                  <a:lnTo>
                    <a:pt x="10384" y="16567"/>
                  </a:lnTo>
                  <a:lnTo>
                    <a:pt x="10436" y="14546"/>
                  </a:lnTo>
                  <a:lnTo>
                    <a:pt x="10489" y="13527"/>
                  </a:lnTo>
                  <a:lnTo>
                    <a:pt x="10542" y="12508"/>
                  </a:lnTo>
                  <a:lnTo>
                    <a:pt x="10577" y="12122"/>
                  </a:lnTo>
                  <a:lnTo>
                    <a:pt x="10647" y="11700"/>
                  </a:lnTo>
                  <a:lnTo>
                    <a:pt x="10735" y="11243"/>
                  </a:lnTo>
                  <a:lnTo>
                    <a:pt x="10858" y="10752"/>
                  </a:lnTo>
                  <a:lnTo>
                    <a:pt x="10998" y="10260"/>
                  </a:lnTo>
                  <a:lnTo>
                    <a:pt x="11192" y="9768"/>
                  </a:lnTo>
                  <a:lnTo>
                    <a:pt x="11402" y="9293"/>
                  </a:lnTo>
                  <a:lnTo>
                    <a:pt x="11508" y="9065"/>
                  </a:lnTo>
                  <a:lnTo>
                    <a:pt x="11631" y="8837"/>
                  </a:lnTo>
                  <a:lnTo>
                    <a:pt x="11771" y="8626"/>
                  </a:lnTo>
                  <a:lnTo>
                    <a:pt x="11912" y="8415"/>
                  </a:lnTo>
                  <a:lnTo>
                    <a:pt x="12052" y="8222"/>
                  </a:lnTo>
                  <a:lnTo>
                    <a:pt x="12211" y="8046"/>
                  </a:lnTo>
                  <a:lnTo>
                    <a:pt x="12386" y="7870"/>
                  </a:lnTo>
                  <a:lnTo>
                    <a:pt x="12544" y="7730"/>
                  </a:lnTo>
                  <a:lnTo>
                    <a:pt x="12738" y="7589"/>
                  </a:lnTo>
                  <a:lnTo>
                    <a:pt x="12913" y="7484"/>
                  </a:lnTo>
                  <a:lnTo>
                    <a:pt x="13124" y="7379"/>
                  </a:lnTo>
                  <a:lnTo>
                    <a:pt x="13317" y="7308"/>
                  </a:lnTo>
                  <a:lnTo>
                    <a:pt x="13528" y="7273"/>
                  </a:lnTo>
                  <a:lnTo>
                    <a:pt x="13757" y="7238"/>
                  </a:lnTo>
                  <a:lnTo>
                    <a:pt x="13985" y="7238"/>
                  </a:lnTo>
                  <a:lnTo>
                    <a:pt x="14231" y="7273"/>
                  </a:lnTo>
                  <a:lnTo>
                    <a:pt x="14477" y="7326"/>
                  </a:lnTo>
                  <a:lnTo>
                    <a:pt x="14723" y="7414"/>
                  </a:lnTo>
                  <a:lnTo>
                    <a:pt x="14881" y="7484"/>
                  </a:lnTo>
                  <a:lnTo>
                    <a:pt x="15021" y="7554"/>
                  </a:lnTo>
                  <a:lnTo>
                    <a:pt x="15162" y="7642"/>
                  </a:lnTo>
                  <a:lnTo>
                    <a:pt x="15285" y="7747"/>
                  </a:lnTo>
                  <a:lnTo>
                    <a:pt x="15531" y="7976"/>
                  </a:lnTo>
                  <a:lnTo>
                    <a:pt x="15759" y="8222"/>
                  </a:lnTo>
                  <a:lnTo>
                    <a:pt x="15970" y="8503"/>
                  </a:lnTo>
                  <a:lnTo>
                    <a:pt x="16163" y="8819"/>
                  </a:lnTo>
                  <a:lnTo>
                    <a:pt x="16339" y="9135"/>
                  </a:lnTo>
                  <a:lnTo>
                    <a:pt x="16497" y="9487"/>
                  </a:lnTo>
                  <a:lnTo>
                    <a:pt x="16638" y="9838"/>
                  </a:lnTo>
                  <a:lnTo>
                    <a:pt x="16761" y="10189"/>
                  </a:lnTo>
                  <a:lnTo>
                    <a:pt x="16866" y="10558"/>
                  </a:lnTo>
                  <a:lnTo>
                    <a:pt x="16954" y="10910"/>
                  </a:lnTo>
                  <a:lnTo>
                    <a:pt x="17042" y="11261"/>
                  </a:lnTo>
                  <a:lnTo>
                    <a:pt x="17112" y="11595"/>
                  </a:lnTo>
                  <a:lnTo>
                    <a:pt x="17200" y="12210"/>
                  </a:lnTo>
                  <a:lnTo>
                    <a:pt x="17305" y="13158"/>
                  </a:lnTo>
                  <a:lnTo>
                    <a:pt x="17393" y="14125"/>
                  </a:lnTo>
                  <a:lnTo>
                    <a:pt x="17463" y="15091"/>
                  </a:lnTo>
                  <a:lnTo>
                    <a:pt x="17534" y="16057"/>
                  </a:lnTo>
                  <a:lnTo>
                    <a:pt x="17621" y="17990"/>
                  </a:lnTo>
                  <a:lnTo>
                    <a:pt x="17744" y="19922"/>
                  </a:lnTo>
                  <a:lnTo>
                    <a:pt x="17780" y="20273"/>
                  </a:lnTo>
                  <a:lnTo>
                    <a:pt x="17832" y="20607"/>
                  </a:lnTo>
                  <a:lnTo>
                    <a:pt x="17938" y="20923"/>
                  </a:lnTo>
                  <a:lnTo>
                    <a:pt x="18043" y="21240"/>
                  </a:lnTo>
                  <a:lnTo>
                    <a:pt x="18201" y="21538"/>
                  </a:lnTo>
                  <a:lnTo>
                    <a:pt x="18359" y="21819"/>
                  </a:lnTo>
                  <a:lnTo>
                    <a:pt x="18553" y="22083"/>
                  </a:lnTo>
                  <a:lnTo>
                    <a:pt x="18763" y="22329"/>
                  </a:lnTo>
                  <a:lnTo>
                    <a:pt x="19009" y="22557"/>
                  </a:lnTo>
                  <a:lnTo>
                    <a:pt x="19255" y="22768"/>
                  </a:lnTo>
                  <a:lnTo>
                    <a:pt x="19536" y="22944"/>
                  </a:lnTo>
                  <a:lnTo>
                    <a:pt x="19835" y="23084"/>
                  </a:lnTo>
                  <a:lnTo>
                    <a:pt x="20151" y="23207"/>
                  </a:lnTo>
                  <a:lnTo>
                    <a:pt x="20467" y="23295"/>
                  </a:lnTo>
                  <a:lnTo>
                    <a:pt x="20819" y="23348"/>
                  </a:lnTo>
                  <a:lnTo>
                    <a:pt x="21170" y="23365"/>
                  </a:lnTo>
                  <a:lnTo>
                    <a:pt x="21504" y="23348"/>
                  </a:lnTo>
                  <a:lnTo>
                    <a:pt x="21838" y="23295"/>
                  </a:lnTo>
                  <a:lnTo>
                    <a:pt x="22154" y="23207"/>
                  </a:lnTo>
                  <a:lnTo>
                    <a:pt x="22470" y="23084"/>
                  </a:lnTo>
                  <a:lnTo>
                    <a:pt x="22786" y="22944"/>
                  </a:lnTo>
                  <a:lnTo>
                    <a:pt x="23068" y="22768"/>
                  </a:lnTo>
                  <a:lnTo>
                    <a:pt x="23349" y="22557"/>
                  </a:lnTo>
                  <a:lnTo>
                    <a:pt x="23595" y="22346"/>
                  </a:lnTo>
                  <a:lnTo>
                    <a:pt x="23841" y="22100"/>
                  </a:lnTo>
                  <a:lnTo>
                    <a:pt x="24034" y="21837"/>
                  </a:lnTo>
                  <a:lnTo>
                    <a:pt x="24227" y="21538"/>
                  </a:lnTo>
                  <a:lnTo>
                    <a:pt x="24368" y="21240"/>
                  </a:lnTo>
                  <a:lnTo>
                    <a:pt x="24491" y="20941"/>
                  </a:lnTo>
                  <a:lnTo>
                    <a:pt x="24561" y="20607"/>
                  </a:lnTo>
                  <a:lnTo>
                    <a:pt x="24613" y="20273"/>
                  </a:lnTo>
                  <a:lnTo>
                    <a:pt x="24613" y="20098"/>
                  </a:lnTo>
                  <a:lnTo>
                    <a:pt x="24613" y="19922"/>
                  </a:lnTo>
                  <a:lnTo>
                    <a:pt x="24508" y="18183"/>
                  </a:lnTo>
                  <a:lnTo>
                    <a:pt x="24438" y="16408"/>
                  </a:lnTo>
                  <a:lnTo>
                    <a:pt x="24332" y="14616"/>
                  </a:lnTo>
                  <a:lnTo>
                    <a:pt x="24280" y="13721"/>
                  </a:lnTo>
                  <a:lnTo>
                    <a:pt x="24192" y="12842"/>
                  </a:lnTo>
                  <a:lnTo>
                    <a:pt x="24086" y="11946"/>
                  </a:lnTo>
                  <a:lnTo>
                    <a:pt x="23963" y="11068"/>
                  </a:lnTo>
                  <a:lnTo>
                    <a:pt x="23823" y="10189"/>
                  </a:lnTo>
                  <a:lnTo>
                    <a:pt x="23647" y="9329"/>
                  </a:lnTo>
                  <a:lnTo>
                    <a:pt x="23419" y="8468"/>
                  </a:lnTo>
                  <a:lnTo>
                    <a:pt x="23296" y="8046"/>
                  </a:lnTo>
                  <a:lnTo>
                    <a:pt x="23173" y="7624"/>
                  </a:lnTo>
                  <a:lnTo>
                    <a:pt x="23032" y="7220"/>
                  </a:lnTo>
                  <a:lnTo>
                    <a:pt x="22874" y="6799"/>
                  </a:lnTo>
                  <a:lnTo>
                    <a:pt x="22699" y="6395"/>
                  </a:lnTo>
                  <a:lnTo>
                    <a:pt x="22523" y="5991"/>
                  </a:lnTo>
                  <a:lnTo>
                    <a:pt x="22347" y="5622"/>
                  </a:lnTo>
                  <a:lnTo>
                    <a:pt x="22154" y="5253"/>
                  </a:lnTo>
                  <a:lnTo>
                    <a:pt x="21943" y="4901"/>
                  </a:lnTo>
                  <a:lnTo>
                    <a:pt x="21732" y="4550"/>
                  </a:lnTo>
                  <a:lnTo>
                    <a:pt x="21486" y="4216"/>
                  </a:lnTo>
                  <a:lnTo>
                    <a:pt x="21258" y="3883"/>
                  </a:lnTo>
                  <a:lnTo>
                    <a:pt x="20995" y="3566"/>
                  </a:lnTo>
                  <a:lnTo>
                    <a:pt x="20731" y="3250"/>
                  </a:lnTo>
                  <a:lnTo>
                    <a:pt x="20450" y="2951"/>
                  </a:lnTo>
                  <a:lnTo>
                    <a:pt x="20151" y="2670"/>
                  </a:lnTo>
                  <a:lnTo>
                    <a:pt x="19853" y="2407"/>
                  </a:lnTo>
                  <a:lnTo>
                    <a:pt x="19554" y="2143"/>
                  </a:lnTo>
                  <a:lnTo>
                    <a:pt x="19238" y="1897"/>
                  </a:lnTo>
                  <a:lnTo>
                    <a:pt x="18904" y="1651"/>
                  </a:lnTo>
                  <a:lnTo>
                    <a:pt x="18570" y="1441"/>
                  </a:lnTo>
                  <a:lnTo>
                    <a:pt x="18219" y="1230"/>
                  </a:lnTo>
                  <a:lnTo>
                    <a:pt x="17885" y="1037"/>
                  </a:lnTo>
                  <a:lnTo>
                    <a:pt x="17516" y="861"/>
                  </a:lnTo>
                  <a:lnTo>
                    <a:pt x="17147" y="703"/>
                  </a:lnTo>
                  <a:lnTo>
                    <a:pt x="16778" y="545"/>
                  </a:lnTo>
                  <a:lnTo>
                    <a:pt x="16409" y="422"/>
                  </a:lnTo>
                  <a:lnTo>
                    <a:pt x="16023" y="299"/>
                  </a:lnTo>
                  <a:lnTo>
                    <a:pt x="15636" y="211"/>
                  </a:lnTo>
                  <a:lnTo>
                    <a:pt x="15232" y="123"/>
                  </a:lnTo>
                  <a:lnTo>
                    <a:pt x="14846" y="70"/>
                  </a:lnTo>
                  <a:lnTo>
                    <a:pt x="14442" y="18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0"/>
            <p:cNvSpPr/>
            <p:nvPr/>
          </p:nvSpPr>
          <p:spPr>
            <a:xfrm>
              <a:off x="2748425" y="-431950"/>
              <a:ext cx="401900" cy="213925"/>
            </a:xfrm>
            <a:custGeom>
              <a:avLst/>
              <a:gdLst/>
              <a:ahLst/>
              <a:cxnLst/>
              <a:rect l="l" t="t" r="r" b="b"/>
              <a:pathLst>
                <a:path w="16076" h="8557" extrusionOk="0">
                  <a:moveTo>
                    <a:pt x="2232" y="1"/>
                  </a:moveTo>
                  <a:lnTo>
                    <a:pt x="1968" y="18"/>
                  </a:lnTo>
                  <a:lnTo>
                    <a:pt x="1705" y="53"/>
                  </a:lnTo>
                  <a:lnTo>
                    <a:pt x="1477" y="106"/>
                  </a:lnTo>
                  <a:lnTo>
                    <a:pt x="1248" y="194"/>
                  </a:lnTo>
                  <a:lnTo>
                    <a:pt x="1037" y="317"/>
                  </a:lnTo>
                  <a:lnTo>
                    <a:pt x="827" y="457"/>
                  </a:lnTo>
                  <a:lnTo>
                    <a:pt x="633" y="633"/>
                  </a:lnTo>
                  <a:lnTo>
                    <a:pt x="458" y="844"/>
                  </a:lnTo>
                  <a:lnTo>
                    <a:pt x="335" y="1019"/>
                  </a:lnTo>
                  <a:lnTo>
                    <a:pt x="212" y="1213"/>
                  </a:lnTo>
                  <a:lnTo>
                    <a:pt x="124" y="1424"/>
                  </a:lnTo>
                  <a:lnTo>
                    <a:pt x="54" y="1634"/>
                  </a:lnTo>
                  <a:lnTo>
                    <a:pt x="1" y="1845"/>
                  </a:lnTo>
                  <a:lnTo>
                    <a:pt x="1" y="2056"/>
                  </a:lnTo>
                  <a:lnTo>
                    <a:pt x="18" y="2267"/>
                  </a:lnTo>
                  <a:lnTo>
                    <a:pt x="54" y="2372"/>
                  </a:lnTo>
                  <a:lnTo>
                    <a:pt x="89" y="2478"/>
                  </a:lnTo>
                  <a:lnTo>
                    <a:pt x="159" y="2618"/>
                  </a:lnTo>
                  <a:lnTo>
                    <a:pt x="247" y="2741"/>
                  </a:lnTo>
                  <a:lnTo>
                    <a:pt x="440" y="3005"/>
                  </a:lnTo>
                  <a:lnTo>
                    <a:pt x="545" y="3128"/>
                  </a:lnTo>
                  <a:lnTo>
                    <a:pt x="616" y="3268"/>
                  </a:lnTo>
                  <a:lnTo>
                    <a:pt x="686" y="3391"/>
                  </a:lnTo>
                  <a:lnTo>
                    <a:pt x="739" y="3549"/>
                  </a:lnTo>
                  <a:lnTo>
                    <a:pt x="756" y="3655"/>
                  </a:lnTo>
                  <a:lnTo>
                    <a:pt x="756" y="3778"/>
                  </a:lnTo>
                  <a:lnTo>
                    <a:pt x="756" y="4024"/>
                  </a:lnTo>
                  <a:lnTo>
                    <a:pt x="774" y="4164"/>
                  </a:lnTo>
                  <a:lnTo>
                    <a:pt x="809" y="4305"/>
                  </a:lnTo>
                  <a:lnTo>
                    <a:pt x="844" y="4445"/>
                  </a:lnTo>
                  <a:lnTo>
                    <a:pt x="897" y="4568"/>
                  </a:lnTo>
                  <a:lnTo>
                    <a:pt x="967" y="4691"/>
                  </a:lnTo>
                  <a:lnTo>
                    <a:pt x="1037" y="4814"/>
                  </a:lnTo>
                  <a:lnTo>
                    <a:pt x="1125" y="4920"/>
                  </a:lnTo>
                  <a:lnTo>
                    <a:pt x="1231" y="5025"/>
                  </a:lnTo>
                  <a:lnTo>
                    <a:pt x="1336" y="5113"/>
                  </a:lnTo>
                  <a:lnTo>
                    <a:pt x="1441" y="5201"/>
                  </a:lnTo>
                  <a:lnTo>
                    <a:pt x="1564" y="5271"/>
                  </a:lnTo>
                  <a:lnTo>
                    <a:pt x="1687" y="5324"/>
                  </a:lnTo>
                  <a:lnTo>
                    <a:pt x="1810" y="5376"/>
                  </a:lnTo>
                  <a:lnTo>
                    <a:pt x="1951" y="5411"/>
                  </a:lnTo>
                  <a:lnTo>
                    <a:pt x="2091" y="5429"/>
                  </a:lnTo>
                  <a:lnTo>
                    <a:pt x="2232" y="5447"/>
                  </a:lnTo>
                  <a:lnTo>
                    <a:pt x="2443" y="5429"/>
                  </a:lnTo>
                  <a:lnTo>
                    <a:pt x="2654" y="5411"/>
                  </a:lnTo>
                  <a:lnTo>
                    <a:pt x="2864" y="5376"/>
                  </a:lnTo>
                  <a:lnTo>
                    <a:pt x="3058" y="5324"/>
                  </a:lnTo>
                  <a:lnTo>
                    <a:pt x="3251" y="5271"/>
                  </a:lnTo>
                  <a:lnTo>
                    <a:pt x="3444" y="5183"/>
                  </a:lnTo>
                  <a:lnTo>
                    <a:pt x="3620" y="5113"/>
                  </a:lnTo>
                  <a:lnTo>
                    <a:pt x="3796" y="5007"/>
                  </a:lnTo>
                  <a:lnTo>
                    <a:pt x="3831" y="5376"/>
                  </a:lnTo>
                  <a:lnTo>
                    <a:pt x="3901" y="5728"/>
                  </a:lnTo>
                  <a:lnTo>
                    <a:pt x="4024" y="6061"/>
                  </a:lnTo>
                  <a:lnTo>
                    <a:pt x="4164" y="6395"/>
                  </a:lnTo>
                  <a:lnTo>
                    <a:pt x="4323" y="6711"/>
                  </a:lnTo>
                  <a:lnTo>
                    <a:pt x="4533" y="6993"/>
                  </a:lnTo>
                  <a:lnTo>
                    <a:pt x="4762" y="7274"/>
                  </a:lnTo>
                  <a:lnTo>
                    <a:pt x="5008" y="7520"/>
                  </a:lnTo>
                  <a:lnTo>
                    <a:pt x="5289" y="7748"/>
                  </a:lnTo>
                  <a:lnTo>
                    <a:pt x="5587" y="7941"/>
                  </a:lnTo>
                  <a:lnTo>
                    <a:pt x="5904" y="8117"/>
                  </a:lnTo>
                  <a:lnTo>
                    <a:pt x="6237" y="8275"/>
                  </a:lnTo>
                  <a:lnTo>
                    <a:pt x="6606" y="8398"/>
                  </a:lnTo>
                  <a:lnTo>
                    <a:pt x="6975" y="8468"/>
                  </a:lnTo>
                  <a:lnTo>
                    <a:pt x="7344" y="8539"/>
                  </a:lnTo>
                  <a:lnTo>
                    <a:pt x="7731" y="8556"/>
                  </a:lnTo>
                  <a:lnTo>
                    <a:pt x="8117" y="8539"/>
                  </a:lnTo>
                  <a:lnTo>
                    <a:pt x="8469" y="8486"/>
                  </a:lnTo>
                  <a:lnTo>
                    <a:pt x="8820" y="8398"/>
                  </a:lnTo>
                  <a:lnTo>
                    <a:pt x="9171" y="8293"/>
                  </a:lnTo>
                  <a:lnTo>
                    <a:pt x="9488" y="8170"/>
                  </a:lnTo>
                  <a:lnTo>
                    <a:pt x="9804" y="8011"/>
                  </a:lnTo>
                  <a:lnTo>
                    <a:pt x="10085" y="7818"/>
                  </a:lnTo>
                  <a:lnTo>
                    <a:pt x="10348" y="7607"/>
                  </a:lnTo>
                  <a:lnTo>
                    <a:pt x="10612" y="7379"/>
                  </a:lnTo>
                  <a:lnTo>
                    <a:pt x="10840" y="7133"/>
                  </a:lnTo>
                  <a:lnTo>
                    <a:pt x="11033" y="6870"/>
                  </a:lnTo>
                  <a:lnTo>
                    <a:pt x="11227" y="6588"/>
                  </a:lnTo>
                  <a:lnTo>
                    <a:pt x="11367" y="6290"/>
                  </a:lnTo>
                  <a:lnTo>
                    <a:pt x="11508" y="5974"/>
                  </a:lnTo>
                  <a:lnTo>
                    <a:pt x="11596" y="5640"/>
                  </a:lnTo>
                  <a:lnTo>
                    <a:pt x="11666" y="5306"/>
                  </a:lnTo>
                  <a:lnTo>
                    <a:pt x="11666" y="5359"/>
                  </a:lnTo>
                  <a:lnTo>
                    <a:pt x="11683" y="5429"/>
                  </a:lnTo>
                  <a:lnTo>
                    <a:pt x="11736" y="5482"/>
                  </a:lnTo>
                  <a:lnTo>
                    <a:pt x="11789" y="5534"/>
                  </a:lnTo>
                  <a:lnTo>
                    <a:pt x="11965" y="5640"/>
                  </a:lnTo>
                  <a:lnTo>
                    <a:pt x="12158" y="5710"/>
                  </a:lnTo>
                  <a:lnTo>
                    <a:pt x="12369" y="5780"/>
                  </a:lnTo>
                  <a:lnTo>
                    <a:pt x="12579" y="5833"/>
                  </a:lnTo>
                  <a:lnTo>
                    <a:pt x="12738" y="5868"/>
                  </a:lnTo>
                  <a:lnTo>
                    <a:pt x="12861" y="5886"/>
                  </a:lnTo>
                  <a:lnTo>
                    <a:pt x="13019" y="5886"/>
                  </a:lnTo>
                  <a:lnTo>
                    <a:pt x="13177" y="5868"/>
                  </a:lnTo>
                  <a:lnTo>
                    <a:pt x="13335" y="5833"/>
                  </a:lnTo>
                  <a:lnTo>
                    <a:pt x="13493" y="5780"/>
                  </a:lnTo>
                  <a:lnTo>
                    <a:pt x="13634" y="5728"/>
                  </a:lnTo>
                  <a:lnTo>
                    <a:pt x="13774" y="5675"/>
                  </a:lnTo>
                  <a:lnTo>
                    <a:pt x="14055" y="5517"/>
                  </a:lnTo>
                  <a:lnTo>
                    <a:pt x="14178" y="5429"/>
                  </a:lnTo>
                  <a:lnTo>
                    <a:pt x="14284" y="5341"/>
                  </a:lnTo>
                  <a:lnTo>
                    <a:pt x="14354" y="5236"/>
                  </a:lnTo>
                  <a:lnTo>
                    <a:pt x="14424" y="5130"/>
                  </a:lnTo>
                  <a:lnTo>
                    <a:pt x="14565" y="4920"/>
                  </a:lnTo>
                  <a:lnTo>
                    <a:pt x="14635" y="4814"/>
                  </a:lnTo>
                  <a:lnTo>
                    <a:pt x="14740" y="4691"/>
                  </a:lnTo>
                  <a:lnTo>
                    <a:pt x="14881" y="4551"/>
                  </a:lnTo>
                  <a:lnTo>
                    <a:pt x="15057" y="4428"/>
                  </a:lnTo>
                  <a:lnTo>
                    <a:pt x="15232" y="4322"/>
                  </a:lnTo>
                  <a:lnTo>
                    <a:pt x="15390" y="4199"/>
                  </a:lnTo>
                  <a:lnTo>
                    <a:pt x="15531" y="4076"/>
                  </a:lnTo>
                  <a:lnTo>
                    <a:pt x="15654" y="3936"/>
                  </a:lnTo>
                  <a:lnTo>
                    <a:pt x="15759" y="3795"/>
                  </a:lnTo>
                  <a:lnTo>
                    <a:pt x="15865" y="3637"/>
                  </a:lnTo>
                  <a:lnTo>
                    <a:pt x="15935" y="3461"/>
                  </a:lnTo>
                  <a:lnTo>
                    <a:pt x="15988" y="3286"/>
                  </a:lnTo>
                  <a:lnTo>
                    <a:pt x="16040" y="3110"/>
                  </a:lnTo>
                  <a:lnTo>
                    <a:pt x="16058" y="2934"/>
                  </a:lnTo>
                  <a:lnTo>
                    <a:pt x="16075" y="2741"/>
                  </a:lnTo>
                  <a:lnTo>
                    <a:pt x="16075" y="2565"/>
                  </a:lnTo>
                  <a:lnTo>
                    <a:pt x="16058" y="2372"/>
                  </a:lnTo>
                  <a:lnTo>
                    <a:pt x="16023" y="2196"/>
                  </a:lnTo>
                  <a:lnTo>
                    <a:pt x="15970" y="2021"/>
                  </a:lnTo>
                  <a:lnTo>
                    <a:pt x="15900" y="1845"/>
                  </a:lnTo>
                  <a:lnTo>
                    <a:pt x="15829" y="1669"/>
                  </a:lnTo>
                  <a:lnTo>
                    <a:pt x="15759" y="1511"/>
                  </a:lnTo>
                  <a:lnTo>
                    <a:pt x="15671" y="1388"/>
                  </a:lnTo>
                  <a:lnTo>
                    <a:pt x="15584" y="1265"/>
                  </a:lnTo>
                  <a:lnTo>
                    <a:pt x="15478" y="1178"/>
                  </a:lnTo>
                  <a:lnTo>
                    <a:pt x="15355" y="1072"/>
                  </a:lnTo>
                  <a:lnTo>
                    <a:pt x="15232" y="984"/>
                  </a:lnTo>
                  <a:lnTo>
                    <a:pt x="15092" y="914"/>
                  </a:lnTo>
                  <a:lnTo>
                    <a:pt x="14793" y="773"/>
                  </a:lnTo>
                  <a:lnTo>
                    <a:pt x="14477" y="668"/>
                  </a:lnTo>
                  <a:lnTo>
                    <a:pt x="14161" y="598"/>
                  </a:lnTo>
                  <a:lnTo>
                    <a:pt x="13844" y="563"/>
                  </a:lnTo>
                  <a:lnTo>
                    <a:pt x="13563" y="545"/>
                  </a:lnTo>
                  <a:lnTo>
                    <a:pt x="13335" y="563"/>
                  </a:lnTo>
                  <a:lnTo>
                    <a:pt x="13089" y="580"/>
                  </a:lnTo>
                  <a:lnTo>
                    <a:pt x="12861" y="633"/>
                  </a:lnTo>
                  <a:lnTo>
                    <a:pt x="12650" y="686"/>
                  </a:lnTo>
                  <a:lnTo>
                    <a:pt x="12439" y="773"/>
                  </a:lnTo>
                  <a:lnTo>
                    <a:pt x="12228" y="861"/>
                  </a:lnTo>
                  <a:lnTo>
                    <a:pt x="12035" y="967"/>
                  </a:lnTo>
                  <a:lnTo>
                    <a:pt x="11842" y="1090"/>
                  </a:lnTo>
                  <a:lnTo>
                    <a:pt x="11666" y="1230"/>
                  </a:lnTo>
                  <a:lnTo>
                    <a:pt x="11508" y="1371"/>
                  </a:lnTo>
                  <a:lnTo>
                    <a:pt x="11350" y="1529"/>
                  </a:lnTo>
                  <a:lnTo>
                    <a:pt x="11227" y="1687"/>
                  </a:lnTo>
                  <a:lnTo>
                    <a:pt x="11104" y="1880"/>
                  </a:lnTo>
                  <a:lnTo>
                    <a:pt x="10981" y="2056"/>
                  </a:lnTo>
                  <a:lnTo>
                    <a:pt x="10893" y="2267"/>
                  </a:lnTo>
                  <a:lnTo>
                    <a:pt x="10823" y="2460"/>
                  </a:lnTo>
                  <a:lnTo>
                    <a:pt x="10682" y="2302"/>
                  </a:lnTo>
                  <a:lnTo>
                    <a:pt x="10524" y="2161"/>
                  </a:lnTo>
                  <a:lnTo>
                    <a:pt x="10366" y="2021"/>
                  </a:lnTo>
                  <a:lnTo>
                    <a:pt x="10208" y="1880"/>
                  </a:lnTo>
                  <a:lnTo>
                    <a:pt x="10032" y="1757"/>
                  </a:lnTo>
                  <a:lnTo>
                    <a:pt x="9856" y="1652"/>
                  </a:lnTo>
                  <a:lnTo>
                    <a:pt x="9663" y="1546"/>
                  </a:lnTo>
                  <a:lnTo>
                    <a:pt x="9470" y="1441"/>
                  </a:lnTo>
                  <a:lnTo>
                    <a:pt x="9277" y="1371"/>
                  </a:lnTo>
                  <a:lnTo>
                    <a:pt x="9066" y="1283"/>
                  </a:lnTo>
                  <a:lnTo>
                    <a:pt x="8855" y="1230"/>
                  </a:lnTo>
                  <a:lnTo>
                    <a:pt x="8644" y="1178"/>
                  </a:lnTo>
                  <a:lnTo>
                    <a:pt x="8416" y="1125"/>
                  </a:lnTo>
                  <a:lnTo>
                    <a:pt x="8205" y="1090"/>
                  </a:lnTo>
                  <a:lnTo>
                    <a:pt x="7977" y="1072"/>
                  </a:lnTo>
                  <a:lnTo>
                    <a:pt x="7731" y="1072"/>
                  </a:lnTo>
                  <a:lnTo>
                    <a:pt x="7344" y="1090"/>
                  </a:lnTo>
                  <a:lnTo>
                    <a:pt x="6975" y="1142"/>
                  </a:lnTo>
                  <a:lnTo>
                    <a:pt x="6606" y="1230"/>
                  </a:lnTo>
                  <a:lnTo>
                    <a:pt x="6255" y="1336"/>
                  </a:lnTo>
                  <a:lnTo>
                    <a:pt x="5921" y="1494"/>
                  </a:lnTo>
                  <a:lnTo>
                    <a:pt x="5605" y="1669"/>
                  </a:lnTo>
                  <a:lnTo>
                    <a:pt x="5306" y="1863"/>
                  </a:lnTo>
                  <a:lnTo>
                    <a:pt x="5043" y="2091"/>
                  </a:lnTo>
                  <a:lnTo>
                    <a:pt x="4973" y="1863"/>
                  </a:lnTo>
                  <a:lnTo>
                    <a:pt x="4885" y="1652"/>
                  </a:lnTo>
                  <a:lnTo>
                    <a:pt x="4779" y="1441"/>
                  </a:lnTo>
                  <a:lnTo>
                    <a:pt x="4656" y="1248"/>
                  </a:lnTo>
                  <a:lnTo>
                    <a:pt x="4533" y="1072"/>
                  </a:lnTo>
                  <a:lnTo>
                    <a:pt x="4375" y="896"/>
                  </a:lnTo>
                  <a:lnTo>
                    <a:pt x="4217" y="738"/>
                  </a:lnTo>
                  <a:lnTo>
                    <a:pt x="4041" y="598"/>
                  </a:lnTo>
                  <a:lnTo>
                    <a:pt x="3848" y="457"/>
                  </a:lnTo>
                  <a:lnTo>
                    <a:pt x="3637" y="334"/>
                  </a:lnTo>
                  <a:lnTo>
                    <a:pt x="3427" y="246"/>
                  </a:lnTo>
                  <a:lnTo>
                    <a:pt x="3198" y="159"/>
                  </a:lnTo>
                  <a:lnTo>
                    <a:pt x="2970" y="88"/>
                  </a:lnTo>
                  <a:lnTo>
                    <a:pt x="2741" y="36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60"/>
            <p:cNvSpPr/>
            <p:nvPr/>
          </p:nvSpPr>
          <p:spPr>
            <a:xfrm>
              <a:off x="2881950" y="-296250"/>
              <a:ext cx="118600" cy="45725"/>
            </a:xfrm>
            <a:custGeom>
              <a:avLst/>
              <a:gdLst/>
              <a:ahLst/>
              <a:cxnLst/>
              <a:rect l="l" t="t" r="r" b="b"/>
              <a:pathLst>
                <a:path w="4744" h="1829" extrusionOk="0">
                  <a:moveTo>
                    <a:pt x="4059" y="1"/>
                  </a:moveTo>
                  <a:lnTo>
                    <a:pt x="3953" y="36"/>
                  </a:lnTo>
                  <a:lnTo>
                    <a:pt x="3848" y="89"/>
                  </a:lnTo>
                  <a:lnTo>
                    <a:pt x="3760" y="159"/>
                  </a:lnTo>
                  <a:lnTo>
                    <a:pt x="3637" y="282"/>
                  </a:lnTo>
                  <a:lnTo>
                    <a:pt x="3479" y="370"/>
                  </a:lnTo>
                  <a:lnTo>
                    <a:pt x="3303" y="440"/>
                  </a:lnTo>
                  <a:lnTo>
                    <a:pt x="3128" y="510"/>
                  </a:lnTo>
                  <a:lnTo>
                    <a:pt x="2934" y="563"/>
                  </a:lnTo>
                  <a:lnTo>
                    <a:pt x="2724" y="616"/>
                  </a:lnTo>
                  <a:lnTo>
                    <a:pt x="2565" y="651"/>
                  </a:lnTo>
                  <a:lnTo>
                    <a:pt x="2390" y="669"/>
                  </a:lnTo>
                  <a:lnTo>
                    <a:pt x="1968" y="669"/>
                  </a:lnTo>
                  <a:lnTo>
                    <a:pt x="1757" y="651"/>
                  </a:lnTo>
                  <a:lnTo>
                    <a:pt x="1634" y="633"/>
                  </a:lnTo>
                  <a:lnTo>
                    <a:pt x="1441" y="581"/>
                  </a:lnTo>
                  <a:lnTo>
                    <a:pt x="1230" y="528"/>
                  </a:lnTo>
                  <a:lnTo>
                    <a:pt x="1002" y="440"/>
                  </a:lnTo>
                  <a:lnTo>
                    <a:pt x="967" y="440"/>
                  </a:lnTo>
                  <a:lnTo>
                    <a:pt x="861" y="387"/>
                  </a:lnTo>
                  <a:lnTo>
                    <a:pt x="756" y="352"/>
                  </a:lnTo>
                  <a:lnTo>
                    <a:pt x="651" y="317"/>
                  </a:lnTo>
                  <a:lnTo>
                    <a:pt x="528" y="317"/>
                  </a:lnTo>
                  <a:lnTo>
                    <a:pt x="422" y="335"/>
                  </a:lnTo>
                  <a:lnTo>
                    <a:pt x="317" y="370"/>
                  </a:lnTo>
                  <a:lnTo>
                    <a:pt x="229" y="423"/>
                  </a:lnTo>
                  <a:lnTo>
                    <a:pt x="141" y="493"/>
                  </a:lnTo>
                  <a:lnTo>
                    <a:pt x="71" y="598"/>
                  </a:lnTo>
                  <a:lnTo>
                    <a:pt x="36" y="704"/>
                  </a:lnTo>
                  <a:lnTo>
                    <a:pt x="1" y="809"/>
                  </a:lnTo>
                  <a:lnTo>
                    <a:pt x="1" y="915"/>
                  </a:lnTo>
                  <a:lnTo>
                    <a:pt x="18" y="1037"/>
                  </a:lnTo>
                  <a:lnTo>
                    <a:pt x="53" y="1143"/>
                  </a:lnTo>
                  <a:lnTo>
                    <a:pt x="106" y="1231"/>
                  </a:lnTo>
                  <a:lnTo>
                    <a:pt x="176" y="1319"/>
                  </a:lnTo>
                  <a:lnTo>
                    <a:pt x="282" y="1389"/>
                  </a:lnTo>
                  <a:lnTo>
                    <a:pt x="528" y="1494"/>
                  </a:lnTo>
                  <a:lnTo>
                    <a:pt x="791" y="1600"/>
                  </a:lnTo>
                  <a:lnTo>
                    <a:pt x="1072" y="1688"/>
                  </a:lnTo>
                  <a:lnTo>
                    <a:pt x="1336" y="1740"/>
                  </a:lnTo>
                  <a:lnTo>
                    <a:pt x="1617" y="1793"/>
                  </a:lnTo>
                  <a:lnTo>
                    <a:pt x="1898" y="1810"/>
                  </a:lnTo>
                  <a:lnTo>
                    <a:pt x="2179" y="1828"/>
                  </a:lnTo>
                  <a:lnTo>
                    <a:pt x="2460" y="1810"/>
                  </a:lnTo>
                  <a:lnTo>
                    <a:pt x="2741" y="1775"/>
                  </a:lnTo>
                  <a:lnTo>
                    <a:pt x="3022" y="1740"/>
                  </a:lnTo>
                  <a:lnTo>
                    <a:pt x="3321" y="1670"/>
                  </a:lnTo>
                  <a:lnTo>
                    <a:pt x="3602" y="1582"/>
                  </a:lnTo>
                  <a:lnTo>
                    <a:pt x="3865" y="1477"/>
                  </a:lnTo>
                  <a:lnTo>
                    <a:pt x="4129" y="1336"/>
                  </a:lnTo>
                  <a:lnTo>
                    <a:pt x="4375" y="1178"/>
                  </a:lnTo>
                  <a:lnTo>
                    <a:pt x="4586" y="985"/>
                  </a:lnTo>
                  <a:lnTo>
                    <a:pt x="4656" y="897"/>
                  </a:lnTo>
                  <a:lnTo>
                    <a:pt x="4709" y="792"/>
                  </a:lnTo>
                  <a:lnTo>
                    <a:pt x="4744" y="686"/>
                  </a:lnTo>
                  <a:lnTo>
                    <a:pt x="4744" y="581"/>
                  </a:lnTo>
                  <a:lnTo>
                    <a:pt x="4744" y="458"/>
                  </a:lnTo>
                  <a:lnTo>
                    <a:pt x="4709" y="352"/>
                  </a:lnTo>
                  <a:lnTo>
                    <a:pt x="4656" y="247"/>
                  </a:lnTo>
                  <a:lnTo>
                    <a:pt x="4586" y="159"/>
                  </a:lnTo>
                  <a:lnTo>
                    <a:pt x="4498" y="89"/>
                  </a:lnTo>
                  <a:lnTo>
                    <a:pt x="4392" y="36"/>
                  </a:lnTo>
                  <a:lnTo>
                    <a:pt x="4287" y="19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60"/>
            <p:cNvSpPr/>
            <p:nvPr/>
          </p:nvSpPr>
          <p:spPr>
            <a:xfrm>
              <a:off x="2913575" y="-364750"/>
              <a:ext cx="23300" cy="54925"/>
            </a:xfrm>
            <a:custGeom>
              <a:avLst/>
              <a:gdLst/>
              <a:ahLst/>
              <a:cxnLst/>
              <a:rect l="l" t="t" r="r" b="b"/>
              <a:pathLst>
                <a:path w="932" h="2197" extrusionOk="0">
                  <a:moveTo>
                    <a:pt x="457" y="0"/>
                  </a:moveTo>
                  <a:lnTo>
                    <a:pt x="387" y="18"/>
                  </a:lnTo>
                  <a:lnTo>
                    <a:pt x="299" y="53"/>
                  </a:lnTo>
                  <a:lnTo>
                    <a:pt x="229" y="88"/>
                  </a:lnTo>
                  <a:lnTo>
                    <a:pt x="176" y="141"/>
                  </a:lnTo>
                  <a:lnTo>
                    <a:pt x="123" y="211"/>
                  </a:lnTo>
                  <a:lnTo>
                    <a:pt x="106" y="299"/>
                  </a:lnTo>
                  <a:lnTo>
                    <a:pt x="53" y="668"/>
                  </a:lnTo>
                  <a:lnTo>
                    <a:pt x="18" y="1037"/>
                  </a:lnTo>
                  <a:lnTo>
                    <a:pt x="0" y="1406"/>
                  </a:lnTo>
                  <a:lnTo>
                    <a:pt x="0" y="1775"/>
                  </a:lnTo>
                  <a:lnTo>
                    <a:pt x="18" y="1863"/>
                  </a:lnTo>
                  <a:lnTo>
                    <a:pt x="36" y="1933"/>
                  </a:lnTo>
                  <a:lnTo>
                    <a:pt x="88" y="2021"/>
                  </a:lnTo>
                  <a:lnTo>
                    <a:pt x="141" y="2073"/>
                  </a:lnTo>
                  <a:lnTo>
                    <a:pt x="194" y="2126"/>
                  </a:lnTo>
                  <a:lnTo>
                    <a:pt x="264" y="2179"/>
                  </a:lnTo>
                  <a:lnTo>
                    <a:pt x="352" y="2196"/>
                  </a:lnTo>
                  <a:lnTo>
                    <a:pt x="510" y="2196"/>
                  </a:lnTo>
                  <a:lnTo>
                    <a:pt x="598" y="2161"/>
                  </a:lnTo>
                  <a:lnTo>
                    <a:pt x="668" y="2126"/>
                  </a:lnTo>
                  <a:lnTo>
                    <a:pt x="738" y="2073"/>
                  </a:lnTo>
                  <a:lnTo>
                    <a:pt x="791" y="2021"/>
                  </a:lnTo>
                  <a:lnTo>
                    <a:pt x="826" y="1950"/>
                  </a:lnTo>
                  <a:lnTo>
                    <a:pt x="844" y="1863"/>
                  </a:lnTo>
                  <a:lnTo>
                    <a:pt x="861" y="1775"/>
                  </a:lnTo>
                  <a:lnTo>
                    <a:pt x="844" y="1511"/>
                  </a:lnTo>
                  <a:lnTo>
                    <a:pt x="844" y="1230"/>
                  </a:lnTo>
                  <a:lnTo>
                    <a:pt x="861" y="949"/>
                  </a:lnTo>
                  <a:lnTo>
                    <a:pt x="896" y="686"/>
                  </a:lnTo>
                  <a:lnTo>
                    <a:pt x="914" y="527"/>
                  </a:lnTo>
                  <a:lnTo>
                    <a:pt x="931" y="440"/>
                  </a:lnTo>
                  <a:lnTo>
                    <a:pt x="931" y="352"/>
                  </a:lnTo>
                  <a:lnTo>
                    <a:pt x="914" y="281"/>
                  </a:lnTo>
                  <a:lnTo>
                    <a:pt x="879" y="194"/>
                  </a:lnTo>
                  <a:lnTo>
                    <a:pt x="826" y="141"/>
                  </a:lnTo>
                  <a:lnTo>
                    <a:pt x="773" y="71"/>
                  </a:lnTo>
                  <a:lnTo>
                    <a:pt x="703" y="3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60"/>
            <p:cNvSpPr/>
            <p:nvPr/>
          </p:nvSpPr>
          <p:spPr>
            <a:xfrm>
              <a:off x="2948700" y="-368275"/>
              <a:ext cx="23750" cy="61075"/>
            </a:xfrm>
            <a:custGeom>
              <a:avLst/>
              <a:gdLst/>
              <a:ahLst/>
              <a:cxnLst/>
              <a:rect l="l" t="t" r="r" b="b"/>
              <a:pathLst>
                <a:path w="950" h="2443" extrusionOk="0">
                  <a:moveTo>
                    <a:pt x="528" y="1"/>
                  </a:moveTo>
                  <a:lnTo>
                    <a:pt x="440" y="18"/>
                  </a:lnTo>
                  <a:lnTo>
                    <a:pt x="370" y="36"/>
                  </a:lnTo>
                  <a:lnTo>
                    <a:pt x="299" y="89"/>
                  </a:lnTo>
                  <a:lnTo>
                    <a:pt x="229" y="141"/>
                  </a:lnTo>
                  <a:lnTo>
                    <a:pt x="176" y="194"/>
                  </a:lnTo>
                  <a:lnTo>
                    <a:pt x="141" y="264"/>
                  </a:lnTo>
                  <a:lnTo>
                    <a:pt x="124" y="352"/>
                  </a:lnTo>
                  <a:lnTo>
                    <a:pt x="106" y="422"/>
                  </a:lnTo>
                  <a:lnTo>
                    <a:pt x="1" y="2021"/>
                  </a:lnTo>
                  <a:lnTo>
                    <a:pt x="1" y="2109"/>
                  </a:lnTo>
                  <a:lnTo>
                    <a:pt x="18" y="2179"/>
                  </a:lnTo>
                  <a:lnTo>
                    <a:pt x="71" y="2250"/>
                  </a:lnTo>
                  <a:lnTo>
                    <a:pt x="124" y="2320"/>
                  </a:lnTo>
                  <a:lnTo>
                    <a:pt x="176" y="2373"/>
                  </a:lnTo>
                  <a:lnTo>
                    <a:pt x="264" y="2408"/>
                  </a:lnTo>
                  <a:lnTo>
                    <a:pt x="335" y="2443"/>
                  </a:lnTo>
                  <a:lnTo>
                    <a:pt x="422" y="2443"/>
                  </a:lnTo>
                  <a:lnTo>
                    <a:pt x="510" y="2425"/>
                  </a:lnTo>
                  <a:lnTo>
                    <a:pt x="581" y="2408"/>
                  </a:lnTo>
                  <a:lnTo>
                    <a:pt x="651" y="2373"/>
                  </a:lnTo>
                  <a:lnTo>
                    <a:pt x="721" y="2320"/>
                  </a:lnTo>
                  <a:lnTo>
                    <a:pt x="756" y="2250"/>
                  </a:lnTo>
                  <a:lnTo>
                    <a:pt x="809" y="2179"/>
                  </a:lnTo>
                  <a:lnTo>
                    <a:pt x="826" y="2109"/>
                  </a:lnTo>
                  <a:lnTo>
                    <a:pt x="844" y="2021"/>
                  </a:lnTo>
                  <a:lnTo>
                    <a:pt x="949" y="422"/>
                  </a:lnTo>
                  <a:lnTo>
                    <a:pt x="949" y="352"/>
                  </a:lnTo>
                  <a:lnTo>
                    <a:pt x="932" y="264"/>
                  </a:lnTo>
                  <a:lnTo>
                    <a:pt x="879" y="194"/>
                  </a:lnTo>
                  <a:lnTo>
                    <a:pt x="826" y="124"/>
                  </a:lnTo>
                  <a:lnTo>
                    <a:pt x="756" y="71"/>
                  </a:lnTo>
                  <a:lnTo>
                    <a:pt x="686" y="36"/>
                  </a:lnTo>
                  <a:lnTo>
                    <a:pt x="616" y="1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0"/>
            <p:cNvSpPr/>
            <p:nvPr/>
          </p:nvSpPr>
          <p:spPr>
            <a:xfrm>
              <a:off x="2973300" y="-1236550"/>
              <a:ext cx="125200" cy="255200"/>
            </a:xfrm>
            <a:custGeom>
              <a:avLst/>
              <a:gdLst/>
              <a:ahLst/>
              <a:cxnLst/>
              <a:rect l="l" t="t" r="r" b="b"/>
              <a:pathLst>
                <a:path w="5008" h="10208" extrusionOk="0">
                  <a:moveTo>
                    <a:pt x="4726" y="0"/>
                  </a:moveTo>
                  <a:lnTo>
                    <a:pt x="4656" y="18"/>
                  </a:lnTo>
                  <a:lnTo>
                    <a:pt x="4603" y="53"/>
                  </a:lnTo>
                  <a:lnTo>
                    <a:pt x="4322" y="264"/>
                  </a:lnTo>
                  <a:lnTo>
                    <a:pt x="4041" y="492"/>
                  </a:lnTo>
                  <a:lnTo>
                    <a:pt x="3778" y="720"/>
                  </a:lnTo>
                  <a:lnTo>
                    <a:pt x="3514" y="966"/>
                  </a:lnTo>
                  <a:lnTo>
                    <a:pt x="3251" y="1212"/>
                  </a:lnTo>
                  <a:lnTo>
                    <a:pt x="3005" y="1476"/>
                  </a:lnTo>
                  <a:lnTo>
                    <a:pt x="2776" y="1739"/>
                  </a:lnTo>
                  <a:lnTo>
                    <a:pt x="2548" y="2003"/>
                  </a:lnTo>
                  <a:lnTo>
                    <a:pt x="2320" y="2284"/>
                  </a:lnTo>
                  <a:lnTo>
                    <a:pt x="2109" y="2565"/>
                  </a:lnTo>
                  <a:lnTo>
                    <a:pt x="1916" y="2864"/>
                  </a:lnTo>
                  <a:lnTo>
                    <a:pt x="1722" y="3162"/>
                  </a:lnTo>
                  <a:lnTo>
                    <a:pt x="1529" y="3461"/>
                  </a:lnTo>
                  <a:lnTo>
                    <a:pt x="1353" y="3777"/>
                  </a:lnTo>
                  <a:lnTo>
                    <a:pt x="1195" y="4093"/>
                  </a:lnTo>
                  <a:lnTo>
                    <a:pt x="1037" y="4410"/>
                  </a:lnTo>
                  <a:lnTo>
                    <a:pt x="897" y="4726"/>
                  </a:lnTo>
                  <a:lnTo>
                    <a:pt x="756" y="5060"/>
                  </a:lnTo>
                  <a:lnTo>
                    <a:pt x="633" y="5393"/>
                  </a:lnTo>
                  <a:lnTo>
                    <a:pt x="528" y="5727"/>
                  </a:lnTo>
                  <a:lnTo>
                    <a:pt x="422" y="6061"/>
                  </a:lnTo>
                  <a:lnTo>
                    <a:pt x="334" y="6412"/>
                  </a:lnTo>
                  <a:lnTo>
                    <a:pt x="247" y="6746"/>
                  </a:lnTo>
                  <a:lnTo>
                    <a:pt x="176" y="7098"/>
                  </a:lnTo>
                  <a:lnTo>
                    <a:pt x="124" y="7449"/>
                  </a:lnTo>
                  <a:lnTo>
                    <a:pt x="71" y="7800"/>
                  </a:lnTo>
                  <a:lnTo>
                    <a:pt x="36" y="8152"/>
                  </a:lnTo>
                  <a:lnTo>
                    <a:pt x="1" y="8521"/>
                  </a:lnTo>
                  <a:lnTo>
                    <a:pt x="1" y="8872"/>
                  </a:lnTo>
                  <a:lnTo>
                    <a:pt x="1" y="9223"/>
                  </a:lnTo>
                  <a:lnTo>
                    <a:pt x="1" y="9592"/>
                  </a:lnTo>
                  <a:lnTo>
                    <a:pt x="36" y="9944"/>
                  </a:lnTo>
                  <a:lnTo>
                    <a:pt x="36" y="10014"/>
                  </a:lnTo>
                  <a:lnTo>
                    <a:pt x="53" y="10067"/>
                  </a:lnTo>
                  <a:lnTo>
                    <a:pt x="88" y="10102"/>
                  </a:lnTo>
                  <a:lnTo>
                    <a:pt x="141" y="10154"/>
                  </a:lnTo>
                  <a:lnTo>
                    <a:pt x="229" y="10189"/>
                  </a:lnTo>
                  <a:lnTo>
                    <a:pt x="334" y="10207"/>
                  </a:lnTo>
                  <a:lnTo>
                    <a:pt x="440" y="10207"/>
                  </a:lnTo>
                  <a:lnTo>
                    <a:pt x="528" y="10154"/>
                  </a:lnTo>
                  <a:lnTo>
                    <a:pt x="563" y="10102"/>
                  </a:lnTo>
                  <a:lnTo>
                    <a:pt x="580" y="10067"/>
                  </a:lnTo>
                  <a:lnTo>
                    <a:pt x="598" y="10014"/>
                  </a:lnTo>
                  <a:lnTo>
                    <a:pt x="598" y="9944"/>
                  </a:lnTo>
                  <a:lnTo>
                    <a:pt x="563" y="9610"/>
                  </a:lnTo>
                  <a:lnTo>
                    <a:pt x="563" y="9258"/>
                  </a:lnTo>
                  <a:lnTo>
                    <a:pt x="563" y="8925"/>
                  </a:lnTo>
                  <a:lnTo>
                    <a:pt x="580" y="8591"/>
                  </a:lnTo>
                  <a:lnTo>
                    <a:pt x="598" y="8257"/>
                  </a:lnTo>
                  <a:lnTo>
                    <a:pt x="633" y="7923"/>
                  </a:lnTo>
                  <a:lnTo>
                    <a:pt x="668" y="7589"/>
                  </a:lnTo>
                  <a:lnTo>
                    <a:pt x="721" y="7256"/>
                  </a:lnTo>
                  <a:lnTo>
                    <a:pt x="791" y="6922"/>
                  </a:lnTo>
                  <a:lnTo>
                    <a:pt x="861" y="6588"/>
                  </a:lnTo>
                  <a:lnTo>
                    <a:pt x="1055" y="5938"/>
                  </a:lnTo>
                  <a:lnTo>
                    <a:pt x="1265" y="5306"/>
                  </a:lnTo>
                  <a:lnTo>
                    <a:pt x="1529" y="4691"/>
                  </a:lnTo>
                  <a:lnTo>
                    <a:pt x="1828" y="4076"/>
                  </a:lnTo>
                  <a:lnTo>
                    <a:pt x="2161" y="3496"/>
                  </a:lnTo>
                  <a:lnTo>
                    <a:pt x="2337" y="3215"/>
                  </a:lnTo>
                  <a:lnTo>
                    <a:pt x="2530" y="2934"/>
                  </a:lnTo>
                  <a:lnTo>
                    <a:pt x="2741" y="2670"/>
                  </a:lnTo>
                  <a:lnTo>
                    <a:pt x="2934" y="2407"/>
                  </a:lnTo>
                  <a:lnTo>
                    <a:pt x="3163" y="2143"/>
                  </a:lnTo>
                  <a:lnTo>
                    <a:pt x="3374" y="1897"/>
                  </a:lnTo>
                  <a:lnTo>
                    <a:pt x="3620" y="1651"/>
                  </a:lnTo>
                  <a:lnTo>
                    <a:pt x="3848" y="1406"/>
                  </a:lnTo>
                  <a:lnTo>
                    <a:pt x="4094" y="1177"/>
                  </a:lnTo>
                  <a:lnTo>
                    <a:pt x="4357" y="966"/>
                  </a:lnTo>
                  <a:lnTo>
                    <a:pt x="4621" y="738"/>
                  </a:lnTo>
                  <a:lnTo>
                    <a:pt x="4902" y="545"/>
                  </a:lnTo>
                  <a:lnTo>
                    <a:pt x="4937" y="492"/>
                  </a:lnTo>
                  <a:lnTo>
                    <a:pt x="4972" y="457"/>
                  </a:lnTo>
                  <a:lnTo>
                    <a:pt x="5007" y="404"/>
                  </a:lnTo>
                  <a:lnTo>
                    <a:pt x="5007" y="351"/>
                  </a:lnTo>
                  <a:lnTo>
                    <a:pt x="5007" y="246"/>
                  </a:lnTo>
                  <a:lnTo>
                    <a:pt x="4972" y="141"/>
                  </a:lnTo>
                  <a:lnTo>
                    <a:pt x="4902" y="53"/>
                  </a:lnTo>
                  <a:lnTo>
                    <a:pt x="4867" y="35"/>
                  </a:lnTo>
                  <a:lnTo>
                    <a:pt x="4814" y="18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0"/>
            <p:cNvSpPr/>
            <p:nvPr/>
          </p:nvSpPr>
          <p:spPr>
            <a:xfrm>
              <a:off x="3016350" y="-367825"/>
              <a:ext cx="8375" cy="35600"/>
            </a:xfrm>
            <a:custGeom>
              <a:avLst/>
              <a:gdLst/>
              <a:ahLst/>
              <a:cxnLst/>
              <a:rect l="l" t="t" r="r" b="b"/>
              <a:pathLst>
                <a:path w="335" h="1424" extrusionOk="0">
                  <a:moveTo>
                    <a:pt x="53" y="0"/>
                  </a:moveTo>
                  <a:lnTo>
                    <a:pt x="18" y="176"/>
                  </a:lnTo>
                  <a:lnTo>
                    <a:pt x="0" y="369"/>
                  </a:lnTo>
                  <a:lnTo>
                    <a:pt x="0" y="545"/>
                  </a:lnTo>
                  <a:lnTo>
                    <a:pt x="18" y="738"/>
                  </a:lnTo>
                  <a:lnTo>
                    <a:pt x="53" y="914"/>
                  </a:lnTo>
                  <a:lnTo>
                    <a:pt x="106" y="1090"/>
                  </a:lnTo>
                  <a:lnTo>
                    <a:pt x="176" y="1265"/>
                  </a:lnTo>
                  <a:lnTo>
                    <a:pt x="264" y="1423"/>
                  </a:lnTo>
                  <a:lnTo>
                    <a:pt x="334" y="1371"/>
                  </a:lnTo>
                  <a:lnTo>
                    <a:pt x="264" y="1230"/>
                  </a:lnTo>
                  <a:lnTo>
                    <a:pt x="194" y="1054"/>
                  </a:lnTo>
                  <a:lnTo>
                    <a:pt x="158" y="896"/>
                  </a:lnTo>
                  <a:lnTo>
                    <a:pt x="123" y="721"/>
                  </a:lnTo>
                  <a:lnTo>
                    <a:pt x="106" y="545"/>
                  </a:lnTo>
                  <a:lnTo>
                    <a:pt x="106" y="369"/>
                  </a:lnTo>
                  <a:lnTo>
                    <a:pt x="123" y="194"/>
                  </a:lnTo>
                  <a:lnTo>
                    <a:pt x="158" y="1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0"/>
            <p:cNvSpPr/>
            <p:nvPr/>
          </p:nvSpPr>
          <p:spPr>
            <a:xfrm>
              <a:off x="3049725" y="-398575"/>
              <a:ext cx="31650" cy="76450"/>
            </a:xfrm>
            <a:custGeom>
              <a:avLst/>
              <a:gdLst/>
              <a:ahLst/>
              <a:cxnLst/>
              <a:rect l="l" t="t" r="r" b="b"/>
              <a:pathLst>
                <a:path w="1266" h="3058" extrusionOk="0">
                  <a:moveTo>
                    <a:pt x="1213" y="1"/>
                  </a:moveTo>
                  <a:lnTo>
                    <a:pt x="1037" y="124"/>
                  </a:lnTo>
                  <a:lnTo>
                    <a:pt x="879" y="264"/>
                  </a:lnTo>
                  <a:lnTo>
                    <a:pt x="738" y="422"/>
                  </a:lnTo>
                  <a:lnTo>
                    <a:pt x="598" y="598"/>
                  </a:lnTo>
                  <a:lnTo>
                    <a:pt x="475" y="774"/>
                  </a:lnTo>
                  <a:lnTo>
                    <a:pt x="369" y="967"/>
                  </a:lnTo>
                  <a:lnTo>
                    <a:pt x="264" y="1160"/>
                  </a:lnTo>
                  <a:lnTo>
                    <a:pt x="194" y="1353"/>
                  </a:lnTo>
                  <a:lnTo>
                    <a:pt x="123" y="1564"/>
                  </a:lnTo>
                  <a:lnTo>
                    <a:pt x="71" y="1775"/>
                  </a:lnTo>
                  <a:lnTo>
                    <a:pt x="36" y="1986"/>
                  </a:lnTo>
                  <a:lnTo>
                    <a:pt x="0" y="2197"/>
                  </a:lnTo>
                  <a:lnTo>
                    <a:pt x="0" y="2407"/>
                  </a:lnTo>
                  <a:lnTo>
                    <a:pt x="18" y="2636"/>
                  </a:lnTo>
                  <a:lnTo>
                    <a:pt x="36" y="2847"/>
                  </a:lnTo>
                  <a:lnTo>
                    <a:pt x="88" y="3057"/>
                  </a:lnTo>
                  <a:lnTo>
                    <a:pt x="176" y="3022"/>
                  </a:lnTo>
                  <a:lnTo>
                    <a:pt x="123" y="2829"/>
                  </a:lnTo>
                  <a:lnTo>
                    <a:pt x="106" y="2618"/>
                  </a:lnTo>
                  <a:lnTo>
                    <a:pt x="88" y="2407"/>
                  </a:lnTo>
                  <a:lnTo>
                    <a:pt x="106" y="2197"/>
                  </a:lnTo>
                  <a:lnTo>
                    <a:pt x="123" y="2003"/>
                  </a:lnTo>
                  <a:lnTo>
                    <a:pt x="159" y="1793"/>
                  </a:lnTo>
                  <a:lnTo>
                    <a:pt x="211" y="1582"/>
                  </a:lnTo>
                  <a:lnTo>
                    <a:pt x="281" y="1389"/>
                  </a:lnTo>
                  <a:lnTo>
                    <a:pt x="352" y="1195"/>
                  </a:lnTo>
                  <a:lnTo>
                    <a:pt x="457" y="1002"/>
                  </a:lnTo>
                  <a:lnTo>
                    <a:pt x="563" y="826"/>
                  </a:lnTo>
                  <a:lnTo>
                    <a:pt x="668" y="651"/>
                  </a:lnTo>
                  <a:lnTo>
                    <a:pt x="809" y="493"/>
                  </a:lnTo>
                  <a:lnTo>
                    <a:pt x="949" y="334"/>
                  </a:lnTo>
                  <a:lnTo>
                    <a:pt x="1107" y="194"/>
                  </a:lnTo>
                  <a:lnTo>
                    <a:pt x="1265" y="71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0"/>
            <p:cNvSpPr/>
            <p:nvPr/>
          </p:nvSpPr>
          <p:spPr>
            <a:xfrm>
              <a:off x="2867900" y="-378800"/>
              <a:ext cx="8375" cy="24175"/>
            </a:xfrm>
            <a:custGeom>
              <a:avLst/>
              <a:gdLst/>
              <a:ahLst/>
              <a:cxnLst/>
              <a:rect l="l" t="t" r="r" b="b"/>
              <a:pathLst>
                <a:path w="335" h="967" extrusionOk="0">
                  <a:moveTo>
                    <a:pt x="229" y="0"/>
                  </a:moveTo>
                  <a:lnTo>
                    <a:pt x="106" y="475"/>
                  </a:lnTo>
                  <a:lnTo>
                    <a:pt x="0" y="949"/>
                  </a:lnTo>
                  <a:lnTo>
                    <a:pt x="88" y="966"/>
                  </a:lnTo>
                  <a:lnTo>
                    <a:pt x="194" y="492"/>
                  </a:lnTo>
                  <a:lnTo>
                    <a:pt x="334" y="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0"/>
            <p:cNvSpPr/>
            <p:nvPr/>
          </p:nvSpPr>
          <p:spPr>
            <a:xfrm>
              <a:off x="2843750" y="-313800"/>
              <a:ext cx="4400" cy="6175"/>
            </a:xfrm>
            <a:custGeom>
              <a:avLst/>
              <a:gdLst/>
              <a:ahLst/>
              <a:cxnLst/>
              <a:rect l="l" t="t" r="r" b="b"/>
              <a:pathLst>
                <a:path w="176" h="247" extrusionOk="0">
                  <a:moveTo>
                    <a:pt x="88" y="0"/>
                  </a:moveTo>
                  <a:lnTo>
                    <a:pt x="0" y="211"/>
                  </a:lnTo>
                  <a:lnTo>
                    <a:pt x="88" y="246"/>
                  </a:lnTo>
                  <a:lnTo>
                    <a:pt x="176" y="3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0"/>
            <p:cNvSpPr/>
            <p:nvPr/>
          </p:nvSpPr>
          <p:spPr>
            <a:xfrm>
              <a:off x="2784450" y="-408225"/>
              <a:ext cx="52275" cy="80825"/>
            </a:xfrm>
            <a:custGeom>
              <a:avLst/>
              <a:gdLst/>
              <a:ahLst/>
              <a:cxnLst/>
              <a:rect l="l" t="t" r="r" b="b"/>
              <a:pathLst>
                <a:path w="2091" h="3233" extrusionOk="0">
                  <a:moveTo>
                    <a:pt x="18" y="0"/>
                  </a:moveTo>
                  <a:lnTo>
                    <a:pt x="0" y="88"/>
                  </a:lnTo>
                  <a:lnTo>
                    <a:pt x="405" y="158"/>
                  </a:lnTo>
                  <a:lnTo>
                    <a:pt x="598" y="193"/>
                  </a:lnTo>
                  <a:lnTo>
                    <a:pt x="773" y="229"/>
                  </a:lnTo>
                  <a:lnTo>
                    <a:pt x="949" y="299"/>
                  </a:lnTo>
                  <a:lnTo>
                    <a:pt x="1107" y="369"/>
                  </a:lnTo>
                  <a:lnTo>
                    <a:pt x="1265" y="457"/>
                  </a:lnTo>
                  <a:lnTo>
                    <a:pt x="1406" y="562"/>
                  </a:lnTo>
                  <a:lnTo>
                    <a:pt x="1494" y="668"/>
                  </a:lnTo>
                  <a:lnTo>
                    <a:pt x="1582" y="791"/>
                  </a:lnTo>
                  <a:lnTo>
                    <a:pt x="1669" y="914"/>
                  </a:lnTo>
                  <a:lnTo>
                    <a:pt x="1757" y="1072"/>
                  </a:lnTo>
                  <a:lnTo>
                    <a:pt x="1863" y="1353"/>
                  </a:lnTo>
                  <a:lnTo>
                    <a:pt x="1933" y="1634"/>
                  </a:lnTo>
                  <a:lnTo>
                    <a:pt x="1986" y="1915"/>
                  </a:lnTo>
                  <a:lnTo>
                    <a:pt x="2003" y="2196"/>
                  </a:lnTo>
                  <a:lnTo>
                    <a:pt x="1968" y="2460"/>
                  </a:lnTo>
                  <a:lnTo>
                    <a:pt x="1915" y="2723"/>
                  </a:lnTo>
                  <a:lnTo>
                    <a:pt x="1810" y="2952"/>
                  </a:lnTo>
                  <a:lnTo>
                    <a:pt x="1687" y="3180"/>
                  </a:lnTo>
                  <a:lnTo>
                    <a:pt x="1757" y="3233"/>
                  </a:lnTo>
                  <a:lnTo>
                    <a:pt x="1827" y="3127"/>
                  </a:lnTo>
                  <a:lnTo>
                    <a:pt x="1898" y="3004"/>
                  </a:lnTo>
                  <a:lnTo>
                    <a:pt x="2003" y="2758"/>
                  </a:lnTo>
                  <a:lnTo>
                    <a:pt x="2056" y="2477"/>
                  </a:lnTo>
                  <a:lnTo>
                    <a:pt x="2091" y="2196"/>
                  </a:lnTo>
                  <a:lnTo>
                    <a:pt x="2073" y="1915"/>
                  </a:lnTo>
                  <a:lnTo>
                    <a:pt x="2038" y="1616"/>
                  </a:lnTo>
                  <a:lnTo>
                    <a:pt x="1950" y="1318"/>
                  </a:lnTo>
                  <a:lnTo>
                    <a:pt x="1827" y="1037"/>
                  </a:lnTo>
                  <a:lnTo>
                    <a:pt x="1740" y="879"/>
                  </a:lnTo>
                  <a:lnTo>
                    <a:pt x="1652" y="720"/>
                  </a:lnTo>
                  <a:lnTo>
                    <a:pt x="1564" y="597"/>
                  </a:lnTo>
                  <a:lnTo>
                    <a:pt x="1459" y="492"/>
                  </a:lnTo>
                  <a:lnTo>
                    <a:pt x="1300" y="369"/>
                  </a:lnTo>
                  <a:lnTo>
                    <a:pt x="1125" y="264"/>
                  </a:lnTo>
                  <a:lnTo>
                    <a:pt x="949" y="193"/>
                  </a:lnTo>
                  <a:lnTo>
                    <a:pt x="756" y="123"/>
                  </a:lnTo>
                  <a:lnTo>
                    <a:pt x="563" y="88"/>
                  </a:lnTo>
                  <a:lnTo>
                    <a:pt x="369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0"/>
            <p:cNvSpPr/>
            <p:nvPr/>
          </p:nvSpPr>
          <p:spPr>
            <a:xfrm>
              <a:off x="3051925" y="-365625"/>
              <a:ext cx="35150" cy="12325"/>
            </a:xfrm>
            <a:custGeom>
              <a:avLst/>
              <a:gdLst/>
              <a:ahLst/>
              <a:cxnLst/>
              <a:rect l="l" t="t" r="r" b="b"/>
              <a:pathLst>
                <a:path w="1406" h="493" extrusionOk="0">
                  <a:moveTo>
                    <a:pt x="1019" y="0"/>
                  </a:moveTo>
                  <a:lnTo>
                    <a:pt x="826" y="18"/>
                  </a:lnTo>
                  <a:lnTo>
                    <a:pt x="650" y="35"/>
                  </a:lnTo>
                  <a:lnTo>
                    <a:pt x="439" y="106"/>
                  </a:lnTo>
                  <a:lnTo>
                    <a:pt x="264" y="194"/>
                  </a:lnTo>
                  <a:lnTo>
                    <a:pt x="123" y="299"/>
                  </a:lnTo>
                  <a:lnTo>
                    <a:pt x="53" y="369"/>
                  </a:lnTo>
                  <a:lnTo>
                    <a:pt x="0" y="439"/>
                  </a:lnTo>
                  <a:lnTo>
                    <a:pt x="88" y="492"/>
                  </a:lnTo>
                  <a:lnTo>
                    <a:pt x="193" y="369"/>
                  </a:lnTo>
                  <a:lnTo>
                    <a:pt x="316" y="264"/>
                  </a:lnTo>
                  <a:lnTo>
                    <a:pt x="492" y="176"/>
                  </a:lnTo>
                  <a:lnTo>
                    <a:pt x="668" y="123"/>
                  </a:lnTo>
                  <a:lnTo>
                    <a:pt x="844" y="106"/>
                  </a:lnTo>
                  <a:lnTo>
                    <a:pt x="1019" y="88"/>
                  </a:lnTo>
                  <a:lnTo>
                    <a:pt x="1406" y="123"/>
                  </a:lnTo>
                  <a:lnTo>
                    <a:pt x="1406" y="1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0"/>
            <p:cNvSpPr/>
            <p:nvPr/>
          </p:nvSpPr>
          <p:spPr>
            <a:xfrm>
              <a:off x="2808175" y="-375725"/>
              <a:ext cx="29450" cy="13200"/>
            </a:xfrm>
            <a:custGeom>
              <a:avLst/>
              <a:gdLst/>
              <a:ahLst/>
              <a:cxnLst/>
              <a:rect l="l" t="t" r="r" b="b"/>
              <a:pathLst>
                <a:path w="1178" h="528" extrusionOk="0">
                  <a:moveTo>
                    <a:pt x="158" y="0"/>
                  </a:moveTo>
                  <a:lnTo>
                    <a:pt x="0" y="53"/>
                  </a:lnTo>
                  <a:lnTo>
                    <a:pt x="18" y="141"/>
                  </a:lnTo>
                  <a:lnTo>
                    <a:pt x="176" y="106"/>
                  </a:lnTo>
                  <a:lnTo>
                    <a:pt x="334" y="88"/>
                  </a:lnTo>
                  <a:lnTo>
                    <a:pt x="474" y="106"/>
                  </a:lnTo>
                  <a:lnTo>
                    <a:pt x="633" y="158"/>
                  </a:lnTo>
                  <a:lnTo>
                    <a:pt x="773" y="229"/>
                  </a:lnTo>
                  <a:lnTo>
                    <a:pt x="896" y="299"/>
                  </a:lnTo>
                  <a:lnTo>
                    <a:pt x="1019" y="404"/>
                  </a:lnTo>
                  <a:lnTo>
                    <a:pt x="1107" y="527"/>
                  </a:lnTo>
                  <a:lnTo>
                    <a:pt x="1177" y="492"/>
                  </a:lnTo>
                  <a:lnTo>
                    <a:pt x="1072" y="352"/>
                  </a:lnTo>
                  <a:lnTo>
                    <a:pt x="966" y="229"/>
                  </a:lnTo>
                  <a:lnTo>
                    <a:pt x="826" y="141"/>
                  </a:lnTo>
                  <a:lnTo>
                    <a:pt x="668" y="70"/>
                  </a:lnTo>
                  <a:lnTo>
                    <a:pt x="510" y="1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rgbClr val="C00000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</a:t>
            </a: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WORD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965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54"/>
          <p:cNvSpPr txBox="1">
            <a:spLocks noGrp="1"/>
          </p:cNvSpPr>
          <p:nvPr>
            <p:ph type="title"/>
          </p:nvPr>
        </p:nvSpPr>
        <p:spPr>
          <a:xfrm>
            <a:off x="696485" y="-3928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</a:t>
            </a:r>
            <a:r>
              <a:rPr lang="en" dirty="0">
                <a:solidFill>
                  <a:schemeClr val="dk2"/>
                </a:solidFill>
              </a:rPr>
              <a:t>JOURNEY</a:t>
            </a:r>
            <a:endParaRPr dirty="0"/>
          </a:p>
        </p:txBody>
      </p:sp>
      <p:grpSp>
        <p:nvGrpSpPr>
          <p:cNvPr id="3156" name="Google Shape;3156;p54"/>
          <p:cNvGrpSpPr/>
          <p:nvPr/>
        </p:nvGrpSpPr>
        <p:grpSpPr>
          <a:xfrm>
            <a:off x="7574798" y="1168306"/>
            <a:ext cx="848411" cy="960648"/>
            <a:chOff x="2132762" y="3971513"/>
            <a:chExt cx="848411" cy="960648"/>
          </a:xfrm>
        </p:grpSpPr>
        <p:sp>
          <p:nvSpPr>
            <p:cNvPr id="3157" name="Google Shape;3157;p54"/>
            <p:cNvSpPr/>
            <p:nvPr/>
          </p:nvSpPr>
          <p:spPr>
            <a:xfrm>
              <a:off x="2835163" y="4495516"/>
              <a:ext cx="146010" cy="194119"/>
            </a:xfrm>
            <a:custGeom>
              <a:avLst/>
              <a:gdLst/>
              <a:ahLst/>
              <a:cxnLst/>
              <a:rect l="l" t="t" r="r" b="b"/>
              <a:pathLst>
                <a:path w="11454" h="15231" extrusionOk="0">
                  <a:moveTo>
                    <a:pt x="8095" y="0"/>
                  </a:moveTo>
                  <a:lnTo>
                    <a:pt x="7696" y="40"/>
                  </a:lnTo>
                  <a:lnTo>
                    <a:pt x="7296" y="120"/>
                  </a:lnTo>
                  <a:lnTo>
                    <a:pt x="6916" y="200"/>
                  </a:lnTo>
                  <a:lnTo>
                    <a:pt x="6516" y="320"/>
                  </a:lnTo>
                  <a:lnTo>
                    <a:pt x="5757" y="580"/>
                  </a:lnTo>
                  <a:lnTo>
                    <a:pt x="5337" y="720"/>
                  </a:lnTo>
                  <a:lnTo>
                    <a:pt x="4937" y="900"/>
                  </a:lnTo>
                  <a:lnTo>
                    <a:pt x="4518" y="1080"/>
                  </a:lnTo>
                  <a:lnTo>
                    <a:pt x="4138" y="1280"/>
                  </a:lnTo>
                  <a:lnTo>
                    <a:pt x="3778" y="1519"/>
                  </a:lnTo>
                  <a:lnTo>
                    <a:pt x="3598" y="1639"/>
                  </a:lnTo>
                  <a:lnTo>
                    <a:pt x="3438" y="1779"/>
                  </a:lnTo>
                  <a:lnTo>
                    <a:pt x="3278" y="1919"/>
                  </a:lnTo>
                  <a:lnTo>
                    <a:pt x="3138" y="2079"/>
                  </a:lnTo>
                  <a:lnTo>
                    <a:pt x="2999" y="2259"/>
                  </a:lnTo>
                  <a:lnTo>
                    <a:pt x="2879" y="2439"/>
                  </a:lnTo>
                  <a:lnTo>
                    <a:pt x="2519" y="3018"/>
                  </a:lnTo>
                  <a:lnTo>
                    <a:pt x="2199" y="3638"/>
                  </a:lnTo>
                  <a:lnTo>
                    <a:pt x="1899" y="4258"/>
                  </a:lnTo>
                  <a:lnTo>
                    <a:pt x="1619" y="4897"/>
                  </a:lnTo>
                  <a:lnTo>
                    <a:pt x="1360" y="5537"/>
                  </a:lnTo>
                  <a:lnTo>
                    <a:pt x="1140" y="6197"/>
                  </a:lnTo>
                  <a:lnTo>
                    <a:pt x="920" y="6856"/>
                  </a:lnTo>
                  <a:lnTo>
                    <a:pt x="740" y="7536"/>
                  </a:lnTo>
                  <a:lnTo>
                    <a:pt x="580" y="8215"/>
                  </a:lnTo>
                  <a:lnTo>
                    <a:pt x="440" y="8895"/>
                  </a:lnTo>
                  <a:lnTo>
                    <a:pt x="320" y="9594"/>
                  </a:lnTo>
                  <a:lnTo>
                    <a:pt x="220" y="10274"/>
                  </a:lnTo>
                  <a:lnTo>
                    <a:pt x="160" y="10974"/>
                  </a:lnTo>
                  <a:lnTo>
                    <a:pt x="100" y="11673"/>
                  </a:lnTo>
                  <a:lnTo>
                    <a:pt x="60" y="12373"/>
                  </a:lnTo>
                  <a:lnTo>
                    <a:pt x="40" y="13052"/>
                  </a:lnTo>
                  <a:lnTo>
                    <a:pt x="20" y="13532"/>
                  </a:lnTo>
                  <a:lnTo>
                    <a:pt x="0" y="13772"/>
                  </a:lnTo>
                  <a:lnTo>
                    <a:pt x="0" y="14032"/>
                  </a:lnTo>
                  <a:lnTo>
                    <a:pt x="20" y="14252"/>
                  </a:lnTo>
                  <a:lnTo>
                    <a:pt x="60" y="14471"/>
                  </a:lnTo>
                  <a:lnTo>
                    <a:pt x="100" y="14571"/>
                  </a:lnTo>
                  <a:lnTo>
                    <a:pt x="160" y="14671"/>
                  </a:lnTo>
                  <a:lnTo>
                    <a:pt x="220" y="14771"/>
                  </a:lnTo>
                  <a:lnTo>
                    <a:pt x="300" y="14851"/>
                  </a:lnTo>
                  <a:lnTo>
                    <a:pt x="1140" y="15051"/>
                  </a:lnTo>
                  <a:lnTo>
                    <a:pt x="1579" y="15151"/>
                  </a:lnTo>
                  <a:lnTo>
                    <a:pt x="2019" y="15211"/>
                  </a:lnTo>
                  <a:lnTo>
                    <a:pt x="2439" y="15231"/>
                  </a:lnTo>
                  <a:lnTo>
                    <a:pt x="2879" y="15231"/>
                  </a:lnTo>
                  <a:lnTo>
                    <a:pt x="3079" y="15211"/>
                  </a:lnTo>
                  <a:lnTo>
                    <a:pt x="3298" y="15191"/>
                  </a:lnTo>
                  <a:lnTo>
                    <a:pt x="3498" y="15131"/>
                  </a:lnTo>
                  <a:lnTo>
                    <a:pt x="3718" y="15071"/>
                  </a:lnTo>
                  <a:lnTo>
                    <a:pt x="4298" y="14871"/>
                  </a:lnTo>
                  <a:lnTo>
                    <a:pt x="4857" y="14631"/>
                  </a:lnTo>
                  <a:lnTo>
                    <a:pt x="5397" y="14351"/>
                  </a:lnTo>
                  <a:lnTo>
                    <a:pt x="5917" y="14032"/>
                  </a:lnTo>
                  <a:lnTo>
                    <a:pt x="6436" y="13692"/>
                  </a:lnTo>
                  <a:lnTo>
                    <a:pt x="6916" y="13332"/>
                  </a:lnTo>
                  <a:lnTo>
                    <a:pt x="7376" y="12932"/>
                  </a:lnTo>
                  <a:lnTo>
                    <a:pt x="7836" y="12513"/>
                  </a:lnTo>
                  <a:lnTo>
                    <a:pt x="8255" y="12073"/>
                  </a:lnTo>
                  <a:lnTo>
                    <a:pt x="8655" y="11593"/>
                  </a:lnTo>
                  <a:lnTo>
                    <a:pt x="9035" y="11113"/>
                  </a:lnTo>
                  <a:lnTo>
                    <a:pt x="9395" y="10614"/>
                  </a:lnTo>
                  <a:lnTo>
                    <a:pt x="9714" y="10094"/>
                  </a:lnTo>
                  <a:lnTo>
                    <a:pt x="10034" y="9554"/>
                  </a:lnTo>
                  <a:lnTo>
                    <a:pt x="10294" y="9015"/>
                  </a:lnTo>
                  <a:lnTo>
                    <a:pt x="10554" y="8455"/>
                  </a:lnTo>
                  <a:lnTo>
                    <a:pt x="10734" y="7995"/>
                  </a:lnTo>
                  <a:lnTo>
                    <a:pt x="10914" y="7476"/>
                  </a:lnTo>
                  <a:lnTo>
                    <a:pt x="11074" y="6876"/>
                  </a:lnTo>
                  <a:lnTo>
                    <a:pt x="11213" y="6256"/>
                  </a:lnTo>
                  <a:lnTo>
                    <a:pt x="11313" y="5617"/>
                  </a:lnTo>
                  <a:lnTo>
                    <a:pt x="11413" y="4937"/>
                  </a:lnTo>
                  <a:lnTo>
                    <a:pt x="11453" y="4278"/>
                  </a:lnTo>
                  <a:lnTo>
                    <a:pt x="11453" y="3938"/>
                  </a:lnTo>
                  <a:lnTo>
                    <a:pt x="11433" y="3618"/>
                  </a:lnTo>
                  <a:lnTo>
                    <a:pt x="11413" y="3298"/>
                  </a:lnTo>
                  <a:lnTo>
                    <a:pt x="11373" y="2979"/>
                  </a:lnTo>
                  <a:lnTo>
                    <a:pt x="11333" y="2659"/>
                  </a:lnTo>
                  <a:lnTo>
                    <a:pt x="11253" y="2359"/>
                  </a:lnTo>
                  <a:lnTo>
                    <a:pt x="11173" y="2079"/>
                  </a:lnTo>
                  <a:lnTo>
                    <a:pt x="11074" y="1799"/>
                  </a:lnTo>
                  <a:lnTo>
                    <a:pt x="10954" y="1539"/>
                  </a:lnTo>
                  <a:lnTo>
                    <a:pt x="10814" y="1280"/>
                  </a:lnTo>
                  <a:lnTo>
                    <a:pt x="10654" y="1060"/>
                  </a:lnTo>
                  <a:lnTo>
                    <a:pt x="10474" y="840"/>
                  </a:lnTo>
                  <a:lnTo>
                    <a:pt x="10274" y="660"/>
                  </a:lnTo>
                  <a:lnTo>
                    <a:pt x="10034" y="480"/>
                  </a:lnTo>
                  <a:lnTo>
                    <a:pt x="9794" y="340"/>
                  </a:lnTo>
                  <a:lnTo>
                    <a:pt x="9515" y="220"/>
                  </a:lnTo>
                  <a:lnTo>
                    <a:pt x="9215" y="120"/>
                  </a:lnTo>
                  <a:lnTo>
                    <a:pt x="8895" y="40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54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extrusionOk="0">
                  <a:moveTo>
                    <a:pt x="55606" y="1"/>
                  </a:moveTo>
                  <a:lnTo>
                    <a:pt x="80" y="141"/>
                  </a:lnTo>
                  <a:lnTo>
                    <a:pt x="40" y="421"/>
                  </a:lnTo>
                  <a:lnTo>
                    <a:pt x="20" y="700"/>
                  </a:lnTo>
                  <a:lnTo>
                    <a:pt x="0" y="1260"/>
                  </a:lnTo>
                  <a:lnTo>
                    <a:pt x="20" y="1840"/>
                  </a:lnTo>
                  <a:lnTo>
                    <a:pt x="80" y="2399"/>
                  </a:lnTo>
                  <a:lnTo>
                    <a:pt x="160" y="2959"/>
                  </a:lnTo>
                  <a:lnTo>
                    <a:pt x="260" y="3519"/>
                  </a:lnTo>
                  <a:lnTo>
                    <a:pt x="400" y="4078"/>
                  </a:lnTo>
                  <a:lnTo>
                    <a:pt x="540" y="4638"/>
                  </a:lnTo>
                  <a:lnTo>
                    <a:pt x="880" y="5917"/>
                  </a:lnTo>
                  <a:lnTo>
                    <a:pt x="1260" y="7196"/>
                  </a:lnTo>
                  <a:lnTo>
                    <a:pt x="1639" y="8476"/>
                  </a:lnTo>
                  <a:lnTo>
                    <a:pt x="1999" y="9775"/>
                  </a:lnTo>
                  <a:lnTo>
                    <a:pt x="2159" y="10414"/>
                  </a:lnTo>
                  <a:lnTo>
                    <a:pt x="2319" y="11054"/>
                  </a:lnTo>
                  <a:lnTo>
                    <a:pt x="2459" y="11714"/>
                  </a:lnTo>
                  <a:lnTo>
                    <a:pt x="2579" y="12353"/>
                  </a:lnTo>
                  <a:lnTo>
                    <a:pt x="2679" y="13013"/>
                  </a:lnTo>
                  <a:lnTo>
                    <a:pt x="2759" y="13672"/>
                  </a:lnTo>
                  <a:lnTo>
                    <a:pt x="2819" y="14332"/>
                  </a:lnTo>
                  <a:lnTo>
                    <a:pt x="2859" y="14991"/>
                  </a:lnTo>
                  <a:lnTo>
                    <a:pt x="2859" y="15811"/>
                  </a:lnTo>
                  <a:lnTo>
                    <a:pt x="2839" y="16630"/>
                  </a:lnTo>
                  <a:lnTo>
                    <a:pt x="2779" y="17450"/>
                  </a:lnTo>
                  <a:lnTo>
                    <a:pt x="2679" y="18269"/>
                  </a:lnTo>
                  <a:lnTo>
                    <a:pt x="2479" y="19908"/>
                  </a:lnTo>
                  <a:lnTo>
                    <a:pt x="2279" y="21547"/>
                  </a:lnTo>
                  <a:lnTo>
                    <a:pt x="2179" y="22627"/>
                  </a:lnTo>
                  <a:lnTo>
                    <a:pt x="2159" y="23186"/>
                  </a:lnTo>
                  <a:lnTo>
                    <a:pt x="2139" y="23726"/>
                  </a:lnTo>
                  <a:lnTo>
                    <a:pt x="2139" y="24266"/>
                  </a:lnTo>
                  <a:lnTo>
                    <a:pt x="2139" y="24805"/>
                  </a:lnTo>
                  <a:lnTo>
                    <a:pt x="2159" y="25365"/>
                  </a:lnTo>
                  <a:lnTo>
                    <a:pt x="2179" y="25905"/>
                  </a:lnTo>
                  <a:lnTo>
                    <a:pt x="2239" y="26444"/>
                  </a:lnTo>
                  <a:lnTo>
                    <a:pt x="2279" y="26984"/>
                  </a:lnTo>
                  <a:lnTo>
                    <a:pt x="2359" y="27524"/>
                  </a:lnTo>
                  <a:lnTo>
                    <a:pt x="2439" y="28063"/>
                  </a:lnTo>
                  <a:lnTo>
                    <a:pt x="2539" y="28603"/>
                  </a:lnTo>
                  <a:lnTo>
                    <a:pt x="2659" y="29123"/>
                  </a:lnTo>
                  <a:lnTo>
                    <a:pt x="2779" y="29662"/>
                  </a:lnTo>
                  <a:lnTo>
                    <a:pt x="2919" y="30182"/>
                  </a:lnTo>
                  <a:lnTo>
                    <a:pt x="3078" y="30702"/>
                  </a:lnTo>
                  <a:lnTo>
                    <a:pt x="3238" y="31201"/>
                  </a:lnTo>
                  <a:lnTo>
                    <a:pt x="3418" y="31721"/>
                  </a:lnTo>
                  <a:lnTo>
                    <a:pt x="3618" y="32221"/>
                  </a:lnTo>
                  <a:lnTo>
                    <a:pt x="3838" y="32720"/>
                  </a:lnTo>
                  <a:lnTo>
                    <a:pt x="4058" y="33200"/>
                  </a:lnTo>
                  <a:lnTo>
                    <a:pt x="4298" y="33680"/>
                  </a:lnTo>
                  <a:lnTo>
                    <a:pt x="4558" y="34160"/>
                  </a:lnTo>
                  <a:lnTo>
                    <a:pt x="4837" y="34619"/>
                  </a:lnTo>
                  <a:lnTo>
                    <a:pt x="5137" y="35079"/>
                  </a:lnTo>
                  <a:lnTo>
                    <a:pt x="5437" y="35519"/>
                  </a:lnTo>
                  <a:lnTo>
                    <a:pt x="5757" y="35958"/>
                  </a:lnTo>
                  <a:lnTo>
                    <a:pt x="6097" y="36378"/>
                  </a:lnTo>
                  <a:lnTo>
                    <a:pt x="6456" y="36798"/>
                  </a:lnTo>
                  <a:lnTo>
                    <a:pt x="6836" y="37218"/>
                  </a:lnTo>
                  <a:lnTo>
                    <a:pt x="7216" y="37597"/>
                  </a:lnTo>
                  <a:lnTo>
                    <a:pt x="7696" y="38057"/>
                  </a:lnTo>
                  <a:lnTo>
                    <a:pt x="8175" y="38457"/>
                  </a:lnTo>
                  <a:lnTo>
                    <a:pt x="8675" y="38837"/>
                  </a:lnTo>
                  <a:lnTo>
                    <a:pt x="9175" y="39196"/>
                  </a:lnTo>
                  <a:lnTo>
                    <a:pt x="9674" y="39516"/>
                  </a:lnTo>
                  <a:lnTo>
                    <a:pt x="10194" y="39816"/>
                  </a:lnTo>
                  <a:lnTo>
                    <a:pt x="10714" y="40096"/>
                  </a:lnTo>
                  <a:lnTo>
                    <a:pt x="11253" y="40356"/>
                  </a:lnTo>
                  <a:lnTo>
                    <a:pt x="11793" y="40576"/>
                  </a:lnTo>
                  <a:lnTo>
                    <a:pt x="12333" y="40795"/>
                  </a:lnTo>
                  <a:lnTo>
                    <a:pt x="12892" y="40975"/>
                  </a:lnTo>
                  <a:lnTo>
                    <a:pt x="13452" y="41155"/>
                  </a:lnTo>
                  <a:lnTo>
                    <a:pt x="14012" y="41295"/>
                  </a:lnTo>
                  <a:lnTo>
                    <a:pt x="14571" y="41435"/>
                  </a:lnTo>
                  <a:lnTo>
                    <a:pt x="15151" y="41555"/>
                  </a:lnTo>
                  <a:lnTo>
                    <a:pt x="15731" y="41675"/>
                  </a:lnTo>
                  <a:lnTo>
                    <a:pt x="16310" y="41755"/>
                  </a:lnTo>
                  <a:lnTo>
                    <a:pt x="16890" y="41855"/>
                  </a:lnTo>
                  <a:lnTo>
                    <a:pt x="18089" y="41995"/>
                  </a:lnTo>
                  <a:lnTo>
                    <a:pt x="19288" y="42095"/>
                  </a:lnTo>
                  <a:lnTo>
                    <a:pt x="20488" y="42195"/>
                  </a:lnTo>
                  <a:lnTo>
                    <a:pt x="22926" y="42355"/>
                  </a:lnTo>
                  <a:lnTo>
                    <a:pt x="24145" y="42434"/>
                  </a:lnTo>
                  <a:lnTo>
                    <a:pt x="25365" y="42554"/>
                  </a:lnTo>
                  <a:lnTo>
                    <a:pt x="26624" y="42674"/>
                  </a:lnTo>
                  <a:lnTo>
                    <a:pt x="27903" y="42794"/>
                  </a:lnTo>
                  <a:lnTo>
                    <a:pt x="29182" y="42874"/>
                  </a:lnTo>
                  <a:lnTo>
                    <a:pt x="30461" y="42954"/>
                  </a:lnTo>
                  <a:lnTo>
                    <a:pt x="31741" y="42994"/>
                  </a:lnTo>
                  <a:lnTo>
                    <a:pt x="33020" y="42994"/>
                  </a:lnTo>
                  <a:lnTo>
                    <a:pt x="34279" y="42954"/>
                  </a:lnTo>
                  <a:lnTo>
                    <a:pt x="34919" y="42914"/>
                  </a:lnTo>
                  <a:lnTo>
                    <a:pt x="35538" y="42874"/>
                  </a:lnTo>
                  <a:lnTo>
                    <a:pt x="36178" y="42814"/>
                  </a:lnTo>
                  <a:lnTo>
                    <a:pt x="36797" y="42734"/>
                  </a:lnTo>
                  <a:lnTo>
                    <a:pt x="37397" y="42634"/>
                  </a:lnTo>
                  <a:lnTo>
                    <a:pt x="38017" y="42534"/>
                  </a:lnTo>
                  <a:lnTo>
                    <a:pt x="38616" y="42414"/>
                  </a:lnTo>
                  <a:lnTo>
                    <a:pt x="39216" y="42275"/>
                  </a:lnTo>
                  <a:lnTo>
                    <a:pt x="39816" y="42115"/>
                  </a:lnTo>
                  <a:lnTo>
                    <a:pt x="40395" y="41935"/>
                  </a:lnTo>
                  <a:lnTo>
                    <a:pt x="40975" y="41735"/>
                  </a:lnTo>
                  <a:lnTo>
                    <a:pt x="41555" y="41515"/>
                  </a:lnTo>
                  <a:lnTo>
                    <a:pt x="42114" y="41275"/>
                  </a:lnTo>
                  <a:lnTo>
                    <a:pt x="42674" y="41015"/>
                  </a:lnTo>
                  <a:lnTo>
                    <a:pt x="43213" y="40736"/>
                  </a:lnTo>
                  <a:lnTo>
                    <a:pt x="43753" y="40416"/>
                  </a:lnTo>
                  <a:lnTo>
                    <a:pt x="44273" y="40096"/>
                  </a:lnTo>
                  <a:lnTo>
                    <a:pt x="44773" y="39736"/>
                  </a:lnTo>
                  <a:lnTo>
                    <a:pt x="45132" y="39476"/>
                  </a:lnTo>
                  <a:lnTo>
                    <a:pt x="45472" y="39196"/>
                  </a:lnTo>
                  <a:lnTo>
                    <a:pt x="45792" y="38917"/>
                  </a:lnTo>
                  <a:lnTo>
                    <a:pt x="46112" y="38617"/>
                  </a:lnTo>
                  <a:lnTo>
                    <a:pt x="46431" y="38317"/>
                  </a:lnTo>
                  <a:lnTo>
                    <a:pt x="46731" y="38017"/>
                  </a:lnTo>
                  <a:lnTo>
                    <a:pt x="47011" y="37697"/>
                  </a:lnTo>
                  <a:lnTo>
                    <a:pt x="47311" y="37378"/>
                  </a:lnTo>
                  <a:lnTo>
                    <a:pt x="47851" y="36698"/>
                  </a:lnTo>
                  <a:lnTo>
                    <a:pt x="48350" y="35998"/>
                  </a:lnTo>
                  <a:lnTo>
                    <a:pt x="48810" y="35259"/>
                  </a:lnTo>
                  <a:lnTo>
                    <a:pt x="49250" y="34519"/>
                  </a:lnTo>
                  <a:lnTo>
                    <a:pt x="49649" y="33740"/>
                  </a:lnTo>
                  <a:lnTo>
                    <a:pt x="50029" y="32940"/>
                  </a:lnTo>
                  <a:lnTo>
                    <a:pt x="50369" y="32141"/>
                  </a:lnTo>
                  <a:lnTo>
                    <a:pt x="50669" y="31301"/>
                  </a:lnTo>
                  <a:lnTo>
                    <a:pt x="50929" y="30482"/>
                  </a:lnTo>
                  <a:lnTo>
                    <a:pt x="51169" y="29622"/>
                  </a:lnTo>
                  <a:lnTo>
                    <a:pt x="51388" y="28783"/>
                  </a:lnTo>
                  <a:lnTo>
                    <a:pt x="51568" y="27923"/>
                  </a:lnTo>
                  <a:lnTo>
                    <a:pt x="51688" y="27204"/>
                  </a:lnTo>
                  <a:lnTo>
                    <a:pt x="51788" y="26484"/>
                  </a:lnTo>
                  <a:lnTo>
                    <a:pt x="51888" y="25765"/>
                  </a:lnTo>
                  <a:lnTo>
                    <a:pt x="51948" y="25045"/>
                  </a:lnTo>
                  <a:lnTo>
                    <a:pt x="52008" y="24346"/>
                  </a:lnTo>
                  <a:lnTo>
                    <a:pt x="52048" y="23626"/>
                  </a:lnTo>
                  <a:lnTo>
                    <a:pt x="52088" y="22187"/>
                  </a:lnTo>
                  <a:lnTo>
                    <a:pt x="52088" y="20748"/>
                  </a:lnTo>
                  <a:lnTo>
                    <a:pt x="52068" y="19309"/>
                  </a:lnTo>
                  <a:lnTo>
                    <a:pt x="51988" y="16411"/>
                  </a:lnTo>
                  <a:lnTo>
                    <a:pt x="51968" y="16091"/>
                  </a:lnTo>
                  <a:lnTo>
                    <a:pt x="51988" y="15791"/>
                  </a:lnTo>
                  <a:lnTo>
                    <a:pt x="52008" y="15491"/>
                  </a:lnTo>
                  <a:lnTo>
                    <a:pt x="52048" y="15191"/>
                  </a:lnTo>
                  <a:lnTo>
                    <a:pt x="52108" y="14892"/>
                  </a:lnTo>
                  <a:lnTo>
                    <a:pt x="52168" y="14612"/>
                  </a:lnTo>
                  <a:lnTo>
                    <a:pt x="52308" y="14052"/>
                  </a:lnTo>
                  <a:lnTo>
                    <a:pt x="52488" y="13512"/>
                  </a:lnTo>
                  <a:lnTo>
                    <a:pt x="52708" y="12993"/>
                  </a:lnTo>
                  <a:lnTo>
                    <a:pt x="52947" y="12473"/>
                  </a:lnTo>
                  <a:lnTo>
                    <a:pt x="53207" y="11973"/>
                  </a:lnTo>
                  <a:lnTo>
                    <a:pt x="53747" y="10954"/>
                  </a:lnTo>
                  <a:lnTo>
                    <a:pt x="54027" y="10434"/>
                  </a:lnTo>
                  <a:lnTo>
                    <a:pt x="54287" y="9915"/>
                  </a:lnTo>
                  <a:lnTo>
                    <a:pt x="54526" y="9375"/>
                  </a:lnTo>
                  <a:lnTo>
                    <a:pt x="54766" y="8835"/>
                  </a:lnTo>
                  <a:lnTo>
                    <a:pt x="54966" y="8256"/>
                  </a:lnTo>
                  <a:lnTo>
                    <a:pt x="55146" y="7656"/>
                  </a:lnTo>
                  <a:lnTo>
                    <a:pt x="55226" y="7236"/>
                  </a:lnTo>
                  <a:lnTo>
                    <a:pt x="55326" y="6777"/>
                  </a:lnTo>
                  <a:lnTo>
                    <a:pt x="55386" y="6317"/>
                  </a:lnTo>
                  <a:lnTo>
                    <a:pt x="55446" y="5837"/>
                  </a:lnTo>
                  <a:lnTo>
                    <a:pt x="55506" y="4858"/>
                  </a:lnTo>
                  <a:lnTo>
                    <a:pt x="55546" y="3878"/>
                  </a:lnTo>
                  <a:lnTo>
                    <a:pt x="55566" y="2859"/>
                  </a:lnTo>
                  <a:lnTo>
                    <a:pt x="55566" y="1880"/>
                  </a:lnTo>
                  <a:lnTo>
                    <a:pt x="55566" y="920"/>
                  </a:lnTo>
                  <a:lnTo>
                    <a:pt x="5560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3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54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fill="none" extrusionOk="0">
                  <a:moveTo>
                    <a:pt x="55606" y="1"/>
                  </a:moveTo>
                  <a:lnTo>
                    <a:pt x="55606" y="1"/>
                  </a:lnTo>
                  <a:lnTo>
                    <a:pt x="55566" y="920"/>
                  </a:lnTo>
                  <a:lnTo>
                    <a:pt x="55566" y="1880"/>
                  </a:lnTo>
                  <a:lnTo>
                    <a:pt x="55566" y="2859"/>
                  </a:lnTo>
                  <a:lnTo>
                    <a:pt x="55546" y="3878"/>
                  </a:lnTo>
                  <a:lnTo>
                    <a:pt x="55506" y="4858"/>
                  </a:lnTo>
                  <a:lnTo>
                    <a:pt x="55446" y="5837"/>
                  </a:lnTo>
                  <a:lnTo>
                    <a:pt x="55386" y="6317"/>
                  </a:lnTo>
                  <a:lnTo>
                    <a:pt x="55326" y="6777"/>
                  </a:lnTo>
                  <a:lnTo>
                    <a:pt x="55226" y="7236"/>
                  </a:lnTo>
                  <a:lnTo>
                    <a:pt x="55146" y="7656"/>
                  </a:lnTo>
                  <a:lnTo>
                    <a:pt x="55146" y="7656"/>
                  </a:lnTo>
                  <a:lnTo>
                    <a:pt x="54966" y="8256"/>
                  </a:lnTo>
                  <a:lnTo>
                    <a:pt x="54766" y="8835"/>
                  </a:lnTo>
                  <a:lnTo>
                    <a:pt x="54526" y="9375"/>
                  </a:lnTo>
                  <a:lnTo>
                    <a:pt x="54287" y="9915"/>
                  </a:lnTo>
                  <a:lnTo>
                    <a:pt x="54027" y="10434"/>
                  </a:lnTo>
                  <a:lnTo>
                    <a:pt x="53747" y="10954"/>
                  </a:lnTo>
                  <a:lnTo>
                    <a:pt x="53207" y="11973"/>
                  </a:lnTo>
                  <a:lnTo>
                    <a:pt x="52947" y="12473"/>
                  </a:lnTo>
                  <a:lnTo>
                    <a:pt x="52708" y="12993"/>
                  </a:lnTo>
                  <a:lnTo>
                    <a:pt x="52488" y="13512"/>
                  </a:lnTo>
                  <a:lnTo>
                    <a:pt x="52308" y="14052"/>
                  </a:lnTo>
                  <a:lnTo>
                    <a:pt x="52168" y="14612"/>
                  </a:lnTo>
                  <a:lnTo>
                    <a:pt x="52108" y="14892"/>
                  </a:lnTo>
                  <a:lnTo>
                    <a:pt x="52048" y="15191"/>
                  </a:lnTo>
                  <a:lnTo>
                    <a:pt x="52008" y="15491"/>
                  </a:lnTo>
                  <a:lnTo>
                    <a:pt x="51988" y="15791"/>
                  </a:lnTo>
                  <a:lnTo>
                    <a:pt x="51968" y="16091"/>
                  </a:lnTo>
                  <a:lnTo>
                    <a:pt x="51988" y="16411"/>
                  </a:lnTo>
                  <a:lnTo>
                    <a:pt x="51988" y="16411"/>
                  </a:lnTo>
                  <a:lnTo>
                    <a:pt x="52068" y="19309"/>
                  </a:lnTo>
                  <a:lnTo>
                    <a:pt x="52088" y="20748"/>
                  </a:lnTo>
                  <a:lnTo>
                    <a:pt x="52088" y="22187"/>
                  </a:lnTo>
                  <a:lnTo>
                    <a:pt x="52048" y="23626"/>
                  </a:lnTo>
                  <a:lnTo>
                    <a:pt x="52008" y="24346"/>
                  </a:lnTo>
                  <a:lnTo>
                    <a:pt x="51948" y="25045"/>
                  </a:lnTo>
                  <a:lnTo>
                    <a:pt x="51888" y="25765"/>
                  </a:lnTo>
                  <a:lnTo>
                    <a:pt x="51788" y="26484"/>
                  </a:lnTo>
                  <a:lnTo>
                    <a:pt x="51688" y="27204"/>
                  </a:lnTo>
                  <a:lnTo>
                    <a:pt x="51568" y="27923"/>
                  </a:lnTo>
                  <a:lnTo>
                    <a:pt x="51568" y="27923"/>
                  </a:lnTo>
                  <a:lnTo>
                    <a:pt x="51388" y="28783"/>
                  </a:lnTo>
                  <a:lnTo>
                    <a:pt x="51169" y="29622"/>
                  </a:lnTo>
                  <a:lnTo>
                    <a:pt x="50929" y="30482"/>
                  </a:lnTo>
                  <a:lnTo>
                    <a:pt x="50669" y="31301"/>
                  </a:lnTo>
                  <a:lnTo>
                    <a:pt x="50369" y="32141"/>
                  </a:lnTo>
                  <a:lnTo>
                    <a:pt x="50029" y="32940"/>
                  </a:lnTo>
                  <a:lnTo>
                    <a:pt x="49649" y="33740"/>
                  </a:lnTo>
                  <a:lnTo>
                    <a:pt x="49250" y="34519"/>
                  </a:lnTo>
                  <a:lnTo>
                    <a:pt x="48810" y="35259"/>
                  </a:lnTo>
                  <a:lnTo>
                    <a:pt x="48350" y="35998"/>
                  </a:lnTo>
                  <a:lnTo>
                    <a:pt x="47851" y="36698"/>
                  </a:lnTo>
                  <a:lnTo>
                    <a:pt x="47311" y="37378"/>
                  </a:lnTo>
                  <a:lnTo>
                    <a:pt x="47011" y="37697"/>
                  </a:lnTo>
                  <a:lnTo>
                    <a:pt x="46731" y="38017"/>
                  </a:lnTo>
                  <a:lnTo>
                    <a:pt x="46431" y="38317"/>
                  </a:lnTo>
                  <a:lnTo>
                    <a:pt x="46112" y="38617"/>
                  </a:lnTo>
                  <a:lnTo>
                    <a:pt x="45792" y="38917"/>
                  </a:lnTo>
                  <a:lnTo>
                    <a:pt x="45472" y="39196"/>
                  </a:lnTo>
                  <a:lnTo>
                    <a:pt x="45132" y="39476"/>
                  </a:lnTo>
                  <a:lnTo>
                    <a:pt x="44773" y="39736"/>
                  </a:lnTo>
                  <a:lnTo>
                    <a:pt x="44773" y="39736"/>
                  </a:lnTo>
                  <a:lnTo>
                    <a:pt x="44273" y="40096"/>
                  </a:lnTo>
                  <a:lnTo>
                    <a:pt x="43753" y="40416"/>
                  </a:lnTo>
                  <a:lnTo>
                    <a:pt x="43213" y="40736"/>
                  </a:lnTo>
                  <a:lnTo>
                    <a:pt x="42674" y="41015"/>
                  </a:lnTo>
                  <a:lnTo>
                    <a:pt x="42114" y="41275"/>
                  </a:lnTo>
                  <a:lnTo>
                    <a:pt x="41555" y="41515"/>
                  </a:lnTo>
                  <a:lnTo>
                    <a:pt x="40975" y="41735"/>
                  </a:lnTo>
                  <a:lnTo>
                    <a:pt x="40395" y="41935"/>
                  </a:lnTo>
                  <a:lnTo>
                    <a:pt x="39816" y="42115"/>
                  </a:lnTo>
                  <a:lnTo>
                    <a:pt x="39216" y="42275"/>
                  </a:lnTo>
                  <a:lnTo>
                    <a:pt x="38616" y="42414"/>
                  </a:lnTo>
                  <a:lnTo>
                    <a:pt x="38017" y="42534"/>
                  </a:lnTo>
                  <a:lnTo>
                    <a:pt x="37397" y="42634"/>
                  </a:lnTo>
                  <a:lnTo>
                    <a:pt x="36797" y="42734"/>
                  </a:lnTo>
                  <a:lnTo>
                    <a:pt x="36178" y="42814"/>
                  </a:lnTo>
                  <a:lnTo>
                    <a:pt x="35538" y="42874"/>
                  </a:lnTo>
                  <a:lnTo>
                    <a:pt x="34919" y="42914"/>
                  </a:lnTo>
                  <a:lnTo>
                    <a:pt x="34279" y="42954"/>
                  </a:lnTo>
                  <a:lnTo>
                    <a:pt x="33020" y="42994"/>
                  </a:lnTo>
                  <a:lnTo>
                    <a:pt x="31741" y="42994"/>
                  </a:lnTo>
                  <a:lnTo>
                    <a:pt x="30461" y="42954"/>
                  </a:lnTo>
                  <a:lnTo>
                    <a:pt x="29182" y="42874"/>
                  </a:lnTo>
                  <a:lnTo>
                    <a:pt x="27903" y="42794"/>
                  </a:lnTo>
                  <a:lnTo>
                    <a:pt x="26624" y="42674"/>
                  </a:lnTo>
                  <a:lnTo>
                    <a:pt x="25365" y="42554"/>
                  </a:lnTo>
                  <a:lnTo>
                    <a:pt x="25365" y="42554"/>
                  </a:lnTo>
                  <a:lnTo>
                    <a:pt x="24145" y="42434"/>
                  </a:lnTo>
                  <a:lnTo>
                    <a:pt x="22926" y="42355"/>
                  </a:lnTo>
                  <a:lnTo>
                    <a:pt x="20488" y="42195"/>
                  </a:lnTo>
                  <a:lnTo>
                    <a:pt x="19288" y="42095"/>
                  </a:lnTo>
                  <a:lnTo>
                    <a:pt x="18089" y="41995"/>
                  </a:lnTo>
                  <a:lnTo>
                    <a:pt x="16890" y="41855"/>
                  </a:lnTo>
                  <a:lnTo>
                    <a:pt x="16310" y="41755"/>
                  </a:lnTo>
                  <a:lnTo>
                    <a:pt x="15731" y="41675"/>
                  </a:lnTo>
                  <a:lnTo>
                    <a:pt x="15151" y="41555"/>
                  </a:lnTo>
                  <a:lnTo>
                    <a:pt x="14571" y="41435"/>
                  </a:lnTo>
                  <a:lnTo>
                    <a:pt x="14012" y="41295"/>
                  </a:lnTo>
                  <a:lnTo>
                    <a:pt x="13452" y="41155"/>
                  </a:lnTo>
                  <a:lnTo>
                    <a:pt x="12892" y="40975"/>
                  </a:lnTo>
                  <a:lnTo>
                    <a:pt x="12333" y="40795"/>
                  </a:lnTo>
                  <a:lnTo>
                    <a:pt x="11793" y="40576"/>
                  </a:lnTo>
                  <a:lnTo>
                    <a:pt x="11253" y="40356"/>
                  </a:lnTo>
                  <a:lnTo>
                    <a:pt x="10714" y="40096"/>
                  </a:lnTo>
                  <a:lnTo>
                    <a:pt x="10194" y="39816"/>
                  </a:lnTo>
                  <a:lnTo>
                    <a:pt x="9674" y="39516"/>
                  </a:lnTo>
                  <a:lnTo>
                    <a:pt x="9175" y="39196"/>
                  </a:lnTo>
                  <a:lnTo>
                    <a:pt x="8675" y="38837"/>
                  </a:lnTo>
                  <a:lnTo>
                    <a:pt x="8175" y="38457"/>
                  </a:lnTo>
                  <a:lnTo>
                    <a:pt x="7696" y="38057"/>
                  </a:lnTo>
                  <a:lnTo>
                    <a:pt x="7216" y="37597"/>
                  </a:lnTo>
                  <a:lnTo>
                    <a:pt x="7216" y="37597"/>
                  </a:lnTo>
                  <a:lnTo>
                    <a:pt x="6836" y="37218"/>
                  </a:lnTo>
                  <a:lnTo>
                    <a:pt x="6456" y="36798"/>
                  </a:lnTo>
                  <a:lnTo>
                    <a:pt x="6097" y="36378"/>
                  </a:lnTo>
                  <a:lnTo>
                    <a:pt x="5757" y="35958"/>
                  </a:lnTo>
                  <a:lnTo>
                    <a:pt x="5437" y="35519"/>
                  </a:lnTo>
                  <a:lnTo>
                    <a:pt x="5137" y="35079"/>
                  </a:lnTo>
                  <a:lnTo>
                    <a:pt x="4837" y="34619"/>
                  </a:lnTo>
                  <a:lnTo>
                    <a:pt x="4558" y="34160"/>
                  </a:lnTo>
                  <a:lnTo>
                    <a:pt x="4298" y="33680"/>
                  </a:lnTo>
                  <a:lnTo>
                    <a:pt x="4058" y="33200"/>
                  </a:lnTo>
                  <a:lnTo>
                    <a:pt x="3838" y="32720"/>
                  </a:lnTo>
                  <a:lnTo>
                    <a:pt x="3618" y="32221"/>
                  </a:lnTo>
                  <a:lnTo>
                    <a:pt x="3418" y="31721"/>
                  </a:lnTo>
                  <a:lnTo>
                    <a:pt x="3238" y="31201"/>
                  </a:lnTo>
                  <a:lnTo>
                    <a:pt x="3078" y="30702"/>
                  </a:lnTo>
                  <a:lnTo>
                    <a:pt x="2919" y="30182"/>
                  </a:lnTo>
                  <a:lnTo>
                    <a:pt x="2779" y="29662"/>
                  </a:lnTo>
                  <a:lnTo>
                    <a:pt x="2659" y="29123"/>
                  </a:lnTo>
                  <a:lnTo>
                    <a:pt x="2539" y="28603"/>
                  </a:lnTo>
                  <a:lnTo>
                    <a:pt x="2439" y="28063"/>
                  </a:lnTo>
                  <a:lnTo>
                    <a:pt x="2359" y="27524"/>
                  </a:lnTo>
                  <a:lnTo>
                    <a:pt x="2279" y="26984"/>
                  </a:lnTo>
                  <a:lnTo>
                    <a:pt x="2239" y="26444"/>
                  </a:lnTo>
                  <a:lnTo>
                    <a:pt x="2179" y="25905"/>
                  </a:lnTo>
                  <a:lnTo>
                    <a:pt x="2159" y="25365"/>
                  </a:lnTo>
                  <a:lnTo>
                    <a:pt x="2139" y="24805"/>
                  </a:lnTo>
                  <a:lnTo>
                    <a:pt x="2139" y="24266"/>
                  </a:lnTo>
                  <a:lnTo>
                    <a:pt x="2139" y="23726"/>
                  </a:lnTo>
                  <a:lnTo>
                    <a:pt x="2159" y="23186"/>
                  </a:lnTo>
                  <a:lnTo>
                    <a:pt x="2179" y="22627"/>
                  </a:lnTo>
                  <a:lnTo>
                    <a:pt x="2279" y="21547"/>
                  </a:lnTo>
                  <a:lnTo>
                    <a:pt x="2279" y="21547"/>
                  </a:lnTo>
                  <a:lnTo>
                    <a:pt x="2479" y="19908"/>
                  </a:lnTo>
                  <a:lnTo>
                    <a:pt x="2679" y="18269"/>
                  </a:lnTo>
                  <a:lnTo>
                    <a:pt x="2779" y="17450"/>
                  </a:lnTo>
                  <a:lnTo>
                    <a:pt x="2839" y="16630"/>
                  </a:lnTo>
                  <a:lnTo>
                    <a:pt x="2859" y="15811"/>
                  </a:lnTo>
                  <a:lnTo>
                    <a:pt x="2859" y="14991"/>
                  </a:lnTo>
                  <a:lnTo>
                    <a:pt x="2859" y="14991"/>
                  </a:lnTo>
                  <a:lnTo>
                    <a:pt x="2819" y="14332"/>
                  </a:lnTo>
                  <a:lnTo>
                    <a:pt x="2759" y="13672"/>
                  </a:lnTo>
                  <a:lnTo>
                    <a:pt x="2679" y="13013"/>
                  </a:lnTo>
                  <a:lnTo>
                    <a:pt x="2579" y="12353"/>
                  </a:lnTo>
                  <a:lnTo>
                    <a:pt x="2459" y="11714"/>
                  </a:lnTo>
                  <a:lnTo>
                    <a:pt x="2319" y="11054"/>
                  </a:lnTo>
                  <a:lnTo>
                    <a:pt x="2159" y="10414"/>
                  </a:lnTo>
                  <a:lnTo>
                    <a:pt x="1999" y="9775"/>
                  </a:lnTo>
                  <a:lnTo>
                    <a:pt x="1639" y="8476"/>
                  </a:lnTo>
                  <a:lnTo>
                    <a:pt x="1260" y="7196"/>
                  </a:lnTo>
                  <a:lnTo>
                    <a:pt x="880" y="5917"/>
                  </a:lnTo>
                  <a:lnTo>
                    <a:pt x="540" y="4638"/>
                  </a:lnTo>
                  <a:lnTo>
                    <a:pt x="540" y="4638"/>
                  </a:lnTo>
                  <a:lnTo>
                    <a:pt x="400" y="4078"/>
                  </a:lnTo>
                  <a:lnTo>
                    <a:pt x="260" y="3519"/>
                  </a:lnTo>
                  <a:lnTo>
                    <a:pt x="160" y="2959"/>
                  </a:lnTo>
                  <a:lnTo>
                    <a:pt x="80" y="2399"/>
                  </a:lnTo>
                  <a:lnTo>
                    <a:pt x="20" y="1840"/>
                  </a:lnTo>
                  <a:lnTo>
                    <a:pt x="0" y="1260"/>
                  </a:lnTo>
                  <a:lnTo>
                    <a:pt x="20" y="700"/>
                  </a:lnTo>
                  <a:lnTo>
                    <a:pt x="40" y="421"/>
                  </a:lnTo>
                  <a:lnTo>
                    <a:pt x="80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54"/>
            <p:cNvSpPr/>
            <p:nvPr/>
          </p:nvSpPr>
          <p:spPr>
            <a:xfrm>
              <a:off x="2199005" y="4285609"/>
              <a:ext cx="714191" cy="174262"/>
            </a:xfrm>
            <a:custGeom>
              <a:avLst/>
              <a:gdLst/>
              <a:ahLst/>
              <a:cxnLst/>
              <a:rect l="l" t="t" r="r" b="b"/>
              <a:pathLst>
                <a:path w="56026" h="13673" extrusionOk="0">
                  <a:moveTo>
                    <a:pt x="27044" y="1"/>
                  </a:moveTo>
                  <a:lnTo>
                    <a:pt x="25045" y="21"/>
                  </a:lnTo>
                  <a:lnTo>
                    <a:pt x="23026" y="81"/>
                  </a:lnTo>
                  <a:lnTo>
                    <a:pt x="21027" y="180"/>
                  </a:lnTo>
                  <a:lnTo>
                    <a:pt x="19049" y="300"/>
                  </a:lnTo>
                  <a:lnTo>
                    <a:pt x="17649" y="400"/>
                  </a:lnTo>
                  <a:lnTo>
                    <a:pt x="16250" y="520"/>
                  </a:lnTo>
                  <a:lnTo>
                    <a:pt x="14851" y="660"/>
                  </a:lnTo>
                  <a:lnTo>
                    <a:pt x="13472" y="840"/>
                  </a:lnTo>
                  <a:lnTo>
                    <a:pt x="12073" y="1040"/>
                  </a:lnTo>
                  <a:lnTo>
                    <a:pt x="10714" y="1280"/>
                  </a:lnTo>
                  <a:lnTo>
                    <a:pt x="10014" y="1420"/>
                  </a:lnTo>
                  <a:lnTo>
                    <a:pt x="9335" y="1560"/>
                  </a:lnTo>
                  <a:lnTo>
                    <a:pt x="8655" y="1740"/>
                  </a:lnTo>
                  <a:lnTo>
                    <a:pt x="7976" y="1899"/>
                  </a:lnTo>
                  <a:lnTo>
                    <a:pt x="6936" y="2199"/>
                  </a:lnTo>
                  <a:lnTo>
                    <a:pt x="6396" y="2379"/>
                  </a:lnTo>
                  <a:lnTo>
                    <a:pt x="5897" y="2559"/>
                  </a:lnTo>
                  <a:lnTo>
                    <a:pt x="5377" y="2759"/>
                  </a:lnTo>
                  <a:lnTo>
                    <a:pt x="4857" y="2959"/>
                  </a:lnTo>
                  <a:lnTo>
                    <a:pt x="4378" y="3179"/>
                  </a:lnTo>
                  <a:lnTo>
                    <a:pt x="3878" y="3418"/>
                  </a:lnTo>
                  <a:lnTo>
                    <a:pt x="3398" y="3678"/>
                  </a:lnTo>
                  <a:lnTo>
                    <a:pt x="2939" y="3958"/>
                  </a:lnTo>
                  <a:lnTo>
                    <a:pt x="2479" y="4258"/>
                  </a:lnTo>
                  <a:lnTo>
                    <a:pt x="2059" y="4578"/>
                  </a:lnTo>
                  <a:lnTo>
                    <a:pt x="1639" y="4918"/>
                  </a:lnTo>
                  <a:lnTo>
                    <a:pt x="1240" y="5277"/>
                  </a:lnTo>
                  <a:lnTo>
                    <a:pt x="860" y="5657"/>
                  </a:lnTo>
                  <a:lnTo>
                    <a:pt x="500" y="6077"/>
                  </a:lnTo>
                  <a:lnTo>
                    <a:pt x="340" y="6297"/>
                  </a:lnTo>
                  <a:lnTo>
                    <a:pt x="220" y="6517"/>
                  </a:lnTo>
                  <a:lnTo>
                    <a:pt x="120" y="6756"/>
                  </a:lnTo>
                  <a:lnTo>
                    <a:pt x="60" y="7016"/>
                  </a:lnTo>
                  <a:lnTo>
                    <a:pt x="20" y="7276"/>
                  </a:lnTo>
                  <a:lnTo>
                    <a:pt x="0" y="7536"/>
                  </a:lnTo>
                  <a:lnTo>
                    <a:pt x="20" y="7816"/>
                  </a:lnTo>
                  <a:lnTo>
                    <a:pt x="60" y="8076"/>
                  </a:lnTo>
                  <a:lnTo>
                    <a:pt x="120" y="8335"/>
                  </a:lnTo>
                  <a:lnTo>
                    <a:pt x="220" y="8615"/>
                  </a:lnTo>
                  <a:lnTo>
                    <a:pt x="320" y="8875"/>
                  </a:lnTo>
                  <a:lnTo>
                    <a:pt x="440" y="9115"/>
                  </a:lnTo>
                  <a:lnTo>
                    <a:pt x="580" y="9375"/>
                  </a:lnTo>
                  <a:lnTo>
                    <a:pt x="740" y="9595"/>
                  </a:lnTo>
                  <a:lnTo>
                    <a:pt x="900" y="9814"/>
                  </a:lnTo>
                  <a:lnTo>
                    <a:pt x="1100" y="10034"/>
                  </a:lnTo>
                  <a:lnTo>
                    <a:pt x="1280" y="10214"/>
                  </a:lnTo>
                  <a:lnTo>
                    <a:pt x="1500" y="10394"/>
                  </a:lnTo>
                  <a:lnTo>
                    <a:pt x="1699" y="10554"/>
                  </a:lnTo>
                  <a:lnTo>
                    <a:pt x="1939" y="10714"/>
                  </a:lnTo>
                  <a:lnTo>
                    <a:pt x="2159" y="10854"/>
                  </a:lnTo>
                  <a:lnTo>
                    <a:pt x="2399" y="10974"/>
                  </a:lnTo>
                  <a:lnTo>
                    <a:pt x="2899" y="11214"/>
                  </a:lnTo>
                  <a:lnTo>
                    <a:pt x="3418" y="11394"/>
                  </a:lnTo>
                  <a:lnTo>
                    <a:pt x="3958" y="11573"/>
                  </a:lnTo>
                  <a:lnTo>
                    <a:pt x="4498" y="11713"/>
                  </a:lnTo>
                  <a:lnTo>
                    <a:pt x="5017" y="11833"/>
                  </a:lnTo>
                  <a:lnTo>
                    <a:pt x="5837" y="12013"/>
                  </a:lnTo>
                  <a:lnTo>
                    <a:pt x="6636" y="12173"/>
                  </a:lnTo>
                  <a:lnTo>
                    <a:pt x="7436" y="12313"/>
                  </a:lnTo>
                  <a:lnTo>
                    <a:pt x="8235" y="12453"/>
                  </a:lnTo>
                  <a:lnTo>
                    <a:pt x="9854" y="12693"/>
                  </a:lnTo>
                  <a:lnTo>
                    <a:pt x="11473" y="12873"/>
                  </a:lnTo>
                  <a:lnTo>
                    <a:pt x="13112" y="13033"/>
                  </a:lnTo>
                  <a:lnTo>
                    <a:pt x="14731" y="13172"/>
                  </a:lnTo>
                  <a:lnTo>
                    <a:pt x="16370" y="13252"/>
                  </a:lnTo>
                  <a:lnTo>
                    <a:pt x="18009" y="13332"/>
                  </a:lnTo>
                  <a:lnTo>
                    <a:pt x="19648" y="13372"/>
                  </a:lnTo>
                  <a:lnTo>
                    <a:pt x="21287" y="13412"/>
                  </a:lnTo>
                  <a:lnTo>
                    <a:pt x="24585" y="13432"/>
                  </a:lnTo>
                  <a:lnTo>
                    <a:pt x="27863" y="13452"/>
                  </a:lnTo>
                  <a:lnTo>
                    <a:pt x="31161" y="13492"/>
                  </a:lnTo>
                  <a:lnTo>
                    <a:pt x="33600" y="13552"/>
                  </a:lnTo>
                  <a:lnTo>
                    <a:pt x="36038" y="13612"/>
                  </a:lnTo>
                  <a:lnTo>
                    <a:pt x="38477" y="13652"/>
                  </a:lnTo>
                  <a:lnTo>
                    <a:pt x="39696" y="13672"/>
                  </a:lnTo>
                  <a:lnTo>
                    <a:pt x="40895" y="13672"/>
                  </a:lnTo>
                  <a:lnTo>
                    <a:pt x="42114" y="13652"/>
                  </a:lnTo>
                  <a:lnTo>
                    <a:pt x="43334" y="13632"/>
                  </a:lnTo>
                  <a:lnTo>
                    <a:pt x="44553" y="13572"/>
                  </a:lnTo>
                  <a:lnTo>
                    <a:pt x="45752" y="13512"/>
                  </a:lnTo>
                  <a:lnTo>
                    <a:pt x="46971" y="13412"/>
                  </a:lnTo>
                  <a:lnTo>
                    <a:pt x="48171" y="13292"/>
                  </a:lnTo>
                  <a:lnTo>
                    <a:pt x="49390" y="13132"/>
                  </a:lnTo>
                  <a:lnTo>
                    <a:pt x="50589" y="12953"/>
                  </a:lnTo>
                  <a:lnTo>
                    <a:pt x="51209" y="12833"/>
                  </a:lnTo>
                  <a:lnTo>
                    <a:pt x="51848" y="12693"/>
                  </a:lnTo>
                  <a:lnTo>
                    <a:pt x="52468" y="12513"/>
                  </a:lnTo>
                  <a:lnTo>
                    <a:pt x="52788" y="12413"/>
                  </a:lnTo>
                  <a:lnTo>
                    <a:pt x="53087" y="12313"/>
                  </a:lnTo>
                  <a:lnTo>
                    <a:pt x="53367" y="12193"/>
                  </a:lnTo>
                  <a:lnTo>
                    <a:pt x="53667" y="12053"/>
                  </a:lnTo>
                  <a:lnTo>
                    <a:pt x="53947" y="11913"/>
                  </a:lnTo>
                  <a:lnTo>
                    <a:pt x="54207" y="11753"/>
                  </a:lnTo>
                  <a:lnTo>
                    <a:pt x="54467" y="11573"/>
                  </a:lnTo>
                  <a:lnTo>
                    <a:pt x="54726" y="11374"/>
                  </a:lnTo>
                  <a:lnTo>
                    <a:pt x="54946" y="11174"/>
                  </a:lnTo>
                  <a:lnTo>
                    <a:pt x="55166" y="10934"/>
                  </a:lnTo>
                  <a:lnTo>
                    <a:pt x="55366" y="10694"/>
                  </a:lnTo>
                  <a:lnTo>
                    <a:pt x="55546" y="10434"/>
                  </a:lnTo>
                  <a:lnTo>
                    <a:pt x="55686" y="10154"/>
                  </a:lnTo>
                  <a:lnTo>
                    <a:pt x="55806" y="9854"/>
                  </a:lnTo>
                  <a:lnTo>
                    <a:pt x="55906" y="9555"/>
                  </a:lnTo>
                  <a:lnTo>
                    <a:pt x="55966" y="9235"/>
                  </a:lnTo>
                  <a:lnTo>
                    <a:pt x="56006" y="8935"/>
                  </a:lnTo>
                  <a:lnTo>
                    <a:pt x="56026" y="8615"/>
                  </a:lnTo>
                  <a:lnTo>
                    <a:pt x="56006" y="8295"/>
                  </a:lnTo>
                  <a:lnTo>
                    <a:pt x="55966" y="7976"/>
                  </a:lnTo>
                  <a:lnTo>
                    <a:pt x="55906" y="7676"/>
                  </a:lnTo>
                  <a:lnTo>
                    <a:pt x="55826" y="7356"/>
                  </a:lnTo>
                  <a:lnTo>
                    <a:pt x="55706" y="7076"/>
                  </a:lnTo>
                  <a:lnTo>
                    <a:pt x="55566" y="6776"/>
                  </a:lnTo>
                  <a:lnTo>
                    <a:pt x="55386" y="6517"/>
                  </a:lnTo>
                  <a:lnTo>
                    <a:pt x="55206" y="6257"/>
                  </a:lnTo>
                  <a:lnTo>
                    <a:pt x="54966" y="6017"/>
                  </a:lnTo>
                  <a:lnTo>
                    <a:pt x="54746" y="5777"/>
                  </a:lnTo>
                  <a:lnTo>
                    <a:pt x="54487" y="5557"/>
                  </a:lnTo>
                  <a:lnTo>
                    <a:pt x="54227" y="5337"/>
                  </a:lnTo>
                  <a:lnTo>
                    <a:pt x="53967" y="5137"/>
                  </a:lnTo>
                  <a:lnTo>
                    <a:pt x="53687" y="4958"/>
                  </a:lnTo>
                  <a:lnTo>
                    <a:pt x="53387" y="4778"/>
                  </a:lnTo>
                  <a:lnTo>
                    <a:pt x="53107" y="4598"/>
                  </a:lnTo>
                  <a:lnTo>
                    <a:pt x="52488" y="4298"/>
                  </a:lnTo>
                  <a:lnTo>
                    <a:pt x="51868" y="4018"/>
                  </a:lnTo>
                  <a:lnTo>
                    <a:pt x="51229" y="3778"/>
                  </a:lnTo>
                  <a:lnTo>
                    <a:pt x="50589" y="3538"/>
                  </a:lnTo>
                  <a:lnTo>
                    <a:pt x="49650" y="3219"/>
                  </a:lnTo>
                  <a:lnTo>
                    <a:pt x="48690" y="2899"/>
                  </a:lnTo>
                  <a:lnTo>
                    <a:pt x="47751" y="2619"/>
                  </a:lnTo>
                  <a:lnTo>
                    <a:pt x="46791" y="2339"/>
                  </a:lnTo>
                  <a:lnTo>
                    <a:pt x="45832" y="2099"/>
                  </a:lnTo>
                  <a:lnTo>
                    <a:pt x="44873" y="1859"/>
                  </a:lnTo>
                  <a:lnTo>
                    <a:pt x="43893" y="1640"/>
                  </a:lnTo>
                  <a:lnTo>
                    <a:pt x="42914" y="1440"/>
                  </a:lnTo>
                  <a:lnTo>
                    <a:pt x="41954" y="1240"/>
                  </a:lnTo>
                  <a:lnTo>
                    <a:pt x="40975" y="1060"/>
                  </a:lnTo>
                  <a:lnTo>
                    <a:pt x="39976" y="900"/>
                  </a:lnTo>
                  <a:lnTo>
                    <a:pt x="38996" y="760"/>
                  </a:lnTo>
                  <a:lnTo>
                    <a:pt x="38017" y="640"/>
                  </a:lnTo>
                  <a:lnTo>
                    <a:pt x="37017" y="520"/>
                  </a:lnTo>
                  <a:lnTo>
                    <a:pt x="36038" y="400"/>
                  </a:lnTo>
                  <a:lnTo>
                    <a:pt x="35039" y="320"/>
                  </a:lnTo>
                  <a:lnTo>
                    <a:pt x="34039" y="240"/>
                  </a:lnTo>
                  <a:lnTo>
                    <a:pt x="33040" y="180"/>
                  </a:lnTo>
                  <a:lnTo>
                    <a:pt x="31041" y="81"/>
                  </a:lnTo>
                  <a:lnTo>
                    <a:pt x="29042" y="21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4"/>
            <p:cNvSpPr/>
            <p:nvPr/>
          </p:nvSpPr>
          <p:spPr>
            <a:xfrm>
              <a:off x="2291225" y="4325092"/>
              <a:ext cx="528460" cy="95294"/>
            </a:xfrm>
            <a:custGeom>
              <a:avLst/>
              <a:gdLst/>
              <a:ahLst/>
              <a:cxnLst/>
              <a:rect l="l" t="t" r="r" b="b"/>
              <a:pathLst>
                <a:path w="41456" h="7477" extrusionOk="0">
                  <a:moveTo>
                    <a:pt x="20009" y="1"/>
                  </a:moveTo>
                  <a:lnTo>
                    <a:pt x="18529" y="21"/>
                  </a:lnTo>
                  <a:lnTo>
                    <a:pt x="17030" y="61"/>
                  </a:lnTo>
                  <a:lnTo>
                    <a:pt x="15551" y="101"/>
                  </a:lnTo>
                  <a:lnTo>
                    <a:pt x="14072" y="161"/>
                  </a:lnTo>
                  <a:lnTo>
                    <a:pt x="12013" y="280"/>
                  </a:lnTo>
                  <a:lnTo>
                    <a:pt x="10974" y="360"/>
                  </a:lnTo>
                  <a:lnTo>
                    <a:pt x="9955" y="460"/>
                  </a:lnTo>
                  <a:lnTo>
                    <a:pt x="8935" y="580"/>
                  </a:lnTo>
                  <a:lnTo>
                    <a:pt x="7916" y="700"/>
                  </a:lnTo>
                  <a:lnTo>
                    <a:pt x="6897" y="860"/>
                  </a:lnTo>
                  <a:lnTo>
                    <a:pt x="5897" y="1040"/>
                  </a:lnTo>
                  <a:lnTo>
                    <a:pt x="5118" y="1200"/>
                  </a:lnTo>
                  <a:lnTo>
                    <a:pt x="4338" y="1400"/>
                  </a:lnTo>
                  <a:lnTo>
                    <a:pt x="3599" y="1620"/>
                  </a:lnTo>
                  <a:lnTo>
                    <a:pt x="2859" y="1879"/>
                  </a:lnTo>
                  <a:lnTo>
                    <a:pt x="2499" y="2019"/>
                  </a:lnTo>
                  <a:lnTo>
                    <a:pt x="2160" y="2179"/>
                  </a:lnTo>
                  <a:lnTo>
                    <a:pt x="1820" y="2339"/>
                  </a:lnTo>
                  <a:lnTo>
                    <a:pt x="1500" y="2499"/>
                  </a:lnTo>
                  <a:lnTo>
                    <a:pt x="1200" y="2699"/>
                  </a:lnTo>
                  <a:lnTo>
                    <a:pt x="900" y="2879"/>
                  </a:lnTo>
                  <a:lnTo>
                    <a:pt x="621" y="3099"/>
                  </a:lnTo>
                  <a:lnTo>
                    <a:pt x="361" y="3319"/>
                  </a:lnTo>
                  <a:lnTo>
                    <a:pt x="241" y="3439"/>
                  </a:lnTo>
                  <a:lnTo>
                    <a:pt x="141" y="3558"/>
                  </a:lnTo>
                  <a:lnTo>
                    <a:pt x="81" y="3698"/>
                  </a:lnTo>
                  <a:lnTo>
                    <a:pt x="21" y="3838"/>
                  </a:lnTo>
                  <a:lnTo>
                    <a:pt x="1" y="3978"/>
                  </a:lnTo>
                  <a:lnTo>
                    <a:pt x="1" y="4118"/>
                  </a:lnTo>
                  <a:lnTo>
                    <a:pt x="1" y="4278"/>
                  </a:lnTo>
                  <a:lnTo>
                    <a:pt x="41" y="4418"/>
                  </a:lnTo>
                  <a:lnTo>
                    <a:pt x="81" y="4558"/>
                  </a:lnTo>
                  <a:lnTo>
                    <a:pt x="141" y="4718"/>
                  </a:lnTo>
                  <a:lnTo>
                    <a:pt x="221" y="4858"/>
                  </a:lnTo>
                  <a:lnTo>
                    <a:pt x="321" y="4998"/>
                  </a:lnTo>
                  <a:lnTo>
                    <a:pt x="421" y="5117"/>
                  </a:lnTo>
                  <a:lnTo>
                    <a:pt x="541" y="5257"/>
                  </a:lnTo>
                  <a:lnTo>
                    <a:pt x="661" y="5377"/>
                  </a:lnTo>
                  <a:lnTo>
                    <a:pt x="800" y="5477"/>
                  </a:lnTo>
                  <a:lnTo>
                    <a:pt x="1100" y="5677"/>
                  </a:lnTo>
                  <a:lnTo>
                    <a:pt x="1420" y="5857"/>
                  </a:lnTo>
                  <a:lnTo>
                    <a:pt x="1760" y="5997"/>
                  </a:lnTo>
                  <a:lnTo>
                    <a:pt x="2140" y="6117"/>
                  </a:lnTo>
                  <a:lnTo>
                    <a:pt x="2519" y="6237"/>
                  </a:lnTo>
                  <a:lnTo>
                    <a:pt x="2919" y="6317"/>
                  </a:lnTo>
                  <a:lnTo>
                    <a:pt x="3699" y="6477"/>
                  </a:lnTo>
                  <a:lnTo>
                    <a:pt x="4898" y="6657"/>
                  </a:lnTo>
                  <a:lnTo>
                    <a:pt x="6077" y="6816"/>
                  </a:lnTo>
                  <a:lnTo>
                    <a:pt x="7276" y="6936"/>
                  </a:lnTo>
                  <a:lnTo>
                    <a:pt x="8476" y="7036"/>
                  </a:lnTo>
                  <a:lnTo>
                    <a:pt x="9695" y="7136"/>
                  </a:lnTo>
                  <a:lnTo>
                    <a:pt x="10894" y="7196"/>
                  </a:lnTo>
                  <a:lnTo>
                    <a:pt x="12113" y="7256"/>
                  </a:lnTo>
                  <a:lnTo>
                    <a:pt x="13313" y="7276"/>
                  </a:lnTo>
                  <a:lnTo>
                    <a:pt x="15751" y="7336"/>
                  </a:lnTo>
                  <a:lnTo>
                    <a:pt x="18190" y="7356"/>
                  </a:lnTo>
                  <a:lnTo>
                    <a:pt x="20628" y="7356"/>
                  </a:lnTo>
                  <a:lnTo>
                    <a:pt x="23047" y="7376"/>
                  </a:lnTo>
                  <a:lnTo>
                    <a:pt x="26664" y="7436"/>
                  </a:lnTo>
                  <a:lnTo>
                    <a:pt x="28463" y="7456"/>
                  </a:lnTo>
                  <a:lnTo>
                    <a:pt x="30262" y="7476"/>
                  </a:lnTo>
                  <a:lnTo>
                    <a:pt x="32061" y="7456"/>
                  </a:lnTo>
                  <a:lnTo>
                    <a:pt x="32960" y="7416"/>
                  </a:lnTo>
                  <a:lnTo>
                    <a:pt x="33860" y="7376"/>
                  </a:lnTo>
                  <a:lnTo>
                    <a:pt x="34759" y="7336"/>
                  </a:lnTo>
                  <a:lnTo>
                    <a:pt x="35659" y="7256"/>
                  </a:lnTo>
                  <a:lnTo>
                    <a:pt x="36538" y="7176"/>
                  </a:lnTo>
                  <a:lnTo>
                    <a:pt x="37438" y="7076"/>
                  </a:lnTo>
                  <a:lnTo>
                    <a:pt x="37897" y="7016"/>
                  </a:lnTo>
                  <a:lnTo>
                    <a:pt x="38357" y="6936"/>
                  </a:lnTo>
                  <a:lnTo>
                    <a:pt x="38837" y="6836"/>
                  </a:lnTo>
                  <a:lnTo>
                    <a:pt x="39277" y="6736"/>
                  </a:lnTo>
                  <a:lnTo>
                    <a:pt x="39716" y="6597"/>
                  </a:lnTo>
                  <a:lnTo>
                    <a:pt x="40116" y="6417"/>
                  </a:lnTo>
                  <a:lnTo>
                    <a:pt x="40316" y="6317"/>
                  </a:lnTo>
                  <a:lnTo>
                    <a:pt x="40496" y="6217"/>
                  </a:lnTo>
                  <a:lnTo>
                    <a:pt x="40656" y="6097"/>
                  </a:lnTo>
                  <a:lnTo>
                    <a:pt x="40836" y="5977"/>
                  </a:lnTo>
                  <a:lnTo>
                    <a:pt x="40975" y="5837"/>
                  </a:lnTo>
                  <a:lnTo>
                    <a:pt x="41095" y="5697"/>
                  </a:lnTo>
                  <a:lnTo>
                    <a:pt x="41215" y="5557"/>
                  </a:lnTo>
                  <a:lnTo>
                    <a:pt x="41295" y="5397"/>
                  </a:lnTo>
                  <a:lnTo>
                    <a:pt x="41375" y="5217"/>
                  </a:lnTo>
                  <a:lnTo>
                    <a:pt x="41415" y="5058"/>
                  </a:lnTo>
                  <a:lnTo>
                    <a:pt x="41455" y="4878"/>
                  </a:lnTo>
                  <a:lnTo>
                    <a:pt x="41455" y="4718"/>
                  </a:lnTo>
                  <a:lnTo>
                    <a:pt x="41455" y="4538"/>
                  </a:lnTo>
                  <a:lnTo>
                    <a:pt x="41415" y="4358"/>
                  </a:lnTo>
                  <a:lnTo>
                    <a:pt x="41375" y="4198"/>
                  </a:lnTo>
                  <a:lnTo>
                    <a:pt x="41315" y="4018"/>
                  </a:lnTo>
                  <a:lnTo>
                    <a:pt x="41215" y="3858"/>
                  </a:lnTo>
                  <a:lnTo>
                    <a:pt x="41115" y="3718"/>
                  </a:lnTo>
                  <a:lnTo>
                    <a:pt x="40995" y="3558"/>
                  </a:lnTo>
                  <a:lnTo>
                    <a:pt x="40856" y="3419"/>
                  </a:lnTo>
                  <a:lnTo>
                    <a:pt x="40676" y="3279"/>
                  </a:lnTo>
                  <a:lnTo>
                    <a:pt x="40496" y="3159"/>
                  </a:lnTo>
                  <a:lnTo>
                    <a:pt x="40136" y="2919"/>
                  </a:lnTo>
                  <a:lnTo>
                    <a:pt x="39716" y="2699"/>
                  </a:lnTo>
                  <a:lnTo>
                    <a:pt x="39297" y="2519"/>
                  </a:lnTo>
                  <a:lnTo>
                    <a:pt x="38837" y="2359"/>
                  </a:lnTo>
                  <a:lnTo>
                    <a:pt x="38377" y="2199"/>
                  </a:lnTo>
                  <a:lnTo>
                    <a:pt x="37917" y="2059"/>
                  </a:lnTo>
                  <a:lnTo>
                    <a:pt x="37438" y="1939"/>
                  </a:lnTo>
                  <a:lnTo>
                    <a:pt x="36039" y="1600"/>
                  </a:lnTo>
                  <a:lnTo>
                    <a:pt x="34619" y="1280"/>
                  </a:lnTo>
                  <a:lnTo>
                    <a:pt x="33200" y="1020"/>
                  </a:lnTo>
                  <a:lnTo>
                    <a:pt x="31761" y="780"/>
                  </a:lnTo>
                  <a:lnTo>
                    <a:pt x="30302" y="580"/>
                  </a:lnTo>
                  <a:lnTo>
                    <a:pt x="28863" y="420"/>
                  </a:lnTo>
                  <a:lnTo>
                    <a:pt x="27384" y="280"/>
                  </a:lnTo>
                  <a:lnTo>
                    <a:pt x="25925" y="181"/>
                  </a:lnTo>
                  <a:lnTo>
                    <a:pt x="24446" y="101"/>
                  </a:lnTo>
                  <a:lnTo>
                    <a:pt x="22967" y="41"/>
                  </a:lnTo>
                  <a:lnTo>
                    <a:pt x="21488" y="21"/>
                  </a:lnTo>
                  <a:lnTo>
                    <a:pt x="200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4"/>
            <p:cNvSpPr/>
            <p:nvPr/>
          </p:nvSpPr>
          <p:spPr>
            <a:xfrm>
              <a:off x="2189317" y="4562515"/>
              <a:ext cx="34418" cy="73373"/>
            </a:xfrm>
            <a:custGeom>
              <a:avLst/>
              <a:gdLst/>
              <a:ahLst/>
              <a:cxnLst/>
              <a:rect l="l" t="t" r="r" b="b"/>
              <a:pathLst>
                <a:path w="2700" h="5757" extrusionOk="0">
                  <a:moveTo>
                    <a:pt x="121" y="0"/>
                  </a:moveTo>
                  <a:lnTo>
                    <a:pt x="1" y="300"/>
                  </a:lnTo>
                  <a:lnTo>
                    <a:pt x="161" y="360"/>
                  </a:lnTo>
                  <a:lnTo>
                    <a:pt x="321" y="440"/>
                  </a:lnTo>
                  <a:lnTo>
                    <a:pt x="461" y="540"/>
                  </a:lnTo>
                  <a:lnTo>
                    <a:pt x="621" y="660"/>
                  </a:lnTo>
                  <a:lnTo>
                    <a:pt x="920" y="920"/>
                  </a:lnTo>
                  <a:lnTo>
                    <a:pt x="1200" y="1239"/>
                  </a:lnTo>
                  <a:lnTo>
                    <a:pt x="1380" y="1459"/>
                  </a:lnTo>
                  <a:lnTo>
                    <a:pt x="1560" y="1699"/>
                  </a:lnTo>
                  <a:lnTo>
                    <a:pt x="1700" y="1959"/>
                  </a:lnTo>
                  <a:lnTo>
                    <a:pt x="1840" y="2219"/>
                  </a:lnTo>
                  <a:lnTo>
                    <a:pt x="1960" y="2499"/>
                  </a:lnTo>
                  <a:lnTo>
                    <a:pt x="2060" y="2778"/>
                  </a:lnTo>
                  <a:lnTo>
                    <a:pt x="2160" y="3058"/>
                  </a:lnTo>
                  <a:lnTo>
                    <a:pt x="2240" y="3338"/>
                  </a:lnTo>
                  <a:lnTo>
                    <a:pt x="2300" y="3618"/>
                  </a:lnTo>
                  <a:lnTo>
                    <a:pt x="2339" y="3918"/>
                  </a:lnTo>
                  <a:lnTo>
                    <a:pt x="2379" y="4217"/>
                  </a:lnTo>
                  <a:lnTo>
                    <a:pt x="2379" y="4517"/>
                  </a:lnTo>
                  <a:lnTo>
                    <a:pt x="2379" y="4797"/>
                  </a:lnTo>
                  <a:lnTo>
                    <a:pt x="2359" y="5097"/>
                  </a:lnTo>
                  <a:lnTo>
                    <a:pt x="2319" y="5397"/>
                  </a:lnTo>
                  <a:lnTo>
                    <a:pt x="2260" y="5677"/>
                  </a:lnTo>
                  <a:lnTo>
                    <a:pt x="2579" y="5757"/>
                  </a:lnTo>
                  <a:lnTo>
                    <a:pt x="2639" y="5437"/>
                  </a:lnTo>
                  <a:lnTo>
                    <a:pt x="2679" y="5137"/>
                  </a:lnTo>
                  <a:lnTo>
                    <a:pt x="2699" y="4817"/>
                  </a:lnTo>
                  <a:lnTo>
                    <a:pt x="2699" y="4517"/>
                  </a:lnTo>
                  <a:lnTo>
                    <a:pt x="2679" y="4198"/>
                  </a:lnTo>
                  <a:lnTo>
                    <a:pt x="2659" y="3878"/>
                  </a:lnTo>
                  <a:lnTo>
                    <a:pt x="2619" y="3578"/>
                  </a:lnTo>
                  <a:lnTo>
                    <a:pt x="2539" y="3258"/>
                  </a:lnTo>
                  <a:lnTo>
                    <a:pt x="2459" y="2958"/>
                  </a:lnTo>
                  <a:lnTo>
                    <a:pt x="2359" y="2658"/>
                  </a:lnTo>
                  <a:lnTo>
                    <a:pt x="2260" y="2359"/>
                  </a:lnTo>
                  <a:lnTo>
                    <a:pt x="2120" y="2079"/>
                  </a:lnTo>
                  <a:lnTo>
                    <a:pt x="1980" y="1799"/>
                  </a:lnTo>
                  <a:lnTo>
                    <a:pt x="1820" y="1539"/>
                  </a:lnTo>
                  <a:lnTo>
                    <a:pt x="1640" y="1279"/>
                  </a:lnTo>
                  <a:lnTo>
                    <a:pt x="1440" y="1039"/>
                  </a:lnTo>
                  <a:lnTo>
                    <a:pt x="1300" y="860"/>
                  </a:lnTo>
                  <a:lnTo>
                    <a:pt x="1140" y="680"/>
                  </a:lnTo>
                  <a:lnTo>
                    <a:pt x="980" y="540"/>
                  </a:lnTo>
                  <a:lnTo>
                    <a:pt x="800" y="400"/>
                  </a:lnTo>
                  <a:lnTo>
                    <a:pt x="641" y="280"/>
                  </a:lnTo>
                  <a:lnTo>
                    <a:pt x="461" y="160"/>
                  </a:lnTo>
                  <a:lnTo>
                    <a:pt x="301" y="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4"/>
            <p:cNvSpPr/>
            <p:nvPr/>
          </p:nvSpPr>
          <p:spPr>
            <a:xfrm>
              <a:off x="2872867" y="4544175"/>
              <a:ext cx="62692" cy="84321"/>
            </a:xfrm>
            <a:custGeom>
              <a:avLst/>
              <a:gdLst/>
              <a:ahLst/>
              <a:cxnLst/>
              <a:rect l="l" t="t" r="r" b="b"/>
              <a:pathLst>
                <a:path w="4918" h="6616" extrusionOk="0">
                  <a:moveTo>
                    <a:pt x="4778" y="0"/>
                  </a:moveTo>
                  <a:lnTo>
                    <a:pt x="4318" y="240"/>
                  </a:lnTo>
                  <a:lnTo>
                    <a:pt x="3858" y="520"/>
                  </a:lnTo>
                  <a:lnTo>
                    <a:pt x="3418" y="819"/>
                  </a:lnTo>
                  <a:lnTo>
                    <a:pt x="3019" y="1159"/>
                  </a:lnTo>
                  <a:lnTo>
                    <a:pt x="2619" y="1499"/>
                  </a:lnTo>
                  <a:lnTo>
                    <a:pt x="2259" y="1879"/>
                  </a:lnTo>
                  <a:lnTo>
                    <a:pt x="1919" y="2279"/>
                  </a:lnTo>
                  <a:lnTo>
                    <a:pt x="1580" y="2698"/>
                  </a:lnTo>
                  <a:lnTo>
                    <a:pt x="1280" y="3138"/>
                  </a:lnTo>
                  <a:lnTo>
                    <a:pt x="1020" y="3578"/>
                  </a:lnTo>
                  <a:lnTo>
                    <a:pt x="780" y="4057"/>
                  </a:lnTo>
                  <a:lnTo>
                    <a:pt x="560" y="4537"/>
                  </a:lnTo>
                  <a:lnTo>
                    <a:pt x="380" y="5017"/>
                  </a:lnTo>
                  <a:lnTo>
                    <a:pt x="220" y="5537"/>
                  </a:lnTo>
                  <a:lnTo>
                    <a:pt x="81" y="6036"/>
                  </a:lnTo>
                  <a:lnTo>
                    <a:pt x="1" y="6576"/>
                  </a:lnTo>
                  <a:lnTo>
                    <a:pt x="300" y="6616"/>
                  </a:lnTo>
                  <a:lnTo>
                    <a:pt x="400" y="6116"/>
                  </a:lnTo>
                  <a:lnTo>
                    <a:pt x="520" y="5617"/>
                  </a:lnTo>
                  <a:lnTo>
                    <a:pt x="680" y="5137"/>
                  </a:lnTo>
                  <a:lnTo>
                    <a:pt x="860" y="4657"/>
                  </a:lnTo>
                  <a:lnTo>
                    <a:pt x="1060" y="4197"/>
                  </a:lnTo>
                  <a:lnTo>
                    <a:pt x="1300" y="3738"/>
                  </a:lnTo>
                  <a:lnTo>
                    <a:pt x="1560" y="3298"/>
                  </a:lnTo>
                  <a:lnTo>
                    <a:pt x="1839" y="2878"/>
                  </a:lnTo>
                  <a:lnTo>
                    <a:pt x="2159" y="2478"/>
                  </a:lnTo>
                  <a:lnTo>
                    <a:pt x="2479" y="2099"/>
                  </a:lnTo>
                  <a:lnTo>
                    <a:pt x="2839" y="1739"/>
                  </a:lnTo>
                  <a:lnTo>
                    <a:pt x="3219" y="1399"/>
                  </a:lnTo>
                  <a:lnTo>
                    <a:pt x="3618" y="1079"/>
                  </a:lnTo>
                  <a:lnTo>
                    <a:pt x="4038" y="780"/>
                  </a:lnTo>
                  <a:lnTo>
                    <a:pt x="4458" y="520"/>
                  </a:lnTo>
                  <a:lnTo>
                    <a:pt x="4918" y="280"/>
                  </a:lnTo>
                  <a:lnTo>
                    <a:pt x="4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4"/>
            <p:cNvSpPr/>
            <p:nvPr/>
          </p:nvSpPr>
          <p:spPr>
            <a:xfrm>
              <a:off x="2894778" y="4578051"/>
              <a:ext cx="37465" cy="6640"/>
            </a:xfrm>
            <a:custGeom>
              <a:avLst/>
              <a:gdLst/>
              <a:ahLst/>
              <a:cxnLst/>
              <a:rect l="l" t="t" r="r" b="b"/>
              <a:pathLst>
                <a:path w="2939" h="521" extrusionOk="0">
                  <a:moveTo>
                    <a:pt x="740" y="0"/>
                  </a:moveTo>
                  <a:lnTo>
                    <a:pt x="380" y="20"/>
                  </a:lnTo>
                  <a:lnTo>
                    <a:pt x="1" y="60"/>
                  </a:lnTo>
                  <a:lnTo>
                    <a:pt x="40" y="380"/>
                  </a:lnTo>
                  <a:lnTo>
                    <a:pt x="400" y="340"/>
                  </a:lnTo>
                  <a:lnTo>
                    <a:pt x="760" y="320"/>
                  </a:lnTo>
                  <a:lnTo>
                    <a:pt x="1120" y="300"/>
                  </a:lnTo>
                  <a:lnTo>
                    <a:pt x="1460" y="320"/>
                  </a:lnTo>
                  <a:lnTo>
                    <a:pt x="1819" y="340"/>
                  </a:lnTo>
                  <a:lnTo>
                    <a:pt x="2179" y="380"/>
                  </a:lnTo>
                  <a:lnTo>
                    <a:pt x="2519" y="440"/>
                  </a:lnTo>
                  <a:lnTo>
                    <a:pt x="2879" y="520"/>
                  </a:lnTo>
                  <a:lnTo>
                    <a:pt x="2939" y="200"/>
                  </a:lnTo>
                  <a:lnTo>
                    <a:pt x="2579" y="120"/>
                  </a:lnTo>
                  <a:lnTo>
                    <a:pt x="2219" y="60"/>
                  </a:lnTo>
                  <a:lnTo>
                    <a:pt x="1859" y="2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4"/>
            <p:cNvSpPr/>
            <p:nvPr/>
          </p:nvSpPr>
          <p:spPr>
            <a:xfrm>
              <a:off x="2403584" y="4625946"/>
              <a:ext cx="93516" cy="130687"/>
            </a:xfrm>
            <a:custGeom>
              <a:avLst/>
              <a:gdLst/>
              <a:ahLst/>
              <a:cxnLst/>
              <a:rect l="l" t="t" r="r" b="b"/>
              <a:pathLst>
                <a:path w="7336" h="10254" extrusionOk="0">
                  <a:moveTo>
                    <a:pt x="0" y="0"/>
                  </a:moveTo>
                  <a:lnTo>
                    <a:pt x="0" y="320"/>
                  </a:lnTo>
                  <a:lnTo>
                    <a:pt x="920" y="320"/>
                  </a:lnTo>
                  <a:lnTo>
                    <a:pt x="1400" y="340"/>
                  </a:lnTo>
                  <a:lnTo>
                    <a:pt x="1919" y="380"/>
                  </a:lnTo>
                  <a:lnTo>
                    <a:pt x="2439" y="460"/>
                  </a:lnTo>
                  <a:lnTo>
                    <a:pt x="2959" y="560"/>
                  </a:lnTo>
                  <a:lnTo>
                    <a:pt x="3478" y="680"/>
                  </a:lnTo>
                  <a:lnTo>
                    <a:pt x="3998" y="859"/>
                  </a:lnTo>
                  <a:lnTo>
                    <a:pt x="4238" y="979"/>
                  </a:lnTo>
                  <a:lnTo>
                    <a:pt x="4498" y="1079"/>
                  </a:lnTo>
                  <a:lnTo>
                    <a:pt x="4718" y="1199"/>
                  </a:lnTo>
                  <a:lnTo>
                    <a:pt x="4957" y="1339"/>
                  </a:lnTo>
                  <a:lnTo>
                    <a:pt x="5157" y="1479"/>
                  </a:lnTo>
                  <a:lnTo>
                    <a:pt x="5377" y="1639"/>
                  </a:lnTo>
                  <a:lnTo>
                    <a:pt x="5577" y="1799"/>
                  </a:lnTo>
                  <a:lnTo>
                    <a:pt x="5757" y="1959"/>
                  </a:lnTo>
                  <a:lnTo>
                    <a:pt x="5937" y="2139"/>
                  </a:lnTo>
                  <a:lnTo>
                    <a:pt x="6097" y="2319"/>
                  </a:lnTo>
                  <a:lnTo>
                    <a:pt x="6237" y="2498"/>
                  </a:lnTo>
                  <a:lnTo>
                    <a:pt x="6377" y="2698"/>
                  </a:lnTo>
                  <a:lnTo>
                    <a:pt x="6516" y="2898"/>
                  </a:lnTo>
                  <a:lnTo>
                    <a:pt x="6616" y="3098"/>
                  </a:lnTo>
                  <a:lnTo>
                    <a:pt x="6716" y="3298"/>
                  </a:lnTo>
                  <a:lnTo>
                    <a:pt x="6796" y="3518"/>
                  </a:lnTo>
                  <a:lnTo>
                    <a:pt x="6896" y="3778"/>
                  </a:lnTo>
                  <a:lnTo>
                    <a:pt x="6956" y="4038"/>
                  </a:lnTo>
                  <a:lnTo>
                    <a:pt x="6996" y="4317"/>
                  </a:lnTo>
                  <a:lnTo>
                    <a:pt x="7016" y="4597"/>
                  </a:lnTo>
                  <a:lnTo>
                    <a:pt x="7016" y="4877"/>
                  </a:lnTo>
                  <a:lnTo>
                    <a:pt x="7016" y="5157"/>
                  </a:lnTo>
                  <a:lnTo>
                    <a:pt x="6976" y="5437"/>
                  </a:lnTo>
                  <a:lnTo>
                    <a:pt x="6916" y="5716"/>
                  </a:lnTo>
                  <a:lnTo>
                    <a:pt x="6856" y="5996"/>
                  </a:lnTo>
                  <a:lnTo>
                    <a:pt x="6756" y="6276"/>
                  </a:lnTo>
                  <a:lnTo>
                    <a:pt x="6656" y="6556"/>
                  </a:lnTo>
                  <a:lnTo>
                    <a:pt x="6536" y="6816"/>
                  </a:lnTo>
                  <a:lnTo>
                    <a:pt x="6397" y="7076"/>
                  </a:lnTo>
                  <a:lnTo>
                    <a:pt x="6237" y="7335"/>
                  </a:lnTo>
                  <a:lnTo>
                    <a:pt x="6057" y="7595"/>
                  </a:lnTo>
                  <a:lnTo>
                    <a:pt x="5857" y="7815"/>
                  </a:lnTo>
                  <a:lnTo>
                    <a:pt x="5677" y="8015"/>
                  </a:lnTo>
                  <a:lnTo>
                    <a:pt x="5477" y="8215"/>
                  </a:lnTo>
                  <a:lnTo>
                    <a:pt x="5277" y="8395"/>
                  </a:lnTo>
                  <a:lnTo>
                    <a:pt x="5057" y="8575"/>
                  </a:lnTo>
                  <a:lnTo>
                    <a:pt x="4837" y="8735"/>
                  </a:lnTo>
                  <a:lnTo>
                    <a:pt x="4598" y="8895"/>
                  </a:lnTo>
                  <a:lnTo>
                    <a:pt x="4358" y="9034"/>
                  </a:lnTo>
                  <a:lnTo>
                    <a:pt x="4098" y="9174"/>
                  </a:lnTo>
                  <a:lnTo>
                    <a:pt x="3838" y="9314"/>
                  </a:lnTo>
                  <a:lnTo>
                    <a:pt x="3558" y="9434"/>
                  </a:lnTo>
                  <a:lnTo>
                    <a:pt x="2999" y="9634"/>
                  </a:lnTo>
                  <a:lnTo>
                    <a:pt x="2399" y="9814"/>
                  </a:lnTo>
                  <a:lnTo>
                    <a:pt x="1779" y="9934"/>
                  </a:lnTo>
                  <a:lnTo>
                    <a:pt x="1819" y="10254"/>
                  </a:lnTo>
                  <a:lnTo>
                    <a:pt x="2159" y="10194"/>
                  </a:lnTo>
                  <a:lnTo>
                    <a:pt x="2479" y="10114"/>
                  </a:lnTo>
                  <a:lnTo>
                    <a:pt x="2799" y="10034"/>
                  </a:lnTo>
                  <a:lnTo>
                    <a:pt x="3099" y="9934"/>
                  </a:lnTo>
                  <a:lnTo>
                    <a:pt x="3398" y="9834"/>
                  </a:lnTo>
                  <a:lnTo>
                    <a:pt x="3698" y="9714"/>
                  </a:lnTo>
                  <a:lnTo>
                    <a:pt x="3978" y="9594"/>
                  </a:lnTo>
                  <a:lnTo>
                    <a:pt x="4258" y="9454"/>
                  </a:lnTo>
                  <a:lnTo>
                    <a:pt x="4518" y="9314"/>
                  </a:lnTo>
                  <a:lnTo>
                    <a:pt x="4778" y="9154"/>
                  </a:lnTo>
                  <a:lnTo>
                    <a:pt x="5017" y="8994"/>
                  </a:lnTo>
                  <a:lnTo>
                    <a:pt x="5257" y="8815"/>
                  </a:lnTo>
                  <a:lnTo>
                    <a:pt x="5477" y="8635"/>
                  </a:lnTo>
                  <a:lnTo>
                    <a:pt x="5697" y="8435"/>
                  </a:lnTo>
                  <a:lnTo>
                    <a:pt x="5897" y="8235"/>
                  </a:lnTo>
                  <a:lnTo>
                    <a:pt x="6097" y="8035"/>
                  </a:lnTo>
                  <a:lnTo>
                    <a:pt x="6297" y="7775"/>
                  </a:lnTo>
                  <a:lnTo>
                    <a:pt x="6496" y="7515"/>
                  </a:lnTo>
                  <a:lnTo>
                    <a:pt x="6656" y="7236"/>
                  </a:lnTo>
                  <a:lnTo>
                    <a:pt x="6816" y="6956"/>
                  </a:lnTo>
                  <a:lnTo>
                    <a:pt x="6956" y="6676"/>
                  </a:lnTo>
                  <a:lnTo>
                    <a:pt x="7056" y="6376"/>
                  </a:lnTo>
                  <a:lnTo>
                    <a:pt x="7156" y="6076"/>
                  </a:lnTo>
                  <a:lnTo>
                    <a:pt x="7236" y="5776"/>
                  </a:lnTo>
                  <a:lnTo>
                    <a:pt x="7296" y="5477"/>
                  </a:lnTo>
                  <a:lnTo>
                    <a:pt x="7336" y="5177"/>
                  </a:lnTo>
                  <a:lnTo>
                    <a:pt x="7336" y="4877"/>
                  </a:lnTo>
                  <a:lnTo>
                    <a:pt x="7336" y="4577"/>
                  </a:lnTo>
                  <a:lnTo>
                    <a:pt x="7316" y="4277"/>
                  </a:lnTo>
                  <a:lnTo>
                    <a:pt x="7256" y="3978"/>
                  </a:lnTo>
                  <a:lnTo>
                    <a:pt x="7196" y="3698"/>
                  </a:lnTo>
                  <a:lnTo>
                    <a:pt x="7096" y="3398"/>
                  </a:lnTo>
                  <a:lnTo>
                    <a:pt x="7016" y="3178"/>
                  </a:lnTo>
                  <a:lnTo>
                    <a:pt x="6896" y="2958"/>
                  </a:lnTo>
                  <a:lnTo>
                    <a:pt x="6776" y="2738"/>
                  </a:lnTo>
                  <a:lnTo>
                    <a:pt x="6656" y="2518"/>
                  </a:lnTo>
                  <a:lnTo>
                    <a:pt x="6496" y="2319"/>
                  </a:lnTo>
                  <a:lnTo>
                    <a:pt x="6337" y="2119"/>
                  </a:lnTo>
                  <a:lnTo>
                    <a:pt x="6177" y="1919"/>
                  </a:lnTo>
                  <a:lnTo>
                    <a:pt x="5977" y="1739"/>
                  </a:lnTo>
                  <a:lnTo>
                    <a:pt x="5777" y="1559"/>
                  </a:lnTo>
                  <a:lnTo>
                    <a:pt x="5577" y="1379"/>
                  </a:lnTo>
                  <a:lnTo>
                    <a:pt x="5357" y="1219"/>
                  </a:lnTo>
                  <a:lnTo>
                    <a:pt x="5117" y="1079"/>
                  </a:lnTo>
                  <a:lnTo>
                    <a:pt x="4877" y="939"/>
                  </a:lnTo>
                  <a:lnTo>
                    <a:pt x="4638" y="800"/>
                  </a:lnTo>
                  <a:lnTo>
                    <a:pt x="4378" y="680"/>
                  </a:lnTo>
                  <a:lnTo>
                    <a:pt x="4118" y="580"/>
                  </a:lnTo>
                  <a:lnTo>
                    <a:pt x="3578" y="380"/>
                  </a:lnTo>
                  <a:lnTo>
                    <a:pt x="3039" y="240"/>
                  </a:lnTo>
                  <a:lnTo>
                    <a:pt x="2499" y="140"/>
                  </a:lnTo>
                  <a:lnTo>
                    <a:pt x="1959" y="80"/>
                  </a:lnTo>
                  <a:lnTo>
                    <a:pt x="1440" y="20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4"/>
            <p:cNvSpPr/>
            <p:nvPr/>
          </p:nvSpPr>
          <p:spPr>
            <a:xfrm>
              <a:off x="2644592" y="4624926"/>
              <a:ext cx="92764" cy="132981"/>
            </a:xfrm>
            <a:custGeom>
              <a:avLst/>
              <a:gdLst/>
              <a:ahLst/>
              <a:cxnLst/>
              <a:rect l="l" t="t" r="r" b="b"/>
              <a:pathLst>
                <a:path w="7277" h="10434" extrusionOk="0">
                  <a:moveTo>
                    <a:pt x="7256" y="0"/>
                  </a:moveTo>
                  <a:lnTo>
                    <a:pt x="6697" y="60"/>
                  </a:lnTo>
                  <a:lnTo>
                    <a:pt x="6157" y="160"/>
                  </a:lnTo>
                  <a:lnTo>
                    <a:pt x="5617" y="300"/>
                  </a:lnTo>
                  <a:lnTo>
                    <a:pt x="5098" y="460"/>
                  </a:lnTo>
                  <a:lnTo>
                    <a:pt x="4578" y="640"/>
                  </a:lnTo>
                  <a:lnTo>
                    <a:pt x="4058" y="840"/>
                  </a:lnTo>
                  <a:lnTo>
                    <a:pt x="3099" y="1259"/>
                  </a:lnTo>
                  <a:lnTo>
                    <a:pt x="2619" y="1459"/>
                  </a:lnTo>
                  <a:lnTo>
                    <a:pt x="2139" y="1699"/>
                  </a:lnTo>
                  <a:lnTo>
                    <a:pt x="1900" y="1839"/>
                  </a:lnTo>
                  <a:lnTo>
                    <a:pt x="1680" y="1979"/>
                  </a:lnTo>
                  <a:lnTo>
                    <a:pt x="1460" y="2159"/>
                  </a:lnTo>
                  <a:lnTo>
                    <a:pt x="1240" y="2339"/>
                  </a:lnTo>
                  <a:lnTo>
                    <a:pt x="1020" y="2558"/>
                  </a:lnTo>
                  <a:lnTo>
                    <a:pt x="840" y="2818"/>
                  </a:lnTo>
                  <a:lnTo>
                    <a:pt x="660" y="3118"/>
                  </a:lnTo>
                  <a:lnTo>
                    <a:pt x="500" y="3418"/>
                  </a:lnTo>
                  <a:lnTo>
                    <a:pt x="361" y="3758"/>
                  </a:lnTo>
                  <a:lnTo>
                    <a:pt x="241" y="4118"/>
                  </a:lnTo>
                  <a:lnTo>
                    <a:pt x="141" y="4497"/>
                  </a:lnTo>
                  <a:lnTo>
                    <a:pt x="81" y="4897"/>
                  </a:lnTo>
                  <a:lnTo>
                    <a:pt x="41" y="5257"/>
                  </a:lnTo>
                  <a:lnTo>
                    <a:pt x="1" y="5597"/>
                  </a:lnTo>
                  <a:lnTo>
                    <a:pt x="1" y="5956"/>
                  </a:lnTo>
                  <a:lnTo>
                    <a:pt x="21" y="6316"/>
                  </a:lnTo>
                  <a:lnTo>
                    <a:pt x="61" y="6696"/>
                  </a:lnTo>
                  <a:lnTo>
                    <a:pt x="121" y="7056"/>
                  </a:lnTo>
                  <a:lnTo>
                    <a:pt x="201" y="7415"/>
                  </a:lnTo>
                  <a:lnTo>
                    <a:pt x="301" y="7755"/>
                  </a:lnTo>
                  <a:lnTo>
                    <a:pt x="440" y="8095"/>
                  </a:lnTo>
                  <a:lnTo>
                    <a:pt x="600" y="8415"/>
                  </a:lnTo>
                  <a:lnTo>
                    <a:pt x="780" y="8735"/>
                  </a:lnTo>
                  <a:lnTo>
                    <a:pt x="980" y="9014"/>
                  </a:lnTo>
                  <a:lnTo>
                    <a:pt x="1200" y="9294"/>
                  </a:lnTo>
                  <a:lnTo>
                    <a:pt x="1460" y="9554"/>
                  </a:lnTo>
                  <a:lnTo>
                    <a:pt x="1760" y="9774"/>
                  </a:lnTo>
                  <a:lnTo>
                    <a:pt x="2079" y="9974"/>
                  </a:lnTo>
                  <a:lnTo>
                    <a:pt x="2299" y="10094"/>
                  </a:lnTo>
                  <a:lnTo>
                    <a:pt x="2559" y="10194"/>
                  </a:lnTo>
                  <a:lnTo>
                    <a:pt x="2799" y="10274"/>
                  </a:lnTo>
                  <a:lnTo>
                    <a:pt x="3059" y="10334"/>
                  </a:lnTo>
                  <a:lnTo>
                    <a:pt x="3299" y="10374"/>
                  </a:lnTo>
                  <a:lnTo>
                    <a:pt x="3559" y="10414"/>
                  </a:lnTo>
                  <a:lnTo>
                    <a:pt x="3818" y="10434"/>
                  </a:lnTo>
                  <a:lnTo>
                    <a:pt x="4438" y="10434"/>
                  </a:lnTo>
                  <a:lnTo>
                    <a:pt x="4778" y="10394"/>
                  </a:lnTo>
                  <a:lnTo>
                    <a:pt x="5138" y="10354"/>
                  </a:lnTo>
                  <a:lnTo>
                    <a:pt x="5477" y="10294"/>
                  </a:lnTo>
                  <a:lnTo>
                    <a:pt x="6197" y="10154"/>
                  </a:lnTo>
                  <a:lnTo>
                    <a:pt x="6896" y="9974"/>
                  </a:lnTo>
                  <a:lnTo>
                    <a:pt x="6816" y="9674"/>
                  </a:lnTo>
                  <a:lnTo>
                    <a:pt x="6217" y="9814"/>
                  </a:lnTo>
                  <a:lnTo>
                    <a:pt x="5617" y="9954"/>
                  </a:lnTo>
                  <a:lnTo>
                    <a:pt x="5018" y="10054"/>
                  </a:lnTo>
                  <a:lnTo>
                    <a:pt x="4718" y="10094"/>
                  </a:lnTo>
                  <a:lnTo>
                    <a:pt x="4418" y="10114"/>
                  </a:lnTo>
                  <a:lnTo>
                    <a:pt x="3838" y="10114"/>
                  </a:lnTo>
                  <a:lnTo>
                    <a:pt x="3559" y="10094"/>
                  </a:lnTo>
                  <a:lnTo>
                    <a:pt x="3279" y="10054"/>
                  </a:lnTo>
                  <a:lnTo>
                    <a:pt x="2999" y="9994"/>
                  </a:lnTo>
                  <a:lnTo>
                    <a:pt x="2739" y="9914"/>
                  </a:lnTo>
                  <a:lnTo>
                    <a:pt x="2479" y="9814"/>
                  </a:lnTo>
                  <a:lnTo>
                    <a:pt x="2219" y="9694"/>
                  </a:lnTo>
                  <a:lnTo>
                    <a:pt x="1940" y="9514"/>
                  </a:lnTo>
                  <a:lnTo>
                    <a:pt x="1660" y="9294"/>
                  </a:lnTo>
                  <a:lnTo>
                    <a:pt x="1420" y="9074"/>
                  </a:lnTo>
                  <a:lnTo>
                    <a:pt x="1220" y="8815"/>
                  </a:lnTo>
                  <a:lnTo>
                    <a:pt x="1020" y="8535"/>
                  </a:lnTo>
                  <a:lnTo>
                    <a:pt x="860" y="8255"/>
                  </a:lnTo>
                  <a:lnTo>
                    <a:pt x="720" y="7935"/>
                  </a:lnTo>
                  <a:lnTo>
                    <a:pt x="600" y="7635"/>
                  </a:lnTo>
                  <a:lnTo>
                    <a:pt x="500" y="7296"/>
                  </a:lnTo>
                  <a:lnTo>
                    <a:pt x="420" y="6976"/>
                  </a:lnTo>
                  <a:lnTo>
                    <a:pt x="380" y="6636"/>
                  </a:lnTo>
                  <a:lnTo>
                    <a:pt x="341" y="6296"/>
                  </a:lnTo>
                  <a:lnTo>
                    <a:pt x="321" y="5936"/>
                  </a:lnTo>
                  <a:lnTo>
                    <a:pt x="321" y="5617"/>
                  </a:lnTo>
                  <a:lnTo>
                    <a:pt x="341" y="5277"/>
                  </a:lnTo>
                  <a:lnTo>
                    <a:pt x="380" y="4957"/>
                  </a:lnTo>
                  <a:lnTo>
                    <a:pt x="460" y="4557"/>
                  </a:lnTo>
                  <a:lnTo>
                    <a:pt x="540" y="4217"/>
                  </a:lnTo>
                  <a:lnTo>
                    <a:pt x="660" y="3878"/>
                  </a:lnTo>
                  <a:lnTo>
                    <a:pt x="780" y="3558"/>
                  </a:lnTo>
                  <a:lnTo>
                    <a:pt x="920" y="3278"/>
                  </a:lnTo>
                  <a:lnTo>
                    <a:pt x="1080" y="3018"/>
                  </a:lnTo>
                  <a:lnTo>
                    <a:pt x="1260" y="2778"/>
                  </a:lnTo>
                  <a:lnTo>
                    <a:pt x="1460" y="2558"/>
                  </a:lnTo>
                  <a:lnTo>
                    <a:pt x="1660" y="2399"/>
                  </a:lnTo>
                  <a:lnTo>
                    <a:pt x="1860" y="2239"/>
                  </a:lnTo>
                  <a:lnTo>
                    <a:pt x="2079" y="2099"/>
                  </a:lnTo>
                  <a:lnTo>
                    <a:pt x="2299" y="1979"/>
                  </a:lnTo>
                  <a:lnTo>
                    <a:pt x="2759" y="1759"/>
                  </a:lnTo>
                  <a:lnTo>
                    <a:pt x="3219" y="1539"/>
                  </a:lnTo>
                  <a:lnTo>
                    <a:pt x="4198" y="1139"/>
                  </a:lnTo>
                  <a:lnTo>
                    <a:pt x="4698" y="939"/>
                  </a:lnTo>
                  <a:lnTo>
                    <a:pt x="5197" y="760"/>
                  </a:lnTo>
                  <a:lnTo>
                    <a:pt x="5697" y="600"/>
                  </a:lnTo>
                  <a:lnTo>
                    <a:pt x="6217" y="460"/>
                  </a:lnTo>
                  <a:lnTo>
                    <a:pt x="6737" y="380"/>
                  </a:lnTo>
                  <a:lnTo>
                    <a:pt x="7276" y="320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4"/>
            <p:cNvSpPr/>
            <p:nvPr/>
          </p:nvSpPr>
          <p:spPr>
            <a:xfrm>
              <a:off x="2493522" y="4662116"/>
              <a:ext cx="155430" cy="88909"/>
            </a:xfrm>
            <a:custGeom>
              <a:avLst/>
              <a:gdLst/>
              <a:ahLst/>
              <a:cxnLst/>
              <a:rect l="l" t="t" r="r" b="b"/>
              <a:pathLst>
                <a:path w="12193" h="6976" extrusionOk="0">
                  <a:moveTo>
                    <a:pt x="1579" y="0"/>
                  </a:moveTo>
                  <a:lnTo>
                    <a:pt x="1339" y="40"/>
                  </a:lnTo>
                  <a:lnTo>
                    <a:pt x="1119" y="100"/>
                  </a:lnTo>
                  <a:lnTo>
                    <a:pt x="900" y="200"/>
                  </a:lnTo>
                  <a:lnTo>
                    <a:pt x="800" y="280"/>
                  </a:lnTo>
                  <a:lnTo>
                    <a:pt x="720" y="360"/>
                  </a:lnTo>
                  <a:lnTo>
                    <a:pt x="600" y="500"/>
                  </a:lnTo>
                  <a:lnTo>
                    <a:pt x="480" y="640"/>
                  </a:lnTo>
                  <a:lnTo>
                    <a:pt x="400" y="820"/>
                  </a:lnTo>
                  <a:lnTo>
                    <a:pt x="340" y="1000"/>
                  </a:lnTo>
                  <a:lnTo>
                    <a:pt x="300" y="1180"/>
                  </a:lnTo>
                  <a:lnTo>
                    <a:pt x="260" y="1379"/>
                  </a:lnTo>
                  <a:lnTo>
                    <a:pt x="200" y="1759"/>
                  </a:lnTo>
                  <a:lnTo>
                    <a:pt x="40" y="3038"/>
                  </a:lnTo>
                  <a:lnTo>
                    <a:pt x="0" y="3258"/>
                  </a:lnTo>
                  <a:lnTo>
                    <a:pt x="0" y="3458"/>
                  </a:lnTo>
                  <a:lnTo>
                    <a:pt x="0" y="3678"/>
                  </a:lnTo>
                  <a:lnTo>
                    <a:pt x="40" y="3898"/>
                  </a:lnTo>
                  <a:lnTo>
                    <a:pt x="120" y="4098"/>
                  </a:lnTo>
                  <a:lnTo>
                    <a:pt x="240" y="4278"/>
                  </a:lnTo>
                  <a:lnTo>
                    <a:pt x="380" y="4457"/>
                  </a:lnTo>
                  <a:lnTo>
                    <a:pt x="520" y="4617"/>
                  </a:lnTo>
                  <a:lnTo>
                    <a:pt x="800" y="4897"/>
                  </a:lnTo>
                  <a:lnTo>
                    <a:pt x="1099" y="5157"/>
                  </a:lnTo>
                  <a:lnTo>
                    <a:pt x="1399" y="5397"/>
                  </a:lnTo>
                  <a:lnTo>
                    <a:pt x="1699" y="5617"/>
                  </a:lnTo>
                  <a:lnTo>
                    <a:pt x="1999" y="5837"/>
                  </a:lnTo>
                  <a:lnTo>
                    <a:pt x="2319" y="6017"/>
                  </a:lnTo>
                  <a:lnTo>
                    <a:pt x="2638" y="6196"/>
                  </a:lnTo>
                  <a:lnTo>
                    <a:pt x="2958" y="6336"/>
                  </a:lnTo>
                  <a:lnTo>
                    <a:pt x="3278" y="6476"/>
                  </a:lnTo>
                  <a:lnTo>
                    <a:pt x="3618" y="6596"/>
                  </a:lnTo>
                  <a:lnTo>
                    <a:pt x="3938" y="6696"/>
                  </a:lnTo>
                  <a:lnTo>
                    <a:pt x="4277" y="6796"/>
                  </a:lnTo>
                  <a:lnTo>
                    <a:pt x="4617" y="6856"/>
                  </a:lnTo>
                  <a:lnTo>
                    <a:pt x="4957" y="6916"/>
                  </a:lnTo>
                  <a:lnTo>
                    <a:pt x="5297" y="6956"/>
                  </a:lnTo>
                  <a:lnTo>
                    <a:pt x="5657" y="6976"/>
                  </a:lnTo>
                  <a:lnTo>
                    <a:pt x="5996" y="6976"/>
                  </a:lnTo>
                  <a:lnTo>
                    <a:pt x="6336" y="6956"/>
                  </a:lnTo>
                  <a:lnTo>
                    <a:pt x="6696" y="6936"/>
                  </a:lnTo>
                  <a:lnTo>
                    <a:pt x="7036" y="6896"/>
                  </a:lnTo>
                  <a:lnTo>
                    <a:pt x="7395" y="6836"/>
                  </a:lnTo>
                  <a:lnTo>
                    <a:pt x="7735" y="6756"/>
                  </a:lnTo>
                  <a:lnTo>
                    <a:pt x="8075" y="6656"/>
                  </a:lnTo>
                  <a:lnTo>
                    <a:pt x="8415" y="6556"/>
                  </a:lnTo>
                  <a:lnTo>
                    <a:pt x="8755" y="6436"/>
                  </a:lnTo>
                  <a:lnTo>
                    <a:pt x="9094" y="6296"/>
                  </a:lnTo>
                  <a:lnTo>
                    <a:pt x="9434" y="6136"/>
                  </a:lnTo>
                  <a:lnTo>
                    <a:pt x="9754" y="5957"/>
                  </a:lnTo>
                  <a:lnTo>
                    <a:pt x="10094" y="5777"/>
                  </a:lnTo>
                  <a:lnTo>
                    <a:pt x="10414" y="5577"/>
                  </a:lnTo>
                  <a:lnTo>
                    <a:pt x="10733" y="5357"/>
                  </a:lnTo>
                  <a:lnTo>
                    <a:pt x="11053" y="5137"/>
                  </a:lnTo>
                  <a:lnTo>
                    <a:pt x="11293" y="4937"/>
                  </a:lnTo>
                  <a:lnTo>
                    <a:pt x="11533" y="4717"/>
                  </a:lnTo>
                  <a:lnTo>
                    <a:pt x="11633" y="4597"/>
                  </a:lnTo>
                  <a:lnTo>
                    <a:pt x="11713" y="4477"/>
                  </a:lnTo>
                  <a:lnTo>
                    <a:pt x="11793" y="4338"/>
                  </a:lnTo>
                  <a:lnTo>
                    <a:pt x="11873" y="4198"/>
                  </a:lnTo>
                  <a:lnTo>
                    <a:pt x="11933" y="4018"/>
                  </a:lnTo>
                  <a:lnTo>
                    <a:pt x="11973" y="3818"/>
                  </a:lnTo>
                  <a:lnTo>
                    <a:pt x="12013" y="3438"/>
                  </a:lnTo>
                  <a:lnTo>
                    <a:pt x="12073" y="3098"/>
                  </a:lnTo>
                  <a:lnTo>
                    <a:pt x="12113" y="2759"/>
                  </a:lnTo>
                  <a:lnTo>
                    <a:pt x="12173" y="2399"/>
                  </a:lnTo>
                  <a:lnTo>
                    <a:pt x="12193" y="2059"/>
                  </a:lnTo>
                  <a:lnTo>
                    <a:pt x="12193" y="1719"/>
                  </a:lnTo>
                  <a:lnTo>
                    <a:pt x="12173" y="1559"/>
                  </a:lnTo>
                  <a:lnTo>
                    <a:pt x="12153" y="1399"/>
                  </a:lnTo>
                  <a:lnTo>
                    <a:pt x="12093" y="1259"/>
                  </a:lnTo>
                  <a:lnTo>
                    <a:pt x="12033" y="1100"/>
                  </a:lnTo>
                  <a:lnTo>
                    <a:pt x="11953" y="960"/>
                  </a:lnTo>
                  <a:lnTo>
                    <a:pt x="11853" y="820"/>
                  </a:lnTo>
                  <a:lnTo>
                    <a:pt x="11633" y="600"/>
                  </a:lnTo>
                  <a:lnTo>
                    <a:pt x="11393" y="420"/>
                  </a:lnTo>
                  <a:lnTo>
                    <a:pt x="11153" y="280"/>
                  </a:lnTo>
                  <a:lnTo>
                    <a:pt x="10913" y="180"/>
                  </a:lnTo>
                  <a:lnTo>
                    <a:pt x="10673" y="100"/>
                  </a:lnTo>
                  <a:lnTo>
                    <a:pt x="10434" y="60"/>
                  </a:lnTo>
                  <a:lnTo>
                    <a:pt x="9914" y="60"/>
                  </a:lnTo>
                  <a:lnTo>
                    <a:pt x="9674" y="120"/>
                  </a:lnTo>
                  <a:lnTo>
                    <a:pt x="9414" y="180"/>
                  </a:lnTo>
                  <a:lnTo>
                    <a:pt x="9154" y="260"/>
                  </a:lnTo>
                  <a:lnTo>
                    <a:pt x="8915" y="360"/>
                  </a:lnTo>
                  <a:lnTo>
                    <a:pt x="8655" y="480"/>
                  </a:lnTo>
                  <a:lnTo>
                    <a:pt x="8415" y="600"/>
                  </a:lnTo>
                  <a:lnTo>
                    <a:pt x="7955" y="880"/>
                  </a:lnTo>
                  <a:lnTo>
                    <a:pt x="7735" y="1000"/>
                  </a:lnTo>
                  <a:lnTo>
                    <a:pt x="7535" y="1100"/>
                  </a:lnTo>
                  <a:lnTo>
                    <a:pt x="7316" y="1180"/>
                  </a:lnTo>
                  <a:lnTo>
                    <a:pt x="7096" y="1239"/>
                  </a:lnTo>
                  <a:lnTo>
                    <a:pt x="6876" y="1279"/>
                  </a:lnTo>
                  <a:lnTo>
                    <a:pt x="6656" y="1299"/>
                  </a:lnTo>
                  <a:lnTo>
                    <a:pt x="6416" y="1319"/>
                  </a:lnTo>
                  <a:lnTo>
                    <a:pt x="6196" y="1299"/>
                  </a:lnTo>
                  <a:lnTo>
                    <a:pt x="5956" y="1279"/>
                  </a:lnTo>
                  <a:lnTo>
                    <a:pt x="5737" y="1239"/>
                  </a:lnTo>
                  <a:lnTo>
                    <a:pt x="5257" y="1120"/>
                  </a:lnTo>
                  <a:lnTo>
                    <a:pt x="4917" y="1020"/>
                  </a:lnTo>
                  <a:lnTo>
                    <a:pt x="4577" y="880"/>
                  </a:lnTo>
                  <a:lnTo>
                    <a:pt x="3918" y="620"/>
                  </a:lnTo>
                  <a:lnTo>
                    <a:pt x="3258" y="360"/>
                  </a:lnTo>
                  <a:lnTo>
                    <a:pt x="2918" y="220"/>
                  </a:lnTo>
                  <a:lnTo>
                    <a:pt x="2578" y="120"/>
                  </a:lnTo>
                  <a:lnTo>
                    <a:pt x="2339" y="60"/>
                  </a:lnTo>
                  <a:lnTo>
                    <a:pt x="2079" y="2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4"/>
            <p:cNvSpPr/>
            <p:nvPr/>
          </p:nvSpPr>
          <p:spPr>
            <a:xfrm>
              <a:off x="2498863" y="4833801"/>
              <a:ext cx="120783" cy="42046"/>
            </a:xfrm>
            <a:custGeom>
              <a:avLst/>
              <a:gdLst/>
              <a:ahLst/>
              <a:cxnLst/>
              <a:rect l="l" t="t" r="r" b="b"/>
              <a:pathLst>
                <a:path w="9475" h="3299" extrusionOk="0">
                  <a:moveTo>
                    <a:pt x="4978" y="1"/>
                  </a:moveTo>
                  <a:lnTo>
                    <a:pt x="4538" y="41"/>
                  </a:lnTo>
                  <a:lnTo>
                    <a:pt x="4118" y="81"/>
                  </a:lnTo>
                  <a:lnTo>
                    <a:pt x="3719" y="141"/>
                  </a:lnTo>
                  <a:lnTo>
                    <a:pt x="3339" y="221"/>
                  </a:lnTo>
                  <a:lnTo>
                    <a:pt x="2979" y="341"/>
                  </a:lnTo>
                  <a:lnTo>
                    <a:pt x="2619" y="461"/>
                  </a:lnTo>
                  <a:lnTo>
                    <a:pt x="2279" y="621"/>
                  </a:lnTo>
                  <a:lnTo>
                    <a:pt x="1960" y="800"/>
                  </a:lnTo>
                  <a:lnTo>
                    <a:pt x="1600" y="1020"/>
                  </a:lnTo>
                  <a:lnTo>
                    <a:pt x="1280" y="1260"/>
                  </a:lnTo>
                  <a:lnTo>
                    <a:pt x="980" y="1540"/>
                  </a:lnTo>
                  <a:lnTo>
                    <a:pt x="700" y="1840"/>
                  </a:lnTo>
                  <a:lnTo>
                    <a:pt x="481" y="2160"/>
                  </a:lnTo>
                  <a:lnTo>
                    <a:pt x="281" y="2499"/>
                  </a:lnTo>
                  <a:lnTo>
                    <a:pt x="121" y="2839"/>
                  </a:lnTo>
                  <a:lnTo>
                    <a:pt x="1" y="3199"/>
                  </a:lnTo>
                  <a:lnTo>
                    <a:pt x="301" y="3299"/>
                  </a:lnTo>
                  <a:lnTo>
                    <a:pt x="421" y="2959"/>
                  </a:lnTo>
                  <a:lnTo>
                    <a:pt x="560" y="2639"/>
                  </a:lnTo>
                  <a:lnTo>
                    <a:pt x="740" y="2339"/>
                  </a:lnTo>
                  <a:lnTo>
                    <a:pt x="960" y="2040"/>
                  </a:lnTo>
                  <a:lnTo>
                    <a:pt x="1200" y="1760"/>
                  </a:lnTo>
                  <a:lnTo>
                    <a:pt x="1480" y="1500"/>
                  </a:lnTo>
                  <a:lnTo>
                    <a:pt x="1780" y="1280"/>
                  </a:lnTo>
                  <a:lnTo>
                    <a:pt x="2120" y="1060"/>
                  </a:lnTo>
                  <a:lnTo>
                    <a:pt x="2419" y="900"/>
                  </a:lnTo>
                  <a:lnTo>
                    <a:pt x="2739" y="760"/>
                  </a:lnTo>
                  <a:lnTo>
                    <a:pt x="3079" y="641"/>
                  </a:lnTo>
                  <a:lnTo>
                    <a:pt x="3419" y="541"/>
                  </a:lnTo>
                  <a:lnTo>
                    <a:pt x="3798" y="461"/>
                  </a:lnTo>
                  <a:lnTo>
                    <a:pt x="4178" y="381"/>
                  </a:lnTo>
                  <a:lnTo>
                    <a:pt x="4578" y="341"/>
                  </a:lnTo>
                  <a:lnTo>
                    <a:pt x="4978" y="321"/>
                  </a:lnTo>
                  <a:lnTo>
                    <a:pt x="5358" y="321"/>
                  </a:lnTo>
                  <a:lnTo>
                    <a:pt x="5737" y="341"/>
                  </a:lnTo>
                  <a:lnTo>
                    <a:pt x="6097" y="381"/>
                  </a:lnTo>
                  <a:lnTo>
                    <a:pt x="6437" y="441"/>
                  </a:lnTo>
                  <a:lnTo>
                    <a:pt x="6757" y="521"/>
                  </a:lnTo>
                  <a:lnTo>
                    <a:pt x="7056" y="621"/>
                  </a:lnTo>
                  <a:lnTo>
                    <a:pt x="7356" y="740"/>
                  </a:lnTo>
                  <a:lnTo>
                    <a:pt x="7636" y="880"/>
                  </a:lnTo>
                  <a:lnTo>
                    <a:pt x="7936" y="1080"/>
                  </a:lnTo>
                  <a:lnTo>
                    <a:pt x="8216" y="1300"/>
                  </a:lnTo>
                  <a:lnTo>
                    <a:pt x="8456" y="1540"/>
                  </a:lnTo>
                  <a:lnTo>
                    <a:pt x="8675" y="1800"/>
                  </a:lnTo>
                  <a:lnTo>
                    <a:pt x="8855" y="2080"/>
                  </a:lnTo>
                  <a:lnTo>
                    <a:pt x="8995" y="2379"/>
                  </a:lnTo>
                  <a:lnTo>
                    <a:pt x="9095" y="2679"/>
                  </a:lnTo>
                  <a:lnTo>
                    <a:pt x="9175" y="2979"/>
                  </a:lnTo>
                  <a:lnTo>
                    <a:pt x="9475" y="2939"/>
                  </a:lnTo>
                  <a:lnTo>
                    <a:pt x="9415" y="2599"/>
                  </a:lnTo>
                  <a:lnTo>
                    <a:pt x="9295" y="2260"/>
                  </a:lnTo>
                  <a:lnTo>
                    <a:pt x="9135" y="1940"/>
                  </a:lnTo>
                  <a:lnTo>
                    <a:pt x="8935" y="1620"/>
                  </a:lnTo>
                  <a:lnTo>
                    <a:pt x="8695" y="1340"/>
                  </a:lnTo>
                  <a:lnTo>
                    <a:pt x="8436" y="1060"/>
                  </a:lnTo>
                  <a:lnTo>
                    <a:pt x="8136" y="820"/>
                  </a:lnTo>
                  <a:lnTo>
                    <a:pt x="7796" y="621"/>
                  </a:lnTo>
                  <a:lnTo>
                    <a:pt x="7496" y="461"/>
                  </a:lnTo>
                  <a:lnTo>
                    <a:pt x="7176" y="341"/>
                  </a:lnTo>
                  <a:lnTo>
                    <a:pt x="6857" y="221"/>
                  </a:lnTo>
                  <a:lnTo>
                    <a:pt x="6517" y="141"/>
                  </a:lnTo>
                  <a:lnTo>
                    <a:pt x="6157" y="81"/>
                  </a:lnTo>
                  <a:lnTo>
                    <a:pt x="5777" y="41"/>
                  </a:lnTo>
                  <a:lnTo>
                    <a:pt x="5377" y="21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4"/>
            <p:cNvSpPr/>
            <p:nvPr/>
          </p:nvSpPr>
          <p:spPr>
            <a:xfrm>
              <a:off x="2491483" y="4660077"/>
              <a:ext cx="159509" cy="92988"/>
            </a:xfrm>
            <a:custGeom>
              <a:avLst/>
              <a:gdLst/>
              <a:ahLst/>
              <a:cxnLst/>
              <a:rect l="l" t="t" r="r" b="b"/>
              <a:pathLst>
                <a:path w="12513" h="7296" extrusionOk="0">
                  <a:moveTo>
                    <a:pt x="2119" y="320"/>
                  </a:moveTo>
                  <a:lnTo>
                    <a:pt x="2339" y="360"/>
                  </a:lnTo>
                  <a:lnTo>
                    <a:pt x="2699" y="440"/>
                  </a:lnTo>
                  <a:lnTo>
                    <a:pt x="3038" y="540"/>
                  </a:lnTo>
                  <a:lnTo>
                    <a:pt x="3378" y="660"/>
                  </a:lnTo>
                  <a:lnTo>
                    <a:pt x="4058" y="940"/>
                  </a:lnTo>
                  <a:lnTo>
                    <a:pt x="4697" y="1200"/>
                  </a:lnTo>
                  <a:lnTo>
                    <a:pt x="5037" y="1320"/>
                  </a:lnTo>
                  <a:lnTo>
                    <a:pt x="5377" y="1439"/>
                  </a:lnTo>
                  <a:lnTo>
                    <a:pt x="5637" y="1499"/>
                  </a:lnTo>
                  <a:lnTo>
                    <a:pt x="5897" y="1559"/>
                  </a:lnTo>
                  <a:lnTo>
                    <a:pt x="6136" y="1599"/>
                  </a:lnTo>
                  <a:lnTo>
                    <a:pt x="6376" y="1619"/>
                  </a:lnTo>
                  <a:lnTo>
                    <a:pt x="6616" y="1639"/>
                  </a:lnTo>
                  <a:lnTo>
                    <a:pt x="6856" y="1619"/>
                  </a:lnTo>
                  <a:lnTo>
                    <a:pt x="7076" y="1599"/>
                  </a:lnTo>
                  <a:lnTo>
                    <a:pt x="7296" y="1559"/>
                  </a:lnTo>
                  <a:lnTo>
                    <a:pt x="7536" y="1479"/>
                  </a:lnTo>
                  <a:lnTo>
                    <a:pt x="7755" y="1399"/>
                  </a:lnTo>
                  <a:lnTo>
                    <a:pt x="7975" y="1300"/>
                  </a:lnTo>
                  <a:lnTo>
                    <a:pt x="8195" y="1180"/>
                  </a:lnTo>
                  <a:lnTo>
                    <a:pt x="8495" y="980"/>
                  </a:lnTo>
                  <a:lnTo>
                    <a:pt x="8795" y="820"/>
                  </a:lnTo>
                  <a:lnTo>
                    <a:pt x="9075" y="700"/>
                  </a:lnTo>
                  <a:lnTo>
                    <a:pt x="9334" y="580"/>
                  </a:lnTo>
                  <a:lnTo>
                    <a:pt x="9614" y="480"/>
                  </a:lnTo>
                  <a:lnTo>
                    <a:pt x="9854" y="420"/>
                  </a:lnTo>
                  <a:lnTo>
                    <a:pt x="10094" y="380"/>
                  </a:lnTo>
                  <a:lnTo>
                    <a:pt x="10334" y="360"/>
                  </a:lnTo>
                  <a:lnTo>
                    <a:pt x="10554" y="380"/>
                  </a:lnTo>
                  <a:lnTo>
                    <a:pt x="10773" y="400"/>
                  </a:lnTo>
                  <a:lnTo>
                    <a:pt x="10973" y="460"/>
                  </a:lnTo>
                  <a:lnTo>
                    <a:pt x="11173" y="540"/>
                  </a:lnTo>
                  <a:lnTo>
                    <a:pt x="11353" y="640"/>
                  </a:lnTo>
                  <a:lnTo>
                    <a:pt x="11553" y="760"/>
                  </a:lnTo>
                  <a:lnTo>
                    <a:pt x="11713" y="920"/>
                  </a:lnTo>
                  <a:lnTo>
                    <a:pt x="11893" y="1080"/>
                  </a:lnTo>
                  <a:lnTo>
                    <a:pt x="11953" y="1180"/>
                  </a:lnTo>
                  <a:lnTo>
                    <a:pt x="12033" y="1280"/>
                  </a:lnTo>
                  <a:lnTo>
                    <a:pt x="12133" y="1499"/>
                  </a:lnTo>
                  <a:lnTo>
                    <a:pt x="12173" y="1719"/>
                  </a:lnTo>
                  <a:lnTo>
                    <a:pt x="12213" y="1959"/>
                  </a:lnTo>
                  <a:lnTo>
                    <a:pt x="12213" y="2199"/>
                  </a:lnTo>
                  <a:lnTo>
                    <a:pt x="12173" y="2459"/>
                  </a:lnTo>
                  <a:lnTo>
                    <a:pt x="12113" y="2979"/>
                  </a:lnTo>
                  <a:lnTo>
                    <a:pt x="12053" y="3278"/>
                  </a:lnTo>
                  <a:lnTo>
                    <a:pt x="12033" y="3578"/>
                  </a:lnTo>
                  <a:lnTo>
                    <a:pt x="11973" y="3958"/>
                  </a:lnTo>
                  <a:lnTo>
                    <a:pt x="11933" y="4138"/>
                  </a:lnTo>
                  <a:lnTo>
                    <a:pt x="11873" y="4298"/>
                  </a:lnTo>
                  <a:lnTo>
                    <a:pt x="11813" y="4438"/>
                  </a:lnTo>
                  <a:lnTo>
                    <a:pt x="11753" y="4558"/>
                  </a:lnTo>
                  <a:lnTo>
                    <a:pt x="11553" y="4777"/>
                  </a:lnTo>
                  <a:lnTo>
                    <a:pt x="11353" y="4977"/>
                  </a:lnTo>
                  <a:lnTo>
                    <a:pt x="11113" y="5157"/>
                  </a:lnTo>
                  <a:lnTo>
                    <a:pt x="10793" y="5397"/>
                  </a:lnTo>
                  <a:lnTo>
                    <a:pt x="10474" y="5617"/>
                  </a:lnTo>
                  <a:lnTo>
                    <a:pt x="10154" y="5817"/>
                  </a:lnTo>
                  <a:lnTo>
                    <a:pt x="9814" y="5997"/>
                  </a:lnTo>
                  <a:lnTo>
                    <a:pt x="9494" y="6177"/>
                  </a:lnTo>
                  <a:lnTo>
                    <a:pt x="9155" y="6316"/>
                  </a:lnTo>
                  <a:lnTo>
                    <a:pt x="8815" y="6456"/>
                  </a:lnTo>
                  <a:lnTo>
                    <a:pt x="8475" y="6576"/>
                  </a:lnTo>
                  <a:lnTo>
                    <a:pt x="8135" y="6676"/>
                  </a:lnTo>
                  <a:lnTo>
                    <a:pt x="7795" y="6776"/>
                  </a:lnTo>
                  <a:lnTo>
                    <a:pt x="7456" y="6836"/>
                  </a:lnTo>
                  <a:lnTo>
                    <a:pt x="7116" y="6896"/>
                  </a:lnTo>
                  <a:lnTo>
                    <a:pt x="6756" y="6936"/>
                  </a:lnTo>
                  <a:lnTo>
                    <a:pt x="6416" y="6956"/>
                  </a:lnTo>
                  <a:lnTo>
                    <a:pt x="6076" y="6976"/>
                  </a:lnTo>
                  <a:lnTo>
                    <a:pt x="5737" y="6956"/>
                  </a:lnTo>
                  <a:lnTo>
                    <a:pt x="5397" y="6936"/>
                  </a:lnTo>
                  <a:lnTo>
                    <a:pt x="5077" y="6896"/>
                  </a:lnTo>
                  <a:lnTo>
                    <a:pt x="4737" y="6836"/>
                  </a:lnTo>
                  <a:lnTo>
                    <a:pt x="4397" y="6776"/>
                  </a:lnTo>
                  <a:lnTo>
                    <a:pt x="4078" y="6676"/>
                  </a:lnTo>
                  <a:lnTo>
                    <a:pt x="3758" y="6576"/>
                  </a:lnTo>
                  <a:lnTo>
                    <a:pt x="3438" y="6456"/>
                  </a:lnTo>
                  <a:lnTo>
                    <a:pt x="3118" y="6316"/>
                  </a:lnTo>
                  <a:lnTo>
                    <a:pt x="2798" y="6177"/>
                  </a:lnTo>
                  <a:lnTo>
                    <a:pt x="2499" y="5997"/>
                  </a:lnTo>
                  <a:lnTo>
                    <a:pt x="2199" y="5817"/>
                  </a:lnTo>
                  <a:lnTo>
                    <a:pt x="1899" y="5617"/>
                  </a:lnTo>
                  <a:lnTo>
                    <a:pt x="1619" y="5417"/>
                  </a:lnTo>
                  <a:lnTo>
                    <a:pt x="1339" y="5177"/>
                  </a:lnTo>
                  <a:lnTo>
                    <a:pt x="1060" y="4937"/>
                  </a:lnTo>
                  <a:lnTo>
                    <a:pt x="800" y="4677"/>
                  </a:lnTo>
                  <a:lnTo>
                    <a:pt x="660" y="4518"/>
                  </a:lnTo>
                  <a:lnTo>
                    <a:pt x="540" y="4358"/>
                  </a:lnTo>
                  <a:lnTo>
                    <a:pt x="440" y="4198"/>
                  </a:lnTo>
                  <a:lnTo>
                    <a:pt x="360" y="3998"/>
                  </a:lnTo>
                  <a:lnTo>
                    <a:pt x="320" y="3818"/>
                  </a:lnTo>
                  <a:lnTo>
                    <a:pt x="320" y="3618"/>
                  </a:lnTo>
                  <a:lnTo>
                    <a:pt x="320" y="3418"/>
                  </a:lnTo>
                  <a:lnTo>
                    <a:pt x="360" y="3218"/>
                  </a:lnTo>
                  <a:lnTo>
                    <a:pt x="520" y="1939"/>
                  </a:lnTo>
                  <a:lnTo>
                    <a:pt x="580" y="1559"/>
                  </a:lnTo>
                  <a:lnTo>
                    <a:pt x="660" y="1200"/>
                  </a:lnTo>
                  <a:lnTo>
                    <a:pt x="720" y="1040"/>
                  </a:lnTo>
                  <a:lnTo>
                    <a:pt x="780" y="880"/>
                  </a:lnTo>
                  <a:lnTo>
                    <a:pt x="880" y="740"/>
                  </a:lnTo>
                  <a:lnTo>
                    <a:pt x="980" y="620"/>
                  </a:lnTo>
                  <a:lnTo>
                    <a:pt x="1080" y="540"/>
                  </a:lnTo>
                  <a:lnTo>
                    <a:pt x="1179" y="480"/>
                  </a:lnTo>
                  <a:lnTo>
                    <a:pt x="1299" y="420"/>
                  </a:lnTo>
                  <a:lnTo>
                    <a:pt x="1419" y="380"/>
                  </a:lnTo>
                  <a:lnTo>
                    <a:pt x="1659" y="340"/>
                  </a:lnTo>
                  <a:lnTo>
                    <a:pt x="1899" y="320"/>
                  </a:lnTo>
                  <a:close/>
                  <a:moveTo>
                    <a:pt x="1879" y="0"/>
                  </a:moveTo>
                  <a:lnTo>
                    <a:pt x="1619" y="20"/>
                  </a:lnTo>
                  <a:lnTo>
                    <a:pt x="1359" y="60"/>
                  </a:lnTo>
                  <a:lnTo>
                    <a:pt x="1139" y="140"/>
                  </a:lnTo>
                  <a:lnTo>
                    <a:pt x="940" y="260"/>
                  </a:lnTo>
                  <a:lnTo>
                    <a:pt x="760" y="400"/>
                  </a:lnTo>
                  <a:lnTo>
                    <a:pt x="640" y="540"/>
                  </a:lnTo>
                  <a:lnTo>
                    <a:pt x="520" y="700"/>
                  </a:lnTo>
                  <a:lnTo>
                    <a:pt x="440" y="880"/>
                  </a:lnTo>
                  <a:lnTo>
                    <a:pt x="360" y="1080"/>
                  </a:lnTo>
                  <a:lnTo>
                    <a:pt x="300" y="1260"/>
                  </a:lnTo>
                  <a:lnTo>
                    <a:pt x="260" y="1479"/>
                  </a:lnTo>
                  <a:lnTo>
                    <a:pt x="200" y="1899"/>
                  </a:lnTo>
                  <a:lnTo>
                    <a:pt x="40" y="3178"/>
                  </a:lnTo>
                  <a:lnTo>
                    <a:pt x="20" y="3398"/>
                  </a:lnTo>
                  <a:lnTo>
                    <a:pt x="0" y="3618"/>
                  </a:lnTo>
                  <a:lnTo>
                    <a:pt x="0" y="3858"/>
                  </a:lnTo>
                  <a:lnTo>
                    <a:pt x="40" y="4098"/>
                  </a:lnTo>
                  <a:lnTo>
                    <a:pt x="100" y="4218"/>
                  </a:lnTo>
                  <a:lnTo>
                    <a:pt x="140" y="4318"/>
                  </a:lnTo>
                  <a:lnTo>
                    <a:pt x="260" y="4538"/>
                  </a:lnTo>
                  <a:lnTo>
                    <a:pt x="420" y="4717"/>
                  </a:lnTo>
                  <a:lnTo>
                    <a:pt x="580" y="4897"/>
                  </a:lnTo>
                  <a:lnTo>
                    <a:pt x="860" y="5177"/>
                  </a:lnTo>
                  <a:lnTo>
                    <a:pt x="1179" y="5457"/>
                  </a:lnTo>
                  <a:lnTo>
                    <a:pt x="1479" y="5697"/>
                  </a:lnTo>
                  <a:lnTo>
                    <a:pt x="1799" y="5937"/>
                  </a:lnTo>
                  <a:lnTo>
                    <a:pt x="2139" y="6157"/>
                  </a:lnTo>
                  <a:lnTo>
                    <a:pt x="2479" y="6356"/>
                  </a:lnTo>
                  <a:lnTo>
                    <a:pt x="2818" y="6536"/>
                  </a:lnTo>
                  <a:lnTo>
                    <a:pt x="3158" y="6696"/>
                  </a:lnTo>
                  <a:lnTo>
                    <a:pt x="3518" y="6836"/>
                  </a:lnTo>
                  <a:lnTo>
                    <a:pt x="3858" y="6956"/>
                  </a:lnTo>
                  <a:lnTo>
                    <a:pt x="4238" y="7056"/>
                  </a:lnTo>
                  <a:lnTo>
                    <a:pt x="4597" y="7136"/>
                  </a:lnTo>
                  <a:lnTo>
                    <a:pt x="4957" y="7216"/>
                  </a:lnTo>
                  <a:lnTo>
                    <a:pt x="5337" y="7256"/>
                  </a:lnTo>
                  <a:lnTo>
                    <a:pt x="5717" y="7276"/>
                  </a:lnTo>
                  <a:lnTo>
                    <a:pt x="6076" y="7296"/>
                  </a:lnTo>
                  <a:lnTo>
                    <a:pt x="6416" y="7276"/>
                  </a:lnTo>
                  <a:lnTo>
                    <a:pt x="6756" y="7256"/>
                  </a:lnTo>
                  <a:lnTo>
                    <a:pt x="7076" y="7236"/>
                  </a:lnTo>
                  <a:lnTo>
                    <a:pt x="7416" y="7176"/>
                  </a:lnTo>
                  <a:lnTo>
                    <a:pt x="7755" y="7116"/>
                  </a:lnTo>
                  <a:lnTo>
                    <a:pt x="8075" y="7036"/>
                  </a:lnTo>
                  <a:lnTo>
                    <a:pt x="8415" y="6936"/>
                  </a:lnTo>
                  <a:lnTo>
                    <a:pt x="8735" y="6816"/>
                  </a:lnTo>
                  <a:lnTo>
                    <a:pt x="9075" y="6696"/>
                  </a:lnTo>
                  <a:lnTo>
                    <a:pt x="9394" y="6556"/>
                  </a:lnTo>
                  <a:lnTo>
                    <a:pt x="9734" y="6416"/>
                  </a:lnTo>
                  <a:lnTo>
                    <a:pt x="10054" y="6236"/>
                  </a:lnTo>
                  <a:lnTo>
                    <a:pt x="10374" y="6057"/>
                  </a:lnTo>
                  <a:lnTo>
                    <a:pt x="10694" y="5857"/>
                  </a:lnTo>
                  <a:lnTo>
                    <a:pt x="10993" y="5637"/>
                  </a:lnTo>
                  <a:lnTo>
                    <a:pt x="11313" y="5417"/>
                  </a:lnTo>
                  <a:lnTo>
                    <a:pt x="11573" y="5217"/>
                  </a:lnTo>
                  <a:lnTo>
                    <a:pt x="11813" y="4977"/>
                  </a:lnTo>
                  <a:lnTo>
                    <a:pt x="11913" y="4857"/>
                  </a:lnTo>
                  <a:lnTo>
                    <a:pt x="12013" y="4717"/>
                  </a:lnTo>
                  <a:lnTo>
                    <a:pt x="12093" y="4578"/>
                  </a:lnTo>
                  <a:lnTo>
                    <a:pt x="12173" y="4418"/>
                  </a:lnTo>
                  <a:lnTo>
                    <a:pt x="12253" y="4218"/>
                  </a:lnTo>
                  <a:lnTo>
                    <a:pt x="12293" y="4018"/>
                  </a:lnTo>
                  <a:lnTo>
                    <a:pt x="12333" y="3618"/>
                  </a:lnTo>
                  <a:lnTo>
                    <a:pt x="12412" y="3038"/>
                  </a:lnTo>
                  <a:lnTo>
                    <a:pt x="12492" y="2459"/>
                  </a:lnTo>
                  <a:lnTo>
                    <a:pt x="12512" y="2179"/>
                  </a:lnTo>
                  <a:lnTo>
                    <a:pt x="12512" y="1899"/>
                  </a:lnTo>
                  <a:lnTo>
                    <a:pt x="12492" y="1639"/>
                  </a:lnTo>
                  <a:lnTo>
                    <a:pt x="12412" y="1360"/>
                  </a:lnTo>
                  <a:lnTo>
                    <a:pt x="12373" y="1240"/>
                  </a:lnTo>
                  <a:lnTo>
                    <a:pt x="12293" y="1120"/>
                  </a:lnTo>
                  <a:lnTo>
                    <a:pt x="12213" y="1000"/>
                  </a:lnTo>
                  <a:lnTo>
                    <a:pt x="12133" y="880"/>
                  </a:lnTo>
                  <a:lnTo>
                    <a:pt x="11933" y="680"/>
                  </a:lnTo>
                  <a:lnTo>
                    <a:pt x="11733" y="520"/>
                  </a:lnTo>
                  <a:lnTo>
                    <a:pt x="11533" y="380"/>
                  </a:lnTo>
                  <a:lnTo>
                    <a:pt x="11313" y="260"/>
                  </a:lnTo>
                  <a:lnTo>
                    <a:pt x="11093" y="160"/>
                  </a:lnTo>
                  <a:lnTo>
                    <a:pt x="10873" y="100"/>
                  </a:lnTo>
                  <a:lnTo>
                    <a:pt x="10614" y="60"/>
                  </a:lnTo>
                  <a:lnTo>
                    <a:pt x="10374" y="40"/>
                  </a:lnTo>
                  <a:lnTo>
                    <a:pt x="10114" y="60"/>
                  </a:lnTo>
                  <a:lnTo>
                    <a:pt x="9854" y="100"/>
                  </a:lnTo>
                  <a:lnTo>
                    <a:pt x="9574" y="180"/>
                  </a:lnTo>
                  <a:lnTo>
                    <a:pt x="9274" y="260"/>
                  </a:lnTo>
                  <a:lnTo>
                    <a:pt x="8975" y="380"/>
                  </a:lnTo>
                  <a:lnTo>
                    <a:pt x="8675" y="540"/>
                  </a:lnTo>
                  <a:lnTo>
                    <a:pt x="8355" y="700"/>
                  </a:lnTo>
                  <a:lnTo>
                    <a:pt x="8035" y="900"/>
                  </a:lnTo>
                  <a:lnTo>
                    <a:pt x="7835" y="1020"/>
                  </a:lnTo>
                  <a:lnTo>
                    <a:pt x="7635" y="1120"/>
                  </a:lnTo>
                  <a:lnTo>
                    <a:pt x="7436" y="1180"/>
                  </a:lnTo>
                  <a:lnTo>
                    <a:pt x="7216" y="1240"/>
                  </a:lnTo>
                  <a:lnTo>
                    <a:pt x="7016" y="1280"/>
                  </a:lnTo>
                  <a:lnTo>
                    <a:pt x="6816" y="1300"/>
                  </a:lnTo>
                  <a:lnTo>
                    <a:pt x="6616" y="1320"/>
                  </a:lnTo>
                  <a:lnTo>
                    <a:pt x="6396" y="1300"/>
                  </a:lnTo>
                  <a:lnTo>
                    <a:pt x="6176" y="1280"/>
                  </a:lnTo>
                  <a:lnTo>
                    <a:pt x="5937" y="1240"/>
                  </a:lnTo>
                  <a:lnTo>
                    <a:pt x="5717" y="1200"/>
                  </a:lnTo>
                  <a:lnTo>
                    <a:pt x="5457" y="1120"/>
                  </a:lnTo>
                  <a:lnTo>
                    <a:pt x="5137" y="1020"/>
                  </a:lnTo>
                  <a:lnTo>
                    <a:pt x="4817" y="900"/>
                  </a:lnTo>
                  <a:lnTo>
                    <a:pt x="4178" y="640"/>
                  </a:lnTo>
                  <a:lnTo>
                    <a:pt x="3498" y="360"/>
                  </a:lnTo>
                  <a:lnTo>
                    <a:pt x="3138" y="240"/>
                  </a:lnTo>
                  <a:lnTo>
                    <a:pt x="2778" y="140"/>
                  </a:lnTo>
                  <a:lnTo>
                    <a:pt x="2459" y="60"/>
                  </a:lnTo>
                  <a:lnTo>
                    <a:pt x="2159" y="20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4"/>
            <p:cNvSpPr/>
            <p:nvPr/>
          </p:nvSpPr>
          <p:spPr>
            <a:xfrm>
              <a:off x="2912355" y="4609633"/>
              <a:ext cx="37465" cy="49693"/>
            </a:xfrm>
            <a:custGeom>
              <a:avLst/>
              <a:gdLst/>
              <a:ahLst/>
              <a:cxnLst/>
              <a:rect l="l" t="t" r="r" b="b"/>
              <a:pathLst>
                <a:path w="2939" h="3899" extrusionOk="0">
                  <a:moveTo>
                    <a:pt x="2779" y="1"/>
                  </a:moveTo>
                  <a:lnTo>
                    <a:pt x="2719" y="21"/>
                  </a:lnTo>
                  <a:lnTo>
                    <a:pt x="2659" y="41"/>
                  </a:lnTo>
                  <a:lnTo>
                    <a:pt x="2619" y="101"/>
                  </a:lnTo>
                  <a:lnTo>
                    <a:pt x="2379" y="580"/>
                  </a:lnTo>
                  <a:lnTo>
                    <a:pt x="2099" y="1060"/>
                  </a:lnTo>
                  <a:lnTo>
                    <a:pt x="1800" y="1520"/>
                  </a:lnTo>
                  <a:lnTo>
                    <a:pt x="1480" y="1960"/>
                  </a:lnTo>
                  <a:lnTo>
                    <a:pt x="1160" y="2399"/>
                  </a:lnTo>
                  <a:lnTo>
                    <a:pt x="800" y="2819"/>
                  </a:lnTo>
                  <a:lnTo>
                    <a:pt x="440" y="3239"/>
                  </a:lnTo>
                  <a:lnTo>
                    <a:pt x="41" y="3619"/>
                  </a:lnTo>
                  <a:lnTo>
                    <a:pt x="1" y="3679"/>
                  </a:lnTo>
                  <a:lnTo>
                    <a:pt x="1" y="3738"/>
                  </a:lnTo>
                  <a:lnTo>
                    <a:pt x="1" y="3798"/>
                  </a:lnTo>
                  <a:lnTo>
                    <a:pt x="41" y="3838"/>
                  </a:lnTo>
                  <a:lnTo>
                    <a:pt x="101" y="3878"/>
                  </a:lnTo>
                  <a:lnTo>
                    <a:pt x="161" y="3898"/>
                  </a:lnTo>
                  <a:lnTo>
                    <a:pt x="221" y="3878"/>
                  </a:lnTo>
                  <a:lnTo>
                    <a:pt x="261" y="3858"/>
                  </a:lnTo>
                  <a:lnTo>
                    <a:pt x="660" y="3459"/>
                  </a:lnTo>
                  <a:lnTo>
                    <a:pt x="1040" y="3039"/>
                  </a:lnTo>
                  <a:lnTo>
                    <a:pt x="1400" y="2599"/>
                  </a:lnTo>
                  <a:lnTo>
                    <a:pt x="1740" y="2159"/>
                  </a:lnTo>
                  <a:lnTo>
                    <a:pt x="2059" y="1700"/>
                  </a:lnTo>
                  <a:lnTo>
                    <a:pt x="2359" y="1220"/>
                  </a:lnTo>
                  <a:lnTo>
                    <a:pt x="2659" y="740"/>
                  </a:lnTo>
                  <a:lnTo>
                    <a:pt x="2919" y="241"/>
                  </a:lnTo>
                  <a:lnTo>
                    <a:pt x="2939" y="181"/>
                  </a:lnTo>
                  <a:lnTo>
                    <a:pt x="2919" y="121"/>
                  </a:lnTo>
                  <a:lnTo>
                    <a:pt x="2899" y="61"/>
                  </a:lnTo>
                  <a:lnTo>
                    <a:pt x="2839" y="21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4"/>
            <p:cNvSpPr/>
            <p:nvPr/>
          </p:nvSpPr>
          <p:spPr>
            <a:xfrm>
              <a:off x="2474670" y="4492202"/>
              <a:ext cx="66249" cy="125092"/>
            </a:xfrm>
            <a:custGeom>
              <a:avLst/>
              <a:gdLst/>
              <a:ahLst/>
              <a:cxnLst/>
              <a:rect l="l" t="t" r="r" b="b"/>
              <a:pathLst>
                <a:path w="5197" h="9815" extrusionOk="0">
                  <a:moveTo>
                    <a:pt x="2598" y="1"/>
                  </a:moveTo>
                  <a:lnTo>
                    <a:pt x="2359" y="21"/>
                  </a:lnTo>
                  <a:lnTo>
                    <a:pt x="2099" y="41"/>
                  </a:lnTo>
                  <a:lnTo>
                    <a:pt x="1879" y="100"/>
                  </a:lnTo>
                  <a:lnTo>
                    <a:pt x="1639" y="160"/>
                  </a:lnTo>
                  <a:lnTo>
                    <a:pt x="1419" y="260"/>
                  </a:lnTo>
                  <a:lnTo>
                    <a:pt x="1199" y="360"/>
                  </a:lnTo>
                  <a:lnTo>
                    <a:pt x="999" y="480"/>
                  </a:lnTo>
                  <a:lnTo>
                    <a:pt x="800" y="640"/>
                  </a:lnTo>
                  <a:lnTo>
                    <a:pt x="640" y="800"/>
                  </a:lnTo>
                  <a:lnTo>
                    <a:pt x="480" y="980"/>
                  </a:lnTo>
                  <a:lnTo>
                    <a:pt x="340" y="1200"/>
                  </a:lnTo>
                  <a:lnTo>
                    <a:pt x="220" y="1420"/>
                  </a:lnTo>
                  <a:lnTo>
                    <a:pt x="120" y="1660"/>
                  </a:lnTo>
                  <a:lnTo>
                    <a:pt x="60" y="1939"/>
                  </a:lnTo>
                  <a:lnTo>
                    <a:pt x="0" y="2219"/>
                  </a:lnTo>
                  <a:lnTo>
                    <a:pt x="0" y="2519"/>
                  </a:lnTo>
                  <a:lnTo>
                    <a:pt x="0" y="7296"/>
                  </a:lnTo>
                  <a:lnTo>
                    <a:pt x="0" y="7616"/>
                  </a:lnTo>
                  <a:lnTo>
                    <a:pt x="60" y="7896"/>
                  </a:lnTo>
                  <a:lnTo>
                    <a:pt x="120" y="8155"/>
                  </a:lnTo>
                  <a:lnTo>
                    <a:pt x="220" y="8395"/>
                  </a:lnTo>
                  <a:lnTo>
                    <a:pt x="340" y="8635"/>
                  </a:lnTo>
                  <a:lnTo>
                    <a:pt x="480" y="8835"/>
                  </a:lnTo>
                  <a:lnTo>
                    <a:pt x="640" y="9015"/>
                  </a:lnTo>
                  <a:lnTo>
                    <a:pt x="800" y="9195"/>
                  </a:lnTo>
                  <a:lnTo>
                    <a:pt x="999" y="9335"/>
                  </a:lnTo>
                  <a:lnTo>
                    <a:pt x="1199" y="9455"/>
                  </a:lnTo>
                  <a:lnTo>
                    <a:pt x="1419" y="9575"/>
                  </a:lnTo>
                  <a:lnTo>
                    <a:pt x="1639" y="9655"/>
                  </a:lnTo>
                  <a:lnTo>
                    <a:pt x="1879" y="9734"/>
                  </a:lnTo>
                  <a:lnTo>
                    <a:pt x="2099" y="9774"/>
                  </a:lnTo>
                  <a:lnTo>
                    <a:pt x="2359" y="9794"/>
                  </a:lnTo>
                  <a:lnTo>
                    <a:pt x="2598" y="9814"/>
                  </a:lnTo>
                  <a:lnTo>
                    <a:pt x="2838" y="9794"/>
                  </a:lnTo>
                  <a:lnTo>
                    <a:pt x="3078" y="9774"/>
                  </a:lnTo>
                  <a:lnTo>
                    <a:pt x="3318" y="9734"/>
                  </a:lnTo>
                  <a:lnTo>
                    <a:pt x="3538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97" y="9335"/>
                  </a:lnTo>
                  <a:lnTo>
                    <a:pt x="4377" y="9195"/>
                  </a:lnTo>
                  <a:lnTo>
                    <a:pt x="4557" y="9015"/>
                  </a:lnTo>
                  <a:lnTo>
                    <a:pt x="4717" y="8835"/>
                  </a:lnTo>
                  <a:lnTo>
                    <a:pt x="4857" y="8635"/>
                  </a:lnTo>
                  <a:lnTo>
                    <a:pt x="4977" y="8395"/>
                  </a:lnTo>
                  <a:lnTo>
                    <a:pt x="5057" y="8155"/>
                  </a:lnTo>
                  <a:lnTo>
                    <a:pt x="5137" y="7896"/>
                  </a:lnTo>
                  <a:lnTo>
                    <a:pt x="5177" y="7616"/>
                  </a:lnTo>
                  <a:lnTo>
                    <a:pt x="5197" y="7296"/>
                  </a:lnTo>
                  <a:lnTo>
                    <a:pt x="5197" y="2519"/>
                  </a:lnTo>
                  <a:lnTo>
                    <a:pt x="5177" y="2219"/>
                  </a:lnTo>
                  <a:lnTo>
                    <a:pt x="5137" y="1939"/>
                  </a:lnTo>
                  <a:lnTo>
                    <a:pt x="5057" y="1660"/>
                  </a:lnTo>
                  <a:lnTo>
                    <a:pt x="4977" y="1420"/>
                  </a:lnTo>
                  <a:lnTo>
                    <a:pt x="4857" y="1200"/>
                  </a:lnTo>
                  <a:lnTo>
                    <a:pt x="4717" y="980"/>
                  </a:lnTo>
                  <a:lnTo>
                    <a:pt x="4557" y="800"/>
                  </a:lnTo>
                  <a:lnTo>
                    <a:pt x="4377" y="640"/>
                  </a:lnTo>
                  <a:lnTo>
                    <a:pt x="4197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8" y="160"/>
                  </a:lnTo>
                  <a:lnTo>
                    <a:pt x="3318" y="100"/>
                  </a:lnTo>
                  <a:lnTo>
                    <a:pt x="3078" y="41"/>
                  </a:lnTo>
                  <a:lnTo>
                    <a:pt x="2838" y="21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4"/>
            <p:cNvSpPr/>
            <p:nvPr/>
          </p:nvSpPr>
          <p:spPr>
            <a:xfrm>
              <a:off x="2582173" y="4492202"/>
              <a:ext cx="66262" cy="125092"/>
            </a:xfrm>
            <a:custGeom>
              <a:avLst/>
              <a:gdLst/>
              <a:ahLst/>
              <a:cxnLst/>
              <a:rect l="l" t="t" r="r" b="b"/>
              <a:pathLst>
                <a:path w="5198" h="9815" extrusionOk="0">
                  <a:moveTo>
                    <a:pt x="2599" y="1"/>
                  </a:moveTo>
                  <a:lnTo>
                    <a:pt x="2339" y="21"/>
                  </a:lnTo>
                  <a:lnTo>
                    <a:pt x="2099" y="41"/>
                  </a:lnTo>
                  <a:lnTo>
                    <a:pt x="1860" y="100"/>
                  </a:lnTo>
                  <a:lnTo>
                    <a:pt x="1640" y="160"/>
                  </a:lnTo>
                  <a:lnTo>
                    <a:pt x="1420" y="260"/>
                  </a:lnTo>
                  <a:lnTo>
                    <a:pt x="1200" y="360"/>
                  </a:lnTo>
                  <a:lnTo>
                    <a:pt x="1000" y="480"/>
                  </a:lnTo>
                  <a:lnTo>
                    <a:pt x="800" y="640"/>
                  </a:lnTo>
                  <a:lnTo>
                    <a:pt x="620" y="800"/>
                  </a:lnTo>
                  <a:lnTo>
                    <a:pt x="480" y="980"/>
                  </a:lnTo>
                  <a:lnTo>
                    <a:pt x="341" y="1200"/>
                  </a:lnTo>
                  <a:lnTo>
                    <a:pt x="221" y="1420"/>
                  </a:lnTo>
                  <a:lnTo>
                    <a:pt x="121" y="1660"/>
                  </a:lnTo>
                  <a:lnTo>
                    <a:pt x="41" y="1939"/>
                  </a:lnTo>
                  <a:lnTo>
                    <a:pt x="1" y="2219"/>
                  </a:lnTo>
                  <a:lnTo>
                    <a:pt x="1" y="2519"/>
                  </a:lnTo>
                  <a:lnTo>
                    <a:pt x="1" y="7296"/>
                  </a:lnTo>
                  <a:lnTo>
                    <a:pt x="1" y="7616"/>
                  </a:lnTo>
                  <a:lnTo>
                    <a:pt x="41" y="7896"/>
                  </a:lnTo>
                  <a:lnTo>
                    <a:pt x="121" y="8155"/>
                  </a:lnTo>
                  <a:lnTo>
                    <a:pt x="221" y="8395"/>
                  </a:lnTo>
                  <a:lnTo>
                    <a:pt x="341" y="8635"/>
                  </a:lnTo>
                  <a:lnTo>
                    <a:pt x="480" y="8835"/>
                  </a:lnTo>
                  <a:lnTo>
                    <a:pt x="620" y="9015"/>
                  </a:lnTo>
                  <a:lnTo>
                    <a:pt x="800" y="9195"/>
                  </a:lnTo>
                  <a:lnTo>
                    <a:pt x="1000" y="9335"/>
                  </a:lnTo>
                  <a:lnTo>
                    <a:pt x="1200" y="9455"/>
                  </a:lnTo>
                  <a:lnTo>
                    <a:pt x="1420" y="9575"/>
                  </a:lnTo>
                  <a:lnTo>
                    <a:pt x="1640" y="9655"/>
                  </a:lnTo>
                  <a:lnTo>
                    <a:pt x="1860" y="9734"/>
                  </a:lnTo>
                  <a:lnTo>
                    <a:pt x="2099" y="9774"/>
                  </a:lnTo>
                  <a:lnTo>
                    <a:pt x="2339" y="9794"/>
                  </a:lnTo>
                  <a:lnTo>
                    <a:pt x="2599" y="9814"/>
                  </a:lnTo>
                  <a:lnTo>
                    <a:pt x="2839" y="9794"/>
                  </a:lnTo>
                  <a:lnTo>
                    <a:pt x="3079" y="9774"/>
                  </a:lnTo>
                  <a:lnTo>
                    <a:pt x="3319" y="9734"/>
                  </a:lnTo>
                  <a:lnTo>
                    <a:pt x="3539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78" y="9335"/>
                  </a:lnTo>
                  <a:lnTo>
                    <a:pt x="4378" y="9195"/>
                  </a:lnTo>
                  <a:lnTo>
                    <a:pt x="4558" y="9015"/>
                  </a:lnTo>
                  <a:lnTo>
                    <a:pt x="4718" y="8835"/>
                  </a:lnTo>
                  <a:lnTo>
                    <a:pt x="4838" y="8635"/>
                  </a:lnTo>
                  <a:lnTo>
                    <a:pt x="4958" y="8395"/>
                  </a:lnTo>
                  <a:lnTo>
                    <a:pt x="5058" y="8155"/>
                  </a:lnTo>
                  <a:lnTo>
                    <a:pt x="5138" y="7896"/>
                  </a:lnTo>
                  <a:lnTo>
                    <a:pt x="5178" y="7616"/>
                  </a:lnTo>
                  <a:lnTo>
                    <a:pt x="5198" y="7296"/>
                  </a:lnTo>
                  <a:lnTo>
                    <a:pt x="5198" y="2519"/>
                  </a:lnTo>
                  <a:lnTo>
                    <a:pt x="5178" y="2219"/>
                  </a:lnTo>
                  <a:lnTo>
                    <a:pt x="5138" y="1939"/>
                  </a:lnTo>
                  <a:lnTo>
                    <a:pt x="5058" y="1660"/>
                  </a:lnTo>
                  <a:lnTo>
                    <a:pt x="4958" y="1420"/>
                  </a:lnTo>
                  <a:lnTo>
                    <a:pt x="4838" y="1200"/>
                  </a:lnTo>
                  <a:lnTo>
                    <a:pt x="4718" y="980"/>
                  </a:lnTo>
                  <a:lnTo>
                    <a:pt x="4558" y="800"/>
                  </a:lnTo>
                  <a:lnTo>
                    <a:pt x="4378" y="640"/>
                  </a:lnTo>
                  <a:lnTo>
                    <a:pt x="4178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9" y="160"/>
                  </a:lnTo>
                  <a:lnTo>
                    <a:pt x="3319" y="100"/>
                  </a:lnTo>
                  <a:lnTo>
                    <a:pt x="3079" y="41"/>
                  </a:lnTo>
                  <a:lnTo>
                    <a:pt x="2839" y="21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4"/>
            <p:cNvSpPr/>
            <p:nvPr/>
          </p:nvSpPr>
          <p:spPr>
            <a:xfrm>
              <a:off x="2594920" y="4533725"/>
              <a:ext cx="40524" cy="42046"/>
            </a:xfrm>
            <a:custGeom>
              <a:avLst/>
              <a:gdLst/>
              <a:ahLst/>
              <a:cxnLst/>
              <a:rect l="l" t="t" r="r" b="b"/>
              <a:pathLst>
                <a:path w="3179" h="3299" extrusionOk="0">
                  <a:moveTo>
                    <a:pt x="1599" y="1"/>
                  </a:moveTo>
                  <a:lnTo>
                    <a:pt x="1399" y="20"/>
                  </a:lnTo>
                  <a:lnTo>
                    <a:pt x="1219" y="40"/>
                  </a:lnTo>
                  <a:lnTo>
                    <a:pt x="104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20" y="300"/>
                  </a:lnTo>
                  <a:lnTo>
                    <a:pt x="500" y="400"/>
                  </a:lnTo>
                  <a:lnTo>
                    <a:pt x="400" y="520"/>
                  </a:lnTo>
                  <a:lnTo>
                    <a:pt x="300" y="640"/>
                  </a:lnTo>
                  <a:lnTo>
                    <a:pt x="22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20" y="1340"/>
                  </a:lnTo>
                  <a:lnTo>
                    <a:pt x="0" y="1500"/>
                  </a:lnTo>
                  <a:lnTo>
                    <a:pt x="0" y="1659"/>
                  </a:lnTo>
                  <a:lnTo>
                    <a:pt x="0" y="1799"/>
                  </a:lnTo>
                  <a:lnTo>
                    <a:pt x="2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20" y="2539"/>
                  </a:lnTo>
                  <a:lnTo>
                    <a:pt x="300" y="2659"/>
                  </a:lnTo>
                  <a:lnTo>
                    <a:pt x="400" y="2779"/>
                  </a:lnTo>
                  <a:lnTo>
                    <a:pt x="50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40" y="3219"/>
                  </a:lnTo>
                  <a:lnTo>
                    <a:pt x="1219" y="3258"/>
                  </a:lnTo>
                  <a:lnTo>
                    <a:pt x="1399" y="3298"/>
                  </a:lnTo>
                  <a:lnTo>
                    <a:pt x="1779" y="3298"/>
                  </a:lnTo>
                  <a:lnTo>
                    <a:pt x="1959" y="3258"/>
                  </a:lnTo>
                  <a:lnTo>
                    <a:pt x="2139" y="3219"/>
                  </a:lnTo>
                  <a:lnTo>
                    <a:pt x="2279" y="3159"/>
                  </a:lnTo>
                  <a:lnTo>
                    <a:pt x="2439" y="3079"/>
                  </a:lnTo>
                  <a:lnTo>
                    <a:pt x="2559" y="2999"/>
                  </a:lnTo>
                  <a:lnTo>
                    <a:pt x="2678" y="2899"/>
                  </a:lnTo>
                  <a:lnTo>
                    <a:pt x="2778" y="2779"/>
                  </a:lnTo>
                  <a:lnTo>
                    <a:pt x="2878" y="2659"/>
                  </a:lnTo>
                  <a:lnTo>
                    <a:pt x="2958" y="2539"/>
                  </a:lnTo>
                  <a:lnTo>
                    <a:pt x="3018" y="2399"/>
                  </a:lnTo>
                  <a:lnTo>
                    <a:pt x="3078" y="2259"/>
                  </a:lnTo>
                  <a:lnTo>
                    <a:pt x="3118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7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18" y="1200"/>
                  </a:lnTo>
                  <a:lnTo>
                    <a:pt x="3078" y="1040"/>
                  </a:lnTo>
                  <a:lnTo>
                    <a:pt x="3018" y="900"/>
                  </a:lnTo>
                  <a:lnTo>
                    <a:pt x="2958" y="760"/>
                  </a:lnTo>
                  <a:lnTo>
                    <a:pt x="2878" y="640"/>
                  </a:lnTo>
                  <a:lnTo>
                    <a:pt x="2778" y="520"/>
                  </a:lnTo>
                  <a:lnTo>
                    <a:pt x="2678" y="400"/>
                  </a:lnTo>
                  <a:lnTo>
                    <a:pt x="2559" y="300"/>
                  </a:lnTo>
                  <a:lnTo>
                    <a:pt x="2439" y="220"/>
                  </a:lnTo>
                  <a:lnTo>
                    <a:pt x="2279" y="140"/>
                  </a:lnTo>
                  <a:lnTo>
                    <a:pt x="2139" y="80"/>
                  </a:lnTo>
                  <a:lnTo>
                    <a:pt x="1959" y="40"/>
                  </a:lnTo>
                  <a:lnTo>
                    <a:pt x="177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4"/>
            <p:cNvSpPr/>
            <p:nvPr/>
          </p:nvSpPr>
          <p:spPr>
            <a:xfrm>
              <a:off x="2486129" y="4533725"/>
              <a:ext cx="40779" cy="42046"/>
            </a:xfrm>
            <a:custGeom>
              <a:avLst/>
              <a:gdLst/>
              <a:ahLst/>
              <a:cxnLst/>
              <a:rect l="l" t="t" r="r" b="b"/>
              <a:pathLst>
                <a:path w="3199" h="3299" extrusionOk="0">
                  <a:moveTo>
                    <a:pt x="1599" y="1"/>
                  </a:moveTo>
                  <a:lnTo>
                    <a:pt x="1400" y="20"/>
                  </a:lnTo>
                  <a:lnTo>
                    <a:pt x="1220" y="40"/>
                  </a:lnTo>
                  <a:lnTo>
                    <a:pt x="106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40" y="300"/>
                  </a:lnTo>
                  <a:lnTo>
                    <a:pt x="520" y="400"/>
                  </a:lnTo>
                  <a:lnTo>
                    <a:pt x="400" y="520"/>
                  </a:lnTo>
                  <a:lnTo>
                    <a:pt x="320" y="640"/>
                  </a:lnTo>
                  <a:lnTo>
                    <a:pt x="24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40" y="1340"/>
                  </a:lnTo>
                  <a:lnTo>
                    <a:pt x="20" y="1500"/>
                  </a:lnTo>
                  <a:lnTo>
                    <a:pt x="0" y="1659"/>
                  </a:lnTo>
                  <a:lnTo>
                    <a:pt x="20" y="1799"/>
                  </a:lnTo>
                  <a:lnTo>
                    <a:pt x="4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40" y="2539"/>
                  </a:lnTo>
                  <a:lnTo>
                    <a:pt x="320" y="2659"/>
                  </a:lnTo>
                  <a:lnTo>
                    <a:pt x="400" y="2779"/>
                  </a:lnTo>
                  <a:lnTo>
                    <a:pt x="52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60" y="3219"/>
                  </a:lnTo>
                  <a:lnTo>
                    <a:pt x="1220" y="3258"/>
                  </a:lnTo>
                  <a:lnTo>
                    <a:pt x="1400" y="3298"/>
                  </a:lnTo>
                  <a:lnTo>
                    <a:pt x="1799" y="3298"/>
                  </a:lnTo>
                  <a:lnTo>
                    <a:pt x="1979" y="3258"/>
                  </a:lnTo>
                  <a:lnTo>
                    <a:pt x="2139" y="3219"/>
                  </a:lnTo>
                  <a:lnTo>
                    <a:pt x="2299" y="3159"/>
                  </a:lnTo>
                  <a:lnTo>
                    <a:pt x="2439" y="3079"/>
                  </a:lnTo>
                  <a:lnTo>
                    <a:pt x="2579" y="2999"/>
                  </a:lnTo>
                  <a:lnTo>
                    <a:pt x="2679" y="2899"/>
                  </a:lnTo>
                  <a:lnTo>
                    <a:pt x="2799" y="2779"/>
                  </a:lnTo>
                  <a:lnTo>
                    <a:pt x="2879" y="2659"/>
                  </a:lnTo>
                  <a:lnTo>
                    <a:pt x="2979" y="2539"/>
                  </a:lnTo>
                  <a:lnTo>
                    <a:pt x="3039" y="2399"/>
                  </a:lnTo>
                  <a:lnTo>
                    <a:pt x="3099" y="2259"/>
                  </a:lnTo>
                  <a:lnTo>
                    <a:pt x="3139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9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39" y="1200"/>
                  </a:lnTo>
                  <a:lnTo>
                    <a:pt x="3099" y="1040"/>
                  </a:lnTo>
                  <a:lnTo>
                    <a:pt x="3039" y="900"/>
                  </a:lnTo>
                  <a:lnTo>
                    <a:pt x="2979" y="760"/>
                  </a:lnTo>
                  <a:lnTo>
                    <a:pt x="2899" y="640"/>
                  </a:lnTo>
                  <a:lnTo>
                    <a:pt x="2799" y="520"/>
                  </a:lnTo>
                  <a:lnTo>
                    <a:pt x="2699" y="400"/>
                  </a:lnTo>
                  <a:lnTo>
                    <a:pt x="2579" y="300"/>
                  </a:lnTo>
                  <a:lnTo>
                    <a:pt x="2439" y="220"/>
                  </a:lnTo>
                  <a:lnTo>
                    <a:pt x="2299" y="140"/>
                  </a:lnTo>
                  <a:lnTo>
                    <a:pt x="2139" y="80"/>
                  </a:lnTo>
                  <a:lnTo>
                    <a:pt x="1979" y="40"/>
                  </a:lnTo>
                  <a:lnTo>
                    <a:pt x="179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4"/>
            <p:cNvSpPr/>
            <p:nvPr/>
          </p:nvSpPr>
          <p:spPr>
            <a:xfrm>
              <a:off x="2514159" y="3971513"/>
              <a:ext cx="202061" cy="419068"/>
            </a:xfrm>
            <a:custGeom>
              <a:avLst/>
              <a:gdLst/>
              <a:ahLst/>
              <a:cxnLst/>
              <a:rect l="l" t="t" r="r" b="b"/>
              <a:pathLst>
                <a:path w="15851" h="32881" extrusionOk="0">
                  <a:moveTo>
                    <a:pt x="13152" y="1"/>
                  </a:moveTo>
                  <a:lnTo>
                    <a:pt x="12912" y="41"/>
                  </a:lnTo>
                  <a:lnTo>
                    <a:pt x="12672" y="81"/>
                  </a:lnTo>
                  <a:lnTo>
                    <a:pt x="12432" y="161"/>
                  </a:lnTo>
                  <a:lnTo>
                    <a:pt x="12193" y="241"/>
                  </a:lnTo>
                  <a:lnTo>
                    <a:pt x="11973" y="341"/>
                  </a:lnTo>
                  <a:lnTo>
                    <a:pt x="11773" y="481"/>
                  </a:lnTo>
                  <a:lnTo>
                    <a:pt x="11573" y="620"/>
                  </a:lnTo>
                  <a:lnTo>
                    <a:pt x="11393" y="780"/>
                  </a:lnTo>
                  <a:lnTo>
                    <a:pt x="11213" y="980"/>
                  </a:lnTo>
                  <a:lnTo>
                    <a:pt x="11073" y="1180"/>
                  </a:lnTo>
                  <a:lnTo>
                    <a:pt x="10933" y="1400"/>
                  </a:lnTo>
                  <a:lnTo>
                    <a:pt x="10833" y="1640"/>
                  </a:lnTo>
                  <a:lnTo>
                    <a:pt x="10753" y="1920"/>
                  </a:lnTo>
                  <a:lnTo>
                    <a:pt x="10693" y="2200"/>
                  </a:lnTo>
                  <a:lnTo>
                    <a:pt x="10653" y="2499"/>
                  </a:lnTo>
                  <a:lnTo>
                    <a:pt x="10613" y="3099"/>
                  </a:lnTo>
                  <a:lnTo>
                    <a:pt x="10534" y="3659"/>
                  </a:lnTo>
                  <a:lnTo>
                    <a:pt x="10454" y="4238"/>
                  </a:lnTo>
                  <a:lnTo>
                    <a:pt x="10334" y="4778"/>
                  </a:lnTo>
                  <a:lnTo>
                    <a:pt x="10194" y="5318"/>
                  </a:lnTo>
                  <a:lnTo>
                    <a:pt x="10054" y="5837"/>
                  </a:lnTo>
                  <a:lnTo>
                    <a:pt x="9874" y="6357"/>
                  </a:lnTo>
                  <a:lnTo>
                    <a:pt x="9694" y="6857"/>
                  </a:lnTo>
                  <a:lnTo>
                    <a:pt x="9474" y="7356"/>
                  </a:lnTo>
                  <a:lnTo>
                    <a:pt x="9254" y="7856"/>
                  </a:lnTo>
                  <a:lnTo>
                    <a:pt x="9034" y="8336"/>
                  </a:lnTo>
                  <a:lnTo>
                    <a:pt x="8775" y="8815"/>
                  </a:lnTo>
                  <a:lnTo>
                    <a:pt x="8515" y="9275"/>
                  </a:lnTo>
                  <a:lnTo>
                    <a:pt x="8255" y="9735"/>
                  </a:lnTo>
                  <a:lnTo>
                    <a:pt x="7675" y="10654"/>
                  </a:lnTo>
                  <a:lnTo>
                    <a:pt x="7076" y="11534"/>
                  </a:lnTo>
                  <a:lnTo>
                    <a:pt x="6476" y="12433"/>
                  </a:lnTo>
                  <a:lnTo>
                    <a:pt x="5197" y="14212"/>
                  </a:lnTo>
                  <a:lnTo>
                    <a:pt x="4577" y="15112"/>
                  </a:lnTo>
                  <a:lnTo>
                    <a:pt x="3958" y="16031"/>
                  </a:lnTo>
                  <a:lnTo>
                    <a:pt x="3358" y="16990"/>
                  </a:lnTo>
                  <a:lnTo>
                    <a:pt x="2798" y="17950"/>
                  </a:lnTo>
                  <a:lnTo>
                    <a:pt x="2339" y="18809"/>
                  </a:lnTo>
                  <a:lnTo>
                    <a:pt x="1919" y="19669"/>
                  </a:lnTo>
                  <a:lnTo>
                    <a:pt x="1539" y="20568"/>
                  </a:lnTo>
                  <a:lnTo>
                    <a:pt x="1199" y="21448"/>
                  </a:lnTo>
                  <a:lnTo>
                    <a:pt x="880" y="22367"/>
                  </a:lnTo>
                  <a:lnTo>
                    <a:pt x="620" y="23266"/>
                  </a:lnTo>
                  <a:lnTo>
                    <a:pt x="400" y="24206"/>
                  </a:lnTo>
                  <a:lnTo>
                    <a:pt x="220" y="25125"/>
                  </a:lnTo>
                  <a:lnTo>
                    <a:pt x="160" y="25605"/>
                  </a:lnTo>
                  <a:lnTo>
                    <a:pt x="100" y="26065"/>
                  </a:lnTo>
                  <a:lnTo>
                    <a:pt x="60" y="26544"/>
                  </a:lnTo>
                  <a:lnTo>
                    <a:pt x="20" y="27004"/>
                  </a:lnTo>
                  <a:lnTo>
                    <a:pt x="0" y="27484"/>
                  </a:lnTo>
                  <a:lnTo>
                    <a:pt x="0" y="27944"/>
                  </a:lnTo>
                  <a:lnTo>
                    <a:pt x="0" y="28423"/>
                  </a:lnTo>
                  <a:lnTo>
                    <a:pt x="20" y="28903"/>
                  </a:lnTo>
                  <a:lnTo>
                    <a:pt x="60" y="29363"/>
                  </a:lnTo>
                  <a:lnTo>
                    <a:pt x="120" y="29842"/>
                  </a:lnTo>
                  <a:lnTo>
                    <a:pt x="180" y="30302"/>
                  </a:lnTo>
                  <a:lnTo>
                    <a:pt x="260" y="30782"/>
                  </a:lnTo>
                  <a:lnTo>
                    <a:pt x="360" y="31241"/>
                  </a:lnTo>
                  <a:lnTo>
                    <a:pt x="480" y="31721"/>
                  </a:lnTo>
                  <a:lnTo>
                    <a:pt x="600" y="32181"/>
                  </a:lnTo>
                  <a:lnTo>
                    <a:pt x="740" y="32661"/>
                  </a:lnTo>
                  <a:lnTo>
                    <a:pt x="1119" y="32741"/>
                  </a:lnTo>
                  <a:lnTo>
                    <a:pt x="1499" y="32821"/>
                  </a:lnTo>
                  <a:lnTo>
                    <a:pt x="1879" y="32860"/>
                  </a:lnTo>
                  <a:lnTo>
                    <a:pt x="2259" y="32880"/>
                  </a:lnTo>
                  <a:lnTo>
                    <a:pt x="3018" y="32880"/>
                  </a:lnTo>
                  <a:lnTo>
                    <a:pt x="3378" y="32841"/>
                  </a:lnTo>
                  <a:lnTo>
                    <a:pt x="3738" y="32801"/>
                  </a:lnTo>
                  <a:lnTo>
                    <a:pt x="4038" y="32741"/>
                  </a:lnTo>
                  <a:lnTo>
                    <a:pt x="4317" y="32661"/>
                  </a:lnTo>
                  <a:lnTo>
                    <a:pt x="4617" y="32561"/>
                  </a:lnTo>
                  <a:lnTo>
                    <a:pt x="4877" y="32441"/>
                  </a:lnTo>
                  <a:lnTo>
                    <a:pt x="5157" y="32321"/>
                  </a:lnTo>
                  <a:lnTo>
                    <a:pt x="5397" y="32161"/>
                  </a:lnTo>
                  <a:lnTo>
                    <a:pt x="5657" y="31981"/>
                  </a:lnTo>
                  <a:lnTo>
                    <a:pt x="5876" y="31781"/>
                  </a:lnTo>
                  <a:lnTo>
                    <a:pt x="5916" y="31741"/>
                  </a:lnTo>
                  <a:lnTo>
                    <a:pt x="5737" y="31222"/>
                  </a:lnTo>
                  <a:lnTo>
                    <a:pt x="5597" y="30702"/>
                  </a:lnTo>
                  <a:lnTo>
                    <a:pt x="5457" y="30202"/>
                  </a:lnTo>
                  <a:lnTo>
                    <a:pt x="5377" y="29682"/>
                  </a:lnTo>
                  <a:lnTo>
                    <a:pt x="5297" y="29163"/>
                  </a:lnTo>
                  <a:lnTo>
                    <a:pt x="5257" y="28663"/>
                  </a:lnTo>
                  <a:lnTo>
                    <a:pt x="5237" y="28163"/>
                  </a:lnTo>
                  <a:lnTo>
                    <a:pt x="5217" y="27664"/>
                  </a:lnTo>
                  <a:lnTo>
                    <a:pt x="5237" y="27164"/>
                  </a:lnTo>
                  <a:lnTo>
                    <a:pt x="5277" y="26664"/>
                  </a:lnTo>
                  <a:lnTo>
                    <a:pt x="5337" y="26165"/>
                  </a:lnTo>
                  <a:lnTo>
                    <a:pt x="5417" y="25685"/>
                  </a:lnTo>
                  <a:lnTo>
                    <a:pt x="5517" y="25185"/>
                  </a:lnTo>
                  <a:lnTo>
                    <a:pt x="5637" y="24706"/>
                  </a:lnTo>
                  <a:lnTo>
                    <a:pt x="5776" y="24226"/>
                  </a:lnTo>
                  <a:lnTo>
                    <a:pt x="5916" y="23746"/>
                  </a:lnTo>
                  <a:lnTo>
                    <a:pt x="6096" y="23266"/>
                  </a:lnTo>
                  <a:lnTo>
                    <a:pt x="6256" y="22807"/>
                  </a:lnTo>
                  <a:lnTo>
                    <a:pt x="6456" y="22327"/>
                  </a:lnTo>
                  <a:lnTo>
                    <a:pt x="6656" y="21867"/>
                  </a:lnTo>
                  <a:lnTo>
                    <a:pt x="6876" y="21408"/>
                  </a:lnTo>
                  <a:lnTo>
                    <a:pt x="7116" y="20948"/>
                  </a:lnTo>
                  <a:lnTo>
                    <a:pt x="7615" y="20048"/>
                  </a:lnTo>
                  <a:lnTo>
                    <a:pt x="8135" y="19149"/>
                  </a:lnTo>
                  <a:lnTo>
                    <a:pt x="8695" y="18290"/>
                  </a:lnTo>
                  <a:lnTo>
                    <a:pt x="9274" y="17430"/>
                  </a:lnTo>
                  <a:lnTo>
                    <a:pt x="9894" y="16571"/>
                  </a:lnTo>
                  <a:lnTo>
                    <a:pt x="10494" y="15751"/>
                  </a:lnTo>
                  <a:lnTo>
                    <a:pt x="11073" y="14932"/>
                  </a:lnTo>
                  <a:lnTo>
                    <a:pt x="11613" y="14112"/>
                  </a:lnTo>
                  <a:lnTo>
                    <a:pt x="12153" y="13293"/>
                  </a:lnTo>
                  <a:lnTo>
                    <a:pt x="12652" y="12473"/>
                  </a:lnTo>
                  <a:lnTo>
                    <a:pt x="13132" y="11654"/>
                  </a:lnTo>
                  <a:lnTo>
                    <a:pt x="13572" y="10834"/>
                  </a:lnTo>
                  <a:lnTo>
                    <a:pt x="13971" y="9995"/>
                  </a:lnTo>
                  <a:lnTo>
                    <a:pt x="14351" y="9135"/>
                  </a:lnTo>
                  <a:lnTo>
                    <a:pt x="14691" y="8256"/>
                  </a:lnTo>
                  <a:lnTo>
                    <a:pt x="14991" y="7376"/>
                  </a:lnTo>
                  <a:lnTo>
                    <a:pt x="15251" y="6457"/>
                  </a:lnTo>
                  <a:lnTo>
                    <a:pt x="15351" y="5977"/>
                  </a:lnTo>
                  <a:lnTo>
                    <a:pt x="15470" y="5517"/>
                  </a:lnTo>
                  <a:lnTo>
                    <a:pt x="15550" y="5038"/>
                  </a:lnTo>
                  <a:lnTo>
                    <a:pt x="15630" y="4538"/>
                  </a:lnTo>
                  <a:lnTo>
                    <a:pt x="15710" y="4038"/>
                  </a:lnTo>
                  <a:lnTo>
                    <a:pt x="15770" y="3539"/>
                  </a:lnTo>
                  <a:lnTo>
                    <a:pt x="15810" y="3019"/>
                  </a:lnTo>
                  <a:lnTo>
                    <a:pt x="15850" y="2499"/>
                  </a:lnTo>
                  <a:lnTo>
                    <a:pt x="15850" y="2200"/>
                  </a:lnTo>
                  <a:lnTo>
                    <a:pt x="15830" y="1920"/>
                  </a:lnTo>
                  <a:lnTo>
                    <a:pt x="15770" y="1640"/>
                  </a:lnTo>
                  <a:lnTo>
                    <a:pt x="15690" y="1400"/>
                  </a:lnTo>
                  <a:lnTo>
                    <a:pt x="15590" y="1180"/>
                  </a:lnTo>
                  <a:lnTo>
                    <a:pt x="15450" y="980"/>
                  </a:lnTo>
                  <a:lnTo>
                    <a:pt x="15311" y="780"/>
                  </a:lnTo>
                  <a:lnTo>
                    <a:pt x="15151" y="620"/>
                  </a:lnTo>
                  <a:lnTo>
                    <a:pt x="14951" y="481"/>
                  </a:lnTo>
                  <a:lnTo>
                    <a:pt x="14771" y="341"/>
                  </a:lnTo>
                  <a:lnTo>
                    <a:pt x="14551" y="241"/>
                  </a:lnTo>
                  <a:lnTo>
                    <a:pt x="14331" y="161"/>
                  </a:lnTo>
                  <a:lnTo>
                    <a:pt x="14111" y="81"/>
                  </a:lnTo>
                  <a:lnTo>
                    <a:pt x="13871" y="41"/>
                  </a:lnTo>
                  <a:lnTo>
                    <a:pt x="136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4"/>
            <p:cNvSpPr/>
            <p:nvPr/>
          </p:nvSpPr>
          <p:spPr>
            <a:xfrm>
              <a:off x="2841791" y="4389033"/>
              <a:ext cx="47650" cy="42556"/>
            </a:xfrm>
            <a:custGeom>
              <a:avLst/>
              <a:gdLst/>
              <a:ahLst/>
              <a:cxnLst/>
              <a:rect l="l" t="t" r="r" b="b"/>
              <a:pathLst>
                <a:path w="3738" h="3339" extrusionOk="0">
                  <a:moveTo>
                    <a:pt x="3698" y="1"/>
                  </a:moveTo>
                  <a:lnTo>
                    <a:pt x="3378" y="81"/>
                  </a:lnTo>
                  <a:lnTo>
                    <a:pt x="3418" y="220"/>
                  </a:lnTo>
                  <a:lnTo>
                    <a:pt x="3418" y="360"/>
                  </a:lnTo>
                  <a:lnTo>
                    <a:pt x="3418" y="500"/>
                  </a:lnTo>
                  <a:lnTo>
                    <a:pt x="3398" y="640"/>
                  </a:lnTo>
                  <a:lnTo>
                    <a:pt x="3358" y="780"/>
                  </a:lnTo>
                  <a:lnTo>
                    <a:pt x="3318" y="900"/>
                  </a:lnTo>
                  <a:lnTo>
                    <a:pt x="3258" y="1040"/>
                  </a:lnTo>
                  <a:lnTo>
                    <a:pt x="3178" y="1160"/>
                  </a:lnTo>
                  <a:lnTo>
                    <a:pt x="2998" y="1400"/>
                  </a:lnTo>
                  <a:lnTo>
                    <a:pt x="2778" y="1600"/>
                  </a:lnTo>
                  <a:lnTo>
                    <a:pt x="2539" y="1799"/>
                  </a:lnTo>
                  <a:lnTo>
                    <a:pt x="2299" y="1959"/>
                  </a:lnTo>
                  <a:lnTo>
                    <a:pt x="2079" y="2079"/>
                  </a:lnTo>
                  <a:lnTo>
                    <a:pt x="1839" y="2179"/>
                  </a:lnTo>
                  <a:lnTo>
                    <a:pt x="1359" y="2379"/>
                  </a:lnTo>
                  <a:lnTo>
                    <a:pt x="1019" y="2539"/>
                  </a:lnTo>
                  <a:lnTo>
                    <a:pt x="660" y="2699"/>
                  </a:lnTo>
                  <a:lnTo>
                    <a:pt x="320" y="2879"/>
                  </a:lnTo>
                  <a:lnTo>
                    <a:pt x="0" y="3079"/>
                  </a:lnTo>
                  <a:lnTo>
                    <a:pt x="200" y="3338"/>
                  </a:lnTo>
                  <a:lnTo>
                    <a:pt x="500" y="3139"/>
                  </a:lnTo>
                  <a:lnTo>
                    <a:pt x="800" y="2979"/>
                  </a:lnTo>
                  <a:lnTo>
                    <a:pt x="1139" y="2819"/>
                  </a:lnTo>
                  <a:lnTo>
                    <a:pt x="1479" y="2679"/>
                  </a:lnTo>
                  <a:lnTo>
                    <a:pt x="1979" y="2479"/>
                  </a:lnTo>
                  <a:lnTo>
                    <a:pt x="2219" y="2359"/>
                  </a:lnTo>
                  <a:lnTo>
                    <a:pt x="2459" y="2239"/>
                  </a:lnTo>
                  <a:lnTo>
                    <a:pt x="2738" y="2039"/>
                  </a:lnTo>
                  <a:lnTo>
                    <a:pt x="3018" y="1819"/>
                  </a:lnTo>
                  <a:lnTo>
                    <a:pt x="3258" y="1580"/>
                  </a:lnTo>
                  <a:lnTo>
                    <a:pt x="3358" y="1440"/>
                  </a:lnTo>
                  <a:lnTo>
                    <a:pt x="3458" y="1300"/>
                  </a:lnTo>
                  <a:lnTo>
                    <a:pt x="3538" y="1140"/>
                  </a:lnTo>
                  <a:lnTo>
                    <a:pt x="3618" y="1000"/>
                  </a:lnTo>
                  <a:lnTo>
                    <a:pt x="3678" y="840"/>
                  </a:lnTo>
                  <a:lnTo>
                    <a:pt x="3718" y="680"/>
                  </a:lnTo>
                  <a:lnTo>
                    <a:pt x="3738" y="500"/>
                  </a:lnTo>
                  <a:lnTo>
                    <a:pt x="3738" y="340"/>
                  </a:lnTo>
                  <a:lnTo>
                    <a:pt x="3718" y="18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4"/>
            <p:cNvSpPr/>
            <p:nvPr/>
          </p:nvSpPr>
          <p:spPr>
            <a:xfrm>
              <a:off x="2687395" y="4435908"/>
              <a:ext cx="133020" cy="10706"/>
            </a:xfrm>
            <a:custGeom>
              <a:avLst/>
              <a:gdLst/>
              <a:ahLst/>
              <a:cxnLst/>
              <a:rect l="l" t="t" r="r" b="b"/>
              <a:pathLst>
                <a:path w="10435" h="840" extrusionOk="0">
                  <a:moveTo>
                    <a:pt x="10414" y="0"/>
                  </a:moveTo>
                  <a:lnTo>
                    <a:pt x="1" y="520"/>
                  </a:lnTo>
                  <a:lnTo>
                    <a:pt x="1" y="840"/>
                  </a:lnTo>
                  <a:lnTo>
                    <a:pt x="10434" y="320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54"/>
            <p:cNvSpPr/>
            <p:nvPr/>
          </p:nvSpPr>
          <p:spPr>
            <a:xfrm>
              <a:off x="2250462" y="4484555"/>
              <a:ext cx="14545" cy="130955"/>
            </a:xfrm>
            <a:custGeom>
              <a:avLst/>
              <a:gdLst/>
              <a:ahLst/>
              <a:cxnLst/>
              <a:rect l="l" t="t" r="r" b="b"/>
              <a:pathLst>
                <a:path w="1141" h="10275" extrusionOk="0">
                  <a:moveTo>
                    <a:pt x="321" y="1"/>
                  </a:moveTo>
                  <a:lnTo>
                    <a:pt x="1" y="81"/>
                  </a:lnTo>
                  <a:lnTo>
                    <a:pt x="161" y="700"/>
                  </a:lnTo>
                  <a:lnTo>
                    <a:pt x="321" y="1320"/>
                  </a:lnTo>
                  <a:lnTo>
                    <a:pt x="441" y="1960"/>
                  </a:lnTo>
                  <a:lnTo>
                    <a:pt x="541" y="2579"/>
                  </a:lnTo>
                  <a:lnTo>
                    <a:pt x="641" y="3219"/>
                  </a:lnTo>
                  <a:lnTo>
                    <a:pt x="721" y="3839"/>
                  </a:lnTo>
                  <a:lnTo>
                    <a:pt x="760" y="4478"/>
                  </a:lnTo>
                  <a:lnTo>
                    <a:pt x="800" y="5118"/>
                  </a:lnTo>
                  <a:lnTo>
                    <a:pt x="820" y="5757"/>
                  </a:lnTo>
                  <a:lnTo>
                    <a:pt x="820" y="6397"/>
                  </a:lnTo>
                  <a:lnTo>
                    <a:pt x="800" y="7037"/>
                  </a:lnTo>
                  <a:lnTo>
                    <a:pt x="780" y="7676"/>
                  </a:lnTo>
                  <a:lnTo>
                    <a:pt x="721" y="8316"/>
                  </a:lnTo>
                  <a:lnTo>
                    <a:pt x="661" y="8955"/>
                  </a:lnTo>
                  <a:lnTo>
                    <a:pt x="561" y="9595"/>
                  </a:lnTo>
                  <a:lnTo>
                    <a:pt x="461" y="10215"/>
                  </a:lnTo>
                  <a:lnTo>
                    <a:pt x="760" y="10275"/>
                  </a:lnTo>
                  <a:lnTo>
                    <a:pt x="880" y="9635"/>
                  </a:lnTo>
                  <a:lnTo>
                    <a:pt x="960" y="8995"/>
                  </a:lnTo>
                  <a:lnTo>
                    <a:pt x="1040" y="8356"/>
                  </a:lnTo>
                  <a:lnTo>
                    <a:pt x="1100" y="7696"/>
                  </a:lnTo>
                  <a:lnTo>
                    <a:pt x="1120" y="7057"/>
                  </a:lnTo>
                  <a:lnTo>
                    <a:pt x="1140" y="6417"/>
                  </a:lnTo>
                  <a:lnTo>
                    <a:pt x="1140" y="5757"/>
                  </a:lnTo>
                  <a:lnTo>
                    <a:pt x="1120" y="5118"/>
                  </a:lnTo>
                  <a:lnTo>
                    <a:pt x="1080" y="4458"/>
                  </a:lnTo>
                  <a:lnTo>
                    <a:pt x="1020" y="3819"/>
                  </a:lnTo>
                  <a:lnTo>
                    <a:pt x="960" y="3179"/>
                  </a:lnTo>
                  <a:lnTo>
                    <a:pt x="860" y="2539"/>
                  </a:lnTo>
                  <a:lnTo>
                    <a:pt x="760" y="1900"/>
                  </a:lnTo>
                  <a:lnTo>
                    <a:pt x="621" y="1260"/>
                  </a:lnTo>
                  <a:lnTo>
                    <a:pt x="481" y="6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54"/>
            <p:cNvSpPr/>
            <p:nvPr/>
          </p:nvSpPr>
          <p:spPr>
            <a:xfrm>
              <a:off x="2248690" y="4645560"/>
              <a:ext cx="8413" cy="80255"/>
            </a:xfrm>
            <a:custGeom>
              <a:avLst/>
              <a:gdLst/>
              <a:ahLst/>
              <a:cxnLst/>
              <a:rect l="l" t="t" r="r" b="b"/>
              <a:pathLst>
                <a:path w="660" h="6297" extrusionOk="0">
                  <a:moveTo>
                    <a:pt x="360" y="0"/>
                  </a:moveTo>
                  <a:lnTo>
                    <a:pt x="220" y="780"/>
                  </a:lnTo>
                  <a:lnTo>
                    <a:pt x="120" y="1559"/>
                  </a:lnTo>
                  <a:lnTo>
                    <a:pt x="40" y="2339"/>
                  </a:lnTo>
                  <a:lnTo>
                    <a:pt x="0" y="3138"/>
                  </a:lnTo>
                  <a:lnTo>
                    <a:pt x="0" y="3918"/>
                  </a:lnTo>
                  <a:lnTo>
                    <a:pt x="20" y="4717"/>
                  </a:lnTo>
                  <a:lnTo>
                    <a:pt x="80" y="5497"/>
                  </a:lnTo>
                  <a:lnTo>
                    <a:pt x="160" y="6296"/>
                  </a:lnTo>
                  <a:lnTo>
                    <a:pt x="480" y="6256"/>
                  </a:lnTo>
                  <a:lnTo>
                    <a:pt x="400" y="5477"/>
                  </a:lnTo>
                  <a:lnTo>
                    <a:pt x="340" y="4697"/>
                  </a:lnTo>
                  <a:lnTo>
                    <a:pt x="320" y="3918"/>
                  </a:lnTo>
                  <a:lnTo>
                    <a:pt x="320" y="3138"/>
                  </a:lnTo>
                  <a:lnTo>
                    <a:pt x="360" y="2359"/>
                  </a:lnTo>
                  <a:lnTo>
                    <a:pt x="420" y="1599"/>
                  </a:lnTo>
                  <a:lnTo>
                    <a:pt x="540" y="820"/>
                  </a:lnTo>
                  <a:lnTo>
                    <a:pt x="66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4"/>
            <p:cNvSpPr/>
            <p:nvPr/>
          </p:nvSpPr>
          <p:spPr>
            <a:xfrm>
              <a:off x="2839497" y="4526078"/>
              <a:ext cx="21671" cy="86373"/>
            </a:xfrm>
            <a:custGeom>
              <a:avLst/>
              <a:gdLst/>
              <a:ahLst/>
              <a:cxnLst/>
              <a:rect l="l" t="t" r="r" b="b"/>
              <a:pathLst>
                <a:path w="1700" h="6777" extrusionOk="0">
                  <a:moveTo>
                    <a:pt x="1399" y="1"/>
                  </a:moveTo>
                  <a:lnTo>
                    <a:pt x="1219" y="401"/>
                  </a:lnTo>
                  <a:lnTo>
                    <a:pt x="1060" y="800"/>
                  </a:lnTo>
                  <a:lnTo>
                    <a:pt x="900" y="1200"/>
                  </a:lnTo>
                  <a:lnTo>
                    <a:pt x="760" y="1620"/>
                  </a:lnTo>
                  <a:lnTo>
                    <a:pt x="620" y="2040"/>
                  </a:lnTo>
                  <a:lnTo>
                    <a:pt x="500" y="2459"/>
                  </a:lnTo>
                  <a:lnTo>
                    <a:pt x="400" y="2879"/>
                  </a:lnTo>
                  <a:lnTo>
                    <a:pt x="300" y="3299"/>
                  </a:lnTo>
                  <a:lnTo>
                    <a:pt x="220" y="3719"/>
                  </a:lnTo>
                  <a:lnTo>
                    <a:pt x="140" y="4158"/>
                  </a:lnTo>
                  <a:lnTo>
                    <a:pt x="80" y="4598"/>
                  </a:lnTo>
                  <a:lnTo>
                    <a:pt x="40" y="5018"/>
                  </a:lnTo>
                  <a:lnTo>
                    <a:pt x="20" y="5457"/>
                  </a:lnTo>
                  <a:lnTo>
                    <a:pt x="0" y="5897"/>
                  </a:lnTo>
                  <a:lnTo>
                    <a:pt x="0" y="6337"/>
                  </a:lnTo>
                  <a:lnTo>
                    <a:pt x="0" y="6777"/>
                  </a:lnTo>
                  <a:lnTo>
                    <a:pt x="320" y="6757"/>
                  </a:lnTo>
                  <a:lnTo>
                    <a:pt x="300" y="6337"/>
                  </a:lnTo>
                  <a:lnTo>
                    <a:pt x="320" y="5897"/>
                  </a:lnTo>
                  <a:lnTo>
                    <a:pt x="340" y="5477"/>
                  </a:lnTo>
                  <a:lnTo>
                    <a:pt x="360" y="5058"/>
                  </a:lnTo>
                  <a:lnTo>
                    <a:pt x="400" y="4618"/>
                  </a:lnTo>
                  <a:lnTo>
                    <a:pt x="460" y="4198"/>
                  </a:lnTo>
                  <a:lnTo>
                    <a:pt x="520" y="3779"/>
                  </a:lnTo>
                  <a:lnTo>
                    <a:pt x="600" y="3359"/>
                  </a:lnTo>
                  <a:lnTo>
                    <a:pt x="700" y="2939"/>
                  </a:lnTo>
                  <a:lnTo>
                    <a:pt x="800" y="2539"/>
                  </a:lnTo>
                  <a:lnTo>
                    <a:pt x="920" y="2120"/>
                  </a:lnTo>
                  <a:lnTo>
                    <a:pt x="1060" y="1720"/>
                  </a:lnTo>
                  <a:lnTo>
                    <a:pt x="1199" y="1320"/>
                  </a:lnTo>
                  <a:lnTo>
                    <a:pt x="1339" y="920"/>
                  </a:lnTo>
                  <a:lnTo>
                    <a:pt x="1519" y="521"/>
                  </a:lnTo>
                  <a:lnTo>
                    <a:pt x="1699" y="141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4"/>
            <p:cNvSpPr/>
            <p:nvPr/>
          </p:nvSpPr>
          <p:spPr>
            <a:xfrm>
              <a:off x="2314155" y="4347255"/>
              <a:ext cx="92254" cy="43575"/>
            </a:xfrm>
            <a:custGeom>
              <a:avLst/>
              <a:gdLst/>
              <a:ahLst/>
              <a:cxnLst/>
              <a:rect l="l" t="t" r="r" b="b"/>
              <a:pathLst>
                <a:path w="7237" h="3419" extrusionOk="0">
                  <a:moveTo>
                    <a:pt x="7236" y="1"/>
                  </a:moveTo>
                  <a:lnTo>
                    <a:pt x="6457" y="21"/>
                  </a:lnTo>
                  <a:lnTo>
                    <a:pt x="5697" y="61"/>
                  </a:lnTo>
                  <a:lnTo>
                    <a:pt x="4918" y="140"/>
                  </a:lnTo>
                  <a:lnTo>
                    <a:pt x="4158" y="240"/>
                  </a:lnTo>
                  <a:lnTo>
                    <a:pt x="3419" y="400"/>
                  </a:lnTo>
                  <a:lnTo>
                    <a:pt x="2659" y="580"/>
                  </a:lnTo>
                  <a:lnTo>
                    <a:pt x="1920" y="780"/>
                  </a:lnTo>
                  <a:lnTo>
                    <a:pt x="1180" y="1040"/>
                  </a:lnTo>
                  <a:lnTo>
                    <a:pt x="900" y="1160"/>
                  </a:lnTo>
                  <a:lnTo>
                    <a:pt x="640" y="1280"/>
                  </a:lnTo>
                  <a:lnTo>
                    <a:pt x="441" y="1440"/>
                  </a:lnTo>
                  <a:lnTo>
                    <a:pt x="261" y="1600"/>
                  </a:lnTo>
                  <a:lnTo>
                    <a:pt x="121" y="1759"/>
                  </a:lnTo>
                  <a:lnTo>
                    <a:pt x="41" y="1939"/>
                  </a:lnTo>
                  <a:lnTo>
                    <a:pt x="1" y="2139"/>
                  </a:lnTo>
                  <a:lnTo>
                    <a:pt x="1" y="2319"/>
                  </a:lnTo>
                  <a:lnTo>
                    <a:pt x="21" y="2459"/>
                  </a:lnTo>
                  <a:lnTo>
                    <a:pt x="61" y="2599"/>
                  </a:lnTo>
                  <a:lnTo>
                    <a:pt x="121" y="2699"/>
                  </a:lnTo>
                  <a:lnTo>
                    <a:pt x="201" y="2799"/>
                  </a:lnTo>
                  <a:lnTo>
                    <a:pt x="301" y="2899"/>
                  </a:lnTo>
                  <a:lnTo>
                    <a:pt x="401" y="2979"/>
                  </a:lnTo>
                  <a:lnTo>
                    <a:pt x="620" y="3099"/>
                  </a:lnTo>
                  <a:lnTo>
                    <a:pt x="860" y="3199"/>
                  </a:lnTo>
                  <a:lnTo>
                    <a:pt x="1100" y="3259"/>
                  </a:lnTo>
                  <a:lnTo>
                    <a:pt x="1320" y="3299"/>
                  </a:lnTo>
                  <a:lnTo>
                    <a:pt x="1500" y="3319"/>
                  </a:lnTo>
                  <a:lnTo>
                    <a:pt x="2359" y="3398"/>
                  </a:lnTo>
                  <a:lnTo>
                    <a:pt x="3219" y="3418"/>
                  </a:lnTo>
                  <a:lnTo>
                    <a:pt x="3619" y="3398"/>
                  </a:lnTo>
                  <a:lnTo>
                    <a:pt x="3619" y="3079"/>
                  </a:lnTo>
                  <a:lnTo>
                    <a:pt x="3099" y="3099"/>
                  </a:lnTo>
                  <a:lnTo>
                    <a:pt x="2559" y="3079"/>
                  </a:lnTo>
                  <a:lnTo>
                    <a:pt x="2040" y="3059"/>
                  </a:lnTo>
                  <a:lnTo>
                    <a:pt x="1520" y="3019"/>
                  </a:lnTo>
                  <a:lnTo>
                    <a:pt x="1240" y="2959"/>
                  </a:lnTo>
                  <a:lnTo>
                    <a:pt x="1040" y="2919"/>
                  </a:lnTo>
                  <a:lnTo>
                    <a:pt x="840" y="2859"/>
                  </a:lnTo>
                  <a:lnTo>
                    <a:pt x="640" y="2759"/>
                  </a:lnTo>
                  <a:lnTo>
                    <a:pt x="560" y="2699"/>
                  </a:lnTo>
                  <a:lnTo>
                    <a:pt x="481" y="2639"/>
                  </a:lnTo>
                  <a:lnTo>
                    <a:pt x="421" y="2559"/>
                  </a:lnTo>
                  <a:lnTo>
                    <a:pt x="361" y="2479"/>
                  </a:lnTo>
                  <a:lnTo>
                    <a:pt x="321" y="2399"/>
                  </a:lnTo>
                  <a:lnTo>
                    <a:pt x="301" y="2299"/>
                  </a:lnTo>
                  <a:lnTo>
                    <a:pt x="301" y="2199"/>
                  </a:lnTo>
                  <a:lnTo>
                    <a:pt x="321" y="2099"/>
                  </a:lnTo>
                  <a:lnTo>
                    <a:pt x="361" y="2019"/>
                  </a:lnTo>
                  <a:lnTo>
                    <a:pt x="401" y="1939"/>
                  </a:lnTo>
                  <a:lnTo>
                    <a:pt x="521" y="1799"/>
                  </a:lnTo>
                  <a:lnTo>
                    <a:pt x="660" y="1660"/>
                  </a:lnTo>
                  <a:lnTo>
                    <a:pt x="820" y="1560"/>
                  </a:lnTo>
                  <a:lnTo>
                    <a:pt x="1000" y="1460"/>
                  </a:lnTo>
                  <a:lnTo>
                    <a:pt x="1300" y="1340"/>
                  </a:lnTo>
                  <a:lnTo>
                    <a:pt x="2020" y="1100"/>
                  </a:lnTo>
                  <a:lnTo>
                    <a:pt x="2739" y="880"/>
                  </a:lnTo>
                  <a:lnTo>
                    <a:pt x="3479" y="700"/>
                  </a:lnTo>
                  <a:lnTo>
                    <a:pt x="4218" y="560"/>
                  </a:lnTo>
                  <a:lnTo>
                    <a:pt x="4958" y="440"/>
                  </a:lnTo>
                  <a:lnTo>
                    <a:pt x="5717" y="360"/>
                  </a:lnTo>
                  <a:lnTo>
                    <a:pt x="6477" y="320"/>
                  </a:lnTo>
                  <a:lnTo>
                    <a:pt x="7236" y="32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54"/>
            <p:cNvSpPr/>
            <p:nvPr/>
          </p:nvSpPr>
          <p:spPr>
            <a:xfrm>
              <a:off x="2579624" y="4357196"/>
              <a:ext cx="53527" cy="47386"/>
            </a:xfrm>
            <a:custGeom>
              <a:avLst/>
              <a:gdLst/>
              <a:ahLst/>
              <a:cxnLst/>
              <a:rect l="l" t="t" r="r" b="b"/>
              <a:pathLst>
                <a:path w="4199" h="3718" extrusionOk="0">
                  <a:moveTo>
                    <a:pt x="2120" y="0"/>
                  </a:moveTo>
                  <a:lnTo>
                    <a:pt x="2100" y="320"/>
                  </a:lnTo>
                  <a:lnTo>
                    <a:pt x="2279" y="340"/>
                  </a:lnTo>
                  <a:lnTo>
                    <a:pt x="2479" y="380"/>
                  </a:lnTo>
                  <a:lnTo>
                    <a:pt x="2659" y="420"/>
                  </a:lnTo>
                  <a:lnTo>
                    <a:pt x="2839" y="480"/>
                  </a:lnTo>
                  <a:lnTo>
                    <a:pt x="2999" y="560"/>
                  </a:lnTo>
                  <a:lnTo>
                    <a:pt x="3179" y="640"/>
                  </a:lnTo>
                  <a:lnTo>
                    <a:pt x="3339" y="740"/>
                  </a:lnTo>
                  <a:lnTo>
                    <a:pt x="3499" y="840"/>
                  </a:lnTo>
                  <a:lnTo>
                    <a:pt x="3659" y="999"/>
                  </a:lnTo>
                  <a:lnTo>
                    <a:pt x="3739" y="1079"/>
                  </a:lnTo>
                  <a:lnTo>
                    <a:pt x="3799" y="1159"/>
                  </a:lnTo>
                  <a:lnTo>
                    <a:pt x="3839" y="1239"/>
                  </a:lnTo>
                  <a:lnTo>
                    <a:pt x="3878" y="1339"/>
                  </a:lnTo>
                  <a:lnTo>
                    <a:pt x="3878" y="1439"/>
                  </a:lnTo>
                  <a:lnTo>
                    <a:pt x="3858" y="1519"/>
                  </a:lnTo>
                  <a:lnTo>
                    <a:pt x="3819" y="1599"/>
                  </a:lnTo>
                  <a:lnTo>
                    <a:pt x="3779" y="1659"/>
                  </a:lnTo>
                  <a:lnTo>
                    <a:pt x="3639" y="1779"/>
                  </a:lnTo>
                  <a:lnTo>
                    <a:pt x="3259" y="2099"/>
                  </a:lnTo>
                  <a:lnTo>
                    <a:pt x="2839" y="2399"/>
                  </a:lnTo>
                  <a:lnTo>
                    <a:pt x="2399" y="2658"/>
                  </a:lnTo>
                  <a:lnTo>
                    <a:pt x="1940" y="2878"/>
                  </a:lnTo>
                  <a:lnTo>
                    <a:pt x="1480" y="3058"/>
                  </a:lnTo>
                  <a:lnTo>
                    <a:pt x="1000" y="3218"/>
                  </a:lnTo>
                  <a:lnTo>
                    <a:pt x="501" y="3338"/>
                  </a:lnTo>
                  <a:lnTo>
                    <a:pt x="1" y="3418"/>
                  </a:lnTo>
                  <a:lnTo>
                    <a:pt x="21" y="3718"/>
                  </a:lnTo>
                  <a:lnTo>
                    <a:pt x="561" y="3638"/>
                  </a:lnTo>
                  <a:lnTo>
                    <a:pt x="1080" y="3518"/>
                  </a:lnTo>
                  <a:lnTo>
                    <a:pt x="1580" y="3358"/>
                  </a:lnTo>
                  <a:lnTo>
                    <a:pt x="2080" y="3158"/>
                  </a:lnTo>
                  <a:lnTo>
                    <a:pt x="2559" y="2938"/>
                  </a:lnTo>
                  <a:lnTo>
                    <a:pt x="3019" y="2658"/>
                  </a:lnTo>
                  <a:lnTo>
                    <a:pt x="3439" y="2359"/>
                  </a:lnTo>
                  <a:lnTo>
                    <a:pt x="3858" y="2019"/>
                  </a:lnTo>
                  <a:lnTo>
                    <a:pt x="4018" y="1839"/>
                  </a:lnTo>
                  <a:lnTo>
                    <a:pt x="4098" y="1739"/>
                  </a:lnTo>
                  <a:lnTo>
                    <a:pt x="4158" y="1639"/>
                  </a:lnTo>
                  <a:lnTo>
                    <a:pt x="4198" y="1479"/>
                  </a:lnTo>
                  <a:lnTo>
                    <a:pt x="4198" y="1339"/>
                  </a:lnTo>
                  <a:lnTo>
                    <a:pt x="4158" y="1199"/>
                  </a:lnTo>
                  <a:lnTo>
                    <a:pt x="4098" y="1059"/>
                  </a:lnTo>
                  <a:lnTo>
                    <a:pt x="4018" y="920"/>
                  </a:lnTo>
                  <a:lnTo>
                    <a:pt x="3918" y="800"/>
                  </a:lnTo>
                  <a:lnTo>
                    <a:pt x="3799" y="700"/>
                  </a:lnTo>
                  <a:lnTo>
                    <a:pt x="3679" y="600"/>
                  </a:lnTo>
                  <a:lnTo>
                    <a:pt x="3519" y="480"/>
                  </a:lnTo>
                  <a:lnTo>
                    <a:pt x="3339" y="360"/>
                  </a:lnTo>
                  <a:lnTo>
                    <a:pt x="3139" y="260"/>
                  </a:lnTo>
                  <a:lnTo>
                    <a:pt x="2939" y="180"/>
                  </a:lnTo>
                  <a:lnTo>
                    <a:pt x="2739" y="120"/>
                  </a:lnTo>
                  <a:lnTo>
                    <a:pt x="2539" y="60"/>
                  </a:lnTo>
                  <a:lnTo>
                    <a:pt x="2339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54"/>
            <p:cNvSpPr/>
            <p:nvPr/>
          </p:nvSpPr>
          <p:spPr>
            <a:xfrm>
              <a:off x="2132762" y="4505189"/>
              <a:ext cx="132510" cy="207629"/>
            </a:xfrm>
            <a:custGeom>
              <a:avLst/>
              <a:gdLst/>
              <a:ahLst/>
              <a:cxnLst/>
              <a:rect l="l" t="t" r="r" b="b"/>
              <a:pathLst>
                <a:path w="10395" h="16291" extrusionOk="0">
                  <a:moveTo>
                    <a:pt x="4718" y="1"/>
                  </a:moveTo>
                  <a:lnTo>
                    <a:pt x="4498" y="21"/>
                  </a:lnTo>
                  <a:lnTo>
                    <a:pt x="4278" y="41"/>
                  </a:lnTo>
                  <a:lnTo>
                    <a:pt x="4038" y="101"/>
                  </a:lnTo>
                  <a:lnTo>
                    <a:pt x="3818" y="161"/>
                  </a:lnTo>
                  <a:lnTo>
                    <a:pt x="3578" y="221"/>
                  </a:lnTo>
                  <a:lnTo>
                    <a:pt x="3359" y="301"/>
                  </a:lnTo>
                  <a:lnTo>
                    <a:pt x="3139" y="401"/>
                  </a:lnTo>
                  <a:lnTo>
                    <a:pt x="2919" y="501"/>
                  </a:lnTo>
                  <a:lnTo>
                    <a:pt x="2719" y="621"/>
                  </a:lnTo>
                  <a:lnTo>
                    <a:pt x="2519" y="740"/>
                  </a:lnTo>
                  <a:lnTo>
                    <a:pt x="2319" y="880"/>
                  </a:lnTo>
                  <a:lnTo>
                    <a:pt x="2139" y="1020"/>
                  </a:lnTo>
                  <a:lnTo>
                    <a:pt x="1959" y="1180"/>
                  </a:lnTo>
                  <a:lnTo>
                    <a:pt x="1780" y="1360"/>
                  </a:lnTo>
                  <a:lnTo>
                    <a:pt x="1640" y="1520"/>
                  </a:lnTo>
                  <a:lnTo>
                    <a:pt x="1480" y="1720"/>
                  </a:lnTo>
                  <a:lnTo>
                    <a:pt x="1340" y="1900"/>
                  </a:lnTo>
                  <a:lnTo>
                    <a:pt x="1220" y="2120"/>
                  </a:lnTo>
                  <a:lnTo>
                    <a:pt x="1100" y="2379"/>
                  </a:lnTo>
                  <a:lnTo>
                    <a:pt x="980" y="2639"/>
                  </a:lnTo>
                  <a:lnTo>
                    <a:pt x="880" y="2919"/>
                  </a:lnTo>
                  <a:lnTo>
                    <a:pt x="780" y="3199"/>
                  </a:lnTo>
                  <a:lnTo>
                    <a:pt x="640" y="3779"/>
                  </a:lnTo>
                  <a:lnTo>
                    <a:pt x="540" y="4358"/>
                  </a:lnTo>
                  <a:lnTo>
                    <a:pt x="400" y="5098"/>
                  </a:lnTo>
                  <a:lnTo>
                    <a:pt x="261" y="5837"/>
                  </a:lnTo>
                  <a:lnTo>
                    <a:pt x="161" y="6577"/>
                  </a:lnTo>
                  <a:lnTo>
                    <a:pt x="61" y="7316"/>
                  </a:lnTo>
                  <a:lnTo>
                    <a:pt x="21" y="8076"/>
                  </a:lnTo>
                  <a:lnTo>
                    <a:pt x="1" y="8815"/>
                  </a:lnTo>
                  <a:lnTo>
                    <a:pt x="1" y="9195"/>
                  </a:lnTo>
                  <a:lnTo>
                    <a:pt x="21" y="9575"/>
                  </a:lnTo>
                  <a:lnTo>
                    <a:pt x="61" y="9935"/>
                  </a:lnTo>
                  <a:lnTo>
                    <a:pt x="121" y="10315"/>
                  </a:lnTo>
                  <a:lnTo>
                    <a:pt x="181" y="10674"/>
                  </a:lnTo>
                  <a:lnTo>
                    <a:pt x="261" y="11054"/>
                  </a:lnTo>
                  <a:lnTo>
                    <a:pt x="360" y="11414"/>
                  </a:lnTo>
                  <a:lnTo>
                    <a:pt x="480" y="11774"/>
                  </a:lnTo>
                  <a:lnTo>
                    <a:pt x="620" y="12133"/>
                  </a:lnTo>
                  <a:lnTo>
                    <a:pt x="780" y="12473"/>
                  </a:lnTo>
                  <a:lnTo>
                    <a:pt x="940" y="12813"/>
                  </a:lnTo>
                  <a:lnTo>
                    <a:pt x="1140" y="13133"/>
                  </a:lnTo>
                  <a:lnTo>
                    <a:pt x="1340" y="13453"/>
                  </a:lnTo>
                  <a:lnTo>
                    <a:pt x="1560" y="13752"/>
                  </a:lnTo>
                  <a:lnTo>
                    <a:pt x="1800" y="14032"/>
                  </a:lnTo>
                  <a:lnTo>
                    <a:pt x="2059" y="14292"/>
                  </a:lnTo>
                  <a:lnTo>
                    <a:pt x="2339" y="14552"/>
                  </a:lnTo>
                  <a:lnTo>
                    <a:pt x="2619" y="14772"/>
                  </a:lnTo>
                  <a:lnTo>
                    <a:pt x="2939" y="14972"/>
                  </a:lnTo>
                  <a:lnTo>
                    <a:pt x="3259" y="15151"/>
                  </a:lnTo>
                  <a:lnTo>
                    <a:pt x="3558" y="15291"/>
                  </a:lnTo>
                  <a:lnTo>
                    <a:pt x="3838" y="15411"/>
                  </a:lnTo>
                  <a:lnTo>
                    <a:pt x="4138" y="15511"/>
                  </a:lnTo>
                  <a:lnTo>
                    <a:pt x="4438" y="15591"/>
                  </a:lnTo>
                  <a:lnTo>
                    <a:pt x="5058" y="15751"/>
                  </a:lnTo>
                  <a:lnTo>
                    <a:pt x="5677" y="15871"/>
                  </a:lnTo>
                  <a:lnTo>
                    <a:pt x="6896" y="16151"/>
                  </a:lnTo>
                  <a:lnTo>
                    <a:pt x="7216" y="16211"/>
                  </a:lnTo>
                  <a:lnTo>
                    <a:pt x="7516" y="16251"/>
                  </a:lnTo>
                  <a:lnTo>
                    <a:pt x="7816" y="16291"/>
                  </a:lnTo>
                  <a:lnTo>
                    <a:pt x="8096" y="16291"/>
                  </a:lnTo>
                  <a:lnTo>
                    <a:pt x="8375" y="16271"/>
                  </a:lnTo>
                  <a:lnTo>
                    <a:pt x="8655" y="16231"/>
                  </a:lnTo>
                  <a:lnTo>
                    <a:pt x="8895" y="16151"/>
                  </a:lnTo>
                  <a:lnTo>
                    <a:pt x="9135" y="16011"/>
                  </a:lnTo>
                  <a:lnTo>
                    <a:pt x="9255" y="15931"/>
                  </a:lnTo>
                  <a:lnTo>
                    <a:pt x="9355" y="15851"/>
                  </a:lnTo>
                  <a:lnTo>
                    <a:pt x="9475" y="15751"/>
                  </a:lnTo>
                  <a:lnTo>
                    <a:pt x="9555" y="15631"/>
                  </a:lnTo>
                  <a:lnTo>
                    <a:pt x="9655" y="15511"/>
                  </a:lnTo>
                  <a:lnTo>
                    <a:pt x="9735" y="15371"/>
                  </a:lnTo>
                  <a:lnTo>
                    <a:pt x="9815" y="15211"/>
                  </a:lnTo>
                  <a:lnTo>
                    <a:pt x="9895" y="15032"/>
                  </a:lnTo>
                  <a:lnTo>
                    <a:pt x="10034" y="14652"/>
                  </a:lnTo>
                  <a:lnTo>
                    <a:pt x="10134" y="14232"/>
                  </a:lnTo>
                  <a:lnTo>
                    <a:pt x="10234" y="13792"/>
                  </a:lnTo>
                  <a:lnTo>
                    <a:pt x="10294" y="13353"/>
                  </a:lnTo>
                  <a:lnTo>
                    <a:pt x="10334" y="12873"/>
                  </a:lnTo>
                  <a:lnTo>
                    <a:pt x="10374" y="12413"/>
                  </a:lnTo>
                  <a:lnTo>
                    <a:pt x="10394" y="11933"/>
                  </a:lnTo>
                  <a:lnTo>
                    <a:pt x="10394" y="11454"/>
                  </a:lnTo>
                  <a:lnTo>
                    <a:pt x="10374" y="10474"/>
                  </a:lnTo>
                  <a:lnTo>
                    <a:pt x="10334" y="9515"/>
                  </a:lnTo>
                  <a:lnTo>
                    <a:pt x="10274" y="8616"/>
                  </a:lnTo>
                  <a:lnTo>
                    <a:pt x="10254" y="7756"/>
                  </a:lnTo>
                  <a:lnTo>
                    <a:pt x="10214" y="6857"/>
                  </a:lnTo>
                  <a:lnTo>
                    <a:pt x="10174" y="6397"/>
                  </a:lnTo>
                  <a:lnTo>
                    <a:pt x="10134" y="5937"/>
                  </a:lnTo>
                  <a:lnTo>
                    <a:pt x="10074" y="5497"/>
                  </a:lnTo>
                  <a:lnTo>
                    <a:pt x="9974" y="5058"/>
                  </a:lnTo>
                  <a:lnTo>
                    <a:pt x="9875" y="4618"/>
                  </a:lnTo>
                  <a:lnTo>
                    <a:pt x="9735" y="4178"/>
                  </a:lnTo>
                  <a:lnTo>
                    <a:pt x="9575" y="3799"/>
                  </a:lnTo>
                  <a:lnTo>
                    <a:pt x="9395" y="3399"/>
                  </a:lnTo>
                  <a:lnTo>
                    <a:pt x="9175" y="2999"/>
                  </a:lnTo>
                  <a:lnTo>
                    <a:pt x="8915" y="2619"/>
                  </a:lnTo>
                  <a:lnTo>
                    <a:pt x="8635" y="2240"/>
                  </a:lnTo>
                  <a:lnTo>
                    <a:pt x="8316" y="1860"/>
                  </a:lnTo>
                  <a:lnTo>
                    <a:pt x="7976" y="1520"/>
                  </a:lnTo>
                  <a:lnTo>
                    <a:pt x="7616" y="1180"/>
                  </a:lnTo>
                  <a:lnTo>
                    <a:pt x="7256" y="900"/>
                  </a:lnTo>
                  <a:lnTo>
                    <a:pt x="6856" y="641"/>
                  </a:lnTo>
                  <a:lnTo>
                    <a:pt x="6437" y="401"/>
                  </a:lnTo>
                  <a:lnTo>
                    <a:pt x="6017" y="221"/>
                  </a:lnTo>
                  <a:lnTo>
                    <a:pt x="5817" y="161"/>
                  </a:lnTo>
                  <a:lnTo>
                    <a:pt x="5597" y="101"/>
                  </a:lnTo>
                  <a:lnTo>
                    <a:pt x="5377" y="61"/>
                  </a:lnTo>
                  <a:lnTo>
                    <a:pt x="5157" y="2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4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54"/>
            <p:cNvSpPr/>
            <p:nvPr/>
          </p:nvSpPr>
          <p:spPr>
            <a:xfrm>
              <a:off x="2180408" y="4593332"/>
              <a:ext cx="37720" cy="12745"/>
            </a:xfrm>
            <a:custGeom>
              <a:avLst/>
              <a:gdLst/>
              <a:ahLst/>
              <a:cxnLst/>
              <a:rect l="l" t="t" r="r" b="b"/>
              <a:pathLst>
                <a:path w="2959" h="1000" extrusionOk="0">
                  <a:moveTo>
                    <a:pt x="2959" y="1"/>
                  </a:moveTo>
                  <a:lnTo>
                    <a:pt x="2559" y="21"/>
                  </a:lnTo>
                  <a:lnTo>
                    <a:pt x="2179" y="41"/>
                  </a:lnTo>
                  <a:lnTo>
                    <a:pt x="1799" y="101"/>
                  </a:lnTo>
                  <a:lnTo>
                    <a:pt x="1419" y="180"/>
                  </a:lnTo>
                  <a:lnTo>
                    <a:pt x="1060" y="280"/>
                  </a:lnTo>
                  <a:lnTo>
                    <a:pt x="700" y="400"/>
                  </a:lnTo>
                  <a:lnTo>
                    <a:pt x="340" y="540"/>
                  </a:lnTo>
                  <a:lnTo>
                    <a:pt x="0" y="720"/>
                  </a:lnTo>
                  <a:lnTo>
                    <a:pt x="140" y="1000"/>
                  </a:lnTo>
                  <a:lnTo>
                    <a:pt x="480" y="840"/>
                  </a:lnTo>
                  <a:lnTo>
                    <a:pt x="800" y="700"/>
                  </a:lnTo>
                  <a:lnTo>
                    <a:pt x="1160" y="580"/>
                  </a:lnTo>
                  <a:lnTo>
                    <a:pt x="1499" y="500"/>
                  </a:lnTo>
                  <a:lnTo>
                    <a:pt x="1859" y="420"/>
                  </a:lnTo>
                  <a:lnTo>
                    <a:pt x="2219" y="360"/>
                  </a:lnTo>
                  <a:lnTo>
                    <a:pt x="2579" y="340"/>
                  </a:lnTo>
                  <a:lnTo>
                    <a:pt x="2959" y="32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54"/>
            <p:cNvSpPr/>
            <p:nvPr/>
          </p:nvSpPr>
          <p:spPr>
            <a:xfrm>
              <a:off x="2171485" y="4662116"/>
              <a:ext cx="50722" cy="27262"/>
            </a:xfrm>
            <a:custGeom>
              <a:avLst/>
              <a:gdLst/>
              <a:ahLst/>
              <a:cxnLst/>
              <a:rect l="l" t="t" r="r" b="b"/>
              <a:pathLst>
                <a:path w="3979" h="2139" extrusionOk="0">
                  <a:moveTo>
                    <a:pt x="161" y="0"/>
                  </a:moveTo>
                  <a:lnTo>
                    <a:pt x="101" y="20"/>
                  </a:lnTo>
                  <a:lnTo>
                    <a:pt x="41" y="40"/>
                  </a:lnTo>
                  <a:lnTo>
                    <a:pt x="21" y="100"/>
                  </a:lnTo>
                  <a:lnTo>
                    <a:pt x="1" y="160"/>
                  </a:lnTo>
                  <a:lnTo>
                    <a:pt x="1" y="220"/>
                  </a:lnTo>
                  <a:lnTo>
                    <a:pt x="121" y="480"/>
                  </a:lnTo>
                  <a:lnTo>
                    <a:pt x="261" y="720"/>
                  </a:lnTo>
                  <a:lnTo>
                    <a:pt x="421" y="960"/>
                  </a:lnTo>
                  <a:lnTo>
                    <a:pt x="620" y="1180"/>
                  </a:lnTo>
                  <a:lnTo>
                    <a:pt x="820" y="1379"/>
                  </a:lnTo>
                  <a:lnTo>
                    <a:pt x="1060" y="1559"/>
                  </a:lnTo>
                  <a:lnTo>
                    <a:pt x="1320" y="1719"/>
                  </a:lnTo>
                  <a:lnTo>
                    <a:pt x="1580" y="1859"/>
                  </a:lnTo>
                  <a:lnTo>
                    <a:pt x="1900" y="1979"/>
                  </a:lnTo>
                  <a:lnTo>
                    <a:pt x="2219" y="2079"/>
                  </a:lnTo>
                  <a:lnTo>
                    <a:pt x="2559" y="2139"/>
                  </a:lnTo>
                  <a:lnTo>
                    <a:pt x="3139" y="2139"/>
                  </a:lnTo>
                  <a:lnTo>
                    <a:pt x="3379" y="2099"/>
                  </a:lnTo>
                  <a:lnTo>
                    <a:pt x="3639" y="2039"/>
                  </a:lnTo>
                  <a:lnTo>
                    <a:pt x="3858" y="1959"/>
                  </a:lnTo>
                  <a:lnTo>
                    <a:pt x="3918" y="1939"/>
                  </a:lnTo>
                  <a:lnTo>
                    <a:pt x="3958" y="1879"/>
                  </a:lnTo>
                  <a:lnTo>
                    <a:pt x="3978" y="1819"/>
                  </a:lnTo>
                  <a:lnTo>
                    <a:pt x="3958" y="1759"/>
                  </a:lnTo>
                  <a:lnTo>
                    <a:pt x="3918" y="1699"/>
                  </a:lnTo>
                  <a:lnTo>
                    <a:pt x="3878" y="1679"/>
                  </a:lnTo>
                  <a:lnTo>
                    <a:pt x="3818" y="1659"/>
                  </a:lnTo>
                  <a:lnTo>
                    <a:pt x="3758" y="1679"/>
                  </a:lnTo>
                  <a:lnTo>
                    <a:pt x="3519" y="1739"/>
                  </a:lnTo>
                  <a:lnTo>
                    <a:pt x="3259" y="1799"/>
                  </a:lnTo>
                  <a:lnTo>
                    <a:pt x="3019" y="1819"/>
                  </a:lnTo>
                  <a:lnTo>
                    <a:pt x="2759" y="1819"/>
                  </a:lnTo>
                  <a:lnTo>
                    <a:pt x="2499" y="1799"/>
                  </a:lnTo>
                  <a:lnTo>
                    <a:pt x="2239" y="1759"/>
                  </a:lnTo>
                  <a:lnTo>
                    <a:pt x="1980" y="1679"/>
                  </a:lnTo>
                  <a:lnTo>
                    <a:pt x="1720" y="1579"/>
                  </a:lnTo>
                  <a:lnTo>
                    <a:pt x="1480" y="1459"/>
                  </a:lnTo>
                  <a:lnTo>
                    <a:pt x="1240" y="1299"/>
                  </a:lnTo>
                  <a:lnTo>
                    <a:pt x="1040" y="1140"/>
                  </a:lnTo>
                  <a:lnTo>
                    <a:pt x="840" y="960"/>
                  </a:lnTo>
                  <a:lnTo>
                    <a:pt x="680" y="760"/>
                  </a:lnTo>
                  <a:lnTo>
                    <a:pt x="520" y="560"/>
                  </a:lnTo>
                  <a:lnTo>
                    <a:pt x="401" y="340"/>
                  </a:lnTo>
                  <a:lnTo>
                    <a:pt x="301" y="100"/>
                  </a:lnTo>
                  <a:lnTo>
                    <a:pt x="281" y="60"/>
                  </a:lnTo>
                  <a:lnTo>
                    <a:pt x="221" y="2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6" name="Google Shape;3186;p54"/>
          <p:cNvSpPr txBox="1"/>
          <p:nvPr/>
        </p:nvSpPr>
        <p:spPr>
          <a:xfrm>
            <a:off x="412424" y="2635303"/>
            <a:ext cx="223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Fase 3</a:t>
            </a:r>
            <a:endParaRPr sz="25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87" name="Google Shape;3187;p54"/>
          <p:cNvSpPr txBox="1"/>
          <p:nvPr/>
        </p:nvSpPr>
        <p:spPr>
          <a:xfrm>
            <a:off x="151200" y="2994897"/>
            <a:ext cx="249545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Hoàn thiện các chức năng kết nối với database</a:t>
            </a:r>
            <a:endParaRPr sz="15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88" name="Google Shape;3188;p54"/>
          <p:cNvSpPr txBox="1"/>
          <p:nvPr/>
        </p:nvSpPr>
        <p:spPr>
          <a:xfrm>
            <a:off x="716028" y="4240004"/>
            <a:ext cx="22218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Fase 1</a:t>
            </a:r>
            <a:endParaRPr sz="2400" dirty="0">
              <a:solidFill>
                <a:schemeClr val="lt1"/>
              </a:solidFill>
              <a:latin typeface="Rowdies"/>
              <a:ea typeface="Rowdies"/>
              <a:cs typeface="Rowdies"/>
              <a:sym typeface="Rowdies"/>
            </a:endParaRPr>
          </a:p>
        </p:txBody>
      </p:sp>
      <p:sp>
        <p:nvSpPr>
          <p:cNvPr id="3189" name="Google Shape;3189;p54"/>
          <p:cNvSpPr txBox="1"/>
          <p:nvPr/>
        </p:nvSpPr>
        <p:spPr>
          <a:xfrm>
            <a:off x="715270" y="4594443"/>
            <a:ext cx="2221835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Chọn</a:t>
            </a: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đề</a:t>
            </a: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tài</a:t>
            </a: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lang="en-US" sz="15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thiết</a:t>
            </a: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500" dirty="0" err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kế</a:t>
            </a: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Database</a:t>
            </a:r>
            <a:endParaRPr sz="15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90" name="Google Shape;3190;p54"/>
          <p:cNvSpPr txBox="1"/>
          <p:nvPr/>
        </p:nvSpPr>
        <p:spPr>
          <a:xfrm>
            <a:off x="6525492" y="3081316"/>
            <a:ext cx="223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Fase 2</a:t>
            </a:r>
            <a:endParaRPr sz="25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91" name="Google Shape;3191;p54"/>
          <p:cNvSpPr txBox="1"/>
          <p:nvPr/>
        </p:nvSpPr>
        <p:spPr>
          <a:xfrm>
            <a:off x="6525492" y="3405413"/>
            <a:ext cx="223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hiết kế GUI,DTO,DAO,BUS</a:t>
            </a:r>
            <a:endParaRPr sz="15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192" name="Google Shape;3192;p54"/>
          <p:cNvSpPr/>
          <p:nvPr/>
        </p:nvSpPr>
        <p:spPr>
          <a:xfrm>
            <a:off x="703594" y="3806296"/>
            <a:ext cx="655200" cy="655200"/>
          </a:xfrm>
          <a:prstGeom prst="ellipse">
            <a:avLst/>
          </a:prstGeom>
          <a:solidFill>
            <a:schemeClr val="accent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3" name="Google Shape;3193;p54"/>
          <p:cNvGrpSpPr/>
          <p:nvPr/>
        </p:nvGrpSpPr>
        <p:grpSpPr>
          <a:xfrm>
            <a:off x="800665" y="3919148"/>
            <a:ext cx="415075" cy="415725"/>
            <a:chOff x="3248275" y="2597400"/>
            <a:chExt cx="415075" cy="415725"/>
          </a:xfrm>
        </p:grpSpPr>
        <p:sp>
          <p:nvSpPr>
            <p:cNvPr id="3194" name="Google Shape;3194;p54"/>
            <p:cNvSpPr/>
            <p:nvPr/>
          </p:nvSpPr>
          <p:spPr>
            <a:xfrm>
              <a:off x="3278550" y="2728600"/>
              <a:ext cx="354525" cy="253600"/>
            </a:xfrm>
            <a:custGeom>
              <a:avLst/>
              <a:gdLst/>
              <a:ahLst/>
              <a:cxnLst/>
              <a:rect l="l" t="t" r="r" b="b"/>
              <a:pathLst>
                <a:path w="14181" h="10144" extrusionOk="0">
                  <a:moveTo>
                    <a:pt x="4189" y="1"/>
                  </a:moveTo>
                  <a:lnTo>
                    <a:pt x="3861" y="51"/>
                  </a:lnTo>
                  <a:lnTo>
                    <a:pt x="3533" y="127"/>
                  </a:lnTo>
                  <a:lnTo>
                    <a:pt x="3205" y="228"/>
                  </a:lnTo>
                  <a:lnTo>
                    <a:pt x="2927" y="354"/>
                  </a:lnTo>
                  <a:lnTo>
                    <a:pt x="2624" y="531"/>
                  </a:lnTo>
                  <a:lnTo>
                    <a:pt x="2372" y="707"/>
                  </a:lnTo>
                  <a:lnTo>
                    <a:pt x="2120" y="909"/>
                  </a:lnTo>
                  <a:lnTo>
                    <a:pt x="1867" y="1136"/>
                  </a:lnTo>
                  <a:lnTo>
                    <a:pt x="1666" y="1363"/>
                  </a:lnTo>
                  <a:lnTo>
                    <a:pt x="1464" y="1641"/>
                  </a:lnTo>
                  <a:lnTo>
                    <a:pt x="1312" y="1918"/>
                  </a:lnTo>
                  <a:lnTo>
                    <a:pt x="1161" y="2221"/>
                  </a:lnTo>
                  <a:lnTo>
                    <a:pt x="1035" y="2524"/>
                  </a:lnTo>
                  <a:lnTo>
                    <a:pt x="959" y="2852"/>
                  </a:lnTo>
                  <a:lnTo>
                    <a:pt x="909" y="3180"/>
                  </a:lnTo>
                  <a:lnTo>
                    <a:pt x="0" y="10144"/>
                  </a:lnTo>
                  <a:lnTo>
                    <a:pt x="14180" y="10144"/>
                  </a:lnTo>
                  <a:lnTo>
                    <a:pt x="13272" y="3180"/>
                  </a:lnTo>
                  <a:lnTo>
                    <a:pt x="13222" y="2852"/>
                  </a:lnTo>
                  <a:lnTo>
                    <a:pt x="13121" y="2524"/>
                  </a:lnTo>
                  <a:lnTo>
                    <a:pt x="13020" y="2221"/>
                  </a:lnTo>
                  <a:lnTo>
                    <a:pt x="12868" y="1918"/>
                  </a:lnTo>
                  <a:lnTo>
                    <a:pt x="12717" y="1641"/>
                  </a:lnTo>
                  <a:lnTo>
                    <a:pt x="12515" y="1363"/>
                  </a:lnTo>
                  <a:lnTo>
                    <a:pt x="12313" y="1136"/>
                  </a:lnTo>
                  <a:lnTo>
                    <a:pt x="12061" y="909"/>
                  </a:lnTo>
                  <a:lnTo>
                    <a:pt x="11809" y="707"/>
                  </a:lnTo>
                  <a:lnTo>
                    <a:pt x="11556" y="531"/>
                  </a:lnTo>
                  <a:lnTo>
                    <a:pt x="11254" y="354"/>
                  </a:lnTo>
                  <a:lnTo>
                    <a:pt x="10976" y="228"/>
                  </a:lnTo>
                  <a:lnTo>
                    <a:pt x="10648" y="127"/>
                  </a:lnTo>
                  <a:lnTo>
                    <a:pt x="10320" y="51"/>
                  </a:lnTo>
                  <a:lnTo>
                    <a:pt x="9992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54"/>
            <p:cNvSpPr/>
            <p:nvPr/>
          </p:nvSpPr>
          <p:spPr>
            <a:xfrm>
              <a:off x="3504375" y="2728600"/>
              <a:ext cx="128700" cy="253600"/>
            </a:xfrm>
            <a:custGeom>
              <a:avLst/>
              <a:gdLst/>
              <a:ahLst/>
              <a:cxnLst/>
              <a:rect l="l" t="t" r="r" b="b"/>
              <a:pathLst>
                <a:path w="5148" h="10144" extrusionOk="0">
                  <a:moveTo>
                    <a:pt x="0" y="1"/>
                  </a:moveTo>
                  <a:lnTo>
                    <a:pt x="328" y="51"/>
                  </a:lnTo>
                  <a:lnTo>
                    <a:pt x="656" y="127"/>
                  </a:lnTo>
                  <a:lnTo>
                    <a:pt x="959" y="228"/>
                  </a:lnTo>
                  <a:lnTo>
                    <a:pt x="1262" y="354"/>
                  </a:lnTo>
                  <a:lnTo>
                    <a:pt x="1539" y="531"/>
                  </a:lnTo>
                  <a:lnTo>
                    <a:pt x="1817" y="707"/>
                  </a:lnTo>
                  <a:lnTo>
                    <a:pt x="2069" y="909"/>
                  </a:lnTo>
                  <a:lnTo>
                    <a:pt x="2296" y="1136"/>
                  </a:lnTo>
                  <a:lnTo>
                    <a:pt x="2498" y="1363"/>
                  </a:lnTo>
                  <a:lnTo>
                    <a:pt x="2700" y="1641"/>
                  </a:lnTo>
                  <a:lnTo>
                    <a:pt x="2877" y="1918"/>
                  </a:lnTo>
                  <a:lnTo>
                    <a:pt x="3003" y="2221"/>
                  </a:lnTo>
                  <a:lnTo>
                    <a:pt x="3129" y="2524"/>
                  </a:lnTo>
                  <a:lnTo>
                    <a:pt x="3205" y="2852"/>
                  </a:lnTo>
                  <a:lnTo>
                    <a:pt x="3280" y="3180"/>
                  </a:lnTo>
                  <a:lnTo>
                    <a:pt x="4189" y="10144"/>
                  </a:lnTo>
                  <a:lnTo>
                    <a:pt x="5147" y="10144"/>
                  </a:lnTo>
                  <a:lnTo>
                    <a:pt x="4239" y="3180"/>
                  </a:lnTo>
                  <a:lnTo>
                    <a:pt x="4189" y="2852"/>
                  </a:lnTo>
                  <a:lnTo>
                    <a:pt x="4088" y="2524"/>
                  </a:lnTo>
                  <a:lnTo>
                    <a:pt x="3987" y="2221"/>
                  </a:lnTo>
                  <a:lnTo>
                    <a:pt x="3835" y="1918"/>
                  </a:lnTo>
                  <a:lnTo>
                    <a:pt x="3684" y="1641"/>
                  </a:lnTo>
                  <a:lnTo>
                    <a:pt x="3482" y="1363"/>
                  </a:lnTo>
                  <a:lnTo>
                    <a:pt x="3280" y="1136"/>
                  </a:lnTo>
                  <a:lnTo>
                    <a:pt x="3028" y="909"/>
                  </a:lnTo>
                  <a:lnTo>
                    <a:pt x="2776" y="707"/>
                  </a:lnTo>
                  <a:lnTo>
                    <a:pt x="2523" y="531"/>
                  </a:lnTo>
                  <a:lnTo>
                    <a:pt x="2221" y="354"/>
                  </a:lnTo>
                  <a:lnTo>
                    <a:pt x="1943" y="228"/>
                  </a:lnTo>
                  <a:lnTo>
                    <a:pt x="1615" y="127"/>
                  </a:lnTo>
                  <a:lnTo>
                    <a:pt x="1287" y="5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54"/>
            <p:cNvSpPr/>
            <p:nvPr/>
          </p:nvSpPr>
          <p:spPr>
            <a:xfrm>
              <a:off x="3335950" y="2694550"/>
              <a:ext cx="239725" cy="240350"/>
            </a:xfrm>
            <a:custGeom>
              <a:avLst/>
              <a:gdLst/>
              <a:ahLst/>
              <a:cxnLst/>
              <a:rect l="l" t="t" r="r" b="b"/>
              <a:pathLst>
                <a:path w="9589" h="9614" extrusionOk="0">
                  <a:moveTo>
                    <a:pt x="4794" y="0"/>
                  </a:moveTo>
                  <a:lnTo>
                    <a:pt x="4290" y="25"/>
                  </a:lnTo>
                  <a:lnTo>
                    <a:pt x="3836" y="101"/>
                  </a:lnTo>
                  <a:lnTo>
                    <a:pt x="3356" y="227"/>
                  </a:lnTo>
                  <a:lnTo>
                    <a:pt x="2927" y="379"/>
                  </a:lnTo>
                  <a:lnTo>
                    <a:pt x="2498" y="580"/>
                  </a:lnTo>
                  <a:lnTo>
                    <a:pt x="2095" y="833"/>
                  </a:lnTo>
                  <a:lnTo>
                    <a:pt x="1741" y="1110"/>
                  </a:lnTo>
                  <a:lnTo>
                    <a:pt x="1388" y="1413"/>
                  </a:lnTo>
                  <a:lnTo>
                    <a:pt x="1085" y="1741"/>
                  </a:lnTo>
                  <a:lnTo>
                    <a:pt x="808" y="2120"/>
                  </a:lnTo>
                  <a:lnTo>
                    <a:pt x="581" y="2523"/>
                  </a:lnTo>
                  <a:lnTo>
                    <a:pt x="354" y="2927"/>
                  </a:lnTo>
                  <a:lnTo>
                    <a:pt x="202" y="3381"/>
                  </a:lnTo>
                  <a:lnTo>
                    <a:pt x="76" y="3835"/>
                  </a:lnTo>
                  <a:lnTo>
                    <a:pt x="0" y="4315"/>
                  </a:lnTo>
                  <a:lnTo>
                    <a:pt x="0" y="4819"/>
                  </a:lnTo>
                  <a:lnTo>
                    <a:pt x="0" y="5299"/>
                  </a:lnTo>
                  <a:lnTo>
                    <a:pt x="76" y="5778"/>
                  </a:lnTo>
                  <a:lnTo>
                    <a:pt x="202" y="6232"/>
                  </a:lnTo>
                  <a:lnTo>
                    <a:pt x="354" y="6687"/>
                  </a:lnTo>
                  <a:lnTo>
                    <a:pt x="581" y="7090"/>
                  </a:lnTo>
                  <a:lnTo>
                    <a:pt x="808" y="7494"/>
                  </a:lnTo>
                  <a:lnTo>
                    <a:pt x="1085" y="7872"/>
                  </a:lnTo>
                  <a:lnTo>
                    <a:pt x="1388" y="8200"/>
                  </a:lnTo>
                  <a:lnTo>
                    <a:pt x="1741" y="8528"/>
                  </a:lnTo>
                  <a:lnTo>
                    <a:pt x="2095" y="8781"/>
                  </a:lnTo>
                  <a:lnTo>
                    <a:pt x="2498" y="9033"/>
                  </a:lnTo>
                  <a:lnTo>
                    <a:pt x="2927" y="9235"/>
                  </a:lnTo>
                  <a:lnTo>
                    <a:pt x="3356" y="9386"/>
                  </a:lnTo>
                  <a:lnTo>
                    <a:pt x="3836" y="9512"/>
                  </a:lnTo>
                  <a:lnTo>
                    <a:pt x="4290" y="9588"/>
                  </a:lnTo>
                  <a:lnTo>
                    <a:pt x="4794" y="9613"/>
                  </a:lnTo>
                  <a:lnTo>
                    <a:pt x="5274" y="9588"/>
                  </a:lnTo>
                  <a:lnTo>
                    <a:pt x="5753" y="9512"/>
                  </a:lnTo>
                  <a:lnTo>
                    <a:pt x="6233" y="9386"/>
                  </a:lnTo>
                  <a:lnTo>
                    <a:pt x="6662" y="9235"/>
                  </a:lnTo>
                  <a:lnTo>
                    <a:pt x="7090" y="9033"/>
                  </a:lnTo>
                  <a:lnTo>
                    <a:pt x="7469" y="8781"/>
                  </a:lnTo>
                  <a:lnTo>
                    <a:pt x="7847" y="8528"/>
                  </a:lnTo>
                  <a:lnTo>
                    <a:pt x="8201" y="8200"/>
                  </a:lnTo>
                  <a:lnTo>
                    <a:pt x="8503" y="7872"/>
                  </a:lnTo>
                  <a:lnTo>
                    <a:pt x="8781" y="7494"/>
                  </a:lnTo>
                  <a:lnTo>
                    <a:pt x="9008" y="7090"/>
                  </a:lnTo>
                  <a:lnTo>
                    <a:pt x="9210" y="6687"/>
                  </a:lnTo>
                  <a:lnTo>
                    <a:pt x="9387" y="6232"/>
                  </a:lnTo>
                  <a:lnTo>
                    <a:pt x="9513" y="5778"/>
                  </a:lnTo>
                  <a:lnTo>
                    <a:pt x="9563" y="5299"/>
                  </a:lnTo>
                  <a:lnTo>
                    <a:pt x="9588" y="4819"/>
                  </a:lnTo>
                  <a:lnTo>
                    <a:pt x="9563" y="4315"/>
                  </a:lnTo>
                  <a:lnTo>
                    <a:pt x="9513" y="3835"/>
                  </a:lnTo>
                  <a:lnTo>
                    <a:pt x="9387" y="3381"/>
                  </a:lnTo>
                  <a:lnTo>
                    <a:pt x="9210" y="2927"/>
                  </a:lnTo>
                  <a:lnTo>
                    <a:pt x="9008" y="2523"/>
                  </a:lnTo>
                  <a:lnTo>
                    <a:pt x="8781" y="2120"/>
                  </a:lnTo>
                  <a:lnTo>
                    <a:pt x="8503" y="1741"/>
                  </a:lnTo>
                  <a:lnTo>
                    <a:pt x="8201" y="1413"/>
                  </a:lnTo>
                  <a:lnTo>
                    <a:pt x="7847" y="1110"/>
                  </a:lnTo>
                  <a:lnTo>
                    <a:pt x="7469" y="833"/>
                  </a:lnTo>
                  <a:lnTo>
                    <a:pt x="7090" y="580"/>
                  </a:lnTo>
                  <a:lnTo>
                    <a:pt x="6662" y="379"/>
                  </a:lnTo>
                  <a:lnTo>
                    <a:pt x="6233" y="227"/>
                  </a:lnTo>
                  <a:lnTo>
                    <a:pt x="5753" y="101"/>
                  </a:lnTo>
                  <a:lnTo>
                    <a:pt x="5274" y="25"/>
                  </a:lnTo>
                  <a:lnTo>
                    <a:pt x="4794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54"/>
            <p:cNvSpPr/>
            <p:nvPr/>
          </p:nvSpPr>
          <p:spPr>
            <a:xfrm>
              <a:off x="3359925" y="2719150"/>
              <a:ext cx="191775" cy="191150"/>
            </a:xfrm>
            <a:custGeom>
              <a:avLst/>
              <a:gdLst/>
              <a:ahLst/>
              <a:cxnLst/>
              <a:rect l="l" t="t" r="r" b="b"/>
              <a:pathLst>
                <a:path w="7671" h="7646" extrusionOk="0">
                  <a:moveTo>
                    <a:pt x="3432" y="0"/>
                  </a:moveTo>
                  <a:lnTo>
                    <a:pt x="3053" y="76"/>
                  </a:lnTo>
                  <a:lnTo>
                    <a:pt x="2700" y="177"/>
                  </a:lnTo>
                  <a:lnTo>
                    <a:pt x="2347" y="303"/>
                  </a:lnTo>
                  <a:lnTo>
                    <a:pt x="2019" y="454"/>
                  </a:lnTo>
                  <a:lnTo>
                    <a:pt x="1691" y="656"/>
                  </a:lnTo>
                  <a:lnTo>
                    <a:pt x="1388" y="858"/>
                  </a:lnTo>
                  <a:lnTo>
                    <a:pt x="1136" y="1110"/>
                  </a:lnTo>
                  <a:lnTo>
                    <a:pt x="883" y="1388"/>
                  </a:lnTo>
                  <a:lnTo>
                    <a:pt x="656" y="1691"/>
                  </a:lnTo>
                  <a:lnTo>
                    <a:pt x="454" y="1993"/>
                  </a:lnTo>
                  <a:lnTo>
                    <a:pt x="303" y="2321"/>
                  </a:lnTo>
                  <a:lnTo>
                    <a:pt x="177" y="2675"/>
                  </a:lnTo>
                  <a:lnTo>
                    <a:pt x="76" y="3053"/>
                  </a:lnTo>
                  <a:lnTo>
                    <a:pt x="25" y="3432"/>
                  </a:lnTo>
                  <a:lnTo>
                    <a:pt x="0" y="3835"/>
                  </a:lnTo>
                  <a:lnTo>
                    <a:pt x="25" y="4214"/>
                  </a:lnTo>
                  <a:lnTo>
                    <a:pt x="76" y="4592"/>
                  </a:lnTo>
                  <a:lnTo>
                    <a:pt x="177" y="4971"/>
                  </a:lnTo>
                  <a:lnTo>
                    <a:pt x="303" y="5324"/>
                  </a:lnTo>
                  <a:lnTo>
                    <a:pt x="454" y="5652"/>
                  </a:lnTo>
                  <a:lnTo>
                    <a:pt x="656" y="5955"/>
                  </a:lnTo>
                  <a:lnTo>
                    <a:pt x="883" y="6258"/>
                  </a:lnTo>
                  <a:lnTo>
                    <a:pt x="1136" y="6535"/>
                  </a:lnTo>
                  <a:lnTo>
                    <a:pt x="1388" y="6788"/>
                  </a:lnTo>
                  <a:lnTo>
                    <a:pt x="1691" y="6989"/>
                  </a:lnTo>
                  <a:lnTo>
                    <a:pt x="2019" y="7191"/>
                  </a:lnTo>
                  <a:lnTo>
                    <a:pt x="2347" y="7343"/>
                  </a:lnTo>
                  <a:lnTo>
                    <a:pt x="2700" y="7494"/>
                  </a:lnTo>
                  <a:lnTo>
                    <a:pt x="3053" y="7570"/>
                  </a:lnTo>
                  <a:lnTo>
                    <a:pt x="3432" y="7645"/>
                  </a:lnTo>
                  <a:lnTo>
                    <a:pt x="4214" y="7645"/>
                  </a:lnTo>
                  <a:lnTo>
                    <a:pt x="4618" y="7570"/>
                  </a:lnTo>
                  <a:lnTo>
                    <a:pt x="4971" y="7494"/>
                  </a:lnTo>
                  <a:lnTo>
                    <a:pt x="5324" y="7343"/>
                  </a:lnTo>
                  <a:lnTo>
                    <a:pt x="5652" y="7191"/>
                  </a:lnTo>
                  <a:lnTo>
                    <a:pt x="5980" y="6989"/>
                  </a:lnTo>
                  <a:lnTo>
                    <a:pt x="6283" y="6788"/>
                  </a:lnTo>
                  <a:lnTo>
                    <a:pt x="6535" y="6535"/>
                  </a:lnTo>
                  <a:lnTo>
                    <a:pt x="6787" y="6258"/>
                  </a:lnTo>
                  <a:lnTo>
                    <a:pt x="7015" y="5955"/>
                  </a:lnTo>
                  <a:lnTo>
                    <a:pt x="7191" y="5652"/>
                  </a:lnTo>
                  <a:lnTo>
                    <a:pt x="7368" y="5324"/>
                  </a:lnTo>
                  <a:lnTo>
                    <a:pt x="7494" y="4971"/>
                  </a:lnTo>
                  <a:lnTo>
                    <a:pt x="7595" y="4592"/>
                  </a:lnTo>
                  <a:lnTo>
                    <a:pt x="7645" y="4214"/>
                  </a:lnTo>
                  <a:lnTo>
                    <a:pt x="7671" y="3835"/>
                  </a:lnTo>
                  <a:lnTo>
                    <a:pt x="7645" y="3432"/>
                  </a:lnTo>
                  <a:lnTo>
                    <a:pt x="7595" y="3053"/>
                  </a:lnTo>
                  <a:lnTo>
                    <a:pt x="7494" y="2675"/>
                  </a:lnTo>
                  <a:lnTo>
                    <a:pt x="7368" y="2321"/>
                  </a:lnTo>
                  <a:lnTo>
                    <a:pt x="7191" y="1993"/>
                  </a:lnTo>
                  <a:lnTo>
                    <a:pt x="7015" y="1691"/>
                  </a:lnTo>
                  <a:lnTo>
                    <a:pt x="6787" y="1388"/>
                  </a:lnTo>
                  <a:lnTo>
                    <a:pt x="6535" y="1110"/>
                  </a:lnTo>
                  <a:lnTo>
                    <a:pt x="6283" y="858"/>
                  </a:lnTo>
                  <a:lnTo>
                    <a:pt x="5980" y="656"/>
                  </a:lnTo>
                  <a:lnTo>
                    <a:pt x="5652" y="454"/>
                  </a:lnTo>
                  <a:lnTo>
                    <a:pt x="5324" y="303"/>
                  </a:lnTo>
                  <a:lnTo>
                    <a:pt x="4971" y="177"/>
                  </a:lnTo>
                  <a:lnTo>
                    <a:pt x="4618" y="76"/>
                  </a:lnTo>
                  <a:lnTo>
                    <a:pt x="42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54"/>
            <p:cNvSpPr/>
            <p:nvPr/>
          </p:nvSpPr>
          <p:spPr>
            <a:xfrm>
              <a:off x="3443800" y="2719150"/>
              <a:ext cx="107900" cy="191150"/>
            </a:xfrm>
            <a:custGeom>
              <a:avLst/>
              <a:gdLst/>
              <a:ahLst/>
              <a:cxnLst/>
              <a:rect l="l" t="t" r="r" b="b"/>
              <a:pathLst>
                <a:path w="4316" h="7646" extrusionOk="0">
                  <a:moveTo>
                    <a:pt x="228" y="0"/>
                  </a:moveTo>
                  <a:lnTo>
                    <a:pt x="1" y="25"/>
                  </a:lnTo>
                  <a:lnTo>
                    <a:pt x="329" y="76"/>
                  </a:lnTo>
                  <a:lnTo>
                    <a:pt x="682" y="177"/>
                  </a:lnTo>
                  <a:lnTo>
                    <a:pt x="1010" y="303"/>
                  </a:lnTo>
                  <a:lnTo>
                    <a:pt x="1313" y="454"/>
                  </a:lnTo>
                  <a:lnTo>
                    <a:pt x="1591" y="631"/>
                  </a:lnTo>
                  <a:lnTo>
                    <a:pt x="1868" y="808"/>
                  </a:lnTo>
                  <a:lnTo>
                    <a:pt x="2146" y="1035"/>
                  </a:lnTo>
                  <a:lnTo>
                    <a:pt x="2373" y="1287"/>
                  </a:lnTo>
                  <a:lnTo>
                    <a:pt x="2575" y="1539"/>
                  </a:lnTo>
                  <a:lnTo>
                    <a:pt x="2776" y="1817"/>
                  </a:lnTo>
                  <a:lnTo>
                    <a:pt x="2928" y="2120"/>
                  </a:lnTo>
                  <a:lnTo>
                    <a:pt x="3079" y="2448"/>
                  </a:lnTo>
                  <a:lnTo>
                    <a:pt x="3180" y="2776"/>
                  </a:lnTo>
                  <a:lnTo>
                    <a:pt x="3281" y="3104"/>
                  </a:lnTo>
                  <a:lnTo>
                    <a:pt x="3332" y="3457"/>
                  </a:lnTo>
                  <a:lnTo>
                    <a:pt x="3332" y="3835"/>
                  </a:lnTo>
                  <a:lnTo>
                    <a:pt x="3332" y="4189"/>
                  </a:lnTo>
                  <a:lnTo>
                    <a:pt x="3281" y="4542"/>
                  </a:lnTo>
                  <a:lnTo>
                    <a:pt x="3180" y="4870"/>
                  </a:lnTo>
                  <a:lnTo>
                    <a:pt x="3079" y="5198"/>
                  </a:lnTo>
                  <a:lnTo>
                    <a:pt x="2928" y="5526"/>
                  </a:lnTo>
                  <a:lnTo>
                    <a:pt x="2776" y="5829"/>
                  </a:lnTo>
                  <a:lnTo>
                    <a:pt x="2575" y="6106"/>
                  </a:lnTo>
                  <a:lnTo>
                    <a:pt x="2373" y="6359"/>
                  </a:lnTo>
                  <a:lnTo>
                    <a:pt x="2146" y="6611"/>
                  </a:lnTo>
                  <a:lnTo>
                    <a:pt x="1868" y="6838"/>
                  </a:lnTo>
                  <a:lnTo>
                    <a:pt x="1591" y="7040"/>
                  </a:lnTo>
                  <a:lnTo>
                    <a:pt x="1313" y="7191"/>
                  </a:lnTo>
                  <a:lnTo>
                    <a:pt x="1010" y="7343"/>
                  </a:lnTo>
                  <a:lnTo>
                    <a:pt x="682" y="7469"/>
                  </a:lnTo>
                  <a:lnTo>
                    <a:pt x="329" y="7570"/>
                  </a:lnTo>
                  <a:lnTo>
                    <a:pt x="1" y="7620"/>
                  </a:lnTo>
                  <a:lnTo>
                    <a:pt x="228" y="7645"/>
                  </a:lnTo>
                  <a:lnTo>
                    <a:pt x="859" y="7645"/>
                  </a:lnTo>
                  <a:lnTo>
                    <a:pt x="1263" y="7570"/>
                  </a:lnTo>
                  <a:lnTo>
                    <a:pt x="1616" y="7494"/>
                  </a:lnTo>
                  <a:lnTo>
                    <a:pt x="1969" y="7343"/>
                  </a:lnTo>
                  <a:lnTo>
                    <a:pt x="2297" y="7191"/>
                  </a:lnTo>
                  <a:lnTo>
                    <a:pt x="2625" y="6989"/>
                  </a:lnTo>
                  <a:lnTo>
                    <a:pt x="2903" y="6788"/>
                  </a:lnTo>
                  <a:lnTo>
                    <a:pt x="3180" y="6535"/>
                  </a:lnTo>
                  <a:lnTo>
                    <a:pt x="3432" y="6258"/>
                  </a:lnTo>
                  <a:lnTo>
                    <a:pt x="3660" y="5955"/>
                  </a:lnTo>
                  <a:lnTo>
                    <a:pt x="3836" y="5652"/>
                  </a:lnTo>
                  <a:lnTo>
                    <a:pt x="4013" y="5324"/>
                  </a:lnTo>
                  <a:lnTo>
                    <a:pt x="4139" y="4971"/>
                  </a:lnTo>
                  <a:lnTo>
                    <a:pt x="4240" y="4592"/>
                  </a:lnTo>
                  <a:lnTo>
                    <a:pt x="4290" y="4214"/>
                  </a:lnTo>
                  <a:lnTo>
                    <a:pt x="4316" y="3835"/>
                  </a:lnTo>
                  <a:lnTo>
                    <a:pt x="4290" y="3432"/>
                  </a:lnTo>
                  <a:lnTo>
                    <a:pt x="4240" y="3053"/>
                  </a:lnTo>
                  <a:lnTo>
                    <a:pt x="4139" y="2675"/>
                  </a:lnTo>
                  <a:lnTo>
                    <a:pt x="4013" y="2347"/>
                  </a:lnTo>
                  <a:lnTo>
                    <a:pt x="3836" y="1993"/>
                  </a:lnTo>
                  <a:lnTo>
                    <a:pt x="3660" y="1691"/>
                  </a:lnTo>
                  <a:lnTo>
                    <a:pt x="3432" y="1388"/>
                  </a:lnTo>
                  <a:lnTo>
                    <a:pt x="3180" y="1110"/>
                  </a:lnTo>
                  <a:lnTo>
                    <a:pt x="2903" y="858"/>
                  </a:lnTo>
                  <a:lnTo>
                    <a:pt x="2625" y="656"/>
                  </a:lnTo>
                  <a:lnTo>
                    <a:pt x="2297" y="454"/>
                  </a:lnTo>
                  <a:lnTo>
                    <a:pt x="1969" y="303"/>
                  </a:lnTo>
                  <a:lnTo>
                    <a:pt x="1616" y="177"/>
                  </a:lnTo>
                  <a:lnTo>
                    <a:pt x="1263" y="76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54"/>
            <p:cNvSpPr/>
            <p:nvPr/>
          </p:nvSpPr>
          <p:spPr>
            <a:xfrm>
              <a:off x="3253950" y="2982175"/>
              <a:ext cx="403725" cy="24625"/>
            </a:xfrm>
            <a:custGeom>
              <a:avLst/>
              <a:gdLst/>
              <a:ahLst/>
              <a:cxnLst/>
              <a:rect l="l" t="t" r="r" b="b"/>
              <a:pathLst>
                <a:path w="16149" h="985" extrusionOk="0">
                  <a:moveTo>
                    <a:pt x="480" y="1"/>
                  </a:moveTo>
                  <a:lnTo>
                    <a:pt x="404" y="26"/>
                  </a:lnTo>
                  <a:lnTo>
                    <a:pt x="303" y="51"/>
                  </a:lnTo>
                  <a:lnTo>
                    <a:pt x="227" y="102"/>
                  </a:lnTo>
                  <a:lnTo>
                    <a:pt x="152" y="152"/>
                  </a:lnTo>
                  <a:lnTo>
                    <a:pt x="76" y="228"/>
                  </a:lnTo>
                  <a:lnTo>
                    <a:pt x="51" y="304"/>
                  </a:lnTo>
                  <a:lnTo>
                    <a:pt x="25" y="405"/>
                  </a:lnTo>
                  <a:lnTo>
                    <a:pt x="0" y="505"/>
                  </a:lnTo>
                  <a:lnTo>
                    <a:pt x="25" y="581"/>
                  </a:lnTo>
                  <a:lnTo>
                    <a:pt x="51" y="682"/>
                  </a:lnTo>
                  <a:lnTo>
                    <a:pt x="76" y="758"/>
                  </a:lnTo>
                  <a:lnTo>
                    <a:pt x="152" y="833"/>
                  </a:lnTo>
                  <a:lnTo>
                    <a:pt x="227" y="909"/>
                  </a:lnTo>
                  <a:lnTo>
                    <a:pt x="303" y="934"/>
                  </a:lnTo>
                  <a:lnTo>
                    <a:pt x="404" y="960"/>
                  </a:lnTo>
                  <a:lnTo>
                    <a:pt x="480" y="985"/>
                  </a:lnTo>
                  <a:lnTo>
                    <a:pt x="15644" y="985"/>
                  </a:lnTo>
                  <a:lnTo>
                    <a:pt x="15745" y="960"/>
                  </a:lnTo>
                  <a:lnTo>
                    <a:pt x="15846" y="934"/>
                  </a:lnTo>
                  <a:lnTo>
                    <a:pt x="15921" y="909"/>
                  </a:lnTo>
                  <a:lnTo>
                    <a:pt x="15997" y="833"/>
                  </a:lnTo>
                  <a:lnTo>
                    <a:pt x="16048" y="758"/>
                  </a:lnTo>
                  <a:lnTo>
                    <a:pt x="16098" y="682"/>
                  </a:lnTo>
                  <a:lnTo>
                    <a:pt x="16123" y="581"/>
                  </a:lnTo>
                  <a:lnTo>
                    <a:pt x="16149" y="505"/>
                  </a:lnTo>
                  <a:lnTo>
                    <a:pt x="16123" y="405"/>
                  </a:lnTo>
                  <a:lnTo>
                    <a:pt x="16098" y="304"/>
                  </a:lnTo>
                  <a:lnTo>
                    <a:pt x="16048" y="228"/>
                  </a:lnTo>
                  <a:lnTo>
                    <a:pt x="15997" y="152"/>
                  </a:lnTo>
                  <a:lnTo>
                    <a:pt x="15921" y="102"/>
                  </a:lnTo>
                  <a:lnTo>
                    <a:pt x="15846" y="51"/>
                  </a:lnTo>
                  <a:lnTo>
                    <a:pt x="15745" y="26"/>
                  </a:lnTo>
                  <a:lnTo>
                    <a:pt x="156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54"/>
            <p:cNvSpPr/>
            <p:nvPr/>
          </p:nvSpPr>
          <p:spPr>
            <a:xfrm>
              <a:off x="3621075" y="2982175"/>
              <a:ext cx="36600" cy="24625"/>
            </a:xfrm>
            <a:custGeom>
              <a:avLst/>
              <a:gdLst/>
              <a:ahLst/>
              <a:cxnLst/>
              <a:rect l="l" t="t" r="r" b="b"/>
              <a:pathLst>
                <a:path w="1464" h="985" extrusionOk="0">
                  <a:moveTo>
                    <a:pt x="0" y="1"/>
                  </a:moveTo>
                  <a:lnTo>
                    <a:pt x="101" y="26"/>
                  </a:lnTo>
                  <a:lnTo>
                    <a:pt x="177" y="51"/>
                  </a:lnTo>
                  <a:lnTo>
                    <a:pt x="278" y="102"/>
                  </a:lnTo>
                  <a:lnTo>
                    <a:pt x="328" y="152"/>
                  </a:lnTo>
                  <a:lnTo>
                    <a:pt x="404" y="228"/>
                  </a:lnTo>
                  <a:lnTo>
                    <a:pt x="454" y="304"/>
                  </a:lnTo>
                  <a:lnTo>
                    <a:pt x="479" y="405"/>
                  </a:lnTo>
                  <a:lnTo>
                    <a:pt x="479" y="505"/>
                  </a:lnTo>
                  <a:lnTo>
                    <a:pt x="479" y="581"/>
                  </a:lnTo>
                  <a:lnTo>
                    <a:pt x="454" y="682"/>
                  </a:lnTo>
                  <a:lnTo>
                    <a:pt x="404" y="758"/>
                  </a:lnTo>
                  <a:lnTo>
                    <a:pt x="328" y="833"/>
                  </a:lnTo>
                  <a:lnTo>
                    <a:pt x="278" y="909"/>
                  </a:lnTo>
                  <a:lnTo>
                    <a:pt x="177" y="934"/>
                  </a:lnTo>
                  <a:lnTo>
                    <a:pt x="101" y="960"/>
                  </a:lnTo>
                  <a:lnTo>
                    <a:pt x="0" y="985"/>
                  </a:lnTo>
                  <a:lnTo>
                    <a:pt x="959" y="985"/>
                  </a:lnTo>
                  <a:lnTo>
                    <a:pt x="1060" y="960"/>
                  </a:lnTo>
                  <a:lnTo>
                    <a:pt x="1161" y="934"/>
                  </a:lnTo>
                  <a:lnTo>
                    <a:pt x="1236" y="909"/>
                  </a:lnTo>
                  <a:lnTo>
                    <a:pt x="1312" y="833"/>
                  </a:lnTo>
                  <a:lnTo>
                    <a:pt x="1363" y="758"/>
                  </a:lnTo>
                  <a:lnTo>
                    <a:pt x="1413" y="682"/>
                  </a:lnTo>
                  <a:lnTo>
                    <a:pt x="1438" y="581"/>
                  </a:lnTo>
                  <a:lnTo>
                    <a:pt x="1464" y="505"/>
                  </a:lnTo>
                  <a:lnTo>
                    <a:pt x="1438" y="405"/>
                  </a:lnTo>
                  <a:lnTo>
                    <a:pt x="1413" y="304"/>
                  </a:lnTo>
                  <a:lnTo>
                    <a:pt x="1363" y="228"/>
                  </a:lnTo>
                  <a:lnTo>
                    <a:pt x="1312" y="152"/>
                  </a:lnTo>
                  <a:lnTo>
                    <a:pt x="1236" y="102"/>
                  </a:lnTo>
                  <a:lnTo>
                    <a:pt x="1161" y="51"/>
                  </a:lnTo>
                  <a:lnTo>
                    <a:pt x="1060" y="2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4"/>
            <p:cNvSpPr/>
            <p:nvPr/>
          </p:nvSpPr>
          <p:spPr>
            <a:xfrm>
              <a:off x="3402175" y="2762675"/>
              <a:ext cx="107275" cy="59950"/>
            </a:xfrm>
            <a:custGeom>
              <a:avLst/>
              <a:gdLst/>
              <a:ahLst/>
              <a:cxnLst/>
              <a:rect l="l" t="t" r="r" b="b"/>
              <a:pathLst>
                <a:path w="4291" h="2398" extrusionOk="0">
                  <a:moveTo>
                    <a:pt x="1918" y="0"/>
                  </a:moveTo>
                  <a:lnTo>
                    <a:pt x="1716" y="51"/>
                  </a:lnTo>
                  <a:lnTo>
                    <a:pt x="1515" y="101"/>
                  </a:lnTo>
                  <a:lnTo>
                    <a:pt x="1313" y="177"/>
                  </a:lnTo>
                  <a:lnTo>
                    <a:pt x="1111" y="252"/>
                  </a:lnTo>
                  <a:lnTo>
                    <a:pt x="934" y="379"/>
                  </a:lnTo>
                  <a:lnTo>
                    <a:pt x="783" y="480"/>
                  </a:lnTo>
                  <a:lnTo>
                    <a:pt x="631" y="631"/>
                  </a:lnTo>
                  <a:lnTo>
                    <a:pt x="480" y="782"/>
                  </a:lnTo>
                  <a:lnTo>
                    <a:pt x="379" y="934"/>
                  </a:lnTo>
                  <a:lnTo>
                    <a:pt x="253" y="1110"/>
                  </a:lnTo>
                  <a:lnTo>
                    <a:pt x="177" y="1312"/>
                  </a:lnTo>
                  <a:lnTo>
                    <a:pt x="102" y="1514"/>
                  </a:lnTo>
                  <a:lnTo>
                    <a:pt x="51" y="1716"/>
                  </a:lnTo>
                  <a:lnTo>
                    <a:pt x="1" y="1918"/>
                  </a:lnTo>
                  <a:lnTo>
                    <a:pt x="1" y="2145"/>
                  </a:lnTo>
                  <a:lnTo>
                    <a:pt x="1" y="2397"/>
                  </a:lnTo>
                  <a:lnTo>
                    <a:pt x="4290" y="2397"/>
                  </a:lnTo>
                  <a:lnTo>
                    <a:pt x="4290" y="2145"/>
                  </a:lnTo>
                  <a:lnTo>
                    <a:pt x="4265" y="1918"/>
                  </a:lnTo>
                  <a:lnTo>
                    <a:pt x="4240" y="1716"/>
                  </a:lnTo>
                  <a:lnTo>
                    <a:pt x="4189" y="1514"/>
                  </a:lnTo>
                  <a:lnTo>
                    <a:pt x="4113" y="1312"/>
                  </a:lnTo>
                  <a:lnTo>
                    <a:pt x="4038" y="1110"/>
                  </a:lnTo>
                  <a:lnTo>
                    <a:pt x="3912" y="934"/>
                  </a:lnTo>
                  <a:lnTo>
                    <a:pt x="3785" y="782"/>
                  </a:lnTo>
                  <a:lnTo>
                    <a:pt x="3659" y="631"/>
                  </a:lnTo>
                  <a:lnTo>
                    <a:pt x="3508" y="480"/>
                  </a:lnTo>
                  <a:lnTo>
                    <a:pt x="3331" y="379"/>
                  </a:lnTo>
                  <a:lnTo>
                    <a:pt x="3155" y="252"/>
                  </a:lnTo>
                  <a:lnTo>
                    <a:pt x="2978" y="177"/>
                  </a:lnTo>
                  <a:lnTo>
                    <a:pt x="2776" y="101"/>
                  </a:lnTo>
                  <a:lnTo>
                    <a:pt x="2574" y="51"/>
                  </a:lnTo>
                  <a:lnTo>
                    <a:pt x="2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54"/>
            <p:cNvSpPr/>
            <p:nvPr/>
          </p:nvSpPr>
          <p:spPr>
            <a:xfrm>
              <a:off x="3443800" y="2762675"/>
              <a:ext cx="65650" cy="59950"/>
            </a:xfrm>
            <a:custGeom>
              <a:avLst/>
              <a:gdLst/>
              <a:ahLst/>
              <a:cxnLst/>
              <a:rect l="l" t="t" r="r" b="b"/>
              <a:pathLst>
                <a:path w="2626" h="2398" extrusionOk="0">
                  <a:moveTo>
                    <a:pt x="480" y="0"/>
                  </a:moveTo>
                  <a:lnTo>
                    <a:pt x="228" y="25"/>
                  </a:lnTo>
                  <a:lnTo>
                    <a:pt x="1" y="51"/>
                  </a:lnTo>
                  <a:lnTo>
                    <a:pt x="178" y="101"/>
                  </a:lnTo>
                  <a:lnTo>
                    <a:pt x="329" y="177"/>
                  </a:lnTo>
                  <a:lnTo>
                    <a:pt x="657" y="328"/>
                  </a:lnTo>
                  <a:lnTo>
                    <a:pt x="935" y="555"/>
                  </a:lnTo>
                  <a:lnTo>
                    <a:pt x="1187" y="808"/>
                  </a:lnTo>
                  <a:lnTo>
                    <a:pt x="1363" y="1085"/>
                  </a:lnTo>
                  <a:lnTo>
                    <a:pt x="1515" y="1413"/>
                  </a:lnTo>
                  <a:lnTo>
                    <a:pt x="1565" y="1590"/>
                  </a:lnTo>
                  <a:lnTo>
                    <a:pt x="1616" y="1766"/>
                  </a:lnTo>
                  <a:lnTo>
                    <a:pt x="1641" y="1943"/>
                  </a:lnTo>
                  <a:lnTo>
                    <a:pt x="1641" y="2145"/>
                  </a:lnTo>
                  <a:lnTo>
                    <a:pt x="1641" y="2397"/>
                  </a:lnTo>
                  <a:lnTo>
                    <a:pt x="2625" y="2397"/>
                  </a:lnTo>
                  <a:lnTo>
                    <a:pt x="2625" y="2145"/>
                  </a:lnTo>
                  <a:lnTo>
                    <a:pt x="2600" y="1918"/>
                  </a:lnTo>
                  <a:lnTo>
                    <a:pt x="2575" y="1716"/>
                  </a:lnTo>
                  <a:lnTo>
                    <a:pt x="2524" y="1514"/>
                  </a:lnTo>
                  <a:lnTo>
                    <a:pt x="2448" y="1312"/>
                  </a:lnTo>
                  <a:lnTo>
                    <a:pt x="2373" y="1110"/>
                  </a:lnTo>
                  <a:lnTo>
                    <a:pt x="2247" y="934"/>
                  </a:lnTo>
                  <a:lnTo>
                    <a:pt x="2120" y="782"/>
                  </a:lnTo>
                  <a:lnTo>
                    <a:pt x="1994" y="631"/>
                  </a:lnTo>
                  <a:lnTo>
                    <a:pt x="1843" y="480"/>
                  </a:lnTo>
                  <a:lnTo>
                    <a:pt x="1666" y="379"/>
                  </a:lnTo>
                  <a:lnTo>
                    <a:pt x="1490" y="252"/>
                  </a:lnTo>
                  <a:lnTo>
                    <a:pt x="1313" y="177"/>
                  </a:lnTo>
                  <a:lnTo>
                    <a:pt x="1111" y="101"/>
                  </a:lnTo>
                  <a:lnTo>
                    <a:pt x="909" y="5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54"/>
            <p:cNvSpPr/>
            <p:nvPr/>
          </p:nvSpPr>
          <p:spPr>
            <a:xfrm>
              <a:off x="3393350" y="2822600"/>
              <a:ext cx="124925" cy="22725"/>
            </a:xfrm>
            <a:custGeom>
              <a:avLst/>
              <a:gdLst/>
              <a:ahLst/>
              <a:cxnLst/>
              <a:rect l="l" t="t" r="r" b="b"/>
              <a:pathLst>
                <a:path w="4997" h="909" extrusionOk="0">
                  <a:moveTo>
                    <a:pt x="0" y="0"/>
                  </a:moveTo>
                  <a:lnTo>
                    <a:pt x="278" y="732"/>
                  </a:lnTo>
                  <a:lnTo>
                    <a:pt x="328" y="808"/>
                  </a:lnTo>
                  <a:lnTo>
                    <a:pt x="379" y="858"/>
                  </a:lnTo>
                  <a:lnTo>
                    <a:pt x="480" y="909"/>
                  </a:lnTo>
                  <a:lnTo>
                    <a:pt x="4517" y="909"/>
                  </a:lnTo>
                  <a:lnTo>
                    <a:pt x="4593" y="858"/>
                  </a:lnTo>
                  <a:lnTo>
                    <a:pt x="4668" y="808"/>
                  </a:lnTo>
                  <a:lnTo>
                    <a:pt x="4719" y="732"/>
                  </a:lnTo>
                  <a:lnTo>
                    <a:pt x="4996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54"/>
            <p:cNvSpPr/>
            <p:nvPr/>
          </p:nvSpPr>
          <p:spPr>
            <a:xfrm>
              <a:off x="3482300" y="2822600"/>
              <a:ext cx="35975" cy="22725"/>
            </a:xfrm>
            <a:custGeom>
              <a:avLst/>
              <a:gdLst/>
              <a:ahLst/>
              <a:cxnLst/>
              <a:rect l="l" t="t" r="r" b="b"/>
              <a:pathLst>
                <a:path w="1439" h="909" extrusionOk="0">
                  <a:moveTo>
                    <a:pt x="454" y="0"/>
                  </a:moveTo>
                  <a:lnTo>
                    <a:pt x="177" y="732"/>
                  </a:lnTo>
                  <a:lnTo>
                    <a:pt x="126" y="808"/>
                  </a:lnTo>
                  <a:lnTo>
                    <a:pt x="76" y="858"/>
                  </a:lnTo>
                  <a:lnTo>
                    <a:pt x="0" y="909"/>
                  </a:lnTo>
                  <a:lnTo>
                    <a:pt x="959" y="909"/>
                  </a:lnTo>
                  <a:lnTo>
                    <a:pt x="1035" y="858"/>
                  </a:lnTo>
                  <a:lnTo>
                    <a:pt x="1110" y="808"/>
                  </a:lnTo>
                  <a:lnTo>
                    <a:pt x="1161" y="732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4"/>
            <p:cNvSpPr/>
            <p:nvPr/>
          </p:nvSpPr>
          <p:spPr>
            <a:xfrm>
              <a:off x="3253950" y="2603075"/>
              <a:ext cx="403725" cy="140050"/>
            </a:xfrm>
            <a:custGeom>
              <a:avLst/>
              <a:gdLst/>
              <a:ahLst/>
              <a:cxnLst/>
              <a:rect l="l" t="t" r="r" b="b"/>
              <a:pathLst>
                <a:path w="16149" h="5602" extrusionOk="0">
                  <a:moveTo>
                    <a:pt x="3381" y="1"/>
                  </a:moveTo>
                  <a:lnTo>
                    <a:pt x="3028" y="26"/>
                  </a:lnTo>
                  <a:lnTo>
                    <a:pt x="2700" y="76"/>
                  </a:lnTo>
                  <a:lnTo>
                    <a:pt x="2372" y="152"/>
                  </a:lnTo>
                  <a:lnTo>
                    <a:pt x="2069" y="278"/>
                  </a:lnTo>
                  <a:lnTo>
                    <a:pt x="1766" y="429"/>
                  </a:lnTo>
                  <a:lnTo>
                    <a:pt x="1489" y="581"/>
                  </a:lnTo>
                  <a:lnTo>
                    <a:pt x="1237" y="783"/>
                  </a:lnTo>
                  <a:lnTo>
                    <a:pt x="984" y="1010"/>
                  </a:lnTo>
                  <a:lnTo>
                    <a:pt x="782" y="1237"/>
                  </a:lnTo>
                  <a:lnTo>
                    <a:pt x="581" y="1489"/>
                  </a:lnTo>
                  <a:lnTo>
                    <a:pt x="404" y="1767"/>
                  </a:lnTo>
                  <a:lnTo>
                    <a:pt x="278" y="2070"/>
                  </a:lnTo>
                  <a:lnTo>
                    <a:pt x="152" y="2372"/>
                  </a:lnTo>
                  <a:lnTo>
                    <a:pt x="76" y="2700"/>
                  </a:lnTo>
                  <a:lnTo>
                    <a:pt x="25" y="3054"/>
                  </a:lnTo>
                  <a:lnTo>
                    <a:pt x="0" y="3382"/>
                  </a:lnTo>
                  <a:lnTo>
                    <a:pt x="0" y="5602"/>
                  </a:lnTo>
                  <a:lnTo>
                    <a:pt x="4214" y="5602"/>
                  </a:lnTo>
                  <a:lnTo>
                    <a:pt x="4214" y="3356"/>
                  </a:lnTo>
                  <a:lnTo>
                    <a:pt x="4239" y="3180"/>
                  </a:lnTo>
                  <a:lnTo>
                    <a:pt x="4290" y="3003"/>
                  </a:lnTo>
                  <a:lnTo>
                    <a:pt x="4391" y="2852"/>
                  </a:lnTo>
                  <a:lnTo>
                    <a:pt x="4491" y="2726"/>
                  </a:lnTo>
                  <a:lnTo>
                    <a:pt x="4643" y="2599"/>
                  </a:lnTo>
                  <a:lnTo>
                    <a:pt x="4794" y="2524"/>
                  </a:lnTo>
                  <a:lnTo>
                    <a:pt x="4971" y="2473"/>
                  </a:lnTo>
                  <a:lnTo>
                    <a:pt x="5147" y="2448"/>
                  </a:lnTo>
                  <a:lnTo>
                    <a:pt x="11001" y="2448"/>
                  </a:lnTo>
                  <a:lnTo>
                    <a:pt x="11178" y="2473"/>
                  </a:lnTo>
                  <a:lnTo>
                    <a:pt x="11354" y="2524"/>
                  </a:lnTo>
                  <a:lnTo>
                    <a:pt x="11506" y="2599"/>
                  </a:lnTo>
                  <a:lnTo>
                    <a:pt x="11657" y="2726"/>
                  </a:lnTo>
                  <a:lnTo>
                    <a:pt x="11758" y="2852"/>
                  </a:lnTo>
                  <a:lnTo>
                    <a:pt x="11859" y="3003"/>
                  </a:lnTo>
                  <a:lnTo>
                    <a:pt x="11910" y="3180"/>
                  </a:lnTo>
                  <a:lnTo>
                    <a:pt x="11910" y="3356"/>
                  </a:lnTo>
                  <a:lnTo>
                    <a:pt x="11910" y="5602"/>
                  </a:lnTo>
                  <a:lnTo>
                    <a:pt x="16149" y="5602"/>
                  </a:lnTo>
                  <a:lnTo>
                    <a:pt x="16149" y="3382"/>
                  </a:lnTo>
                  <a:lnTo>
                    <a:pt x="16123" y="3054"/>
                  </a:lnTo>
                  <a:lnTo>
                    <a:pt x="16073" y="2700"/>
                  </a:lnTo>
                  <a:lnTo>
                    <a:pt x="15997" y="2372"/>
                  </a:lnTo>
                  <a:lnTo>
                    <a:pt x="15871" y="2070"/>
                  </a:lnTo>
                  <a:lnTo>
                    <a:pt x="15745" y="1767"/>
                  </a:lnTo>
                  <a:lnTo>
                    <a:pt x="15568" y="1489"/>
                  </a:lnTo>
                  <a:lnTo>
                    <a:pt x="15366" y="1237"/>
                  </a:lnTo>
                  <a:lnTo>
                    <a:pt x="15139" y="1010"/>
                  </a:lnTo>
                  <a:lnTo>
                    <a:pt x="14912" y="783"/>
                  </a:lnTo>
                  <a:lnTo>
                    <a:pt x="14660" y="581"/>
                  </a:lnTo>
                  <a:lnTo>
                    <a:pt x="14382" y="429"/>
                  </a:lnTo>
                  <a:lnTo>
                    <a:pt x="14080" y="278"/>
                  </a:lnTo>
                  <a:lnTo>
                    <a:pt x="13777" y="152"/>
                  </a:lnTo>
                  <a:lnTo>
                    <a:pt x="13449" y="76"/>
                  </a:lnTo>
                  <a:lnTo>
                    <a:pt x="13095" y="26"/>
                  </a:lnTo>
                  <a:lnTo>
                    <a:pt x="12767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4"/>
            <p:cNvSpPr/>
            <p:nvPr/>
          </p:nvSpPr>
          <p:spPr>
            <a:xfrm>
              <a:off x="3335325" y="2664275"/>
              <a:ext cx="47325" cy="78850"/>
            </a:xfrm>
            <a:custGeom>
              <a:avLst/>
              <a:gdLst/>
              <a:ahLst/>
              <a:cxnLst/>
              <a:rect l="l" t="t" r="r" b="b"/>
              <a:pathLst>
                <a:path w="1893" h="3154" extrusionOk="0">
                  <a:moveTo>
                    <a:pt x="908" y="0"/>
                  </a:moveTo>
                  <a:lnTo>
                    <a:pt x="732" y="25"/>
                  </a:lnTo>
                  <a:lnTo>
                    <a:pt x="555" y="76"/>
                  </a:lnTo>
                  <a:lnTo>
                    <a:pt x="404" y="151"/>
                  </a:lnTo>
                  <a:lnTo>
                    <a:pt x="278" y="278"/>
                  </a:lnTo>
                  <a:lnTo>
                    <a:pt x="151" y="404"/>
                  </a:lnTo>
                  <a:lnTo>
                    <a:pt x="76" y="555"/>
                  </a:lnTo>
                  <a:lnTo>
                    <a:pt x="25" y="732"/>
                  </a:lnTo>
                  <a:lnTo>
                    <a:pt x="0" y="908"/>
                  </a:lnTo>
                  <a:lnTo>
                    <a:pt x="0" y="3154"/>
                  </a:lnTo>
                  <a:lnTo>
                    <a:pt x="959" y="3154"/>
                  </a:lnTo>
                  <a:lnTo>
                    <a:pt x="959" y="908"/>
                  </a:lnTo>
                  <a:lnTo>
                    <a:pt x="984" y="732"/>
                  </a:lnTo>
                  <a:lnTo>
                    <a:pt x="1035" y="555"/>
                  </a:lnTo>
                  <a:lnTo>
                    <a:pt x="1136" y="404"/>
                  </a:lnTo>
                  <a:lnTo>
                    <a:pt x="1236" y="278"/>
                  </a:lnTo>
                  <a:lnTo>
                    <a:pt x="1388" y="151"/>
                  </a:lnTo>
                  <a:lnTo>
                    <a:pt x="1539" y="76"/>
                  </a:lnTo>
                  <a:lnTo>
                    <a:pt x="1716" y="25"/>
                  </a:lnTo>
                  <a:lnTo>
                    <a:pt x="1892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4"/>
            <p:cNvSpPr/>
            <p:nvPr/>
          </p:nvSpPr>
          <p:spPr>
            <a:xfrm>
              <a:off x="3548525" y="2603075"/>
              <a:ext cx="109150" cy="140050"/>
            </a:xfrm>
            <a:custGeom>
              <a:avLst/>
              <a:gdLst/>
              <a:ahLst/>
              <a:cxnLst/>
              <a:rect l="l" t="t" r="r" b="b"/>
              <a:pathLst>
                <a:path w="4366" h="5602" extrusionOk="0">
                  <a:moveTo>
                    <a:pt x="0" y="1"/>
                  </a:moveTo>
                  <a:lnTo>
                    <a:pt x="354" y="26"/>
                  </a:lnTo>
                  <a:lnTo>
                    <a:pt x="682" y="76"/>
                  </a:lnTo>
                  <a:lnTo>
                    <a:pt x="1010" y="152"/>
                  </a:lnTo>
                  <a:lnTo>
                    <a:pt x="1312" y="278"/>
                  </a:lnTo>
                  <a:lnTo>
                    <a:pt x="1615" y="429"/>
                  </a:lnTo>
                  <a:lnTo>
                    <a:pt x="1893" y="581"/>
                  </a:lnTo>
                  <a:lnTo>
                    <a:pt x="2145" y="783"/>
                  </a:lnTo>
                  <a:lnTo>
                    <a:pt x="2397" y="1010"/>
                  </a:lnTo>
                  <a:lnTo>
                    <a:pt x="2625" y="1237"/>
                  </a:lnTo>
                  <a:lnTo>
                    <a:pt x="2801" y="1489"/>
                  </a:lnTo>
                  <a:lnTo>
                    <a:pt x="2978" y="1767"/>
                  </a:lnTo>
                  <a:lnTo>
                    <a:pt x="3129" y="2070"/>
                  </a:lnTo>
                  <a:lnTo>
                    <a:pt x="3230" y="2372"/>
                  </a:lnTo>
                  <a:lnTo>
                    <a:pt x="3306" y="2700"/>
                  </a:lnTo>
                  <a:lnTo>
                    <a:pt x="3356" y="3054"/>
                  </a:lnTo>
                  <a:lnTo>
                    <a:pt x="3381" y="3382"/>
                  </a:lnTo>
                  <a:lnTo>
                    <a:pt x="3381" y="5602"/>
                  </a:lnTo>
                  <a:lnTo>
                    <a:pt x="4366" y="5602"/>
                  </a:lnTo>
                  <a:lnTo>
                    <a:pt x="4366" y="3382"/>
                  </a:lnTo>
                  <a:lnTo>
                    <a:pt x="4340" y="3054"/>
                  </a:lnTo>
                  <a:lnTo>
                    <a:pt x="4290" y="2700"/>
                  </a:lnTo>
                  <a:lnTo>
                    <a:pt x="4214" y="2372"/>
                  </a:lnTo>
                  <a:lnTo>
                    <a:pt x="4088" y="2070"/>
                  </a:lnTo>
                  <a:lnTo>
                    <a:pt x="3962" y="1767"/>
                  </a:lnTo>
                  <a:lnTo>
                    <a:pt x="3785" y="1489"/>
                  </a:lnTo>
                  <a:lnTo>
                    <a:pt x="3583" y="1237"/>
                  </a:lnTo>
                  <a:lnTo>
                    <a:pt x="3356" y="1010"/>
                  </a:lnTo>
                  <a:lnTo>
                    <a:pt x="3129" y="783"/>
                  </a:lnTo>
                  <a:lnTo>
                    <a:pt x="2877" y="581"/>
                  </a:lnTo>
                  <a:lnTo>
                    <a:pt x="2599" y="429"/>
                  </a:lnTo>
                  <a:lnTo>
                    <a:pt x="2297" y="278"/>
                  </a:lnTo>
                  <a:lnTo>
                    <a:pt x="1994" y="152"/>
                  </a:lnTo>
                  <a:lnTo>
                    <a:pt x="1666" y="76"/>
                  </a:lnTo>
                  <a:lnTo>
                    <a:pt x="1312" y="26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4"/>
            <p:cNvSpPr/>
            <p:nvPr/>
          </p:nvSpPr>
          <p:spPr>
            <a:xfrm>
              <a:off x="3551675" y="2743100"/>
              <a:ext cx="106000" cy="32200"/>
            </a:xfrm>
            <a:custGeom>
              <a:avLst/>
              <a:gdLst/>
              <a:ahLst/>
              <a:cxnLst/>
              <a:rect l="l" t="t" r="r" b="b"/>
              <a:pathLst>
                <a:path w="4240" h="1288" extrusionOk="0">
                  <a:moveTo>
                    <a:pt x="1" y="1"/>
                  </a:moveTo>
                  <a:lnTo>
                    <a:pt x="1" y="909"/>
                  </a:lnTo>
                  <a:lnTo>
                    <a:pt x="26" y="985"/>
                  </a:lnTo>
                  <a:lnTo>
                    <a:pt x="51" y="1061"/>
                  </a:lnTo>
                  <a:lnTo>
                    <a:pt x="127" y="1187"/>
                  </a:lnTo>
                  <a:lnTo>
                    <a:pt x="253" y="1263"/>
                  </a:lnTo>
                  <a:lnTo>
                    <a:pt x="329" y="1288"/>
                  </a:lnTo>
                  <a:lnTo>
                    <a:pt x="3912" y="1288"/>
                  </a:lnTo>
                  <a:lnTo>
                    <a:pt x="3987" y="1263"/>
                  </a:lnTo>
                  <a:lnTo>
                    <a:pt x="4113" y="1187"/>
                  </a:lnTo>
                  <a:lnTo>
                    <a:pt x="4214" y="1061"/>
                  </a:lnTo>
                  <a:lnTo>
                    <a:pt x="4214" y="985"/>
                  </a:lnTo>
                  <a:lnTo>
                    <a:pt x="4240" y="909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4"/>
            <p:cNvSpPr/>
            <p:nvPr/>
          </p:nvSpPr>
          <p:spPr>
            <a:xfrm>
              <a:off x="3625475" y="2743100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303" y="1"/>
                  </a:moveTo>
                  <a:lnTo>
                    <a:pt x="303" y="909"/>
                  </a:lnTo>
                  <a:lnTo>
                    <a:pt x="303" y="985"/>
                  </a:lnTo>
                  <a:lnTo>
                    <a:pt x="278" y="1061"/>
                  </a:lnTo>
                  <a:lnTo>
                    <a:pt x="203" y="1187"/>
                  </a:lnTo>
                  <a:lnTo>
                    <a:pt x="76" y="1263"/>
                  </a:lnTo>
                  <a:lnTo>
                    <a:pt x="1" y="1288"/>
                  </a:lnTo>
                  <a:lnTo>
                    <a:pt x="960" y="1288"/>
                  </a:lnTo>
                  <a:lnTo>
                    <a:pt x="1035" y="1263"/>
                  </a:lnTo>
                  <a:lnTo>
                    <a:pt x="1161" y="1187"/>
                  </a:lnTo>
                  <a:lnTo>
                    <a:pt x="1262" y="1061"/>
                  </a:lnTo>
                  <a:lnTo>
                    <a:pt x="1262" y="985"/>
                  </a:lnTo>
                  <a:lnTo>
                    <a:pt x="1288" y="909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4"/>
            <p:cNvSpPr/>
            <p:nvPr/>
          </p:nvSpPr>
          <p:spPr>
            <a:xfrm>
              <a:off x="3253950" y="2743100"/>
              <a:ext cx="105350" cy="32200"/>
            </a:xfrm>
            <a:custGeom>
              <a:avLst/>
              <a:gdLst/>
              <a:ahLst/>
              <a:cxnLst/>
              <a:rect l="l" t="t" r="r" b="b"/>
              <a:pathLst>
                <a:path w="4214" h="1288" extrusionOk="0">
                  <a:moveTo>
                    <a:pt x="0" y="1"/>
                  </a:moveTo>
                  <a:lnTo>
                    <a:pt x="0" y="909"/>
                  </a:lnTo>
                  <a:lnTo>
                    <a:pt x="25" y="985"/>
                  </a:lnTo>
                  <a:lnTo>
                    <a:pt x="25" y="1061"/>
                  </a:lnTo>
                  <a:lnTo>
                    <a:pt x="126" y="1187"/>
                  </a:lnTo>
                  <a:lnTo>
                    <a:pt x="253" y="1263"/>
                  </a:lnTo>
                  <a:lnTo>
                    <a:pt x="328" y="1288"/>
                  </a:lnTo>
                  <a:lnTo>
                    <a:pt x="3911" y="1288"/>
                  </a:lnTo>
                  <a:lnTo>
                    <a:pt x="3987" y="1263"/>
                  </a:lnTo>
                  <a:lnTo>
                    <a:pt x="4113" y="1187"/>
                  </a:lnTo>
                  <a:lnTo>
                    <a:pt x="4189" y="1061"/>
                  </a:lnTo>
                  <a:lnTo>
                    <a:pt x="4214" y="985"/>
                  </a:lnTo>
                  <a:lnTo>
                    <a:pt x="4214" y="909"/>
                  </a:lnTo>
                  <a:lnTo>
                    <a:pt x="4214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4"/>
            <p:cNvSpPr/>
            <p:nvPr/>
          </p:nvSpPr>
          <p:spPr>
            <a:xfrm>
              <a:off x="3327750" y="2743100"/>
              <a:ext cx="31550" cy="32200"/>
            </a:xfrm>
            <a:custGeom>
              <a:avLst/>
              <a:gdLst/>
              <a:ahLst/>
              <a:cxnLst/>
              <a:rect l="l" t="t" r="r" b="b"/>
              <a:pathLst>
                <a:path w="1262" h="1288" extrusionOk="0">
                  <a:moveTo>
                    <a:pt x="303" y="1"/>
                  </a:moveTo>
                  <a:lnTo>
                    <a:pt x="303" y="909"/>
                  </a:lnTo>
                  <a:lnTo>
                    <a:pt x="303" y="985"/>
                  </a:lnTo>
                  <a:lnTo>
                    <a:pt x="278" y="1061"/>
                  </a:lnTo>
                  <a:lnTo>
                    <a:pt x="177" y="1187"/>
                  </a:lnTo>
                  <a:lnTo>
                    <a:pt x="51" y="1263"/>
                  </a:lnTo>
                  <a:lnTo>
                    <a:pt x="0" y="1288"/>
                  </a:lnTo>
                  <a:lnTo>
                    <a:pt x="959" y="1288"/>
                  </a:lnTo>
                  <a:lnTo>
                    <a:pt x="1035" y="1263"/>
                  </a:lnTo>
                  <a:lnTo>
                    <a:pt x="1161" y="1187"/>
                  </a:lnTo>
                  <a:lnTo>
                    <a:pt x="1237" y="1061"/>
                  </a:lnTo>
                  <a:lnTo>
                    <a:pt x="1262" y="985"/>
                  </a:lnTo>
                  <a:lnTo>
                    <a:pt x="1262" y="909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4"/>
            <p:cNvSpPr/>
            <p:nvPr/>
          </p:nvSpPr>
          <p:spPr>
            <a:xfrm>
              <a:off x="3248275" y="2597400"/>
              <a:ext cx="415075" cy="415725"/>
            </a:xfrm>
            <a:custGeom>
              <a:avLst/>
              <a:gdLst/>
              <a:ahLst/>
              <a:cxnLst/>
              <a:rect l="l" t="t" r="r" b="b"/>
              <a:pathLst>
                <a:path w="16603" h="16629" extrusionOk="0">
                  <a:moveTo>
                    <a:pt x="11354" y="2927"/>
                  </a:moveTo>
                  <a:lnTo>
                    <a:pt x="11481" y="2978"/>
                  </a:lnTo>
                  <a:lnTo>
                    <a:pt x="11607" y="3028"/>
                  </a:lnTo>
                  <a:lnTo>
                    <a:pt x="11708" y="3104"/>
                  </a:lnTo>
                  <a:lnTo>
                    <a:pt x="11783" y="3205"/>
                  </a:lnTo>
                  <a:lnTo>
                    <a:pt x="11859" y="3331"/>
                  </a:lnTo>
                  <a:lnTo>
                    <a:pt x="11884" y="3457"/>
                  </a:lnTo>
                  <a:lnTo>
                    <a:pt x="11910" y="3583"/>
                  </a:lnTo>
                  <a:lnTo>
                    <a:pt x="11910" y="5148"/>
                  </a:lnTo>
                  <a:lnTo>
                    <a:pt x="11531" y="4794"/>
                  </a:lnTo>
                  <a:lnTo>
                    <a:pt x="11127" y="4492"/>
                  </a:lnTo>
                  <a:lnTo>
                    <a:pt x="10673" y="4239"/>
                  </a:lnTo>
                  <a:lnTo>
                    <a:pt x="10244" y="4038"/>
                  </a:lnTo>
                  <a:lnTo>
                    <a:pt x="9765" y="3861"/>
                  </a:lnTo>
                  <a:lnTo>
                    <a:pt x="9285" y="3735"/>
                  </a:lnTo>
                  <a:lnTo>
                    <a:pt x="8806" y="3684"/>
                  </a:lnTo>
                  <a:lnTo>
                    <a:pt x="8301" y="3659"/>
                  </a:lnTo>
                  <a:lnTo>
                    <a:pt x="7797" y="3684"/>
                  </a:lnTo>
                  <a:lnTo>
                    <a:pt x="7317" y="3735"/>
                  </a:lnTo>
                  <a:lnTo>
                    <a:pt x="6838" y="3861"/>
                  </a:lnTo>
                  <a:lnTo>
                    <a:pt x="6359" y="4038"/>
                  </a:lnTo>
                  <a:lnTo>
                    <a:pt x="5904" y="4239"/>
                  </a:lnTo>
                  <a:lnTo>
                    <a:pt x="5475" y="4492"/>
                  </a:lnTo>
                  <a:lnTo>
                    <a:pt x="5072" y="4794"/>
                  </a:lnTo>
                  <a:lnTo>
                    <a:pt x="4693" y="5148"/>
                  </a:lnTo>
                  <a:lnTo>
                    <a:pt x="4693" y="3583"/>
                  </a:lnTo>
                  <a:lnTo>
                    <a:pt x="4718" y="3457"/>
                  </a:lnTo>
                  <a:lnTo>
                    <a:pt x="4744" y="3331"/>
                  </a:lnTo>
                  <a:lnTo>
                    <a:pt x="4819" y="3205"/>
                  </a:lnTo>
                  <a:lnTo>
                    <a:pt x="4895" y="3104"/>
                  </a:lnTo>
                  <a:lnTo>
                    <a:pt x="4996" y="3028"/>
                  </a:lnTo>
                  <a:lnTo>
                    <a:pt x="5122" y="2978"/>
                  </a:lnTo>
                  <a:lnTo>
                    <a:pt x="5248" y="2927"/>
                  </a:lnTo>
                  <a:close/>
                  <a:moveTo>
                    <a:pt x="4214" y="6056"/>
                  </a:moveTo>
                  <a:lnTo>
                    <a:pt x="4214" y="6737"/>
                  </a:lnTo>
                  <a:lnTo>
                    <a:pt x="4189" y="6788"/>
                  </a:lnTo>
                  <a:lnTo>
                    <a:pt x="4163" y="6838"/>
                  </a:lnTo>
                  <a:lnTo>
                    <a:pt x="4113" y="6863"/>
                  </a:lnTo>
                  <a:lnTo>
                    <a:pt x="555" y="6863"/>
                  </a:lnTo>
                  <a:lnTo>
                    <a:pt x="530" y="6838"/>
                  </a:lnTo>
                  <a:lnTo>
                    <a:pt x="480" y="6788"/>
                  </a:lnTo>
                  <a:lnTo>
                    <a:pt x="480" y="6737"/>
                  </a:lnTo>
                  <a:lnTo>
                    <a:pt x="480" y="6056"/>
                  </a:lnTo>
                  <a:close/>
                  <a:moveTo>
                    <a:pt x="16123" y="6056"/>
                  </a:moveTo>
                  <a:lnTo>
                    <a:pt x="16123" y="6737"/>
                  </a:lnTo>
                  <a:lnTo>
                    <a:pt x="16123" y="6788"/>
                  </a:lnTo>
                  <a:lnTo>
                    <a:pt x="16073" y="6838"/>
                  </a:lnTo>
                  <a:lnTo>
                    <a:pt x="16048" y="6863"/>
                  </a:lnTo>
                  <a:lnTo>
                    <a:pt x="12490" y="6863"/>
                  </a:lnTo>
                  <a:lnTo>
                    <a:pt x="12439" y="6838"/>
                  </a:lnTo>
                  <a:lnTo>
                    <a:pt x="12414" y="6788"/>
                  </a:lnTo>
                  <a:lnTo>
                    <a:pt x="12389" y="6737"/>
                  </a:lnTo>
                  <a:lnTo>
                    <a:pt x="12389" y="6056"/>
                  </a:lnTo>
                  <a:close/>
                  <a:moveTo>
                    <a:pt x="8301" y="4138"/>
                  </a:moveTo>
                  <a:lnTo>
                    <a:pt x="8806" y="4164"/>
                  </a:lnTo>
                  <a:lnTo>
                    <a:pt x="9311" y="4265"/>
                  </a:lnTo>
                  <a:lnTo>
                    <a:pt x="9815" y="4391"/>
                  </a:lnTo>
                  <a:lnTo>
                    <a:pt x="10295" y="4593"/>
                  </a:lnTo>
                  <a:lnTo>
                    <a:pt x="10522" y="4694"/>
                  </a:lnTo>
                  <a:lnTo>
                    <a:pt x="10749" y="4820"/>
                  </a:lnTo>
                  <a:lnTo>
                    <a:pt x="10951" y="4971"/>
                  </a:lnTo>
                  <a:lnTo>
                    <a:pt x="11178" y="5122"/>
                  </a:lnTo>
                  <a:lnTo>
                    <a:pt x="11354" y="5299"/>
                  </a:lnTo>
                  <a:lnTo>
                    <a:pt x="11556" y="5476"/>
                  </a:lnTo>
                  <a:lnTo>
                    <a:pt x="11733" y="5678"/>
                  </a:lnTo>
                  <a:lnTo>
                    <a:pt x="11910" y="5905"/>
                  </a:lnTo>
                  <a:lnTo>
                    <a:pt x="11910" y="6737"/>
                  </a:lnTo>
                  <a:lnTo>
                    <a:pt x="11910" y="6813"/>
                  </a:lnTo>
                  <a:lnTo>
                    <a:pt x="11708" y="6460"/>
                  </a:lnTo>
                  <a:lnTo>
                    <a:pt x="11506" y="6157"/>
                  </a:lnTo>
                  <a:lnTo>
                    <a:pt x="11253" y="5879"/>
                  </a:lnTo>
                  <a:lnTo>
                    <a:pt x="10976" y="5627"/>
                  </a:lnTo>
                  <a:lnTo>
                    <a:pt x="10673" y="5375"/>
                  </a:lnTo>
                  <a:lnTo>
                    <a:pt x="10345" y="5173"/>
                  </a:lnTo>
                  <a:lnTo>
                    <a:pt x="10017" y="4996"/>
                  </a:lnTo>
                  <a:lnTo>
                    <a:pt x="9664" y="4870"/>
                  </a:lnTo>
                  <a:lnTo>
                    <a:pt x="9285" y="4744"/>
                  </a:lnTo>
                  <a:lnTo>
                    <a:pt x="8907" y="4668"/>
                  </a:lnTo>
                  <a:lnTo>
                    <a:pt x="8528" y="4618"/>
                  </a:lnTo>
                  <a:lnTo>
                    <a:pt x="8150" y="4618"/>
                  </a:lnTo>
                  <a:lnTo>
                    <a:pt x="7771" y="4643"/>
                  </a:lnTo>
                  <a:lnTo>
                    <a:pt x="7368" y="4719"/>
                  </a:lnTo>
                  <a:lnTo>
                    <a:pt x="7015" y="4820"/>
                  </a:lnTo>
                  <a:lnTo>
                    <a:pt x="6636" y="4971"/>
                  </a:lnTo>
                  <a:lnTo>
                    <a:pt x="6560" y="5022"/>
                  </a:lnTo>
                  <a:lnTo>
                    <a:pt x="6510" y="5122"/>
                  </a:lnTo>
                  <a:lnTo>
                    <a:pt x="6485" y="5198"/>
                  </a:lnTo>
                  <a:lnTo>
                    <a:pt x="6510" y="5299"/>
                  </a:lnTo>
                  <a:lnTo>
                    <a:pt x="6560" y="5375"/>
                  </a:lnTo>
                  <a:lnTo>
                    <a:pt x="6661" y="5425"/>
                  </a:lnTo>
                  <a:lnTo>
                    <a:pt x="6737" y="5451"/>
                  </a:lnTo>
                  <a:lnTo>
                    <a:pt x="6838" y="5425"/>
                  </a:lnTo>
                  <a:lnTo>
                    <a:pt x="7065" y="5324"/>
                  </a:lnTo>
                  <a:lnTo>
                    <a:pt x="7267" y="5249"/>
                  </a:lnTo>
                  <a:lnTo>
                    <a:pt x="7494" y="5198"/>
                  </a:lnTo>
                  <a:lnTo>
                    <a:pt x="7721" y="5148"/>
                  </a:lnTo>
                  <a:lnTo>
                    <a:pt x="8175" y="5097"/>
                  </a:lnTo>
                  <a:lnTo>
                    <a:pt x="8604" y="5122"/>
                  </a:lnTo>
                  <a:lnTo>
                    <a:pt x="9033" y="5198"/>
                  </a:lnTo>
                  <a:lnTo>
                    <a:pt x="9462" y="5299"/>
                  </a:lnTo>
                  <a:lnTo>
                    <a:pt x="9866" y="5476"/>
                  </a:lnTo>
                  <a:lnTo>
                    <a:pt x="10244" y="5703"/>
                  </a:lnTo>
                  <a:lnTo>
                    <a:pt x="10597" y="5955"/>
                  </a:lnTo>
                  <a:lnTo>
                    <a:pt x="10925" y="6258"/>
                  </a:lnTo>
                  <a:lnTo>
                    <a:pt x="11203" y="6586"/>
                  </a:lnTo>
                  <a:lnTo>
                    <a:pt x="11430" y="6939"/>
                  </a:lnTo>
                  <a:lnTo>
                    <a:pt x="11632" y="7343"/>
                  </a:lnTo>
                  <a:lnTo>
                    <a:pt x="11783" y="7772"/>
                  </a:lnTo>
                  <a:lnTo>
                    <a:pt x="11834" y="7999"/>
                  </a:lnTo>
                  <a:lnTo>
                    <a:pt x="11859" y="8226"/>
                  </a:lnTo>
                  <a:lnTo>
                    <a:pt x="11884" y="8453"/>
                  </a:lnTo>
                  <a:lnTo>
                    <a:pt x="11884" y="8705"/>
                  </a:lnTo>
                  <a:lnTo>
                    <a:pt x="11859" y="9059"/>
                  </a:lnTo>
                  <a:lnTo>
                    <a:pt x="11809" y="9412"/>
                  </a:lnTo>
                  <a:lnTo>
                    <a:pt x="11733" y="9765"/>
                  </a:lnTo>
                  <a:lnTo>
                    <a:pt x="11607" y="10093"/>
                  </a:lnTo>
                  <a:lnTo>
                    <a:pt x="11455" y="10396"/>
                  </a:lnTo>
                  <a:lnTo>
                    <a:pt x="11279" y="10699"/>
                  </a:lnTo>
                  <a:lnTo>
                    <a:pt x="11077" y="10976"/>
                  </a:lnTo>
                  <a:lnTo>
                    <a:pt x="10825" y="11229"/>
                  </a:lnTo>
                  <a:lnTo>
                    <a:pt x="10572" y="11456"/>
                  </a:lnTo>
                  <a:lnTo>
                    <a:pt x="10295" y="11658"/>
                  </a:lnTo>
                  <a:lnTo>
                    <a:pt x="10017" y="11859"/>
                  </a:lnTo>
                  <a:lnTo>
                    <a:pt x="9689" y="12011"/>
                  </a:lnTo>
                  <a:lnTo>
                    <a:pt x="9361" y="12112"/>
                  </a:lnTo>
                  <a:lnTo>
                    <a:pt x="9033" y="12213"/>
                  </a:lnTo>
                  <a:lnTo>
                    <a:pt x="8655" y="12263"/>
                  </a:lnTo>
                  <a:lnTo>
                    <a:pt x="8301" y="12288"/>
                  </a:lnTo>
                  <a:lnTo>
                    <a:pt x="7999" y="12263"/>
                  </a:lnTo>
                  <a:lnTo>
                    <a:pt x="7696" y="12238"/>
                  </a:lnTo>
                  <a:lnTo>
                    <a:pt x="7418" y="12187"/>
                  </a:lnTo>
                  <a:lnTo>
                    <a:pt x="7141" y="12112"/>
                  </a:lnTo>
                  <a:lnTo>
                    <a:pt x="6888" y="12011"/>
                  </a:lnTo>
                  <a:lnTo>
                    <a:pt x="6636" y="11885"/>
                  </a:lnTo>
                  <a:lnTo>
                    <a:pt x="6409" y="11758"/>
                  </a:lnTo>
                  <a:lnTo>
                    <a:pt x="6182" y="11607"/>
                  </a:lnTo>
                  <a:lnTo>
                    <a:pt x="5980" y="11430"/>
                  </a:lnTo>
                  <a:lnTo>
                    <a:pt x="5803" y="11254"/>
                  </a:lnTo>
                  <a:lnTo>
                    <a:pt x="5627" y="11077"/>
                  </a:lnTo>
                  <a:lnTo>
                    <a:pt x="5450" y="10850"/>
                  </a:lnTo>
                  <a:lnTo>
                    <a:pt x="5299" y="10648"/>
                  </a:lnTo>
                  <a:lnTo>
                    <a:pt x="5173" y="10421"/>
                  </a:lnTo>
                  <a:lnTo>
                    <a:pt x="5046" y="10194"/>
                  </a:lnTo>
                  <a:lnTo>
                    <a:pt x="4946" y="9942"/>
                  </a:lnTo>
                  <a:lnTo>
                    <a:pt x="4870" y="9689"/>
                  </a:lnTo>
                  <a:lnTo>
                    <a:pt x="4794" y="9437"/>
                  </a:lnTo>
                  <a:lnTo>
                    <a:pt x="4769" y="9185"/>
                  </a:lnTo>
                  <a:lnTo>
                    <a:pt x="4718" y="8932"/>
                  </a:lnTo>
                  <a:lnTo>
                    <a:pt x="4718" y="8680"/>
                  </a:lnTo>
                  <a:lnTo>
                    <a:pt x="4718" y="8403"/>
                  </a:lnTo>
                  <a:lnTo>
                    <a:pt x="4744" y="8150"/>
                  </a:lnTo>
                  <a:lnTo>
                    <a:pt x="4794" y="7898"/>
                  </a:lnTo>
                  <a:lnTo>
                    <a:pt x="4870" y="7620"/>
                  </a:lnTo>
                  <a:lnTo>
                    <a:pt x="4946" y="7368"/>
                  </a:lnTo>
                  <a:lnTo>
                    <a:pt x="5072" y="7116"/>
                  </a:lnTo>
                  <a:lnTo>
                    <a:pt x="5198" y="6889"/>
                  </a:lnTo>
                  <a:lnTo>
                    <a:pt x="5349" y="6636"/>
                  </a:lnTo>
                  <a:lnTo>
                    <a:pt x="5526" y="6409"/>
                  </a:lnTo>
                  <a:lnTo>
                    <a:pt x="5728" y="6207"/>
                  </a:lnTo>
                  <a:lnTo>
                    <a:pt x="5930" y="6006"/>
                  </a:lnTo>
                  <a:lnTo>
                    <a:pt x="6005" y="5905"/>
                  </a:lnTo>
                  <a:lnTo>
                    <a:pt x="6030" y="5804"/>
                  </a:lnTo>
                  <a:lnTo>
                    <a:pt x="6005" y="5728"/>
                  </a:lnTo>
                  <a:lnTo>
                    <a:pt x="5955" y="5652"/>
                  </a:lnTo>
                  <a:lnTo>
                    <a:pt x="5904" y="5602"/>
                  </a:lnTo>
                  <a:lnTo>
                    <a:pt x="5803" y="5577"/>
                  </a:lnTo>
                  <a:lnTo>
                    <a:pt x="5728" y="5577"/>
                  </a:lnTo>
                  <a:lnTo>
                    <a:pt x="5627" y="5627"/>
                  </a:lnTo>
                  <a:lnTo>
                    <a:pt x="5349" y="5879"/>
                  </a:lnTo>
                  <a:lnTo>
                    <a:pt x="5097" y="6182"/>
                  </a:lnTo>
                  <a:lnTo>
                    <a:pt x="4870" y="6485"/>
                  </a:lnTo>
                  <a:lnTo>
                    <a:pt x="4693" y="6813"/>
                  </a:lnTo>
                  <a:lnTo>
                    <a:pt x="4693" y="6737"/>
                  </a:lnTo>
                  <a:lnTo>
                    <a:pt x="4693" y="5905"/>
                  </a:lnTo>
                  <a:lnTo>
                    <a:pt x="4870" y="5678"/>
                  </a:lnTo>
                  <a:lnTo>
                    <a:pt x="5046" y="5476"/>
                  </a:lnTo>
                  <a:lnTo>
                    <a:pt x="5223" y="5299"/>
                  </a:lnTo>
                  <a:lnTo>
                    <a:pt x="5425" y="5122"/>
                  </a:lnTo>
                  <a:lnTo>
                    <a:pt x="5652" y="4971"/>
                  </a:lnTo>
                  <a:lnTo>
                    <a:pt x="5854" y="4820"/>
                  </a:lnTo>
                  <a:lnTo>
                    <a:pt x="6081" y="4694"/>
                  </a:lnTo>
                  <a:lnTo>
                    <a:pt x="6308" y="4593"/>
                  </a:lnTo>
                  <a:lnTo>
                    <a:pt x="6787" y="4391"/>
                  </a:lnTo>
                  <a:lnTo>
                    <a:pt x="7292" y="4265"/>
                  </a:lnTo>
                  <a:lnTo>
                    <a:pt x="7797" y="4164"/>
                  </a:lnTo>
                  <a:lnTo>
                    <a:pt x="8301" y="4138"/>
                  </a:lnTo>
                  <a:close/>
                  <a:moveTo>
                    <a:pt x="12086" y="7166"/>
                  </a:moveTo>
                  <a:lnTo>
                    <a:pt x="12162" y="7242"/>
                  </a:lnTo>
                  <a:lnTo>
                    <a:pt x="12288" y="7318"/>
                  </a:lnTo>
                  <a:lnTo>
                    <a:pt x="12414" y="7343"/>
                  </a:lnTo>
                  <a:lnTo>
                    <a:pt x="12540" y="7368"/>
                  </a:lnTo>
                  <a:lnTo>
                    <a:pt x="12666" y="7368"/>
                  </a:lnTo>
                  <a:lnTo>
                    <a:pt x="12742" y="7620"/>
                  </a:lnTo>
                  <a:lnTo>
                    <a:pt x="12793" y="7898"/>
                  </a:lnTo>
                  <a:lnTo>
                    <a:pt x="12843" y="8176"/>
                  </a:lnTo>
                  <a:lnTo>
                    <a:pt x="12868" y="8428"/>
                  </a:lnTo>
                  <a:lnTo>
                    <a:pt x="12868" y="8705"/>
                  </a:lnTo>
                  <a:lnTo>
                    <a:pt x="12868" y="8983"/>
                  </a:lnTo>
                  <a:lnTo>
                    <a:pt x="12843" y="9235"/>
                  </a:lnTo>
                  <a:lnTo>
                    <a:pt x="12793" y="9488"/>
                  </a:lnTo>
                  <a:lnTo>
                    <a:pt x="12742" y="9765"/>
                  </a:lnTo>
                  <a:lnTo>
                    <a:pt x="12666" y="10017"/>
                  </a:lnTo>
                  <a:lnTo>
                    <a:pt x="12490" y="10497"/>
                  </a:lnTo>
                  <a:lnTo>
                    <a:pt x="12238" y="10951"/>
                  </a:lnTo>
                  <a:lnTo>
                    <a:pt x="11960" y="11405"/>
                  </a:lnTo>
                  <a:lnTo>
                    <a:pt x="11632" y="11809"/>
                  </a:lnTo>
                  <a:lnTo>
                    <a:pt x="11253" y="12162"/>
                  </a:lnTo>
                  <a:lnTo>
                    <a:pt x="10825" y="12490"/>
                  </a:lnTo>
                  <a:lnTo>
                    <a:pt x="10623" y="12616"/>
                  </a:lnTo>
                  <a:lnTo>
                    <a:pt x="10370" y="12768"/>
                  </a:lnTo>
                  <a:lnTo>
                    <a:pt x="10143" y="12869"/>
                  </a:lnTo>
                  <a:lnTo>
                    <a:pt x="9891" y="12970"/>
                  </a:lnTo>
                  <a:lnTo>
                    <a:pt x="9639" y="13070"/>
                  </a:lnTo>
                  <a:lnTo>
                    <a:pt x="9386" y="13121"/>
                  </a:lnTo>
                  <a:lnTo>
                    <a:pt x="9134" y="13197"/>
                  </a:lnTo>
                  <a:lnTo>
                    <a:pt x="8856" y="13222"/>
                  </a:lnTo>
                  <a:lnTo>
                    <a:pt x="8579" y="13247"/>
                  </a:lnTo>
                  <a:lnTo>
                    <a:pt x="8024" y="13247"/>
                  </a:lnTo>
                  <a:lnTo>
                    <a:pt x="7746" y="13222"/>
                  </a:lnTo>
                  <a:lnTo>
                    <a:pt x="7469" y="13197"/>
                  </a:lnTo>
                  <a:lnTo>
                    <a:pt x="7216" y="13121"/>
                  </a:lnTo>
                  <a:lnTo>
                    <a:pt x="6964" y="13070"/>
                  </a:lnTo>
                  <a:lnTo>
                    <a:pt x="6712" y="12970"/>
                  </a:lnTo>
                  <a:lnTo>
                    <a:pt x="6459" y="12869"/>
                  </a:lnTo>
                  <a:lnTo>
                    <a:pt x="6207" y="12768"/>
                  </a:lnTo>
                  <a:lnTo>
                    <a:pt x="5980" y="12616"/>
                  </a:lnTo>
                  <a:lnTo>
                    <a:pt x="5778" y="12490"/>
                  </a:lnTo>
                  <a:lnTo>
                    <a:pt x="5349" y="12162"/>
                  </a:lnTo>
                  <a:lnTo>
                    <a:pt x="4971" y="11809"/>
                  </a:lnTo>
                  <a:lnTo>
                    <a:pt x="4643" y="11405"/>
                  </a:lnTo>
                  <a:lnTo>
                    <a:pt x="4365" y="10951"/>
                  </a:lnTo>
                  <a:lnTo>
                    <a:pt x="4113" y="10497"/>
                  </a:lnTo>
                  <a:lnTo>
                    <a:pt x="3936" y="10017"/>
                  </a:lnTo>
                  <a:lnTo>
                    <a:pt x="3861" y="9765"/>
                  </a:lnTo>
                  <a:lnTo>
                    <a:pt x="3810" y="9488"/>
                  </a:lnTo>
                  <a:lnTo>
                    <a:pt x="3760" y="9235"/>
                  </a:lnTo>
                  <a:lnTo>
                    <a:pt x="3734" y="8983"/>
                  </a:lnTo>
                  <a:lnTo>
                    <a:pt x="3734" y="8705"/>
                  </a:lnTo>
                  <a:lnTo>
                    <a:pt x="3734" y="8428"/>
                  </a:lnTo>
                  <a:lnTo>
                    <a:pt x="3760" y="8176"/>
                  </a:lnTo>
                  <a:lnTo>
                    <a:pt x="3810" y="7898"/>
                  </a:lnTo>
                  <a:lnTo>
                    <a:pt x="3861" y="7620"/>
                  </a:lnTo>
                  <a:lnTo>
                    <a:pt x="3936" y="7368"/>
                  </a:lnTo>
                  <a:lnTo>
                    <a:pt x="4062" y="7368"/>
                  </a:lnTo>
                  <a:lnTo>
                    <a:pt x="4189" y="7343"/>
                  </a:lnTo>
                  <a:lnTo>
                    <a:pt x="4315" y="7318"/>
                  </a:lnTo>
                  <a:lnTo>
                    <a:pt x="4441" y="7242"/>
                  </a:lnTo>
                  <a:lnTo>
                    <a:pt x="4517" y="7166"/>
                  </a:lnTo>
                  <a:lnTo>
                    <a:pt x="4441" y="7419"/>
                  </a:lnTo>
                  <a:lnTo>
                    <a:pt x="4365" y="7646"/>
                  </a:lnTo>
                  <a:lnTo>
                    <a:pt x="4290" y="7898"/>
                  </a:lnTo>
                  <a:lnTo>
                    <a:pt x="4264" y="8150"/>
                  </a:lnTo>
                  <a:lnTo>
                    <a:pt x="4239" y="8403"/>
                  </a:lnTo>
                  <a:lnTo>
                    <a:pt x="4214" y="8655"/>
                  </a:lnTo>
                  <a:lnTo>
                    <a:pt x="4214" y="8907"/>
                  </a:lnTo>
                  <a:lnTo>
                    <a:pt x="4239" y="9160"/>
                  </a:lnTo>
                  <a:lnTo>
                    <a:pt x="4340" y="9639"/>
                  </a:lnTo>
                  <a:lnTo>
                    <a:pt x="4491" y="10093"/>
                  </a:lnTo>
                  <a:lnTo>
                    <a:pt x="4668" y="10547"/>
                  </a:lnTo>
                  <a:lnTo>
                    <a:pt x="4920" y="10951"/>
                  </a:lnTo>
                  <a:lnTo>
                    <a:pt x="5223" y="11355"/>
                  </a:lnTo>
                  <a:lnTo>
                    <a:pt x="5551" y="11708"/>
                  </a:lnTo>
                  <a:lnTo>
                    <a:pt x="5930" y="12011"/>
                  </a:lnTo>
                  <a:lnTo>
                    <a:pt x="6359" y="12263"/>
                  </a:lnTo>
                  <a:lnTo>
                    <a:pt x="6560" y="12389"/>
                  </a:lnTo>
                  <a:lnTo>
                    <a:pt x="6787" y="12490"/>
                  </a:lnTo>
                  <a:lnTo>
                    <a:pt x="7040" y="12566"/>
                  </a:lnTo>
                  <a:lnTo>
                    <a:pt x="7267" y="12642"/>
                  </a:lnTo>
                  <a:lnTo>
                    <a:pt x="7519" y="12692"/>
                  </a:lnTo>
                  <a:lnTo>
                    <a:pt x="7771" y="12742"/>
                  </a:lnTo>
                  <a:lnTo>
                    <a:pt x="8024" y="12768"/>
                  </a:lnTo>
                  <a:lnTo>
                    <a:pt x="8554" y="12768"/>
                  </a:lnTo>
                  <a:lnTo>
                    <a:pt x="8831" y="12742"/>
                  </a:lnTo>
                  <a:lnTo>
                    <a:pt x="9084" y="12692"/>
                  </a:lnTo>
                  <a:lnTo>
                    <a:pt x="9336" y="12642"/>
                  </a:lnTo>
                  <a:lnTo>
                    <a:pt x="9563" y="12566"/>
                  </a:lnTo>
                  <a:lnTo>
                    <a:pt x="9790" y="12490"/>
                  </a:lnTo>
                  <a:lnTo>
                    <a:pt x="10017" y="12389"/>
                  </a:lnTo>
                  <a:lnTo>
                    <a:pt x="10244" y="12263"/>
                  </a:lnTo>
                  <a:lnTo>
                    <a:pt x="10673" y="12011"/>
                  </a:lnTo>
                  <a:lnTo>
                    <a:pt x="11052" y="11708"/>
                  </a:lnTo>
                  <a:lnTo>
                    <a:pt x="11380" y="11355"/>
                  </a:lnTo>
                  <a:lnTo>
                    <a:pt x="11682" y="10951"/>
                  </a:lnTo>
                  <a:lnTo>
                    <a:pt x="11910" y="10547"/>
                  </a:lnTo>
                  <a:lnTo>
                    <a:pt x="12111" y="10093"/>
                  </a:lnTo>
                  <a:lnTo>
                    <a:pt x="12263" y="9639"/>
                  </a:lnTo>
                  <a:lnTo>
                    <a:pt x="12364" y="9160"/>
                  </a:lnTo>
                  <a:lnTo>
                    <a:pt x="12364" y="8907"/>
                  </a:lnTo>
                  <a:lnTo>
                    <a:pt x="12389" y="8655"/>
                  </a:lnTo>
                  <a:lnTo>
                    <a:pt x="12364" y="8403"/>
                  </a:lnTo>
                  <a:lnTo>
                    <a:pt x="12338" y="8150"/>
                  </a:lnTo>
                  <a:lnTo>
                    <a:pt x="12313" y="7898"/>
                  </a:lnTo>
                  <a:lnTo>
                    <a:pt x="12238" y="7646"/>
                  </a:lnTo>
                  <a:lnTo>
                    <a:pt x="12162" y="7419"/>
                  </a:lnTo>
                  <a:lnTo>
                    <a:pt x="12086" y="7166"/>
                  </a:lnTo>
                  <a:close/>
                  <a:moveTo>
                    <a:pt x="13903" y="7368"/>
                  </a:moveTo>
                  <a:lnTo>
                    <a:pt x="14029" y="7620"/>
                  </a:lnTo>
                  <a:lnTo>
                    <a:pt x="14130" y="7898"/>
                  </a:lnTo>
                  <a:lnTo>
                    <a:pt x="14206" y="8176"/>
                  </a:lnTo>
                  <a:lnTo>
                    <a:pt x="14256" y="8453"/>
                  </a:lnTo>
                  <a:lnTo>
                    <a:pt x="15114" y="15165"/>
                  </a:lnTo>
                  <a:lnTo>
                    <a:pt x="1489" y="15165"/>
                  </a:lnTo>
                  <a:lnTo>
                    <a:pt x="2347" y="8453"/>
                  </a:lnTo>
                  <a:lnTo>
                    <a:pt x="2397" y="8176"/>
                  </a:lnTo>
                  <a:lnTo>
                    <a:pt x="2473" y="7898"/>
                  </a:lnTo>
                  <a:lnTo>
                    <a:pt x="2574" y="7620"/>
                  </a:lnTo>
                  <a:lnTo>
                    <a:pt x="2675" y="7368"/>
                  </a:lnTo>
                  <a:lnTo>
                    <a:pt x="3432" y="7368"/>
                  </a:lnTo>
                  <a:lnTo>
                    <a:pt x="3356" y="7646"/>
                  </a:lnTo>
                  <a:lnTo>
                    <a:pt x="3305" y="7948"/>
                  </a:lnTo>
                  <a:lnTo>
                    <a:pt x="3255" y="8251"/>
                  </a:lnTo>
                  <a:lnTo>
                    <a:pt x="3255" y="8529"/>
                  </a:lnTo>
                  <a:lnTo>
                    <a:pt x="3255" y="8832"/>
                  </a:lnTo>
                  <a:lnTo>
                    <a:pt x="3255" y="9134"/>
                  </a:lnTo>
                  <a:lnTo>
                    <a:pt x="3305" y="9412"/>
                  </a:lnTo>
                  <a:lnTo>
                    <a:pt x="3356" y="9689"/>
                  </a:lnTo>
                  <a:lnTo>
                    <a:pt x="3406" y="9967"/>
                  </a:lnTo>
                  <a:lnTo>
                    <a:pt x="3507" y="10245"/>
                  </a:lnTo>
                  <a:lnTo>
                    <a:pt x="3608" y="10522"/>
                  </a:lnTo>
                  <a:lnTo>
                    <a:pt x="3709" y="10774"/>
                  </a:lnTo>
                  <a:lnTo>
                    <a:pt x="3835" y="11027"/>
                  </a:lnTo>
                  <a:lnTo>
                    <a:pt x="3987" y="11279"/>
                  </a:lnTo>
                  <a:lnTo>
                    <a:pt x="4138" y="11506"/>
                  </a:lnTo>
                  <a:lnTo>
                    <a:pt x="4290" y="11758"/>
                  </a:lnTo>
                  <a:lnTo>
                    <a:pt x="4466" y="11960"/>
                  </a:lnTo>
                  <a:lnTo>
                    <a:pt x="4668" y="12187"/>
                  </a:lnTo>
                  <a:lnTo>
                    <a:pt x="4870" y="12389"/>
                  </a:lnTo>
                  <a:lnTo>
                    <a:pt x="5072" y="12566"/>
                  </a:lnTo>
                  <a:lnTo>
                    <a:pt x="5299" y="12742"/>
                  </a:lnTo>
                  <a:lnTo>
                    <a:pt x="5526" y="12919"/>
                  </a:lnTo>
                  <a:lnTo>
                    <a:pt x="5778" y="13070"/>
                  </a:lnTo>
                  <a:lnTo>
                    <a:pt x="6030" y="13197"/>
                  </a:lnTo>
                  <a:lnTo>
                    <a:pt x="6283" y="13323"/>
                  </a:lnTo>
                  <a:lnTo>
                    <a:pt x="6560" y="13449"/>
                  </a:lnTo>
                  <a:lnTo>
                    <a:pt x="6838" y="13525"/>
                  </a:lnTo>
                  <a:lnTo>
                    <a:pt x="7115" y="13600"/>
                  </a:lnTo>
                  <a:lnTo>
                    <a:pt x="7393" y="13676"/>
                  </a:lnTo>
                  <a:lnTo>
                    <a:pt x="7696" y="13701"/>
                  </a:lnTo>
                  <a:lnTo>
                    <a:pt x="7999" y="13727"/>
                  </a:lnTo>
                  <a:lnTo>
                    <a:pt x="8301" y="13752"/>
                  </a:lnTo>
                  <a:lnTo>
                    <a:pt x="8604" y="13727"/>
                  </a:lnTo>
                  <a:lnTo>
                    <a:pt x="8907" y="13701"/>
                  </a:lnTo>
                  <a:lnTo>
                    <a:pt x="9210" y="13676"/>
                  </a:lnTo>
                  <a:lnTo>
                    <a:pt x="9487" y="13600"/>
                  </a:lnTo>
                  <a:lnTo>
                    <a:pt x="9765" y="13525"/>
                  </a:lnTo>
                  <a:lnTo>
                    <a:pt x="10042" y="13449"/>
                  </a:lnTo>
                  <a:lnTo>
                    <a:pt x="10320" y="13323"/>
                  </a:lnTo>
                  <a:lnTo>
                    <a:pt x="10572" y="13197"/>
                  </a:lnTo>
                  <a:lnTo>
                    <a:pt x="10825" y="13070"/>
                  </a:lnTo>
                  <a:lnTo>
                    <a:pt x="11052" y="12919"/>
                  </a:lnTo>
                  <a:lnTo>
                    <a:pt x="11304" y="12742"/>
                  </a:lnTo>
                  <a:lnTo>
                    <a:pt x="11531" y="12566"/>
                  </a:lnTo>
                  <a:lnTo>
                    <a:pt x="11733" y="12389"/>
                  </a:lnTo>
                  <a:lnTo>
                    <a:pt x="11935" y="12187"/>
                  </a:lnTo>
                  <a:lnTo>
                    <a:pt x="12111" y="11960"/>
                  </a:lnTo>
                  <a:lnTo>
                    <a:pt x="12313" y="11758"/>
                  </a:lnTo>
                  <a:lnTo>
                    <a:pt x="12465" y="11506"/>
                  </a:lnTo>
                  <a:lnTo>
                    <a:pt x="12616" y="11279"/>
                  </a:lnTo>
                  <a:lnTo>
                    <a:pt x="12767" y="11027"/>
                  </a:lnTo>
                  <a:lnTo>
                    <a:pt x="12894" y="10774"/>
                  </a:lnTo>
                  <a:lnTo>
                    <a:pt x="12994" y="10522"/>
                  </a:lnTo>
                  <a:lnTo>
                    <a:pt x="13095" y="10245"/>
                  </a:lnTo>
                  <a:lnTo>
                    <a:pt x="13196" y="9967"/>
                  </a:lnTo>
                  <a:lnTo>
                    <a:pt x="13247" y="9689"/>
                  </a:lnTo>
                  <a:lnTo>
                    <a:pt x="13297" y="9412"/>
                  </a:lnTo>
                  <a:lnTo>
                    <a:pt x="13348" y="9134"/>
                  </a:lnTo>
                  <a:lnTo>
                    <a:pt x="13348" y="8832"/>
                  </a:lnTo>
                  <a:lnTo>
                    <a:pt x="13348" y="8529"/>
                  </a:lnTo>
                  <a:lnTo>
                    <a:pt x="13348" y="8251"/>
                  </a:lnTo>
                  <a:lnTo>
                    <a:pt x="13297" y="7948"/>
                  </a:lnTo>
                  <a:lnTo>
                    <a:pt x="13247" y="7646"/>
                  </a:lnTo>
                  <a:lnTo>
                    <a:pt x="13171" y="7368"/>
                  </a:lnTo>
                  <a:close/>
                  <a:moveTo>
                    <a:pt x="3255" y="0"/>
                  </a:moveTo>
                  <a:lnTo>
                    <a:pt x="2877" y="76"/>
                  </a:lnTo>
                  <a:lnTo>
                    <a:pt x="2549" y="152"/>
                  </a:lnTo>
                  <a:lnTo>
                    <a:pt x="2195" y="278"/>
                  </a:lnTo>
                  <a:lnTo>
                    <a:pt x="1892" y="429"/>
                  </a:lnTo>
                  <a:lnTo>
                    <a:pt x="1590" y="606"/>
                  </a:lnTo>
                  <a:lnTo>
                    <a:pt x="1312" y="833"/>
                  </a:lnTo>
                  <a:lnTo>
                    <a:pt x="1060" y="1060"/>
                  </a:lnTo>
                  <a:lnTo>
                    <a:pt x="808" y="1313"/>
                  </a:lnTo>
                  <a:lnTo>
                    <a:pt x="606" y="1590"/>
                  </a:lnTo>
                  <a:lnTo>
                    <a:pt x="429" y="1893"/>
                  </a:lnTo>
                  <a:lnTo>
                    <a:pt x="278" y="2196"/>
                  </a:lnTo>
                  <a:lnTo>
                    <a:pt x="151" y="2549"/>
                  </a:lnTo>
                  <a:lnTo>
                    <a:pt x="51" y="2877"/>
                  </a:lnTo>
                  <a:lnTo>
                    <a:pt x="0" y="3255"/>
                  </a:lnTo>
                  <a:lnTo>
                    <a:pt x="0" y="3609"/>
                  </a:lnTo>
                  <a:lnTo>
                    <a:pt x="0" y="6737"/>
                  </a:lnTo>
                  <a:lnTo>
                    <a:pt x="0" y="6863"/>
                  </a:lnTo>
                  <a:lnTo>
                    <a:pt x="51" y="6964"/>
                  </a:lnTo>
                  <a:lnTo>
                    <a:pt x="101" y="7091"/>
                  </a:lnTo>
                  <a:lnTo>
                    <a:pt x="177" y="7166"/>
                  </a:lnTo>
                  <a:lnTo>
                    <a:pt x="278" y="7242"/>
                  </a:lnTo>
                  <a:lnTo>
                    <a:pt x="379" y="7318"/>
                  </a:lnTo>
                  <a:lnTo>
                    <a:pt x="505" y="7343"/>
                  </a:lnTo>
                  <a:lnTo>
                    <a:pt x="631" y="7368"/>
                  </a:lnTo>
                  <a:lnTo>
                    <a:pt x="2145" y="7368"/>
                  </a:lnTo>
                  <a:lnTo>
                    <a:pt x="2044" y="7620"/>
                  </a:lnTo>
                  <a:lnTo>
                    <a:pt x="1968" y="7873"/>
                  </a:lnTo>
                  <a:lnTo>
                    <a:pt x="1918" y="8125"/>
                  </a:lnTo>
                  <a:lnTo>
                    <a:pt x="1867" y="8403"/>
                  </a:lnTo>
                  <a:lnTo>
                    <a:pt x="984" y="15165"/>
                  </a:lnTo>
                  <a:lnTo>
                    <a:pt x="707" y="15165"/>
                  </a:lnTo>
                  <a:lnTo>
                    <a:pt x="555" y="15190"/>
                  </a:lnTo>
                  <a:lnTo>
                    <a:pt x="404" y="15215"/>
                  </a:lnTo>
                  <a:lnTo>
                    <a:pt x="278" y="15291"/>
                  </a:lnTo>
                  <a:lnTo>
                    <a:pt x="177" y="15392"/>
                  </a:lnTo>
                  <a:lnTo>
                    <a:pt x="101" y="15493"/>
                  </a:lnTo>
                  <a:lnTo>
                    <a:pt x="25" y="15619"/>
                  </a:lnTo>
                  <a:lnTo>
                    <a:pt x="0" y="15745"/>
                  </a:lnTo>
                  <a:lnTo>
                    <a:pt x="0" y="15896"/>
                  </a:lnTo>
                  <a:lnTo>
                    <a:pt x="0" y="16023"/>
                  </a:lnTo>
                  <a:lnTo>
                    <a:pt x="25" y="16149"/>
                  </a:lnTo>
                  <a:lnTo>
                    <a:pt x="101" y="16275"/>
                  </a:lnTo>
                  <a:lnTo>
                    <a:pt x="177" y="16376"/>
                  </a:lnTo>
                  <a:lnTo>
                    <a:pt x="278" y="16477"/>
                  </a:lnTo>
                  <a:lnTo>
                    <a:pt x="404" y="16552"/>
                  </a:lnTo>
                  <a:lnTo>
                    <a:pt x="555" y="16603"/>
                  </a:lnTo>
                  <a:lnTo>
                    <a:pt x="707" y="16628"/>
                  </a:lnTo>
                  <a:lnTo>
                    <a:pt x="11783" y="16628"/>
                  </a:lnTo>
                  <a:lnTo>
                    <a:pt x="11884" y="16603"/>
                  </a:lnTo>
                  <a:lnTo>
                    <a:pt x="11960" y="16527"/>
                  </a:lnTo>
                  <a:lnTo>
                    <a:pt x="12010" y="16452"/>
                  </a:lnTo>
                  <a:lnTo>
                    <a:pt x="12036" y="16376"/>
                  </a:lnTo>
                  <a:lnTo>
                    <a:pt x="12010" y="16275"/>
                  </a:lnTo>
                  <a:lnTo>
                    <a:pt x="11960" y="16199"/>
                  </a:lnTo>
                  <a:lnTo>
                    <a:pt x="11884" y="16149"/>
                  </a:lnTo>
                  <a:lnTo>
                    <a:pt x="11783" y="16124"/>
                  </a:lnTo>
                  <a:lnTo>
                    <a:pt x="707" y="16124"/>
                  </a:lnTo>
                  <a:lnTo>
                    <a:pt x="606" y="16098"/>
                  </a:lnTo>
                  <a:lnTo>
                    <a:pt x="530" y="16048"/>
                  </a:lnTo>
                  <a:lnTo>
                    <a:pt x="505" y="15972"/>
                  </a:lnTo>
                  <a:lnTo>
                    <a:pt x="480" y="15896"/>
                  </a:lnTo>
                  <a:lnTo>
                    <a:pt x="505" y="15796"/>
                  </a:lnTo>
                  <a:lnTo>
                    <a:pt x="530" y="15720"/>
                  </a:lnTo>
                  <a:lnTo>
                    <a:pt x="606" y="15669"/>
                  </a:lnTo>
                  <a:lnTo>
                    <a:pt x="707" y="15644"/>
                  </a:lnTo>
                  <a:lnTo>
                    <a:pt x="15871" y="15644"/>
                  </a:lnTo>
                  <a:lnTo>
                    <a:pt x="15997" y="15669"/>
                  </a:lnTo>
                  <a:lnTo>
                    <a:pt x="16073" y="15720"/>
                  </a:lnTo>
                  <a:lnTo>
                    <a:pt x="16098" y="15796"/>
                  </a:lnTo>
                  <a:lnTo>
                    <a:pt x="16123" y="15896"/>
                  </a:lnTo>
                  <a:lnTo>
                    <a:pt x="16098" y="15972"/>
                  </a:lnTo>
                  <a:lnTo>
                    <a:pt x="16073" y="16048"/>
                  </a:lnTo>
                  <a:lnTo>
                    <a:pt x="15997" y="16098"/>
                  </a:lnTo>
                  <a:lnTo>
                    <a:pt x="15871" y="16124"/>
                  </a:lnTo>
                  <a:lnTo>
                    <a:pt x="12944" y="16124"/>
                  </a:lnTo>
                  <a:lnTo>
                    <a:pt x="12843" y="16149"/>
                  </a:lnTo>
                  <a:lnTo>
                    <a:pt x="12767" y="16199"/>
                  </a:lnTo>
                  <a:lnTo>
                    <a:pt x="12717" y="16275"/>
                  </a:lnTo>
                  <a:lnTo>
                    <a:pt x="12692" y="16376"/>
                  </a:lnTo>
                  <a:lnTo>
                    <a:pt x="12717" y="16452"/>
                  </a:lnTo>
                  <a:lnTo>
                    <a:pt x="12767" y="16527"/>
                  </a:lnTo>
                  <a:lnTo>
                    <a:pt x="12843" y="16603"/>
                  </a:lnTo>
                  <a:lnTo>
                    <a:pt x="12944" y="16628"/>
                  </a:lnTo>
                  <a:lnTo>
                    <a:pt x="15871" y="16628"/>
                  </a:lnTo>
                  <a:lnTo>
                    <a:pt x="16048" y="16603"/>
                  </a:lnTo>
                  <a:lnTo>
                    <a:pt x="16199" y="16552"/>
                  </a:lnTo>
                  <a:lnTo>
                    <a:pt x="16325" y="16477"/>
                  </a:lnTo>
                  <a:lnTo>
                    <a:pt x="16426" y="16376"/>
                  </a:lnTo>
                  <a:lnTo>
                    <a:pt x="16502" y="16275"/>
                  </a:lnTo>
                  <a:lnTo>
                    <a:pt x="16552" y="16149"/>
                  </a:lnTo>
                  <a:lnTo>
                    <a:pt x="16603" y="16023"/>
                  </a:lnTo>
                  <a:lnTo>
                    <a:pt x="16603" y="15896"/>
                  </a:lnTo>
                  <a:lnTo>
                    <a:pt x="16603" y="15745"/>
                  </a:lnTo>
                  <a:lnTo>
                    <a:pt x="16552" y="15619"/>
                  </a:lnTo>
                  <a:lnTo>
                    <a:pt x="16502" y="15493"/>
                  </a:lnTo>
                  <a:lnTo>
                    <a:pt x="16426" y="15392"/>
                  </a:lnTo>
                  <a:lnTo>
                    <a:pt x="16325" y="15291"/>
                  </a:lnTo>
                  <a:lnTo>
                    <a:pt x="16199" y="15215"/>
                  </a:lnTo>
                  <a:lnTo>
                    <a:pt x="16048" y="15190"/>
                  </a:lnTo>
                  <a:lnTo>
                    <a:pt x="15871" y="15165"/>
                  </a:lnTo>
                  <a:lnTo>
                    <a:pt x="15619" y="15165"/>
                  </a:lnTo>
                  <a:lnTo>
                    <a:pt x="14735" y="8403"/>
                  </a:lnTo>
                  <a:lnTo>
                    <a:pt x="14685" y="8125"/>
                  </a:lnTo>
                  <a:lnTo>
                    <a:pt x="14635" y="7873"/>
                  </a:lnTo>
                  <a:lnTo>
                    <a:pt x="14559" y="7620"/>
                  </a:lnTo>
                  <a:lnTo>
                    <a:pt x="14458" y="7368"/>
                  </a:lnTo>
                  <a:lnTo>
                    <a:pt x="15972" y="7368"/>
                  </a:lnTo>
                  <a:lnTo>
                    <a:pt x="16098" y="7343"/>
                  </a:lnTo>
                  <a:lnTo>
                    <a:pt x="16224" y="7318"/>
                  </a:lnTo>
                  <a:lnTo>
                    <a:pt x="16325" y="7242"/>
                  </a:lnTo>
                  <a:lnTo>
                    <a:pt x="16426" y="7166"/>
                  </a:lnTo>
                  <a:lnTo>
                    <a:pt x="16502" y="7091"/>
                  </a:lnTo>
                  <a:lnTo>
                    <a:pt x="16552" y="6964"/>
                  </a:lnTo>
                  <a:lnTo>
                    <a:pt x="16603" y="6863"/>
                  </a:lnTo>
                  <a:lnTo>
                    <a:pt x="16603" y="6737"/>
                  </a:lnTo>
                  <a:lnTo>
                    <a:pt x="16603" y="3609"/>
                  </a:lnTo>
                  <a:lnTo>
                    <a:pt x="16603" y="3356"/>
                  </a:lnTo>
                  <a:lnTo>
                    <a:pt x="16577" y="3079"/>
                  </a:lnTo>
                  <a:lnTo>
                    <a:pt x="16527" y="2801"/>
                  </a:lnTo>
                  <a:lnTo>
                    <a:pt x="16451" y="2549"/>
                  </a:lnTo>
                  <a:lnTo>
                    <a:pt x="16376" y="2297"/>
                  </a:lnTo>
                  <a:lnTo>
                    <a:pt x="16249" y="2044"/>
                  </a:lnTo>
                  <a:lnTo>
                    <a:pt x="16123" y="1817"/>
                  </a:lnTo>
                  <a:lnTo>
                    <a:pt x="15972" y="1565"/>
                  </a:lnTo>
                  <a:lnTo>
                    <a:pt x="15921" y="1514"/>
                  </a:lnTo>
                  <a:lnTo>
                    <a:pt x="15820" y="1464"/>
                  </a:lnTo>
                  <a:lnTo>
                    <a:pt x="15745" y="1464"/>
                  </a:lnTo>
                  <a:lnTo>
                    <a:pt x="15644" y="1514"/>
                  </a:lnTo>
                  <a:lnTo>
                    <a:pt x="15568" y="1590"/>
                  </a:lnTo>
                  <a:lnTo>
                    <a:pt x="15543" y="1666"/>
                  </a:lnTo>
                  <a:lnTo>
                    <a:pt x="15543" y="1767"/>
                  </a:lnTo>
                  <a:lnTo>
                    <a:pt x="15593" y="1842"/>
                  </a:lnTo>
                  <a:lnTo>
                    <a:pt x="15694" y="2044"/>
                  </a:lnTo>
                  <a:lnTo>
                    <a:pt x="15820" y="2246"/>
                  </a:lnTo>
                  <a:lnTo>
                    <a:pt x="15921" y="2473"/>
                  </a:lnTo>
                  <a:lnTo>
                    <a:pt x="15997" y="2700"/>
                  </a:lnTo>
                  <a:lnTo>
                    <a:pt x="16048" y="2927"/>
                  </a:lnTo>
                  <a:lnTo>
                    <a:pt x="16098" y="3154"/>
                  </a:lnTo>
                  <a:lnTo>
                    <a:pt x="16123" y="3382"/>
                  </a:lnTo>
                  <a:lnTo>
                    <a:pt x="16123" y="3609"/>
                  </a:lnTo>
                  <a:lnTo>
                    <a:pt x="16123" y="5577"/>
                  </a:lnTo>
                  <a:lnTo>
                    <a:pt x="12389" y="5577"/>
                  </a:lnTo>
                  <a:lnTo>
                    <a:pt x="12389" y="3583"/>
                  </a:lnTo>
                  <a:lnTo>
                    <a:pt x="12364" y="3356"/>
                  </a:lnTo>
                  <a:lnTo>
                    <a:pt x="12288" y="3129"/>
                  </a:lnTo>
                  <a:lnTo>
                    <a:pt x="12187" y="2953"/>
                  </a:lnTo>
                  <a:lnTo>
                    <a:pt x="12061" y="2776"/>
                  </a:lnTo>
                  <a:lnTo>
                    <a:pt x="11884" y="2625"/>
                  </a:lnTo>
                  <a:lnTo>
                    <a:pt x="11682" y="2524"/>
                  </a:lnTo>
                  <a:lnTo>
                    <a:pt x="11455" y="2448"/>
                  </a:lnTo>
                  <a:lnTo>
                    <a:pt x="11228" y="2423"/>
                  </a:lnTo>
                  <a:lnTo>
                    <a:pt x="5374" y="2423"/>
                  </a:lnTo>
                  <a:lnTo>
                    <a:pt x="5147" y="2448"/>
                  </a:lnTo>
                  <a:lnTo>
                    <a:pt x="4920" y="2524"/>
                  </a:lnTo>
                  <a:lnTo>
                    <a:pt x="4718" y="2625"/>
                  </a:lnTo>
                  <a:lnTo>
                    <a:pt x="4542" y="2776"/>
                  </a:lnTo>
                  <a:lnTo>
                    <a:pt x="4416" y="2953"/>
                  </a:lnTo>
                  <a:lnTo>
                    <a:pt x="4290" y="3129"/>
                  </a:lnTo>
                  <a:lnTo>
                    <a:pt x="4239" y="3356"/>
                  </a:lnTo>
                  <a:lnTo>
                    <a:pt x="4214" y="3583"/>
                  </a:lnTo>
                  <a:lnTo>
                    <a:pt x="4214" y="5577"/>
                  </a:lnTo>
                  <a:lnTo>
                    <a:pt x="480" y="5577"/>
                  </a:lnTo>
                  <a:lnTo>
                    <a:pt x="480" y="3609"/>
                  </a:lnTo>
                  <a:lnTo>
                    <a:pt x="480" y="3306"/>
                  </a:lnTo>
                  <a:lnTo>
                    <a:pt x="530" y="2978"/>
                  </a:lnTo>
                  <a:lnTo>
                    <a:pt x="606" y="2675"/>
                  </a:lnTo>
                  <a:lnTo>
                    <a:pt x="732" y="2397"/>
                  </a:lnTo>
                  <a:lnTo>
                    <a:pt x="858" y="2120"/>
                  </a:lnTo>
                  <a:lnTo>
                    <a:pt x="1009" y="1868"/>
                  </a:lnTo>
                  <a:lnTo>
                    <a:pt x="1186" y="1615"/>
                  </a:lnTo>
                  <a:lnTo>
                    <a:pt x="1388" y="1388"/>
                  </a:lnTo>
                  <a:lnTo>
                    <a:pt x="1615" y="1186"/>
                  </a:lnTo>
                  <a:lnTo>
                    <a:pt x="1867" y="1010"/>
                  </a:lnTo>
                  <a:lnTo>
                    <a:pt x="2120" y="858"/>
                  </a:lnTo>
                  <a:lnTo>
                    <a:pt x="2397" y="732"/>
                  </a:lnTo>
                  <a:lnTo>
                    <a:pt x="2675" y="631"/>
                  </a:lnTo>
                  <a:lnTo>
                    <a:pt x="2977" y="556"/>
                  </a:lnTo>
                  <a:lnTo>
                    <a:pt x="3280" y="505"/>
                  </a:lnTo>
                  <a:lnTo>
                    <a:pt x="3608" y="480"/>
                  </a:lnTo>
                  <a:lnTo>
                    <a:pt x="13247" y="480"/>
                  </a:lnTo>
                  <a:lnTo>
                    <a:pt x="13499" y="530"/>
                  </a:lnTo>
                  <a:lnTo>
                    <a:pt x="13726" y="556"/>
                  </a:lnTo>
                  <a:lnTo>
                    <a:pt x="13979" y="631"/>
                  </a:lnTo>
                  <a:lnTo>
                    <a:pt x="14206" y="732"/>
                  </a:lnTo>
                  <a:lnTo>
                    <a:pt x="14433" y="833"/>
                  </a:lnTo>
                  <a:lnTo>
                    <a:pt x="14635" y="959"/>
                  </a:lnTo>
                  <a:lnTo>
                    <a:pt x="14862" y="1085"/>
                  </a:lnTo>
                  <a:lnTo>
                    <a:pt x="14937" y="1136"/>
                  </a:lnTo>
                  <a:lnTo>
                    <a:pt x="15038" y="1136"/>
                  </a:lnTo>
                  <a:lnTo>
                    <a:pt x="15114" y="1111"/>
                  </a:lnTo>
                  <a:lnTo>
                    <a:pt x="15190" y="1035"/>
                  </a:lnTo>
                  <a:lnTo>
                    <a:pt x="15240" y="959"/>
                  </a:lnTo>
                  <a:lnTo>
                    <a:pt x="15240" y="858"/>
                  </a:lnTo>
                  <a:lnTo>
                    <a:pt x="15215" y="783"/>
                  </a:lnTo>
                  <a:lnTo>
                    <a:pt x="15139" y="707"/>
                  </a:lnTo>
                  <a:lnTo>
                    <a:pt x="14887" y="530"/>
                  </a:lnTo>
                  <a:lnTo>
                    <a:pt x="14660" y="404"/>
                  </a:lnTo>
                  <a:lnTo>
                    <a:pt x="14382" y="278"/>
                  </a:lnTo>
                  <a:lnTo>
                    <a:pt x="14130" y="177"/>
                  </a:lnTo>
                  <a:lnTo>
                    <a:pt x="13852" y="101"/>
                  </a:lnTo>
                  <a:lnTo>
                    <a:pt x="13575" y="26"/>
                  </a:lnTo>
                  <a:lnTo>
                    <a:pt x="13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4"/>
            <p:cNvSpPr/>
            <p:nvPr/>
          </p:nvSpPr>
          <p:spPr>
            <a:xfrm>
              <a:off x="3378200" y="2743750"/>
              <a:ext cx="155200" cy="107875"/>
            </a:xfrm>
            <a:custGeom>
              <a:avLst/>
              <a:gdLst/>
              <a:ahLst/>
              <a:cxnLst/>
              <a:rect l="l" t="t" r="r" b="b"/>
              <a:pathLst>
                <a:path w="6208" h="4315" extrusionOk="0">
                  <a:moveTo>
                    <a:pt x="3104" y="1009"/>
                  </a:moveTo>
                  <a:lnTo>
                    <a:pt x="3458" y="1035"/>
                  </a:lnTo>
                  <a:lnTo>
                    <a:pt x="3609" y="1085"/>
                  </a:lnTo>
                  <a:lnTo>
                    <a:pt x="3786" y="1136"/>
                  </a:lnTo>
                  <a:lnTo>
                    <a:pt x="3937" y="1186"/>
                  </a:lnTo>
                  <a:lnTo>
                    <a:pt x="4088" y="1287"/>
                  </a:lnTo>
                  <a:lnTo>
                    <a:pt x="4240" y="1363"/>
                  </a:lnTo>
                  <a:lnTo>
                    <a:pt x="4391" y="1489"/>
                  </a:lnTo>
                  <a:lnTo>
                    <a:pt x="4517" y="1615"/>
                  </a:lnTo>
                  <a:lnTo>
                    <a:pt x="4618" y="1741"/>
                  </a:lnTo>
                  <a:lnTo>
                    <a:pt x="4719" y="1893"/>
                  </a:lnTo>
                  <a:lnTo>
                    <a:pt x="4820" y="2069"/>
                  </a:lnTo>
                  <a:lnTo>
                    <a:pt x="4896" y="2246"/>
                  </a:lnTo>
                  <a:lnTo>
                    <a:pt x="4946" y="2448"/>
                  </a:lnTo>
                  <a:lnTo>
                    <a:pt x="4972" y="2675"/>
                  </a:lnTo>
                  <a:lnTo>
                    <a:pt x="4997" y="2902"/>
                  </a:lnTo>
                  <a:lnTo>
                    <a:pt x="4997" y="2927"/>
                  </a:lnTo>
                  <a:lnTo>
                    <a:pt x="1212" y="2927"/>
                  </a:lnTo>
                  <a:lnTo>
                    <a:pt x="1212" y="2902"/>
                  </a:lnTo>
                  <a:lnTo>
                    <a:pt x="1212" y="2675"/>
                  </a:lnTo>
                  <a:lnTo>
                    <a:pt x="1262" y="2448"/>
                  </a:lnTo>
                  <a:lnTo>
                    <a:pt x="1313" y="2246"/>
                  </a:lnTo>
                  <a:lnTo>
                    <a:pt x="1389" y="2069"/>
                  </a:lnTo>
                  <a:lnTo>
                    <a:pt x="1490" y="1893"/>
                  </a:lnTo>
                  <a:lnTo>
                    <a:pt x="1590" y="1741"/>
                  </a:lnTo>
                  <a:lnTo>
                    <a:pt x="1691" y="1615"/>
                  </a:lnTo>
                  <a:lnTo>
                    <a:pt x="1818" y="1489"/>
                  </a:lnTo>
                  <a:lnTo>
                    <a:pt x="1969" y="1363"/>
                  </a:lnTo>
                  <a:lnTo>
                    <a:pt x="2120" y="1287"/>
                  </a:lnTo>
                  <a:lnTo>
                    <a:pt x="2272" y="1186"/>
                  </a:lnTo>
                  <a:lnTo>
                    <a:pt x="2423" y="1136"/>
                  </a:lnTo>
                  <a:lnTo>
                    <a:pt x="2600" y="1085"/>
                  </a:lnTo>
                  <a:lnTo>
                    <a:pt x="2751" y="1035"/>
                  </a:lnTo>
                  <a:lnTo>
                    <a:pt x="3104" y="1009"/>
                  </a:lnTo>
                  <a:close/>
                  <a:moveTo>
                    <a:pt x="5249" y="3406"/>
                  </a:moveTo>
                  <a:lnTo>
                    <a:pt x="5098" y="3785"/>
                  </a:lnTo>
                  <a:lnTo>
                    <a:pt x="5072" y="3810"/>
                  </a:lnTo>
                  <a:lnTo>
                    <a:pt x="5047" y="3835"/>
                  </a:lnTo>
                  <a:lnTo>
                    <a:pt x="1162" y="3835"/>
                  </a:lnTo>
                  <a:lnTo>
                    <a:pt x="1136" y="3810"/>
                  </a:lnTo>
                  <a:lnTo>
                    <a:pt x="1111" y="3785"/>
                  </a:lnTo>
                  <a:lnTo>
                    <a:pt x="960" y="3406"/>
                  </a:lnTo>
                  <a:close/>
                  <a:moveTo>
                    <a:pt x="3104" y="0"/>
                  </a:moveTo>
                  <a:lnTo>
                    <a:pt x="3003" y="25"/>
                  </a:lnTo>
                  <a:lnTo>
                    <a:pt x="2928" y="76"/>
                  </a:lnTo>
                  <a:lnTo>
                    <a:pt x="2877" y="152"/>
                  </a:lnTo>
                  <a:lnTo>
                    <a:pt x="2852" y="253"/>
                  </a:lnTo>
                  <a:lnTo>
                    <a:pt x="2852" y="530"/>
                  </a:lnTo>
                  <a:lnTo>
                    <a:pt x="2650" y="555"/>
                  </a:lnTo>
                  <a:lnTo>
                    <a:pt x="2423" y="606"/>
                  </a:lnTo>
                  <a:lnTo>
                    <a:pt x="2221" y="681"/>
                  </a:lnTo>
                  <a:lnTo>
                    <a:pt x="2019" y="782"/>
                  </a:lnTo>
                  <a:lnTo>
                    <a:pt x="1843" y="883"/>
                  </a:lnTo>
                  <a:lnTo>
                    <a:pt x="1666" y="1009"/>
                  </a:lnTo>
                  <a:lnTo>
                    <a:pt x="1490" y="1136"/>
                  </a:lnTo>
                  <a:lnTo>
                    <a:pt x="1338" y="1287"/>
                  </a:lnTo>
                  <a:lnTo>
                    <a:pt x="1212" y="1464"/>
                  </a:lnTo>
                  <a:lnTo>
                    <a:pt x="1086" y="1640"/>
                  </a:lnTo>
                  <a:lnTo>
                    <a:pt x="960" y="1817"/>
                  </a:lnTo>
                  <a:lnTo>
                    <a:pt x="884" y="2019"/>
                  </a:lnTo>
                  <a:lnTo>
                    <a:pt x="808" y="2246"/>
                  </a:lnTo>
                  <a:lnTo>
                    <a:pt x="758" y="2448"/>
                  </a:lnTo>
                  <a:lnTo>
                    <a:pt x="733" y="2675"/>
                  </a:lnTo>
                  <a:lnTo>
                    <a:pt x="707" y="2902"/>
                  </a:lnTo>
                  <a:lnTo>
                    <a:pt x="707" y="2927"/>
                  </a:lnTo>
                  <a:lnTo>
                    <a:pt x="253" y="2927"/>
                  </a:lnTo>
                  <a:lnTo>
                    <a:pt x="152" y="2952"/>
                  </a:lnTo>
                  <a:lnTo>
                    <a:pt x="77" y="3003"/>
                  </a:lnTo>
                  <a:lnTo>
                    <a:pt x="26" y="3078"/>
                  </a:lnTo>
                  <a:lnTo>
                    <a:pt x="1" y="3154"/>
                  </a:lnTo>
                  <a:lnTo>
                    <a:pt x="26" y="3255"/>
                  </a:lnTo>
                  <a:lnTo>
                    <a:pt x="77" y="3331"/>
                  </a:lnTo>
                  <a:lnTo>
                    <a:pt x="152" y="3381"/>
                  </a:lnTo>
                  <a:lnTo>
                    <a:pt x="253" y="3406"/>
                  </a:lnTo>
                  <a:lnTo>
                    <a:pt x="430" y="3406"/>
                  </a:lnTo>
                  <a:lnTo>
                    <a:pt x="657" y="3962"/>
                  </a:lnTo>
                  <a:lnTo>
                    <a:pt x="733" y="4113"/>
                  </a:lnTo>
                  <a:lnTo>
                    <a:pt x="859" y="4214"/>
                  </a:lnTo>
                  <a:lnTo>
                    <a:pt x="1010" y="4290"/>
                  </a:lnTo>
                  <a:lnTo>
                    <a:pt x="1162" y="4315"/>
                  </a:lnTo>
                  <a:lnTo>
                    <a:pt x="5047" y="4315"/>
                  </a:lnTo>
                  <a:lnTo>
                    <a:pt x="5199" y="4290"/>
                  </a:lnTo>
                  <a:lnTo>
                    <a:pt x="5350" y="4214"/>
                  </a:lnTo>
                  <a:lnTo>
                    <a:pt x="5476" y="4113"/>
                  </a:lnTo>
                  <a:lnTo>
                    <a:pt x="5552" y="3962"/>
                  </a:lnTo>
                  <a:lnTo>
                    <a:pt x="5779" y="3406"/>
                  </a:lnTo>
                  <a:lnTo>
                    <a:pt x="5956" y="3406"/>
                  </a:lnTo>
                  <a:lnTo>
                    <a:pt x="6056" y="3381"/>
                  </a:lnTo>
                  <a:lnTo>
                    <a:pt x="6132" y="3331"/>
                  </a:lnTo>
                  <a:lnTo>
                    <a:pt x="6183" y="3255"/>
                  </a:lnTo>
                  <a:lnTo>
                    <a:pt x="6208" y="3154"/>
                  </a:lnTo>
                  <a:lnTo>
                    <a:pt x="6183" y="3078"/>
                  </a:lnTo>
                  <a:lnTo>
                    <a:pt x="6132" y="3003"/>
                  </a:lnTo>
                  <a:lnTo>
                    <a:pt x="6056" y="2952"/>
                  </a:lnTo>
                  <a:lnTo>
                    <a:pt x="5956" y="2927"/>
                  </a:lnTo>
                  <a:lnTo>
                    <a:pt x="5501" y="2927"/>
                  </a:lnTo>
                  <a:lnTo>
                    <a:pt x="5501" y="2902"/>
                  </a:lnTo>
                  <a:lnTo>
                    <a:pt x="5476" y="2675"/>
                  </a:lnTo>
                  <a:lnTo>
                    <a:pt x="5451" y="2448"/>
                  </a:lnTo>
                  <a:lnTo>
                    <a:pt x="5400" y="2246"/>
                  </a:lnTo>
                  <a:lnTo>
                    <a:pt x="5325" y="2019"/>
                  </a:lnTo>
                  <a:lnTo>
                    <a:pt x="5224" y="1817"/>
                  </a:lnTo>
                  <a:lnTo>
                    <a:pt x="5123" y="1640"/>
                  </a:lnTo>
                  <a:lnTo>
                    <a:pt x="4997" y="1464"/>
                  </a:lnTo>
                  <a:lnTo>
                    <a:pt x="4871" y="1287"/>
                  </a:lnTo>
                  <a:lnTo>
                    <a:pt x="4719" y="1136"/>
                  </a:lnTo>
                  <a:lnTo>
                    <a:pt x="4543" y="1009"/>
                  </a:lnTo>
                  <a:lnTo>
                    <a:pt x="4366" y="883"/>
                  </a:lnTo>
                  <a:lnTo>
                    <a:pt x="4189" y="782"/>
                  </a:lnTo>
                  <a:lnTo>
                    <a:pt x="3987" y="681"/>
                  </a:lnTo>
                  <a:lnTo>
                    <a:pt x="3786" y="606"/>
                  </a:lnTo>
                  <a:lnTo>
                    <a:pt x="3559" y="555"/>
                  </a:lnTo>
                  <a:lnTo>
                    <a:pt x="3357" y="530"/>
                  </a:lnTo>
                  <a:lnTo>
                    <a:pt x="3357" y="253"/>
                  </a:lnTo>
                  <a:lnTo>
                    <a:pt x="3331" y="152"/>
                  </a:lnTo>
                  <a:lnTo>
                    <a:pt x="3256" y="76"/>
                  </a:lnTo>
                  <a:lnTo>
                    <a:pt x="3180" y="25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4" name="Google Shape;3214;p54"/>
          <p:cNvGrpSpPr/>
          <p:nvPr/>
        </p:nvGrpSpPr>
        <p:grpSpPr>
          <a:xfrm>
            <a:off x="2966750" y="477420"/>
            <a:ext cx="3166099" cy="4666114"/>
            <a:chOff x="2966750" y="1165750"/>
            <a:chExt cx="3166099" cy="3977784"/>
          </a:xfrm>
        </p:grpSpPr>
        <p:sp>
          <p:nvSpPr>
            <p:cNvPr id="3215" name="Google Shape;3215;p54"/>
            <p:cNvSpPr/>
            <p:nvPr/>
          </p:nvSpPr>
          <p:spPr>
            <a:xfrm>
              <a:off x="2966750" y="1165750"/>
              <a:ext cx="3166099" cy="3977784"/>
            </a:xfrm>
            <a:custGeom>
              <a:avLst/>
              <a:gdLst/>
              <a:ahLst/>
              <a:cxnLst/>
              <a:rect l="l" t="t" r="r" b="b"/>
              <a:pathLst>
                <a:path w="114527" h="143888" extrusionOk="0">
                  <a:moveTo>
                    <a:pt x="57841" y="0"/>
                  </a:moveTo>
                  <a:lnTo>
                    <a:pt x="48792" y="15895"/>
                  </a:lnTo>
                  <a:lnTo>
                    <a:pt x="51531" y="15895"/>
                  </a:lnTo>
                  <a:lnTo>
                    <a:pt x="51531" y="19181"/>
                  </a:lnTo>
                  <a:lnTo>
                    <a:pt x="51531" y="19979"/>
                  </a:lnTo>
                  <a:lnTo>
                    <a:pt x="51531" y="20086"/>
                  </a:lnTo>
                  <a:lnTo>
                    <a:pt x="51554" y="20217"/>
                  </a:lnTo>
                  <a:lnTo>
                    <a:pt x="51578" y="20515"/>
                  </a:lnTo>
                  <a:lnTo>
                    <a:pt x="51614" y="21098"/>
                  </a:lnTo>
                  <a:cubicBezTo>
                    <a:pt x="51638" y="21491"/>
                    <a:pt x="51650" y="21884"/>
                    <a:pt x="51697" y="22277"/>
                  </a:cubicBezTo>
                  <a:lnTo>
                    <a:pt x="51876" y="23444"/>
                  </a:lnTo>
                  <a:lnTo>
                    <a:pt x="51971" y="24027"/>
                  </a:lnTo>
                  <a:cubicBezTo>
                    <a:pt x="52007" y="24218"/>
                    <a:pt x="52066" y="24408"/>
                    <a:pt x="52102" y="24599"/>
                  </a:cubicBezTo>
                  <a:lnTo>
                    <a:pt x="52412" y="25742"/>
                  </a:lnTo>
                  <a:cubicBezTo>
                    <a:pt x="52507" y="26123"/>
                    <a:pt x="52662" y="26492"/>
                    <a:pt x="52793" y="26861"/>
                  </a:cubicBezTo>
                  <a:cubicBezTo>
                    <a:pt x="52935" y="27230"/>
                    <a:pt x="53055" y="27611"/>
                    <a:pt x="53221" y="27968"/>
                  </a:cubicBezTo>
                  <a:lnTo>
                    <a:pt x="53733" y="29028"/>
                  </a:lnTo>
                  <a:cubicBezTo>
                    <a:pt x="53817" y="29206"/>
                    <a:pt x="53900" y="29385"/>
                    <a:pt x="53995" y="29552"/>
                  </a:cubicBezTo>
                  <a:lnTo>
                    <a:pt x="54305" y="30064"/>
                  </a:lnTo>
                  <a:lnTo>
                    <a:pt x="54912" y="31064"/>
                  </a:lnTo>
                  <a:cubicBezTo>
                    <a:pt x="55138" y="31385"/>
                    <a:pt x="55376" y="31707"/>
                    <a:pt x="55614" y="32016"/>
                  </a:cubicBezTo>
                  <a:cubicBezTo>
                    <a:pt x="56067" y="32659"/>
                    <a:pt x="56615" y="33219"/>
                    <a:pt x="57150" y="33802"/>
                  </a:cubicBezTo>
                  <a:cubicBezTo>
                    <a:pt x="57400" y="34100"/>
                    <a:pt x="57710" y="34350"/>
                    <a:pt x="57996" y="34624"/>
                  </a:cubicBezTo>
                  <a:cubicBezTo>
                    <a:pt x="58293" y="34874"/>
                    <a:pt x="58567" y="35148"/>
                    <a:pt x="58877" y="35398"/>
                  </a:cubicBezTo>
                  <a:lnTo>
                    <a:pt x="59829" y="36100"/>
                  </a:lnTo>
                  <a:cubicBezTo>
                    <a:pt x="59984" y="36219"/>
                    <a:pt x="60139" y="36338"/>
                    <a:pt x="60305" y="36445"/>
                  </a:cubicBezTo>
                  <a:lnTo>
                    <a:pt x="60806" y="36755"/>
                  </a:lnTo>
                  <a:lnTo>
                    <a:pt x="61818" y="37362"/>
                  </a:lnTo>
                  <a:cubicBezTo>
                    <a:pt x="62163" y="37553"/>
                    <a:pt x="62520" y="37719"/>
                    <a:pt x="62877" y="37886"/>
                  </a:cubicBezTo>
                  <a:cubicBezTo>
                    <a:pt x="63568" y="38255"/>
                    <a:pt x="64318" y="38505"/>
                    <a:pt x="65068" y="38767"/>
                  </a:cubicBezTo>
                  <a:cubicBezTo>
                    <a:pt x="65437" y="38910"/>
                    <a:pt x="65818" y="39005"/>
                    <a:pt x="66199" y="39100"/>
                  </a:cubicBezTo>
                  <a:cubicBezTo>
                    <a:pt x="66580" y="39196"/>
                    <a:pt x="66961" y="39303"/>
                    <a:pt x="67342" y="39386"/>
                  </a:cubicBezTo>
                  <a:lnTo>
                    <a:pt x="68509" y="39577"/>
                  </a:lnTo>
                  <a:cubicBezTo>
                    <a:pt x="68902" y="39624"/>
                    <a:pt x="69295" y="39660"/>
                    <a:pt x="69676" y="39672"/>
                  </a:cubicBezTo>
                  <a:cubicBezTo>
                    <a:pt x="70176" y="39704"/>
                    <a:pt x="70946" y="39709"/>
                    <a:pt x="71403" y="39709"/>
                  </a:cubicBezTo>
                  <a:cubicBezTo>
                    <a:pt x="71632" y="39709"/>
                    <a:pt x="71783" y="39708"/>
                    <a:pt x="71783" y="39708"/>
                  </a:cubicBezTo>
                  <a:lnTo>
                    <a:pt x="94298" y="39708"/>
                  </a:lnTo>
                  <a:lnTo>
                    <a:pt x="94691" y="39743"/>
                  </a:lnTo>
                  <a:lnTo>
                    <a:pt x="94905" y="39779"/>
                  </a:lnTo>
                  <a:cubicBezTo>
                    <a:pt x="95048" y="39791"/>
                    <a:pt x="95191" y="39803"/>
                    <a:pt x="95334" y="39803"/>
                  </a:cubicBezTo>
                  <a:cubicBezTo>
                    <a:pt x="95477" y="39803"/>
                    <a:pt x="95619" y="39862"/>
                    <a:pt x="95762" y="39874"/>
                  </a:cubicBezTo>
                  <a:cubicBezTo>
                    <a:pt x="95893" y="39898"/>
                    <a:pt x="96048" y="39898"/>
                    <a:pt x="96179" y="39946"/>
                  </a:cubicBezTo>
                  <a:cubicBezTo>
                    <a:pt x="97286" y="40196"/>
                    <a:pt x="98334" y="40696"/>
                    <a:pt x="99227" y="41422"/>
                  </a:cubicBezTo>
                  <a:cubicBezTo>
                    <a:pt x="100096" y="42160"/>
                    <a:pt x="100799" y="43101"/>
                    <a:pt x="101263" y="44149"/>
                  </a:cubicBezTo>
                  <a:cubicBezTo>
                    <a:pt x="101680" y="45196"/>
                    <a:pt x="101870" y="46339"/>
                    <a:pt x="101787" y="47494"/>
                  </a:cubicBezTo>
                  <a:cubicBezTo>
                    <a:pt x="101727" y="48566"/>
                    <a:pt x="101370" y="49566"/>
                    <a:pt x="100846" y="50483"/>
                  </a:cubicBezTo>
                  <a:cubicBezTo>
                    <a:pt x="100263" y="51447"/>
                    <a:pt x="99251" y="52507"/>
                    <a:pt x="98286" y="53078"/>
                  </a:cubicBezTo>
                  <a:cubicBezTo>
                    <a:pt x="98060" y="53245"/>
                    <a:pt x="97774" y="53328"/>
                    <a:pt x="97536" y="53471"/>
                  </a:cubicBezTo>
                  <a:cubicBezTo>
                    <a:pt x="97405" y="53543"/>
                    <a:pt x="97262" y="53578"/>
                    <a:pt x="97131" y="53626"/>
                  </a:cubicBezTo>
                  <a:cubicBezTo>
                    <a:pt x="97001" y="53674"/>
                    <a:pt x="96870" y="53733"/>
                    <a:pt x="96739" y="53769"/>
                  </a:cubicBezTo>
                  <a:cubicBezTo>
                    <a:pt x="96596" y="53793"/>
                    <a:pt x="95119" y="54102"/>
                    <a:pt x="94572" y="54150"/>
                  </a:cubicBezTo>
                  <a:cubicBezTo>
                    <a:pt x="94504" y="54154"/>
                    <a:pt x="94416" y="54155"/>
                    <a:pt x="94320" y="54155"/>
                  </a:cubicBezTo>
                  <a:cubicBezTo>
                    <a:pt x="94128" y="54155"/>
                    <a:pt x="93909" y="54150"/>
                    <a:pt x="93774" y="54150"/>
                  </a:cubicBezTo>
                  <a:lnTo>
                    <a:pt x="19705" y="54150"/>
                  </a:lnTo>
                  <a:lnTo>
                    <a:pt x="19562" y="54114"/>
                  </a:lnTo>
                  <a:lnTo>
                    <a:pt x="19265" y="54102"/>
                  </a:lnTo>
                  <a:lnTo>
                    <a:pt x="18681" y="54126"/>
                  </a:lnTo>
                  <a:cubicBezTo>
                    <a:pt x="18288" y="54150"/>
                    <a:pt x="17895" y="54150"/>
                    <a:pt x="17514" y="54209"/>
                  </a:cubicBezTo>
                  <a:cubicBezTo>
                    <a:pt x="14383" y="54567"/>
                    <a:pt x="11335" y="55674"/>
                    <a:pt x="8716" y="57424"/>
                  </a:cubicBezTo>
                  <a:cubicBezTo>
                    <a:pt x="6120" y="59186"/>
                    <a:pt x="3953" y="61568"/>
                    <a:pt x="2417" y="64318"/>
                  </a:cubicBezTo>
                  <a:cubicBezTo>
                    <a:pt x="917" y="67080"/>
                    <a:pt x="96" y="70235"/>
                    <a:pt x="24" y="73367"/>
                  </a:cubicBezTo>
                  <a:cubicBezTo>
                    <a:pt x="0" y="73807"/>
                    <a:pt x="12" y="74010"/>
                    <a:pt x="12" y="74295"/>
                  </a:cubicBezTo>
                  <a:cubicBezTo>
                    <a:pt x="12" y="74343"/>
                    <a:pt x="12" y="74474"/>
                    <a:pt x="24" y="74557"/>
                  </a:cubicBezTo>
                  <a:lnTo>
                    <a:pt x="36" y="74855"/>
                  </a:lnTo>
                  <a:lnTo>
                    <a:pt x="60" y="75438"/>
                  </a:lnTo>
                  <a:cubicBezTo>
                    <a:pt x="84" y="75831"/>
                    <a:pt x="84" y="76224"/>
                    <a:pt x="143" y="76617"/>
                  </a:cubicBezTo>
                  <a:lnTo>
                    <a:pt x="322" y="77784"/>
                  </a:lnTo>
                  <a:cubicBezTo>
                    <a:pt x="357" y="77974"/>
                    <a:pt x="381" y="78165"/>
                    <a:pt x="429" y="78355"/>
                  </a:cubicBezTo>
                  <a:lnTo>
                    <a:pt x="560" y="78939"/>
                  </a:lnTo>
                  <a:lnTo>
                    <a:pt x="869" y="80082"/>
                  </a:lnTo>
                  <a:cubicBezTo>
                    <a:pt x="977" y="80451"/>
                    <a:pt x="1119" y="80820"/>
                    <a:pt x="1250" y="81189"/>
                  </a:cubicBezTo>
                  <a:cubicBezTo>
                    <a:pt x="1393" y="81558"/>
                    <a:pt x="1512" y="81939"/>
                    <a:pt x="1691" y="82296"/>
                  </a:cubicBezTo>
                  <a:cubicBezTo>
                    <a:pt x="2977" y="85166"/>
                    <a:pt x="4929" y="87737"/>
                    <a:pt x="7382" y="89702"/>
                  </a:cubicBezTo>
                  <a:cubicBezTo>
                    <a:pt x="9835" y="91655"/>
                    <a:pt x="12764" y="93048"/>
                    <a:pt x="15859" y="93655"/>
                  </a:cubicBezTo>
                  <a:lnTo>
                    <a:pt x="17026" y="93845"/>
                  </a:lnTo>
                  <a:lnTo>
                    <a:pt x="17610" y="93929"/>
                  </a:lnTo>
                  <a:cubicBezTo>
                    <a:pt x="17812" y="93952"/>
                    <a:pt x="18003" y="93952"/>
                    <a:pt x="18193" y="93964"/>
                  </a:cubicBezTo>
                  <a:lnTo>
                    <a:pt x="19372" y="94024"/>
                  </a:lnTo>
                  <a:lnTo>
                    <a:pt x="19669" y="94036"/>
                  </a:lnTo>
                  <a:lnTo>
                    <a:pt x="94643" y="94036"/>
                  </a:lnTo>
                  <a:lnTo>
                    <a:pt x="94869" y="94048"/>
                  </a:lnTo>
                  <a:cubicBezTo>
                    <a:pt x="95024" y="94060"/>
                    <a:pt x="95167" y="94072"/>
                    <a:pt x="95310" y="94072"/>
                  </a:cubicBezTo>
                  <a:cubicBezTo>
                    <a:pt x="95381" y="94072"/>
                    <a:pt x="95453" y="94083"/>
                    <a:pt x="95524" y="94095"/>
                  </a:cubicBezTo>
                  <a:lnTo>
                    <a:pt x="95727" y="94131"/>
                  </a:lnTo>
                  <a:cubicBezTo>
                    <a:pt x="95869" y="94155"/>
                    <a:pt x="96012" y="94167"/>
                    <a:pt x="96155" y="94191"/>
                  </a:cubicBezTo>
                  <a:cubicBezTo>
                    <a:pt x="96703" y="94345"/>
                    <a:pt x="97251" y="94476"/>
                    <a:pt x="97751" y="94750"/>
                  </a:cubicBezTo>
                  <a:cubicBezTo>
                    <a:pt x="98286" y="94976"/>
                    <a:pt x="98739" y="95322"/>
                    <a:pt x="99203" y="95655"/>
                  </a:cubicBezTo>
                  <a:cubicBezTo>
                    <a:pt x="99620" y="96048"/>
                    <a:pt x="100060" y="96429"/>
                    <a:pt x="100382" y="96905"/>
                  </a:cubicBezTo>
                  <a:cubicBezTo>
                    <a:pt x="100751" y="97346"/>
                    <a:pt x="100989" y="97870"/>
                    <a:pt x="101251" y="98382"/>
                  </a:cubicBezTo>
                  <a:cubicBezTo>
                    <a:pt x="101299" y="98513"/>
                    <a:pt x="101334" y="98643"/>
                    <a:pt x="101394" y="98774"/>
                  </a:cubicBezTo>
                  <a:cubicBezTo>
                    <a:pt x="101430" y="98917"/>
                    <a:pt x="101501" y="99036"/>
                    <a:pt x="101525" y="99179"/>
                  </a:cubicBezTo>
                  <a:cubicBezTo>
                    <a:pt x="101584" y="99453"/>
                    <a:pt x="101692" y="99727"/>
                    <a:pt x="101703" y="100013"/>
                  </a:cubicBezTo>
                  <a:cubicBezTo>
                    <a:pt x="101727" y="100156"/>
                    <a:pt x="101751" y="100287"/>
                    <a:pt x="101775" y="100429"/>
                  </a:cubicBezTo>
                  <a:lnTo>
                    <a:pt x="101799" y="100870"/>
                  </a:lnTo>
                  <a:lnTo>
                    <a:pt x="101823" y="101084"/>
                  </a:lnTo>
                  <a:lnTo>
                    <a:pt x="101834" y="101191"/>
                  </a:lnTo>
                  <a:lnTo>
                    <a:pt x="101834" y="101299"/>
                  </a:lnTo>
                  <a:cubicBezTo>
                    <a:pt x="101834" y="101334"/>
                    <a:pt x="101823" y="101358"/>
                    <a:pt x="101823" y="101370"/>
                  </a:cubicBezTo>
                  <a:cubicBezTo>
                    <a:pt x="101811" y="101513"/>
                    <a:pt x="101799" y="101656"/>
                    <a:pt x="101787" y="101799"/>
                  </a:cubicBezTo>
                  <a:cubicBezTo>
                    <a:pt x="101811" y="102096"/>
                    <a:pt x="101715" y="102370"/>
                    <a:pt x="101692" y="102656"/>
                  </a:cubicBezTo>
                  <a:cubicBezTo>
                    <a:pt x="101692" y="102799"/>
                    <a:pt x="101632" y="102930"/>
                    <a:pt x="101596" y="103073"/>
                  </a:cubicBezTo>
                  <a:cubicBezTo>
                    <a:pt x="101561" y="103204"/>
                    <a:pt x="101525" y="103346"/>
                    <a:pt x="101501" y="103477"/>
                  </a:cubicBezTo>
                  <a:cubicBezTo>
                    <a:pt x="101144" y="104561"/>
                    <a:pt x="100537" y="105561"/>
                    <a:pt x="99739" y="106383"/>
                  </a:cubicBezTo>
                  <a:cubicBezTo>
                    <a:pt x="98917" y="107192"/>
                    <a:pt x="97917" y="107799"/>
                    <a:pt x="96846" y="108157"/>
                  </a:cubicBezTo>
                  <a:cubicBezTo>
                    <a:pt x="96715" y="108204"/>
                    <a:pt x="96572" y="108216"/>
                    <a:pt x="96429" y="108264"/>
                  </a:cubicBezTo>
                  <a:cubicBezTo>
                    <a:pt x="96298" y="108288"/>
                    <a:pt x="96167" y="108359"/>
                    <a:pt x="96024" y="108359"/>
                  </a:cubicBezTo>
                  <a:cubicBezTo>
                    <a:pt x="95881" y="108383"/>
                    <a:pt x="95738" y="108395"/>
                    <a:pt x="95596" y="108419"/>
                  </a:cubicBezTo>
                  <a:cubicBezTo>
                    <a:pt x="95524" y="108430"/>
                    <a:pt x="95453" y="108454"/>
                    <a:pt x="95381" y="108454"/>
                  </a:cubicBezTo>
                  <a:lnTo>
                    <a:pt x="95167" y="108466"/>
                  </a:lnTo>
                  <a:cubicBezTo>
                    <a:pt x="95024" y="108466"/>
                    <a:pt x="94881" y="108466"/>
                    <a:pt x="94738" y="108478"/>
                  </a:cubicBezTo>
                  <a:cubicBezTo>
                    <a:pt x="94691" y="108478"/>
                    <a:pt x="94512" y="108466"/>
                    <a:pt x="94393" y="108466"/>
                  </a:cubicBezTo>
                  <a:lnTo>
                    <a:pt x="71283" y="108466"/>
                  </a:lnTo>
                  <a:lnTo>
                    <a:pt x="70985" y="108490"/>
                  </a:lnTo>
                  <a:lnTo>
                    <a:pt x="70402" y="108526"/>
                  </a:lnTo>
                  <a:cubicBezTo>
                    <a:pt x="70009" y="108538"/>
                    <a:pt x="69616" y="108561"/>
                    <a:pt x="69235" y="108597"/>
                  </a:cubicBezTo>
                  <a:lnTo>
                    <a:pt x="68068" y="108764"/>
                  </a:lnTo>
                  <a:cubicBezTo>
                    <a:pt x="67675" y="108835"/>
                    <a:pt x="67283" y="108883"/>
                    <a:pt x="66902" y="108990"/>
                  </a:cubicBezTo>
                  <a:cubicBezTo>
                    <a:pt x="66140" y="109181"/>
                    <a:pt x="65366" y="109359"/>
                    <a:pt x="64639" y="109657"/>
                  </a:cubicBezTo>
                  <a:cubicBezTo>
                    <a:pt x="64270" y="109788"/>
                    <a:pt x="63889" y="109919"/>
                    <a:pt x="63532" y="110073"/>
                  </a:cubicBezTo>
                  <a:lnTo>
                    <a:pt x="62460" y="110585"/>
                  </a:lnTo>
                  <a:lnTo>
                    <a:pt x="61937" y="110847"/>
                  </a:lnTo>
                  <a:cubicBezTo>
                    <a:pt x="61758" y="110931"/>
                    <a:pt x="61591" y="111038"/>
                    <a:pt x="61425" y="111145"/>
                  </a:cubicBezTo>
                  <a:lnTo>
                    <a:pt x="60413" y="111752"/>
                  </a:lnTo>
                  <a:cubicBezTo>
                    <a:pt x="60079" y="111967"/>
                    <a:pt x="59782" y="112217"/>
                    <a:pt x="59460" y="112443"/>
                  </a:cubicBezTo>
                  <a:cubicBezTo>
                    <a:pt x="59151" y="112681"/>
                    <a:pt x="58817" y="112907"/>
                    <a:pt x="58531" y="113169"/>
                  </a:cubicBezTo>
                  <a:cubicBezTo>
                    <a:pt x="58079" y="113586"/>
                    <a:pt x="57603" y="114003"/>
                    <a:pt x="57174" y="114443"/>
                  </a:cubicBezTo>
                  <a:cubicBezTo>
                    <a:pt x="57115" y="114503"/>
                    <a:pt x="57043" y="114586"/>
                    <a:pt x="56960" y="114681"/>
                  </a:cubicBezTo>
                  <a:cubicBezTo>
                    <a:pt x="56912" y="114717"/>
                    <a:pt x="56876" y="114765"/>
                    <a:pt x="56841" y="114800"/>
                  </a:cubicBezTo>
                  <a:cubicBezTo>
                    <a:pt x="56567" y="115110"/>
                    <a:pt x="56234" y="115479"/>
                    <a:pt x="56055" y="115681"/>
                  </a:cubicBezTo>
                  <a:lnTo>
                    <a:pt x="55341" y="116622"/>
                  </a:lnTo>
                  <a:lnTo>
                    <a:pt x="54995" y="117098"/>
                  </a:lnTo>
                  <a:cubicBezTo>
                    <a:pt x="54876" y="117253"/>
                    <a:pt x="54781" y="117432"/>
                    <a:pt x="54674" y="117586"/>
                  </a:cubicBezTo>
                  <a:lnTo>
                    <a:pt x="54067" y="118598"/>
                  </a:lnTo>
                  <a:cubicBezTo>
                    <a:pt x="53864" y="118944"/>
                    <a:pt x="53709" y="119301"/>
                    <a:pt x="53531" y="119658"/>
                  </a:cubicBezTo>
                  <a:cubicBezTo>
                    <a:pt x="53364" y="120015"/>
                    <a:pt x="53174" y="120360"/>
                    <a:pt x="53043" y="120730"/>
                  </a:cubicBezTo>
                  <a:lnTo>
                    <a:pt x="52638" y="121837"/>
                  </a:lnTo>
                  <a:cubicBezTo>
                    <a:pt x="52566" y="122027"/>
                    <a:pt x="52495" y="122206"/>
                    <a:pt x="52447" y="122396"/>
                  </a:cubicBezTo>
                  <a:lnTo>
                    <a:pt x="52293" y="122968"/>
                  </a:lnTo>
                  <a:lnTo>
                    <a:pt x="51995" y="124111"/>
                  </a:lnTo>
                  <a:cubicBezTo>
                    <a:pt x="51923" y="124504"/>
                    <a:pt x="51864" y="124897"/>
                    <a:pt x="51804" y="125278"/>
                  </a:cubicBezTo>
                  <a:cubicBezTo>
                    <a:pt x="51757" y="125671"/>
                    <a:pt x="51673" y="126064"/>
                    <a:pt x="51662" y="126445"/>
                  </a:cubicBezTo>
                  <a:lnTo>
                    <a:pt x="51578" y="127623"/>
                  </a:lnTo>
                  <a:lnTo>
                    <a:pt x="51531" y="128207"/>
                  </a:lnTo>
                  <a:lnTo>
                    <a:pt x="51531" y="128600"/>
                  </a:lnTo>
                  <a:lnTo>
                    <a:pt x="51531" y="129409"/>
                  </a:lnTo>
                  <a:lnTo>
                    <a:pt x="51531" y="131017"/>
                  </a:lnTo>
                  <a:lnTo>
                    <a:pt x="51531" y="143887"/>
                  </a:lnTo>
                  <a:lnTo>
                    <a:pt x="64187" y="143887"/>
                  </a:lnTo>
                  <a:lnTo>
                    <a:pt x="64187" y="131017"/>
                  </a:lnTo>
                  <a:lnTo>
                    <a:pt x="64187" y="129409"/>
                  </a:lnTo>
                  <a:lnTo>
                    <a:pt x="64187" y="128600"/>
                  </a:lnTo>
                  <a:lnTo>
                    <a:pt x="64187" y="128207"/>
                  </a:lnTo>
                  <a:lnTo>
                    <a:pt x="64163" y="127980"/>
                  </a:lnTo>
                  <a:cubicBezTo>
                    <a:pt x="64175" y="127838"/>
                    <a:pt x="64163" y="127695"/>
                    <a:pt x="64163" y="127540"/>
                  </a:cubicBezTo>
                  <a:cubicBezTo>
                    <a:pt x="64163" y="127397"/>
                    <a:pt x="64211" y="127266"/>
                    <a:pt x="64223" y="127123"/>
                  </a:cubicBezTo>
                  <a:cubicBezTo>
                    <a:pt x="64246" y="126980"/>
                    <a:pt x="64246" y="126837"/>
                    <a:pt x="64282" y="126695"/>
                  </a:cubicBezTo>
                  <a:cubicBezTo>
                    <a:pt x="64318" y="126564"/>
                    <a:pt x="64354" y="126421"/>
                    <a:pt x="64389" y="126290"/>
                  </a:cubicBezTo>
                  <a:cubicBezTo>
                    <a:pt x="64663" y="125194"/>
                    <a:pt x="65508" y="123909"/>
                    <a:pt x="66282" y="123063"/>
                  </a:cubicBezTo>
                  <a:cubicBezTo>
                    <a:pt x="66401" y="122956"/>
                    <a:pt x="66532" y="122849"/>
                    <a:pt x="66651" y="122730"/>
                  </a:cubicBezTo>
                  <a:cubicBezTo>
                    <a:pt x="66747" y="122623"/>
                    <a:pt x="66878" y="122563"/>
                    <a:pt x="66985" y="122468"/>
                  </a:cubicBezTo>
                  <a:cubicBezTo>
                    <a:pt x="67104" y="122396"/>
                    <a:pt x="67211" y="122289"/>
                    <a:pt x="67330" y="122218"/>
                  </a:cubicBezTo>
                  <a:cubicBezTo>
                    <a:pt x="67461" y="122146"/>
                    <a:pt x="67580" y="122075"/>
                    <a:pt x="67699" y="122004"/>
                  </a:cubicBezTo>
                  <a:cubicBezTo>
                    <a:pt x="67759" y="121956"/>
                    <a:pt x="67818" y="121920"/>
                    <a:pt x="67878" y="121884"/>
                  </a:cubicBezTo>
                  <a:lnTo>
                    <a:pt x="68080" y="121801"/>
                  </a:lnTo>
                  <a:cubicBezTo>
                    <a:pt x="68211" y="121742"/>
                    <a:pt x="68330" y="121670"/>
                    <a:pt x="68461" y="121611"/>
                  </a:cubicBezTo>
                  <a:lnTo>
                    <a:pt x="68866" y="121468"/>
                  </a:lnTo>
                  <a:cubicBezTo>
                    <a:pt x="69116" y="121349"/>
                    <a:pt x="69402" y="121301"/>
                    <a:pt x="69676" y="121218"/>
                  </a:cubicBezTo>
                  <a:cubicBezTo>
                    <a:pt x="69807" y="121170"/>
                    <a:pt x="69950" y="121170"/>
                    <a:pt x="70092" y="121146"/>
                  </a:cubicBezTo>
                  <a:cubicBezTo>
                    <a:pt x="70235" y="121122"/>
                    <a:pt x="70378" y="121099"/>
                    <a:pt x="70521" y="121075"/>
                  </a:cubicBezTo>
                  <a:cubicBezTo>
                    <a:pt x="70664" y="121075"/>
                    <a:pt x="70807" y="121063"/>
                    <a:pt x="70950" y="121063"/>
                  </a:cubicBezTo>
                  <a:lnTo>
                    <a:pt x="71164" y="121015"/>
                  </a:lnTo>
                  <a:lnTo>
                    <a:pt x="71283" y="120968"/>
                  </a:lnTo>
                  <a:lnTo>
                    <a:pt x="94393" y="120968"/>
                  </a:lnTo>
                  <a:cubicBezTo>
                    <a:pt x="94516" y="120968"/>
                    <a:pt x="94603" y="120994"/>
                    <a:pt x="94760" y="120994"/>
                  </a:cubicBezTo>
                  <a:cubicBezTo>
                    <a:pt x="94787" y="120994"/>
                    <a:pt x="94815" y="120993"/>
                    <a:pt x="94845" y="120991"/>
                  </a:cubicBezTo>
                  <a:lnTo>
                    <a:pt x="96024" y="120956"/>
                  </a:lnTo>
                  <a:lnTo>
                    <a:pt x="96608" y="120932"/>
                  </a:lnTo>
                  <a:cubicBezTo>
                    <a:pt x="96810" y="120908"/>
                    <a:pt x="97001" y="120884"/>
                    <a:pt x="97191" y="120861"/>
                  </a:cubicBezTo>
                  <a:lnTo>
                    <a:pt x="98358" y="120682"/>
                  </a:lnTo>
                  <a:cubicBezTo>
                    <a:pt x="98751" y="120622"/>
                    <a:pt x="99132" y="120503"/>
                    <a:pt x="99513" y="120420"/>
                  </a:cubicBezTo>
                  <a:cubicBezTo>
                    <a:pt x="99894" y="120313"/>
                    <a:pt x="100275" y="120229"/>
                    <a:pt x="100656" y="120099"/>
                  </a:cubicBezTo>
                  <a:cubicBezTo>
                    <a:pt x="103656" y="119134"/>
                    <a:pt x="106406" y="117443"/>
                    <a:pt x="108633" y="115229"/>
                  </a:cubicBezTo>
                  <a:cubicBezTo>
                    <a:pt x="110836" y="112990"/>
                    <a:pt x="112514" y="110228"/>
                    <a:pt x="113467" y="107228"/>
                  </a:cubicBezTo>
                  <a:cubicBezTo>
                    <a:pt x="113574" y="106847"/>
                    <a:pt x="113669" y="106466"/>
                    <a:pt x="113776" y="106085"/>
                  </a:cubicBezTo>
                  <a:cubicBezTo>
                    <a:pt x="113860" y="105692"/>
                    <a:pt x="113979" y="105323"/>
                    <a:pt x="114026" y="104930"/>
                  </a:cubicBezTo>
                  <a:cubicBezTo>
                    <a:pt x="114146" y="104144"/>
                    <a:pt x="114288" y="103370"/>
                    <a:pt x="114300" y="102584"/>
                  </a:cubicBezTo>
                  <a:lnTo>
                    <a:pt x="114348" y="101418"/>
                  </a:lnTo>
                  <a:cubicBezTo>
                    <a:pt x="114348" y="101358"/>
                    <a:pt x="114336" y="101322"/>
                    <a:pt x="114336" y="101287"/>
                  </a:cubicBezTo>
                  <a:lnTo>
                    <a:pt x="114336" y="101191"/>
                  </a:lnTo>
                  <a:lnTo>
                    <a:pt x="114336" y="100906"/>
                  </a:lnTo>
                  <a:lnTo>
                    <a:pt x="114324" y="100310"/>
                  </a:lnTo>
                  <a:cubicBezTo>
                    <a:pt x="114300" y="99929"/>
                    <a:pt x="114288" y="99536"/>
                    <a:pt x="114253" y="99144"/>
                  </a:cubicBezTo>
                  <a:lnTo>
                    <a:pt x="114086" y="97977"/>
                  </a:lnTo>
                  <a:cubicBezTo>
                    <a:pt x="113979" y="97191"/>
                    <a:pt x="113765" y="96429"/>
                    <a:pt x="113562" y="95667"/>
                  </a:cubicBezTo>
                  <a:cubicBezTo>
                    <a:pt x="113479" y="95286"/>
                    <a:pt x="113324" y="94917"/>
                    <a:pt x="113193" y="94548"/>
                  </a:cubicBezTo>
                  <a:cubicBezTo>
                    <a:pt x="113062" y="94179"/>
                    <a:pt x="112931" y="93810"/>
                    <a:pt x="112776" y="93440"/>
                  </a:cubicBezTo>
                  <a:cubicBezTo>
                    <a:pt x="112121" y="92012"/>
                    <a:pt x="111371" y="90619"/>
                    <a:pt x="110407" y="89369"/>
                  </a:cubicBezTo>
                  <a:cubicBezTo>
                    <a:pt x="109478" y="88095"/>
                    <a:pt x="108359" y="86987"/>
                    <a:pt x="107168" y="85963"/>
                  </a:cubicBezTo>
                  <a:cubicBezTo>
                    <a:pt x="105930" y="84999"/>
                    <a:pt x="104621" y="84106"/>
                    <a:pt x="103192" y="83451"/>
                  </a:cubicBezTo>
                  <a:cubicBezTo>
                    <a:pt x="101787" y="82737"/>
                    <a:pt x="100263" y="82272"/>
                    <a:pt x="98727" y="81915"/>
                  </a:cubicBezTo>
                  <a:cubicBezTo>
                    <a:pt x="98346" y="81844"/>
                    <a:pt x="97953" y="81784"/>
                    <a:pt x="97560" y="81725"/>
                  </a:cubicBezTo>
                  <a:lnTo>
                    <a:pt x="96977" y="81641"/>
                  </a:lnTo>
                  <a:cubicBezTo>
                    <a:pt x="96786" y="81606"/>
                    <a:pt x="96596" y="81582"/>
                    <a:pt x="96393" y="81582"/>
                  </a:cubicBezTo>
                  <a:lnTo>
                    <a:pt x="95226" y="81534"/>
                  </a:lnTo>
                  <a:lnTo>
                    <a:pt x="94643" y="81522"/>
                  </a:lnTo>
                  <a:lnTo>
                    <a:pt x="19872" y="81522"/>
                  </a:lnTo>
                  <a:lnTo>
                    <a:pt x="19693" y="81510"/>
                  </a:lnTo>
                  <a:lnTo>
                    <a:pt x="19574" y="81499"/>
                  </a:lnTo>
                  <a:cubicBezTo>
                    <a:pt x="19431" y="81487"/>
                    <a:pt x="19288" y="81475"/>
                    <a:pt x="19146" y="81463"/>
                  </a:cubicBezTo>
                  <a:cubicBezTo>
                    <a:pt x="19074" y="81463"/>
                    <a:pt x="19003" y="81463"/>
                    <a:pt x="18931" y="81451"/>
                  </a:cubicBezTo>
                  <a:lnTo>
                    <a:pt x="18717" y="81415"/>
                  </a:lnTo>
                  <a:cubicBezTo>
                    <a:pt x="18586" y="81391"/>
                    <a:pt x="18443" y="81368"/>
                    <a:pt x="18300" y="81356"/>
                  </a:cubicBezTo>
                  <a:cubicBezTo>
                    <a:pt x="17181" y="81129"/>
                    <a:pt x="16145" y="80629"/>
                    <a:pt x="15240" y="79915"/>
                  </a:cubicBezTo>
                  <a:cubicBezTo>
                    <a:pt x="14335" y="79213"/>
                    <a:pt x="13633" y="78260"/>
                    <a:pt x="13169" y="77224"/>
                  </a:cubicBezTo>
                  <a:cubicBezTo>
                    <a:pt x="13085" y="77105"/>
                    <a:pt x="13061" y="76962"/>
                    <a:pt x="13014" y="76831"/>
                  </a:cubicBezTo>
                  <a:cubicBezTo>
                    <a:pt x="12966" y="76700"/>
                    <a:pt x="12907" y="76569"/>
                    <a:pt x="12859" y="76426"/>
                  </a:cubicBezTo>
                  <a:cubicBezTo>
                    <a:pt x="12835" y="76296"/>
                    <a:pt x="12800" y="76153"/>
                    <a:pt x="12764" y="76022"/>
                  </a:cubicBezTo>
                  <a:lnTo>
                    <a:pt x="12704" y="75819"/>
                  </a:lnTo>
                  <a:cubicBezTo>
                    <a:pt x="12692" y="75748"/>
                    <a:pt x="12680" y="75676"/>
                    <a:pt x="12680" y="75605"/>
                  </a:cubicBezTo>
                  <a:cubicBezTo>
                    <a:pt x="12657" y="75462"/>
                    <a:pt x="12633" y="75319"/>
                    <a:pt x="12609" y="75176"/>
                  </a:cubicBezTo>
                  <a:cubicBezTo>
                    <a:pt x="12573" y="75045"/>
                    <a:pt x="12597" y="74891"/>
                    <a:pt x="12585" y="74748"/>
                  </a:cubicBezTo>
                  <a:lnTo>
                    <a:pt x="12549" y="74295"/>
                  </a:lnTo>
                  <a:cubicBezTo>
                    <a:pt x="12549" y="74033"/>
                    <a:pt x="12549" y="73700"/>
                    <a:pt x="12561" y="73617"/>
                  </a:cubicBezTo>
                  <a:cubicBezTo>
                    <a:pt x="12597" y="72462"/>
                    <a:pt x="12895" y="71343"/>
                    <a:pt x="13431" y="70342"/>
                  </a:cubicBezTo>
                  <a:cubicBezTo>
                    <a:pt x="13990" y="69354"/>
                    <a:pt x="14776" y="68473"/>
                    <a:pt x="15717" y="67830"/>
                  </a:cubicBezTo>
                  <a:cubicBezTo>
                    <a:pt x="16681" y="67199"/>
                    <a:pt x="17764" y="66806"/>
                    <a:pt x="18896" y="66663"/>
                  </a:cubicBezTo>
                  <a:cubicBezTo>
                    <a:pt x="19038" y="66640"/>
                    <a:pt x="19181" y="66651"/>
                    <a:pt x="19324" y="66640"/>
                  </a:cubicBezTo>
                  <a:lnTo>
                    <a:pt x="19538" y="66628"/>
                  </a:lnTo>
                  <a:lnTo>
                    <a:pt x="19646" y="66640"/>
                  </a:lnTo>
                  <a:lnTo>
                    <a:pt x="94572" y="66640"/>
                  </a:lnTo>
                  <a:lnTo>
                    <a:pt x="94679" y="66628"/>
                  </a:lnTo>
                  <a:lnTo>
                    <a:pt x="94822" y="66616"/>
                  </a:lnTo>
                  <a:lnTo>
                    <a:pt x="95119" y="66604"/>
                  </a:lnTo>
                  <a:lnTo>
                    <a:pt x="95703" y="66568"/>
                  </a:lnTo>
                  <a:cubicBezTo>
                    <a:pt x="96096" y="66544"/>
                    <a:pt x="96489" y="66544"/>
                    <a:pt x="96881" y="66485"/>
                  </a:cubicBezTo>
                  <a:lnTo>
                    <a:pt x="98048" y="66306"/>
                  </a:lnTo>
                  <a:lnTo>
                    <a:pt x="98632" y="66211"/>
                  </a:lnTo>
                  <a:lnTo>
                    <a:pt x="99203" y="66080"/>
                  </a:lnTo>
                  <a:lnTo>
                    <a:pt x="100346" y="65782"/>
                  </a:lnTo>
                  <a:cubicBezTo>
                    <a:pt x="100727" y="65675"/>
                    <a:pt x="101096" y="65520"/>
                    <a:pt x="101465" y="65389"/>
                  </a:cubicBezTo>
                  <a:cubicBezTo>
                    <a:pt x="101834" y="65247"/>
                    <a:pt x="102215" y="65127"/>
                    <a:pt x="102561" y="64961"/>
                  </a:cubicBezTo>
                  <a:cubicBezTo>
                    <a:pt x="103275" y="64616"/>
                    <a:pt x="104001" y="64306"/>
                    <a:pt x="104656" y="63877"/>
                  </a:cubicBezTo>
                  <a:cubicBezTo>
                    <a:pt x="107288" y="62318"/>
                    <a:pt x="109693" y="59960"/>
                    <a:pt x="111348" y="57365"/>
                  </a:cubicBezTo>
                  <a:cubicBezTo>
                    <a:pt x="111383" y="57317"/>
                    <a:pt x="111419" y="57257"/>
                    <a:pt x="111455" y="57198"/>
                  </a:cubicBezTo>
                  <a:cubicBezTo>
                    <a:pt x="111467" y="57174"/>
                    <a:pt x="111479" y="57150"/>
                    <a:pt x="111490" y="57138"/>
                  </a:cubicBezTo>
                  <a:lnTo>
                    <a:pt x="111490" y="57126"/>
                  </a:lnTo>
                  <a:cubicBezTo>
                    <a:pt x="113074" y="54519"/>
                    <a:pt x="114074" y="51531"/>
                    <a:pt x="114288" y="48483"/>
                  </a:cubicBezTo>
                  <a:cubicBezTo>
                    <a:pt x="114527" y="45363"/>
                    <a:pt x="114026" y="42172"/>
                    <a:pt x="112812" y="39255"/>
                  </a:cubicBezTo>
                  <a:cubicBezTo>
                    <a:pt x="111562" y="36362"/>
                    <a:pt x="109633" y="33778"/>
                    <a:pt x="107228" y="31766"/>
                  </a:cubicBezTo>
                  <a:cubicBezTo>
                    <a:pt x="104799" y="29766"/>
                    <a:pt x="101894" y="28349"/>
                    <a:pt x="98810" y="27682"/>
                  </a:cubicBezTo>
                  <a:cubicBezTo>
                    <a:pt x="98429" y="27587"/>
                    <a:pt x="98036" y="27540"/>
                    <a:pt x="97643" y="27480"/>
                  </a:cubicBezTo>
                  <a:cubicBezTo>
                    <a:pt x="97251" y="27420"/>
                    <a:pt x="96870" y="27349"/>
                    <a:pt x="96477" y="27325"/>
                  </a:cubicBezTo>
                  <a:lnTo>
                    <a:pt x="95298" y="27266"/>
                  </a:lnTo>
                  <a:lnTo>
                    <a:pt x="94715" y="27218"/>
                  </a:lnTo>
                  <a:lnTo>
                    <a:pt x="94298" y="27206"/>
                  </a:lnTo>
                  <a:lnTo>
                    <a:pt x="71783" y="27206"/>
                  </a:lnTo>
                  <a:cubicBezTo>
                    <a:pt x="71140" y="27206"/>
                    <a:pt x="70676" y="27182"/>
                    <a:pt x="70676" y="27182"/>
                  </a:cubicBezTo>
                  <a:cubicBezTo>
                    <a:pt x="70650" y="27185"/>
                    <a:pt x="70624" y="27186"/>
                    <a:pt x="70598" y="27186"/>
                  </a:cubicBezTo>
                  <a:cubicBezTo>
                    <a:pt x="70484" y="27186"/>
                    <a:pt x="70376" y="27166"/>
                    <a:pt x="70259" y="27147"/>
                  </a:cubicBezTo>
                  <a:cubicBezTo>
                    <a:pt x="70116" y="27123"/>
                    <a:pt x="69973" y="27111"/>
                    <a:pt x="69830" y="27087"/>
                  </a:cubicBezTo>
                  <a:lnTo>
                    <a:pt x="69426" y="26980"/>
                  </a:lnTo>
                  <a:cubicBezTo>
                    <a:pt x="69283" y="26944"/>
                    <a:pt x="69140" y="26932"/>
                    <a:pt x="69009" y="26861"/>
                  </a:cubicBezTo>
                  <a:cubicBezTo>
                    <a:pt x="68747" y="26754"/>
                    <a:pt x="68473" y="26694"/>
                    <a:pt x="68223" y="26551"/>
                  </a:cubicBezTo>
                  <a:lnTo>
                    <a:pt x="67842" y="26361"/>
                  </a:lnTo>
                  <a:cubicBezTo>
                    <a:pt x="67723" y="26289"/>
                    <a:pt x="67604" y="26206"/>
                    <a:pt x="67473" y="26135"/>
                  </a:cubicBezTo>
                  <a:lnTo>
                    <a:pt x="67294" y="26027"/>
                  </a:lnTo>
                  <a:cubicBezTo>
                    <a:pt x="67235" y="25992"/>
                    <a:pt x="67175" y="25944"/>
                    <a:pt x="67116" y="25896"/>
                  </a:cubicBezTo>
                  <a:cubicBezTo>
                    <a:pt x="67009" y="25813"/>
                    <a:pt x="66890" y="25730"/>
                    <a:pt x="66771" y="25646"/>
                  </a:cubicBezTo>
                  <a:cubicBezTo>
                    <a:pt x="66663" y="25563"/>
                    <a:pt x="66568" y="25444"/>
                    <a:pt x="66461" y="25361"/>
                  </a:cubicBezTo>
                  <a:cubicBezTo>
                    <a:pt x="66354" y="25254"/>
                    <a:pt x="66223" y="25182"/>
                    <a:pt x="66140" y="25063"/>
                  </a:cubicBezTo>
                  <a:cubicBezTo>
                    <a:pt x="65961" y="24837"/>
                    <a:pt x="65735" y="24658"/>
                    <a:pt x="65592" y="24408"/>
                  </a:cubicBezTo>
                  <a:cubicBezTo>
                    <a:pt x="64889" y="23503"/>
                    <a:pt x="64401" y="22444"/>
                    <a:pt x="64235" y="21313"/>
                  </a:cubicBezTo>
                  <a:cubicBezTo>
                    <a:pt x="64211" y="21170"/>
                    <a:pt x="64175" y="20110"/>
                    <a:pt x="64175" y="20074"/>
                  </a:cubicBezTo>
                  <a:lnTo>
                    <a:pt x="64175" y="19979"/>
                  </a:lnTo>
                  <a:lnTo>
                    <a:pt x="64175" y="19169"/>
                  </a:lnTo>
                  <a:lnTo>
                    <a:pt x="64175" y="15895"/>
                  </a:lnTo>
                  <a:lnTo>
                    <a:pt x="66890" y="15895"/>
                  </a:lnTo>
                  <a:lnTo>
                    <a:pt x="57841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4"/>
            <p:cNvSpPr/>
            <p:nvPr/>
          </p:nvSpPr>
          <p:spPr>
            <a:xfrm>
              <a:off x="3124740" y="1467244"/>
              <a:ext cx="2847490" cy="3675956"/>
            </a:xfrm>
            <a:custGeom>
              <a:avLst/>
              <a:gdLst/>
              <a:ahLst/>
              <a:cxnLst/>
              <a:rect l="l" t="t" r="r" b="b"/>
              <a:pathLst>
                <a:path w="103002" h="132970" extrusionOk="0">
                  <a:moveTo>
                    <a:pt x="51507" y="1"/>
                  </a:moveTo>
                  <a:lnTo>
                    <a:pt x="51507" y="3727"/>
                  </a:lnTo>
                  <a:lnTo>
                    <a:pt x="52757" y="3727"/>
                  </a:lnTo>
                  <a:lnTo>
                    <a:pt x="52757" y="1"/>
                  </a:lnTo>
                  <a:close/>
                  <a:moveTo>
                    <a:pt x="51507" y="7442"/>
                  </a:moveTo>
                  <a:lnTo>
                    <a:pt x="51507" y="9180"/>
                  </a:lnTo>
                  <a:cubicBezTo>
                    <a:pt x="51507" y="9883"/>
                    <a:pt x="51566" y="10573"/>
                    <a:pt x="51662" y="11252"/>
                  </a:cubicBezTo>
                  <a:lnTo>
                    <a:pt x="52888" y="11073"/>
                  </a:lnTo>
                  <a:cubicBezTo>
                    <a:pt x="52793" y="10454"/>
                    <a:pt x="52757" y="9823"/>
                    <a:pt x="52757" y="9180"/>
                  </a:cubicBezTo>
                  <a:lnTo>
                    <a:pt x="52757" y="7442"/>
                  </a:lnTo>
                  <a:close/>
                  <a:moveTo>
                    <a:pt x="53888" y="14467"/>
                  </a:moveTo>
                  <a:lnTo>
                    <a:pt x="52757" y="14979"/>
                  </a:lnTo>
                  <a:cubicBezTo>
                    <a:pt x="53293" y="16157"/>
                    <a:pt x="53995" y="17265"/>
                    <a:pt x="54840" y="18265"/>
                  </a:cubicBezTo>
                  <a:lnTo>
                    <a:pt x="55781" y="17455"/>
                  </a:lnTo>
                  <a:cubicBezTo>
                    <a:pt x="55019" y="16550"/>
                    <a:pt x="54376" y="15550"/>
                    <a:pt x="53888" y="14467"/>
                  </a:cubicBezTo>
                  <a:close/>
                  <a:moveTo>
                    <a:pt x="58424" y="19812"/>
                  </a:moveTo>
                  <a:lnTo>
                    <a:pt x="57734" y="20848"/>
                  </a:lnTo>
                  <a:cubicBezTo>
                    <a:pt x="58817" y="21575"/>
                    <a:pt x="59984" y="22146"/>
                    <a:pt x="61222" y="22551"/>
                  </a:cubicBezTo>
                  <a:lnTo>
                    <a:pt x="61603" y="21360"/>
                  </a:lnTo>
                  <a:cubicBezTo>
                    <a:pt x="60484" y="21003"/>
                    <a:pt x="59412" y="20479"/>
                    <a:pt x="58424" y="19812"/>
                  </a:cubicBezTo>
                  <a:close/>
                  <a:moveTo>
                    <a:pt x="65092" y="21979"/>
                  </a:moveTo>
                  <a:lnTo>
                    <a:pt x="65056" y="23218"/>
                  </a:lnTo>
                  <a:cubicBezTo>
                    <a:pt x="65211" y="23218"/>
                    <a:pt x="65378" y="23230"/>
                    <a:pt x="65544" y="23230"/>
                  </a:cubicBezTo>
                  <a:lnTo>
                    <a:pt x="68795" y="23230"/>
                  </a:lnTo>
                  <a:lnTo>
                    <a:pt x="68795" y="21979"/>
                  </a:lnTo>
                  <a:close/>
                  <a:moveTo>
                    <a:pt x="72521" y="21979"/>
                  </a:moveTo>
                  <a:lnTo>
                    <a:pt x="72521" y="23230"/>
                  </a:lnTo>
                  <a:lnTo>
                    <a:pt x="76248" y="23230"/>
                  </a:lnTo>
                  <a:lnTo>
                    <a:pt x="76248" y="21979"/>
                  </a:lnTo>
                  <a:close/>
                  <a:moveTo>
                    <a:pt x="79975" y="21979"/>
                  </a:moveTo>
                  <a:lnTo>
                    <a:pt x="79975" y="23230"/>
                  </a:lnTo>
                  <a:lnTo>
                    <a:pt x="83689" y="23230"/>
                  </a:lnTo>
                  <a:lnTo>
                    <a:pt x="83689" y="21979"/>
                  </a:lnTo>
                  <a:close/>
                  <a:moveTo>
                    <a:pt x="87416" y="21979"/>
                  </a:moveTo>
                  <a:lnTo>
                    <a:pt x="87416" y="23230"/>
                  </a:lnTo>
                  <a:lnTo>
                    <a:pt x="88952" y="23230"/>
                  </a:lnTo>
                  <a:cubicBezTo>
                    <a:pt x="89654" y="23230"/>
                    <a:pt x="90357" y="23277"/>
                    <a:pt x="91035" y="23396"/>
                  </a:cubicBezTo>
                  <a:lnTo>
                    <a:pt x="91238" y="22170"/>
                  </a:lnTo>
                  <a:cubicBezTo>
                    <a:pt x="90488" y="22039"/>
                    <a:pt x="89726" y="21979"/>
                    <a:pt x="88952" y="21979"/>
                  </a:cubicBezTo>
                  <a:close/>
                  <a:moveTo>
                    <a:pt x="94941" y="23313"/>
                  </a:moveTo>
                  <a:lnTo>
                    <a:pt x="94417" y="24444"/>
                  </a:lnTo>
                  <a:cubicBezTo>
                    <a:pt x="95488" y="24944"/>
                    <a:pt x="96477" y="25599"/>
                    <a:pt x="97370" y="26385"/>
                  </a:cubicBezTo>
                  <a:lnTo>
                    <a:pt x="98191" y="25444"/>
                  </a:lnTo>
                  <a:cubicBezTo>
                    <a:pt x="97215" y="24587"/>
                    <a:pt x="96119" y="23873"/>
                    <a:pt x="94941" y="23313"/>
                  </a:cubicBezTo>
                  <a:close/>
                  <a:moveTo>
                    <a:pt x="100739" y="28373"/>
                  </a:moveTo>
                  <a:lnTo>
                    <a:pt x="99691" y="29052"/>
                  </a:lnTo>
                  <a:cubicBezTo>
                    <a:pt x="100346" y="30052"/>
                    <a:pt x="100846" y="31135"/>
                    <a:pt x="101192" y="32266"/>
                  </a:cubicBezTo>
                  <a:lnTo>
                    <a:pt x="102382" y="31897"/>
                  </a:lnTo>
                  <a:cubicBezTo>
                    <a:pt x="102001" y="30659"/>
                    <a:pt x="101442" y="29468"/>
                    <a:pt x="100739" y="28373"/>
                  </a:cubicBezTo>
                  <a:close/>
                  <a:moveTo>
                    <a:pt x="102989" y="35731"/>
                  </a:moveTo>
                  <a:lnTo>
                    <a:pt x="101751" y="35755"/>
                  </a:lnTo>
                  <a:cubicBezTo>
                    <a:pt x="101751" y="35850"/>
                    <a:pt x="101751" y="35934"/>
                    <a:pt x="101751" y="36017"/>
                  </a:cubicBezTo>
                  <a:cubicBezTo>
                    <a:pt x="101751" y="37124"/>
                    <a:pt x="101608" y="38220"/>
                    <a:pt x="101334" y="39267"/>
                  </a:cubicBezTo>
                  <a:lnTo>
                    <a:pt x="102537" y="39589"/>
                  </a:lnTo>
                  <a:cubicBezTo>
                    <a:pt x="102846" y="38434"/>
                    <a:pt x="103001" y="37231"/>
                    <a:pt x="103001" y="36017"/>
                  </a:cubicBezTo>
                  <a:cubicBezTo>
                    <a:pt x="103001" y="35922"/>
                    <a:pt x="102989" y="35826"/>
                    <a:pt x="102989" y="35731"/>
                  </a:cubicBezTo>
                  <a:close/>
                  <a:moveTo>
                    <a:pt x="99977" y="42541"/>
                  </a:moveTo>
                  <a:cubicBezTo>
                    <a:pt x="99370" y="43553"/>
                    <a:pt x="98620" y="44482"/>
                    <a:pt x="97763" y="45304"/>
                  </a:cubicBezTo>
                  <a:lnTo>
                    <a:pt x="98620" y="46209"/>
                  </a:lnTo>
                  <a:cubicBezTo>
                    <a:pt x="99560" y="45316"/>
                    <a:pt x="100382" y="44292"/>
                    <a:pt x="101037" y="43172"/>
                  </a:cubicBezTo>
                  <a:lnTo>
                    <a:pt x="99977" y="42541"/>
                  </a:lnTo>
                  <a:close/>
                  <a:moveTo>
                    <a:pt x="94881" y="47363"/>
                  </a:moveTo>
                  <a:cubicBezTo>
                    <a:pt x="93833" y="47911"/>
                    <a:pt x="92714" y="48316"/>
                    <a:pt x="91547" y="48554"/>
                  </a:cubicBezTo>
                  <a:lnTo>
                    <a:pt x="91797" y="49769"/>
                  </a:lnTo>
                  <a:cubicBezTo>
                    <a:pt x="93071" y="49507"/>
                    <a:pt x="94310" y="49066"/>
                    <a:pt x="95465" y="48471"/>
                  </a:cubicBezTo>
                  <a:lnTo>
                    <a:pt x="94881" y="47363"/>
                  </a:lnTo>
                  <a:close/>
                  <a:moveTo>
                    <a:pt x="17205" y="48816"/>
                  </a:moveTo>
                  <a:lnTo>
                    <a:pt x="17205" y="50054"/>
                  </a:lnTo>
                  <a:lnTo>
                    <a:pt x="20931" y="50054"/>
                  </a:lnTo>
                  <a:lnTo>
                    <a:pt x="20931" y="48816"/>
                  </a:lnTo>
                  <a:close/>
                  <a:moveTo>
                    <a:pt x="24658" y="48816"/>
                  </a:moveTo>
                  <a:lnTo>
                    <a:pt x="24658" y="50054"/>
                  </a:lnTo>
                  <a:lnTo>
                    <a:pt x="28373" y="50054"/>
                  </a:lnTo>
                  <a:lnTo>
                    <a:pt x="28373" y="48816"/>
                  </a:lnTo>
                  <a:close/>
                  <a:moveTo>
                    <a:pt x="32100" y="48816"/>
                  </a:moveTo>
                  <a:lnTo>
                    <a:pt x="32100" y="50054"/>
                  </a:lnTo>
                  <a:lnTo>
                    <a:pt x="35826" y="50054"/>
                  </a:lnTo>
                  <a:lnTo>
                    <a:pt x="35826" y="48816"/>
                  </a:lnTo>
                  <a:close/>
                  <a:moveTo>
                    <a:pt x="39553" y="48816"/>
                  </a:moveTo>
                  <a:lnTo>
                    <a:pt x="39553" y="50054"/>
                  </a:lnTo>
                  <a:lnTo>
                    <a:pt x="43280" y="50054"/>
                  </a:lnTo>
                  <a:lnTo>
                    <a:pt x="43280" y="48816"/>
                  </a:lnTo>
                  <a:close/>
                  <a:moveTo>
                    <a:pt x="47006" y="48816"/>
                  </a:moveTo>
                  <a:lnTo>
                    <a:pt x="47006" y="50054"/>
                  </a:lnTo>
                  <a:lnTo>
                    <a:pt x="50721" y="50054"/>
                  </a:lnTo>
                  <a:lnTo>
                    <a:pt x="50721" y="48816"/>
                  </a:lnTo>
                  <a:close/>
                  <a:moveTo>
                    <a:pt x="54448" y="48816"/>
                  </a:moveTo>
                  <a:lnTo>
                    <a:pt x="54448" y="50054"/>
                  </a:lnTo>
                  <a:lnTo>
                    <a:pt x="58174" y="50054"/>
                  </a:lnTo>
                  <a:lnTo>
                    <a:pt x="58174" y="48816"/>
                  </a:lnTo>
                  <a:close/>
                  <a:moveTo>
                    <a:pt x="61901" y="48816"/>
                  </a:moveTo>
                  <a:lnTo>
                    <a:pt x="61901" y="50054"/>
                  </a:lnTo>
                  <a:lnTo>
                    <a:pt x="65628" y="50054"/>
                  </a:lnTo>
                  <a:lnTo>
                    <a:pt x="65628" y="48816"/>
                  </a:lnTo>
                  <a:close/>
                  <a:moveTo>
                    <a:pt x="69342" y="48816"/>
                  </a:moveTo>
                  <a:lnTo>
                    <a:pt x="69342" y="50054"/>
                  </a:lnTo>
                  <a:lnTo>
                    <a:pt x="73069" y="50054"/>
                  </a:lnTo>
                  <a:lnTo>
                    <a:pt x="73069" y="48816"/>
                  </a:lnTo>
                  <a:close/>
                  <a:moveTo>
                    <a:pt x="76796" y="48816"/>
                  </a:moveTo>
                  <a:lnTo>
                    <a:pt x="76796" y="50054"/>
                  </a:lnTo>
                  <a:lnTo>
                    <a:pt x="80522" y="50054"/>
                  </a:lnTo>
                  <a:lnTo>
                    <a:pt x="80522" y="48816"/>
                  </a:lnTo>
                  <a:close/>
                  <a:moveTo>
                    <a:pt x="84249" y="48816"/>
                  </a:moveTo>
                  <a:lnTo>
                    <a:pt x="84249" y="50054"/>
                  </a:lnTo>
                  <a:lnTo>
                    <a:pt x="87976" y="50054"/>
                  </a:lnTo>
                  <a:lnTo>
                    <a:pt x="87976" y="48816"/>
                  </a:lnTo>
                  <a:close/>
                  <a:moveTo>
                    <a:pt x="13454" y="48828"/>
                  </a:moveTo>
                  <a:cubicBezTo>
                    <a:pt x="12157" y="48876"/>
                    <a:pt x="10871" y="49102"/>
                    <a:pt x="9632" y="49507"/>
                  </a:cubicBezTo>
                  <a:lnTo>
                    <a:pt x="10013" y="50685"/>
                  </a:lnTo>
                  <a:cubicBezTo>
                    <a:pt x="11145" y="50316"/>
                    <a:pt x="12311" y="50114"/>
                    <a:pt x="13502" y="50066"/>
                  </a:cubicBezTo>
                  <a:lnTo>
                    <a:pt x="13454" y="48828"/>
                  </a:lnTo>
                  <a:close/>
                  <a:moveTo>
                    <a:pt x="6144" y="51209"/>
                  </a:moveTo>
                  <a:cubicBezTo>
                    <a:pt x="5072" y="51935"/>
                    <a:pt x="4096" y="52805"/>
                    <a:pt x="3251" y="53805"/>
                  </a:cubicBezTo>
                  <a:lnTo>
                    <a:pt x="4203" y="54602"/>
                  </a:lnTo>
                  <a:cubicBezTo>
                    <a:pt x="4965" y="53698"/>
                    <a:pt x="5858" y="52900"/>
                    <a:pt x="6834" y="52233"/>
                  </a:cubicBezTo>
                  <a:lnTo>
                    <a:pt x="6144" y="51209"/>
                  </a:lnTo>
                  <a:close/>
                  <a:moveTo>
                    <a:pt x="1179" y="57091"/>
                  </a:moveTo>
                  <a:cubicBezTo>
                    <a:pt x="643" y="58270"/>
                    <a:pt x="286" y="59532"/>
                    <a:pt x="96" y="60818"/>
                  </a:cubicBezTo>
                  <a:lnTo>
                    <a:pt x="1322" y="60996"/>
                  </a:lnTo>
                  <a:cubicBezTo>
                    <a:pt x="1489" y="59817"/>
                    <a:pt x="1822" y="58674"/>
                    <a:pt x="2310" y="57603"/>
                  </a:cubicBezTo>
                  <a:lnTo>
                    <a:pt x="1179" y="57091"/>
                  </a:lnTo>
                  <a:close/>
                  <a:moveTo>
                    <a:pt x="1239" y="64568"/>
                  </a:moveTo>
                  <a:lnTo>
                    <a:pt x="0" y="64675"/>
                  </a:lnTo>
                  <a:cubicBezTo>
                    <a:pt x="107" y="65973"/>
                    <a:pt x="405" y="67247"/>
                    <a:pt x="869" y="68461"/>
                  </a:cubicBezTo>
                  <a:lnTo>
                    <a:pt x="2024" y="68021"/>
                  </a:lnTo>
                  <a:cubicBezTo>
                    <a:pt x="1608" y="66914"/>
                    <a:pt x="1346" y="65747"/>
                    <a:pt x="1239" y="64568"/>
                  </a:cubicBezTo>
                  <a:close/>
                  <a:moveTo>
                    <a:pt x="3739" y="71116"/>
                  </a:moveTo>
                  <a:lnTo>
                    <a:pt x="2751" y="71855"/>
                  </a:lnTo>
                  <a:cubicBezTo>
                    <a:pt x="3525" y="72902"/>
                    <a:pt x="4453" y="73831"/>
                    <a:pt x="5477" y="74617"/>
                  </a:cubicBezTo>
                  <a:lnTo>
                    <a:pt x="6239" y="73629"/>
                  </a:lnTo>
                  <a:cubicBezTo>
                    <a:pt x="5287" y="72902"/>
                    <a:pt x="4453" y="72057"/>
                    <a:pt x="3739" y="71116"/>
                  </a:cubicBezTo>
                  <a:close/>
                  <a:moveTo>
                    <a:pt x="9323" y="75367"/>
                  </a:moveTo>
                  <a:lnTo>
                    <a:pt x="8870" y="76522"/>
                  </a:lnTo>
                  <a:cubicBezTo>
                    <a:pt x="10073" y="76998"/>
                    <a:pt x="11347" y="77296"/>
                    <a:pt x="12645" y="77415"/>
                  </a:cubicBezTo>
                  <a:lnTo>
                    <a:pt x="12764" y="76177"/>
                  </a:lnTo>
                  <a:cubicBezTo>
                    <a:pt x="11585" y="76069"/>
                    <a:pt x="10418" y="75796"/>
                    <a:pt x="9323" y="75367"/>
                  </a:cubicBezTo>
                  <a:close/>
                  <a:moveTo>
                    <a:pt x="16431" y="76236"/>
                  </a:moveTo>
                  <a:lnTo>
                    <a:pt x="16431" y="77486"/>
                  </a:lnTo>
                  <a:lnTo>
                    <a:pt x="20158" y="77486"/>
                  </a:lnTo>
                  <a:lnTo>
                    <a:pt x="20158" y="76236"/>
                  </a:lnTo>
                  <a:close/>
                  <a:moveTo>
                    <a:pt x="23872" y="76236"/>
                  </a:moveTo>
                  <a:lnTo>
                    <a:pt x="23872" y="77486"/>
                  </a:lnTo>
                  <a:lnTo>
                    <a:pt x="27599" y="77486"/>
                  </a:lnTo>
                  <a:lnTo>
                    <a:pt x="27599" y="76236"/>
                  </a:lnTo>
                  <a:close/>
                  <a:moveTo>
                    <a:pt x="31326" y="76236"/>
                  </a:moveTo>
                  <a:lnTo>
                    <a:pt x="31326" y="77486"/>
                  </a:lnTo>
                  <a:lnTo>
                    <a:pt x="35052" y="77486"/>
                  </a:lnTo>
                  <a:lnTo>
                    <a:pt x="35052" y="76236"/>
                  </a:lnTo>
                  <a:close/>
                  <a:moveTo>
                    <a:pt x="38779" y="76236"/>
                  </a:moveTo>
                  <a:lnTo>
                    <a:pt x="38779" y="77486"/>
                  </a:lnTo>
                  <a:lnTo>
                    <a:pt x="42494" y="77486"/>
                  </a:lnTo>
                  <a:lnTo>
                    <a:pt x="42494" y="76236"/>
                  </a:lnTo>
                  <a:close/>
                  <a:moveTo>
                    <a:pt x="46220" y="76236"/>
                  </a:moveTo>
                  <a:lnTo>
                    <a:pt x="46220" y="77486"/>
                  </a:lnTo>
                  <a:lnTo>
                    <a:pt x="49947" y="77486"/>
                  </a:lnTo>
                  <a:lnTo>
                    <a:pt x="49947" y="76236"/>
                  </a:lnTo>
                  <a:close/>
                  <a:moveTo>
                    <a:pt x="53674" y="76236"/>
                  </a:moveTo>
                  <a:lnTo>
                    <a:pt x="53674" y="77486"/>
                  </a:lnTo>
                  <a:lnTo>
                    <a:pt x="57400" y="77486"/>
                  </a:lnTo>
                  <a:lnTo>
                    <a:pt x="57400" y="76236"/>
                  </a:lnTo>
                  <a:close/>
                  <a:moveTo>
                    <a:pt x="61127" y="76236"/>
                  </a:moveTo>
                  <a:lnTo>
                    <a:pt x="61127" y="77486"/>
                  </a:lnTo>
                  <a:lnTo>
                    <a:pt x="64842" y="77486"/>
                  </a:lnTo>
                  <a:lnTo>
                    <a:pt x="64842" y="76236"/>
                  </a:lnTo>
                  <a:close/>
                  <a:moveTo>
                    <a:pt x="68568" y="76236"/>
                  </a:moveTo>
                  <a:lnTo>
                    <a:pt x="68568" y="77486"/>
                  </a:lnTo>
                  <a:lnTo>
                    <a:pt x="72295" y="77486"/>
                  </a:lnTo>
                  <a:lnTo>
                    <a:pt x="72295" y="76236"/>
                  </a:lnTo>
                  <a:close/>
                  <a:moveTo>
                    <a:pt x="76022" y="76236"/>
                  </a:moveTo>
                  <a:lnTo>
                    <a:pt x="76022" y="77486"/>
                  </a:lnTo>
                  <a:lnTo>
                    <a:pt x="79748" y="77486"/>
                  </a:lnTo>
                  <a:lnTo>
                    <a:pt x="79748" y="76236"/>
                  </a:lnTo>
                  <a:close/>
                  <a:moveTo>
                    <a:pt x="83475" y="76236"/>
                  </a:moveTo>
                  <a:lnTo>
                    <a:pt x="83475" y="77486"/>
                  </a:lnTo>
                  <a:lnTo>
                    <a:pt x="87190" y="77486"/>
                  </a:lnTo>
                  <a:lnTo>
                    <a:pt x="87190" y="76236"/>
                  </a:lnTo>
                  <a:close/>
                  <a:moveTo>
                    <a:pt x="91000" y="76391"/>
                  </a:moveTo>
                  <a:lnTo>
                    <a:pt x="90821" y="77617"/>
                  </a:lnTo>
                  <a:cubicBezTo>
                    <a:pt x="92000" y="77784"/>
                    <a:pt x="93143" y="78117"/>
                    <a:pt x="94214" y="78605"/>
                  </a:cubicBezTo>
                  <a:lnTo>
                    <a:pt x="94726" y="77474"/>
                  </a:lnTo>
                  <a:cubicBezTo>
                    <a:pt x="93548" y="76939"/>
                    <a:pt x="92286" y="76569"/>
                    <a:pt x="91000" y="76391"/>
                  </a:cubicBezTo>
                  <a:close/>
                  <a:moveTo>
                    <a:pt x="98013" y="79546"/>
                  </a:moveTo>
                  <a:lnTo>
                    <a:pt x="97215" y="80499"/>
                  </a:lnTo>
                  <a:cubicBezTo>
                    <a:pt x="98120" y="81261"/>
                    <a:pt x="98917" y="82153"/>
                    <a:pt x="99572" y="83130"/>
                  </a:cubicBezTo>
                  <a:lnTo>
                    <a:pt x="100608" y="82439"/>
                  </a:lnTo>
                  <a:cubicBezTo>
                    <a:pt x="99882" y="81356"/>
                    <a:pt x="99001" y="80391"/>
                    <a:pt x="98013" y="79546"/>
                  </a:cubicBezTo>
                  <a:close/>
                  <a:moveTo>
                    <a:pt x="102311" y="85928"/>
                  </a:moveTo>
                  <a:lnTo>
                    <a:pt x="101132" y="86309"/>
                  </a:lnTo>
                  <a:cubicBezTo>
                    <a:pt x="101489" y="87440"/>
                    <a:pt x="101703" y="88607"/>
                    <a:pt x="101751" y="89797"/>
                  </a:cubicBezTo>
                  <a:lnTo>
                    <a:pt x="102989" y="89750"/>
                  </a:lnTo>
                  <a:cubicBezTo>
                    <a:pt x="102942" y="88452"/>
                    <a:pt x="102716" y="87166"/>
                    <a:pt x="102311" y="85928"/>
                  </a:cubicBezTo>
                  <a:close/>
                  <a:moveTo>
                    <a:pt x="101430" y="93333"/>
                  </a:moveTo>
                  <a:cubicBezTo>
                    <a:pt x="101156" y="94488"/>
                    <a:pt x="100727" y="95596"/>
                    <a:pt x="100156" y="96631"/>
                  </a:cubicBezTo>
                  <a:lnTo>
                    <a:pt x="101239" y="97239"/>
                  </a:lnTo>
                  <a:cubicBezTo>
                    <a:pt x="101870" y="96096"/>
                    <a:pt x="102346" y="94881"/>
                    <a:pt x="102632" y="93619"/>
                  </a:cubicBezTo>
                  <a:lnTo>
                    <a:pt x="101430" y="93333"/>
                  </a:lnTo>
                  <a:close/>
                  <a:moveTo>
                    <a:pt x="98024" y="99465"/>
                  </a:moveTo>
                  <a:cubicBezTo>
                    <a:pt x="97191" y="100310"/>
                    <a:pt x="96239" y="101025"/>
                    <a:pt x="95215" y="101608"/>
                  </a:cubicBezTo>
                  <a:lnTo>
                    <a:pt x="95822" y="102692"/>
                  </a:lnTo>
                  <a:cubicBezTo>
                    <a:pt x="96953" y="102061"/>
                    <a:pt x="97989" y="101263"/>
                    <a:pt x="98906" y="100346"/>
                  </a:cubicBezTo>
                  <a:lnTo>
                    <a:pt x="98024" y="99465"/>
                  </a:lnTo>
                  <a:close/>
                  <a:moveTo>
                    <a:pt x="66009" y="103239"/>
                  </a:moveTo>
                  <a:lnTo>
                    <a:pt x="66009" y="104478"/>
                  </a:lnTo>
                  <a:lnTo>
                    <a:pt x="69735" y="104478"/>
                  </a:lnTo>
                  <a:lnTo>
                    <a:pt x="69735" y="103239"/>
                  </a:lnTo>
                  <a:close/>
                  <a:moveTo>
                    <a:pt x="73462" y="103239"/>
                  </a:moveTo>
                  <a:lnTo>
                    <a:pt x="73462" y="104478"/>
                  </a:lnTo>
                  <a:lnTo>
                    <a:pt x="77189" y="104478"/>
                  </a:lnTo>
                  <a:lnTo>
                    <a:pt x="77189" y="103239"/>
                  </a:lnTo>
                  <a:close/>
                  <a:moveTo>
                    <a:pt x="80915" y="103239"/>
                  </a:moveTo>
                  <a:lnTo>
                    <a:pt x="80915" y="104478"/>
                  </a:lnTo>
                  <a:lnTo>
                    <a:pt x="84630" y="104478"/>
                  </a:lnTo>
                  <a:lnTo>
                    <a:pt x="84630" y="103239"/>
                  </a:lnTo>
                  <a:close/>
                  <a:moveTo>
                    <a:pt x="91917" y="102894"/>
                  </a:moveTo>
                  <a:cubicBezTo>
                    <a:pt x="90952" y="103120"/>
                    <a:pt x="89952" y="103239"/>
                    <a:pt x="88952" y="103239"/>
                  </a:cubicBezTo>
                  <a:lnTo>
                    <a:pt x="88357" y="103239"/>
                  </a:lnTo>
                  <a:lnTo>
                    <a:pt x="88357" y="104478"/>
                  </a:lnTo>
                  <a:lnTo>
                    <a:pt x="88952" y="104478"/>
                  </a:lnTo>
                  <a:cubicBezTo>
                    <a:pt x="90047" y="104478"/>
                    <a:pt x="91143" y="104359"/>
                    <a:pt x="92202" y="104109"/>
                  </a:cubicBezTo>
                  <a:lnTo>
                    <a:pt x="91917" y="102894"/>
                  </a:lnTo>
                  <a:close/>
                  <a:moveTo>
                    <a:pt x="62175" y="103644"/>
                  </a:moveTo>
                  <a:cubicBezTo>
                    <a:pt x="60913" y="103954"/>
                    <a:pt x="59698" y="104442"/>
                    <a:pt x="58567" y="105097"/>
                  </a:cubicBezTo>
                  <a:lnTo>
                    <a:pt x="59186" y="106168"/>
                  </a:lnTo>
                  <a:cubicBezTo>
                    <a:pt x="60210" y="105585"/>
                    <a:pt x="61317" y="105132"/>
                    <a:pt x="62472" y="104847"/>
                  </a:cubicBezTo>
                  <a:lnTo>
                    <a:pt x="62175" y="103644"/>
                  </a:lnTo>
                  <a:close/>
                  <a:moveTo>
                    <a:pt x="55495" y="107478"/>
                  </a:moveTo>
                  <a:cubicBezTo>
                    <a:pt x="54590" y="108407"/>
                    <a:pt x="53817" y="109454"/>
                    <a:pt x="53197" y="110597"/>
                  </a:cubicBezTo>
                  <a:lnTo>
                    <a:pt x="54293" y="111193"/>
                  </a:lnTo>
                  <a:cubicBezTo>
                    <a:pt x="54852" y="110145"/>
                    <a:pt x="55555" y="109193"/>
                    <a:pt x="56388" y="108335"/>
                  </a:cubicBezTo>
                  <a:lnTo>
                    <a:pt x="55495" y="107478"/>
                  </a:lnTo>
                  <a:close/>
                  <a:moveTo>
                    <a:pt x="51840" y="114241"/>
                  </a:moveTo>
                  <a:cubicBezTo>
                    <a:pt x="51626" y="115229"/>
                    <a:pt x="51507" y="116253"/>
                    <a:pt x="51507" y="117277"/>
                  </a:cubicBezTo>
                  <a:lnTo>
                    <a:pt x="51507" y="118075"/>
                  </a:lnTo>
                  <a:lnTo>
                    <a:pt x="52745" y="118075"/>
                  </a:lnTo>
                  <a:lnTo>
                    <a:pt x="52745" y="117277"/>
                  </a:lnTo>
                  <a:cubicBezTo>
                    <a:pt x="52745" y="116348"/>
                    <a:pt x="52852" y="115408"/>
                    <a:pt x="53055" y="114503"/>
                  </a:cubicBezTo>
                  <a:lnTo>
                    <a:pt x="51840" y="114241"/>
                  </a:lnTo>
                  <a:close/>
                  <a:moveTo>
                    <a:pt x="51507" y="121801"/>
                  </a:moveTo>
                  <a:lnTo>
                    <a:pt x="51507" y="125528"/>
                  </a:lnTo>
                  <a:lnTo>
                    <a:pt x="52757" y="125528"/>
                  </a:lnTo>
                  <a:lnTo>
                    <a:pt x="52757" y="121801"/>
                  </a:lnTo>
                  <a:close/>
                  <a:moveTo>
                    <a:pt x="51507" y="129243"/>
                  </a:moveTo>
                  <a:lnTo>
                    <a:pt x="51507" y="132969"/>
                  </a:lnTo>
                  <a:lnTo>
                    <a:pt x="52757" y="132969"/>
                  </a:lnTo>
                  <a:lnTo>
                    <a:pt x="52757" y="12924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7" name="Google Shape;3217;p54"/>
          <p:cNvGrpSpPr/>
          <p:nvPr/>
        </p:nvGrpSpPr>
        <p:grpSpPr>
          <a:xfrm rot="-5400000" flipH="1">
            <a:off x="3056160" y="2619819"/>
            <a:ext cx="415101" cy="415101"/>
            <a:chOff x="8028600" y="1679913"/>
            <a:chExt cx="567000" cy="567000"/>
          </a:xfrm>
        </p:grpSpPr>
        <p:sp>
          <p:nvSpPr>
            <p:cNvPr id="3218" name="Google Shape;3218;p54"/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  <p:sp>
          <p:nvSpPr>
            <p:cNvPr id="3219" name="Google Shape;3219;p54"/>
            <p:cNvSpPr/>
            <p:nvPr/>
          </p:nvSpPr>
          <p:spPr>
            <a:xfrm>
              <a:off x="8186346" y="1837683"/>
              <a:ext cx="251514" cy="251487"/>
            </a:xfrm>
            <a:custGeom>
              <a:avLst/>
              <a:gdLst/>
              <a:ahLst/>
              <a:cxnLst/>
              <a:rect l="l" t="t" r="r" b="b"/>
              <a:pathLst>
                <a:path w="9098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</p:grpSp>
      <p:cxnSp>
        <p:nvCxnSpPr>
          <p:cNvPr id="3220" name="Google Shape;3220;p54"/>
          <p:cNvCxnSpPr>
            <a:stCxn id="3186" idx="3"/>
            <a:endCxn id="3218" idx="5"/>
          </p:cNvCxnSpPr>
          <p:nvPr/>
        </p:nvCxnSpPr>
        <p:spPr>
          <a:xfrm>
            <a:off x="2645324" y="2818153"/>
            <a:ext cx="471626" cy="9217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221" name="Google Shape;3221;p54"/>
          <p:cNvGrpSpPr/>
          <p:nvPr/>
        </p:nvGrpSpPr>
        <p:grpSpPr>
          <a:xfrm rot="5400000">
            <a:off x="5764679" y="3472212"/>
            <a:ext cx="415101" cy="415101"/>
            <a:chOff x="8028600" y="1679913"/>
            <a:chExt cx="567000" cy="567000"/>
          </a:xfrm>
        </p:grpSpPr>
        <p:sp>
          <p:nvSpPr>
            <p:cNvPr id="3222" name="Google Shape;3222;p54"/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  <a:effectLst>
              <a:outerShdw dist="3810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  <p:sp>
          <p:nvSpPr>
            <p:cNvPr id="3223" name="Google Shape;3223;p54"/>
            <p:cNvSpPr/>
            <p:nvPr/>
          </p:nvSpPr>
          <p:spPr>
            <a:xfrm>
              <a:off x="8186346" y="1837683"/>
              <a:ext cx="251514" cy="251487"/>
            </a:xfrm>
            <a:custGeom>
              <a:avLst/>
              <a:gdLst/>
              <a:ahLst/>
              <a:cxnLst/>
              <a:rect l="l" t="t" r="r" b="b"/>
              <a:pathLst>
                <a:path w="9098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</p:grpSp>
      <p:grpSp>
        <p:nvGrpSpPr>
          <p:cNvPr id="3224" name="Google Shape;3224;p54"/>
          <p:cNvGrpSpPr/>
          <p:nvPr/>
        </p:nvGrpSpPr>
        <p:grpSpPr>
          <a:xfrm rot="5400000">
            <a:off x="4364449" y="4657723"/>
            <a:ext cx="415101" cy="415101"/>
            <a:chOff x="8028600" y="1679913"/>
            <a:chExt cx="567000" cy="567000"/>
          </a:xfrm>
        </p:grpSpPr>
        <p:sp>
          <p:nvSpPr>
            <p:cNvPr id="3225" name="Google Shape;3225;p54"/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  <a:effectLst>
              <a:outerShdw dist="3810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  <p:sp>
          <p:nvSpPr>
            <p:cNvPr id="3226" name="Google Shape;3226;p54"/>
            <p:cNvSpPr/>
            <p:nvPr/>
          </p:nvSpPr>
          <p:spPr>
            <a:xfrm>
              <a:off x="8186346" y="1837683"/>
              <a:ext cx="251514" cy="251487"/>
            </a:xfrm>
            <a:custGeom>
              <a:avLst/>
              <a:gdLst/>
              <a:ahLst/>
              <a:cxnLst/>
              <a:rect l="l" t="t" r="r" b="b"/>
              <a:pathLst>
                <a:path w="9098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</p:grpSp>
      <p:cxnSp>
        <p:nvCxnSpPr>
          <p:cNvPr id="3227" name="Google Shape;3227;p54"/>
          <p:cNvCxnSpPr>
            <a:cxnSpLocks/>
            <a:stCxn id="3189" idx="3"/>
            <a:endCxn id="3225" idx="1"/>
          </p:cNvCxnSpPr>
          <p:nvPr/>
        </p:nvCxnSpPr>
        <p:spPr>
          <a:xfrm flipV="1">
            <a:off x="2937105" y="4865274"/>
            <a:ext cx="1488134" cy="3519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8" name="Google Shape;3228;p54"/>
          <p:cNvCxnSpPr>
            <a:cxnSpLocks/>
            <a:stCxn id="3191" idx="1"/>
            <a:endCxn id="3222" idx="5"/>
          </p:cNvCxnSpPr>
          <p:nvPr/>
        </p:nvCxnSpPr>
        <p:spPr>
          <a:xfrm flipH="1">
            <a:off x="6118990" y="3679763"/>
            <a:ext cx="406502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4" name="Google Shape;3217;p54">
            <a:extLst>
              <a:ext uri="{FF2B5EF4-FFF2-40B4-BE49-F238E27FC236}">
                <a16:creationId xmlns:a16="http://schemas.microsoft.com/office/drawing/2014/main" id="{C4D0C7E3-DDE5-8603-A9FD-696E7340488B}"/>
              </a:ext>
            </a:extLst>
          </p:cNvPr>
          <p:cNvGrpSpPr/>
          <p:nvPr/>
        </p:nvGrpSpPr>
        <p:grpSpPr>
          <a:xfrm rot="-5400000" flipH="1">
            <a:off x="5508147" y="1971359"/>
            <a:ext cx="415101" cy="415101"/>
            <a:chOff x="8028600" y="1679913"/>
            <a:chExt cx="567000" cy="567000"/>
          </a:xfrm>
          <a:solidFill>
            <a:schemeClr val="accent1">
              <a:lumMod val="75000"/>
            </a:schemeClr>
          </a:solidFill>
        </p:grpSpPr>
        <p:sp>
          <p:nvSpPr>
            <p:cNvPr id="85" name="Google Shape;3218;p54">
              <a:extLst>
                <a:ext uri="{FF2B5EF4-FFF2-40B4-BE49-F238E27FC236}">
                  <a16:creationId xmlns:a16="http://schemas.microsoft.com/office/drawing/2014/main" id="{C906FFB7-5C89-5DE9-84EE-E19B5B18F538}"/>
                </a:ext>
              </a:extLst>
            </p:cNvPr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  <p:sp>
          <p:nvSpPr>
            <p:cNvPr id="86" name="Google Shape;3219;p54">
              <a:extLst>
                <a:ext uri="{FF2B5EF4-FFF2-40B4-BE49-F238E27FC236}">
                  <a16:creationId xmlns:a16="http://schemas.microsoft.com/office/drawing/2014/main" id="{289C21CF-02BE-5C3F-9118-A6E2B2BB7E6F}"/>
                </a:ext>
              </a:extLst>
            </p:cNvPr>
            <p:cNvSpPr/>
            <p:nvPr/>
          </p:nvSpPr>
          <p:spPr>
            <a:xfrm>
              <a:off x="8186346" y="1837683"/>
              <a:ext cx="251514" cy="251487"/>
            </a:xfrm>
            <a:custGeom>
              <a:avLst/>
              <a:gdLst/>
              <a:ahLst/>
              <a:cxnLst/>
              <a:rect l="l" t="t" r="r" b="b"/>
              <a:pathLst>
                <a:path w="9098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A053325-D3B9-BB8F-7C7E-CB5CEE71DA3A}"/>
              </a:ext>
            </a:extLst>
          </p:cNvPr>
          <p:cNvSpPr/>
          <p:nvPr/>
        </p:nvSpPr>
        <p:spPr>
          <a:xfrm>
            <a:off x="5618517" y="2086454"/>
            <a:ext cx="197038" cy="1841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Google Shape;3220;p54">
            <a:extLst>
              <a:ext uri="{FF2B5EF4-FFF2-40B4-BE49-F238E27FC236}">
                <a16:creationId xmlns:a16="http://schemas.microsoft.com/office/drawing/2014/main" id="{302BA2FA-6F10-82C4-B924-E491BC7BFF08}"/>
              </a:ext>
            </a:extLst>
          </p:cNvPr>
          <p:cNvCxnSpPr>
            <a:cxnSpLocks/>
            <a:stCxn id="95" idx="1"/>
            <a:endCxn id="85" idx="7"/>
          </p:cNvCxnSpPr>
          <p:nvPr/>
        </p:nvCxnSpPr>
        <p:spPr>
          <a:xfrm flipH="1" flipV="1">
            <a:off x="5715698" y="2386460"/>
            <a:ext cx="741300" cy="16844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4" name="Google Shape;3190;p54">
            <a:extLst>
              <a:ext uri="{FF2B5EF4-FFF2-40B4-BE49-F238E27FC236}">
                <a16:creationId xmlns:a16="http://schemas.microsoft.com/office/drawing/2014/main" id="{A7C411C5-CCD2-CAE1-EBB2-4BF04DA44BDA}"/>
              </a:ext>
            </a:extLst>
          </p:cNvPr>
          <p:cNvSpPr txBox="1"/>
          <p:nvPr/>
        </p:nvSpPr>
        <p:spPr>
          <a:xfrm>
            <a:off x="6456998" y="1804857"/>
            <a:ext cx="2235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rPr>
              <a:t>Fase 4</a:t>
            </a:r>
            <a:endParaRPr sz="25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" name="Google Shape;3191;p54">
            <a:extLst>
              <a:ext uri="{FF2B5EF4-FFF2-40B4-BE49-F238E27FC236}">
                <a16:creationId xmlns:a16="http://schemas.microsoft.com/office/drawing/2014/main" id="{288C5A19-2C63-4A46-929B-C468588B209F}"/>
              </a:ext>
            </a:extLst>
          </p:cNvPr>
          <p:cNvSpPr txBox="1"/>
          <p:nvPr/>
        </p:nvSpPr>
        <p:spPr>
          <a:xfrm>
            <a:off x="6456998" y="2128954"/>
            <a:ext cx="223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T</a:t>
            </a:r>
            <a:r>
              <a:rPr lang="en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hiết kế document, tìm và sửa lỗi</a:t>
            </a:r>
            <a:endParaRPr sz="15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99" name="Google Shape;3217;p54">
            <a:extLst>
              <a:ext uri="{FF2B5EF4-FFF2-40B4-BE49-F238E27FC236}">
                <a16:creationId xmlns:a16="http://schemas.microsoft.com/office/drawing/2014/main" id="{CB17B496-4170-6C4E-41FF-439F5CC10C16}"/>
              </a:ext>
            </a:extLst>
          </p:cNvPr>
          <p:cNvGrpSpPr/>
          <p:nvPr/>
        </p:nvGrpSpPr>
        <p:grpSpPr>
          <a:xfrm rot="-5400000" flipH="1">
            <a:off x="4356639" y="584033"/>
            <a:ext cx="415101" cy="415101"/>
            <a:chOff x="8028600" y="1679913"/>
            <a:chExt cx="567000" cy="567000"/>
          </a:xfrm>
          <a:solidFill>
            <a:schemeClr val="bg1">
              <a:lumMod val="95000"/>
            </a:schemeClr>
          </a:solidFill>
        </p:grpSpPr>
        <p:sp>
          <p:nvSpPr>
            <p:cNvPr id="100" name="Google Shape;3218;p54">
              <a:extLst>
                <a:ext uri="{FF2B5EF4-FFF2-40B4-BE49-F238E27FC236}">
                  <a16:creationId xmlns:a16="http://schemas.microsoft.com/office/drawing/2014/main" id="{B1CC1D25-085D-93DD-49AB-502C0AF293E0}"/>
                </a:ext>
              </a:extLst>
            </p:cNvPr>
            <p:cNvSpPr/>
            <p:nvPr/>
          </p:nvSpPr>
          <p:spPr>
            <a:xfrm rot="2700000">
              <a:off x="8111635" y="1762948"/>
              <a:ext cx="400930" cy="400930"/>
            </a:xfrm>
            <a:prstGeom prst="teardrop">
              <a:avLst>
                <a:gd name="adj" fmla="val 100000"/>
              </a:avLst>
            </a:prstGeom>
            <a:grpFill/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  <p:sp>
          <p:nvSpPr>
            <p:cNvPr id="101" name="Google Shape;3219;p54">
              <a:extLst>
                <a:ext uri="{FF2B5EF4-FFF2-40B4-BE49-F238E27FC236}">
                  <a16:creationId xmlns:a16="http://schemas.microsoft.com/office/drawing/2014/main" id="{F83F8BD1-FEFA-6413-B82B-483242C64658}"/>
                </a:ext>
              </a:extLst>
            </p:cNvPr>
            <p:cNvSpPr/>
            <p:nvPr/>
          </p:nvSpPr>
          <p:spPr>
            <a:xfrm>
              <a:off x="8186346" y="1837683"/>
              <a:ext cx="251514" cy="251487"/>
            </a:xfrm>
            <a:custGeom>
              <a:avLst/>
              <a:gdLst/>
              <a:ahLst/>
              <a:cxnLst/>
              <a:rect l="l" t="t" r="r" b="b"/>
              <a:pathLst>
                <a:path w="9098" h="9097" extrusionOk="0">
                  <a:moveTo>
                    <a:pt x="4549" y="0"/>
                  </a:moveTo>
                  <a:cubicBezTo>
                    <a:pt x="2037" y="0"/>
                    <a:pt x="1" y="2036"/>
                    <a:pt x="1" y="4548"/>
                  </a:cubicBezTo>
                  <a:cubicBezTo>
                    <a:pt x="1" y="7060"/>
                    <a:pt x="2037" y="9096"/>
                    <a:pt x="4549" y="9096"/>
                  </a:cubicBezTo>
                  <a:cubicBezTo>
                    <a:pt x="7061" y="9096"/>
                    <a:pt x="9097" y="7060"/>
                    <a:pt x="9097" y="4548"/>
                  </a:cubicBezTo>
                  <a:cubicBezTo>
                    <a:pt x="9097" y="2036"/>
                    <a:pt x="7061" y="0"/>
                    <a:pt x="4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BB831"/>
                </a:solidFill>
              </a:endParaRPr>
            </a:p>
          </p:txBody>
        </p:sp>
      </p:grpSp>
      <p:sp>
        <p:nvSpPr>
          <p:cNvPr id="102" name="Oval 101">
            <a:extLst>
              <a:ext uri="{FF2B5EF4-FFF2-40B4-BE49-F238E27FC236}">
                <a16:creationId xmlns:a16="http://schemas.microsoft.com/office/drawing/2014/main" id="{E69FC052-0397-7A54-1C92-6C5CE0A25247}"/>
              </a:ext>
            </a:extLst>
          </p:cNvPr>
          <p:cNvSpPr/>
          <p:nvPr/>
        </p:nvSpPr>
        <p:spPr>
          <a:xfrm>
            <a:off x="4467009" y="699128"/>
            <a:ext cx="197038" cy="18413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3186;p54">
            <a:extLst>
              <a:ext uri="{FF2B5EF4-FFF2-40B4-BE49-F238E27FC236}">
                <a16:creationId xmlns:a16="http://schemas.microsoft.com/office/drawing/2014/main" id="{0646C906-B1AA-DFB4-E72F-55441AE1EAD3}"/>
              </a:ext>
            </a:extLst>
          </p:cNvPr>
          <p:cNvSpPr txBox="1"/>
          <p:nvPr/>
        </p:nvSpPr>
        <p:spPr>
          <a:xfrm>
            <a:off x="1436692" y="812684"/>
            <a:ext cx="2232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owdies"/>
                <a:ea typeface="Titillium Web"/>
                <a:cs typeface="Titillium Web"/>
                <a:sym typeface="Rowdies"/>
              </a:rPr>
              <a:t>Submit</a:t>
            </a:r>
            <a:endParaRPr sz="2500" dirty="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6" name="Google Shape;3187;p54">
            <a:extLst>
              <a:ext uri="{FF2B5EF4-FFF2-40B4-BE49-F238E27FC236}">
                <a16:creationId xmlns:a16="http://schemas.microsoft.com/office/drawing/2014/main" id="{BA082127-A87B-49E1-B862-902A40FA13A3}"/>
              </a:ext>
            </a:extLst>
          </p:cNvPr>
          <p:cNvSpPr txBox="1"/>
          <p:nvPr/>
        </p:nvSpPr>
        <p:spPr>
          <a:xfrm>
            <a:off x="1435323" y="1172278"/>
            <a:ext cx="22356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Hoàn thiện project nộp và bảo vệ</a:t>
            </a:r>
            <a:endParaRPr sz="15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107" name="Google Shape;3220;p54">
            <a:extLst>
              <a:ext uri="{FF2B5EF4-FFF2-40B4-BE49-F238E27FC236}">
                <a16:creationId xmlns:a16="http://schemas.microsoft.com/office/drawing/2014/main" id="{90327651-F0EB-6CAD-9FAA-81731E46D122}"/>
              </a:ext>
            </a:extLst>
          </p:cNvPr>
          <p:cNvCxnSpPr>
            <a:cxnSpLocks/>
            <a:stCxn id="105" idx="3"/>
            <a:endCxn id="100" idx="7"/>
          </p:cNvCxnSpPr>
          <p:nvPr/>
        </p:nvCxnSpPr>
        <p:spPr>
          <a:xfrm>
            <a:off x="3669592" y="995534"/>
            <a:ext cx="894598" cy="3600"/>
          </a:xfrm>
          <a:prstGeom prst="straightConnector1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7" name="Google Shape;3797;p61"/>
          <p:cNvGrpSpPr/>
          <p:nvPr/>
        </p:nvGrpSpPr>
        <p:grpSpPr>
          <a:xfrm flipH="1">
            <a:off x="1074733" y="2837677"/>
            <a:ext cx="1128172" cy="829208"/>
            <a:chOff x="6104496" y="-5435773"/>
            <a:chExt cx="1128172" cy="829208"/>
          </a:xfrm>
        </p:grpSpPr>
        <p:sp>
          <p:nvSpPr>
            <p:cNvPr id="3798" name="Google Shape;3798;p61"/>
            <p:cNvSpPr/>
            <p:nvPr/>
          </p:nvSpPr>
          <p:spPr>
            <a:xfrm>
              <a:off x="6104496" y="-5435773"/>
              <a:ext cx="1128172" cy="829208"/>
            </a:xfrm>
            <a:custGeom>
              <a:avLst/>
              <a:gdLst/>
              <a:ahLst/>
              <a:cxnLst/>
              <a:rect l="l" t="t" r="r" b="b"/>
              <a:pathLst>
                <a:path w="23736" h="17446" extrusionOk="0">
                  <a:moveTo>
                    <a:pt x="9575" y="0"/>
                  </a:moveTo>
                  <a:lnTo>
                    <a:pt x="8925" y="18"/>
                  </a:lnTo>
                  <a:lnTo>
                    <a:pt x="8275" y="53"/>
                  </a:lnTo>
                  <a:lnTo>
                    <a:pt x="7608" y="141"/>
                  </a:lnTo>
                  <a:lnTo>
                    <a:pt x="7256" y="194"/>
                  </a:lnTo>
                  <a:lnTo>
                    <a:pt x="6905" y="281"/>
                  </a:lnTo>
                  <a:lnTo>
                    <a:pt x="6202" y="439"/>
                  </a:lnTo>
                  <a:lnTo>
                    <a:pt x="5500" y="668"/>
                  </a:lnTo>
                  <a:lnTo>
                    <a:pt x="4797" y="914"/>
                  </a:lnTo>
                  <a:lnTo>
                    <a:pt x="4112" y="1177"/>
                  </a:lnTo>
                  <a:lnTo>
                    <a:pt x="3444" y="1476"/>
                  </a:lnTo>
                  <a:lnTo>
                    <a:pt x="2794" y="1810"/>
                  </a:lnTo>
                  <a:lnTo>
                    <a:pt x="2162" y="2144"/>
                  </a:lnTo>
                  <a:lnTo>
                    <a:pt x="1933" y="2267"/>
                  </a:lnTo>
                  <a:lnTo>
                    <a:pt x="1582" y="2477"/>
                  </a:lnTo>
                  <a:lnTo>
                    <a:pt x="1441" y="2583"/>
                  </a:lnTo>
                  <a:lnTo>
                    <a:pt x="1301" y="2688"/>
                  </a:lnTo>
                  <a:lnTo>
                    <a:pt x="1178" y="2811"/>
                  </a:lnTo>
                  <a:lnTo>
                    <a:pt x="1037" y="2952"/>
                  </a:lnTo>
                  <a:lnTo>
                    <a:pt x="914" y="3110"/>
                  </a:lnTo>
                  <a:lnTo>
                    <a:pt x="774" y="3285"/>
                  </a:lnTo>
                  <a:lnTo>
                    <a:pt x="704" y="3426"/>
                  </a:lnTo>
                  <a:lnTo>
                    <a:pt x="598" y="3690"/>
                  </a:lnTo>
                  <a:lnTo>
                    <a:pt x="335" y="4357"/>
                  </a:lnTo>
                  <a:lnTo>
                    <a:pt x="89" y="5007"/>
                  </a:lnTo>
                  <a:lnTo>
                    <a:pt x="18" y="5218"/>
                  </a:lnTo>
                  <a:lnTo>
                    <a:pt x="1" y="5288"/>
                  </a:lnTo>
                  <a:lnTo>
                    <a:pt x="668" y="5253"/>
                  </a:lnTo>
                  <a:lnTo>
                    <a:pt x="1336" y="5271"/>
                  </a:lnTo>
                  <a:lnTo>
                    <a:pt x="2004" y="5323"/>
                  </a:lnTo>
                  <a:lnTo>
                    <a:pt x="2671" y="5394"/>
                  </a:lnTo>
                  <a:lnTo>
                    <a:pt x="3321" y="5517"/>
                  </a:lnTo>
                  <a:lnTo>
                    <a:pt x="3971" y="5675"/>
                  </a:lnTo>
                  <a:lnTo>
                    <a:pt x="4604" y="5850"/>
                  </a:lnTo>
                  <a:lnTo>
                    <a:pt x="5236" y="6061"/>
                  </a:lnTo>
                  <a:lnTo>
                    <a:pt x="5869" y="6307"/>
                  </a:lnTo>
                  <a:lnTo>
                    <a:pt x="6483" y="6588"/>
                  </a:lnTo>
                  <a:lnTo>
                    <a:pt x="7081" y="6887"/>
                  </a:lnTo>
                  <a:lnTo>
                    <a:pt x="7660" y="7221"/>
                  </a:lnTo>
                  <a:lnTo>
                    <a:pt x="8240" y="7572"/>
                  </a:lnTo>
                  <a:lnTo>
                    <a:pt x="8785" y="7941"/>
                  </a:lnTo>
                  <a:lnTo>
                    <a:pt x="9329" y="8345"/>
                  </a:lnTo>
                  <a:lnTo>
                    <a:pt x="9856" y="8749"/>
                  </a:lnTo>
                  <a:lnTo>
                    <a:pt x="10348" y="9188"/>
                  </a:lnTo>
                  <a:lnTo>
                    <a:pt x="10840" y="9645"/>
                  </a:lnTo>
                  <a:lnTo>
                    <a:pt x="11315" y="10137"/>
                  </a:lnTo>
                  <a:lnTo>
                    <a:pt x="11754" y="10611"/>
                  </a:lnTo>
                  <a:lnTo>
                    <a:pt x="12193" y="11121"/>
                  </a:lnTo>
                  <a:lnTo>
                    <a:pt x="12615" y="11648"/>
                  </a:lnTo>
                  <a:lnTo>
                    <a:pt x="13019" y="12175"/>
                  </a:lnTo>
                  <a:lnTo>
                    <a:pt x="13388" y="12719"/>
                  </a:lnTo>
                  <a:lnTo>
                    <a:pt x="13757" y="13282"/>
                  </a:lnTo>
                  <a:lnTo>
                    <a:pt x="14125" y="13861"/>
                  </a:lnTo>
                  <a:lnTo>
                    <a:pt x="14459" y="14424"/>
                  </a:lnTo>
                  <a:lnTo>
                    <a:pt x="14775" y="15021"/>
                  </a:lnTo>
                  <a:lnTo>
                    <a:pt x="15092" y="15618"/>
                  </a:lnTo>
                  <a:lnTo>
                    <a:pt x="15373" y="16215"/>
                  </a:lnTo>
                  <a:lnTo>
                    <a:pt x="15654" y="16830"/>
                  </a:lnTo>
                  <a:lnTo>
                    <a:pt x="15917" y="17445"/>
                  </a:lnTo>
                  <a:lnTo>
                    <a:pt x="15900" y="16180"/>
                  </a:lnTo>
                  <a:lnTo>
                    <a:pt x="15900" y="14915"/>
                  </a:lnTo>
                  <a:lnTo>
                    <a:pt x="15900" y="13668"/>
                  </a:lnTo>
                  <a:lnTo>
                    <a:pt x="15865" y="13053"/>
                  </a:lnTo>
                  <a:lnTo>
                    <a:pt x="15830" y="12456"/>
                  </a:lnTo>
                  <a:lnTo>
                    <a:pt x="17042" y="12719"/>
                  </a:lnTo>
                  <a:lnTo>
                    <a:pt x="18236" y="12948"/>
                  </a:lnTo>
                  <a:lnTo>
                    <a:pt x="20643" y="13422"/>
                  </a:lnTo>
                  <a:lnTo>
                    <a:pt x="19923" y="12175"/>
                  </a:lnTo>
                  <a:lnTo>
                    <a:pt x="19220" y="10928"/>
                  </a:lnTo>
                  <a:lnTo>
                    <a:pt x="18553" y="9645"/>
                  </a:lnTo>
                  <a:lnTo>
                    <a:pt x="17903" y="8363"/>
                  </a:lnTo>
                  <a:lnTo>
                    <a:pt x="18658" y="8433"/>
                  </a:lnTo>
                  <a:lnTo>
                    <a:pt x="19413" y="8538"/>
                  </a:lnTo>
                  <a:lnTo>
                    <a:pt x="20169" y="8696"/>
                  </a:lnTo>
                  <a:lnTo>
                    <a:pt x="20907" y="8872"/>
                  </a:lnTo>
                  <a:lnTo>
                    <a:pt x="21627" y="9100"/>
                  </a:lnTo>
                  <a:lnTo>
                    <a:pt x="22347" y="9364"/>
                  </a:lnTo>
                  <a:lnTo>
                    <a:pt x="23050" y="9645"/>
                  </a:lnTo>
                  <a:lnTo>
                    <a:pt x="23735" y="9979"/>
                  </a:lnTo>
                  <a:lnTo>
                    <a:pt x="23735" y="9979"/>
                  </a:lnTo>
                  <a:lnTo>
                    <a:pt x="23032" y="8977"/>
                  </a:lnTo>
                  <a:lnTo>
                    <a:pt x="22294" y="7976"/>
                  </a:lnTo>
                  <a:lnTo>
                    <a:pt x="21908" y="7484"/>
                  </a:lnTo>
                  <a:lnTo>
                    <a:pt x="21504" y="6992"/>
                  </a:lnTo>
                  <a:lnTo>
                    <a:pt x="21100" y="6500"/>
                  </a:lnTo>
                  <a:lnTo>
                    <a:pt x="20678" y="6026"/>
                  </a:lnTo>
                  <a:lnTo>
                    <a:pt x="20257" y="5552"/>
                  </a:lnTo>
                  <a:lnTo>
                    <a:pt x="19817" y="5095"/>
                  </a:lnTo>
                  <a:lnTo>
                    <a:pt x="19378" y="4656"/>
                  </a:lnTo>
                  <a:lnTo>
                    <a:pt x="18921" y="4217"/>
                  </a:lnTo>
                  <a:lnTo>
                    <a:pt x="18447" y="3795"/>
                  </a:lnTo>
                  <a:lnTo>
                    <a:pt x="17973" y="3391"/>
                  </a:lnTo>
                  <a:lnTo>
                    <a:pt x="17481" y="3004"/>
                  </a:lnTo>
                  <a:lnTo>
                    <a:pt x="16989" y="2635"/>
                  </a:lnTo>
                  <a:lnTo>
                    <a:pt x="16480" y="2284"/>
                  </a:lnTo>
                  <a:lnTo>
                    <a:pt x="15970" y="1950"/>
                  </a:lnTo>
                  <a:lnTo>
                    <a:pt x="15443" y="1634"/>
                  </a:lnTo>
                  <a:lnTo>
                    <a:pt x="14898" y="1353"/>
                  </a:lnTo>
                  <a:lnTo>
                    <a:pt x="14354" y="1089"/>
                  </a:lnTo>
                  <a:lnTo>
                    <a:pt x="13792" y="844"/>
                  </a:lnTo>
                  <a:lnTo>
                    <a:pt x="13229" y="633"/>
                  </a:lnTo>
                  <a:lnTo>
                    <a:pt x="12650" y="457"/>
                  </a:lnTo>
                  <a:lnTo>
                    <a:pt x="12052" y="299"/>
                  </a:lnTo>
                  <a:lnTo>
                    <a:pt x="11455" y="176"/>
                  </a:lnTo>
                  <a:lnTo>
                    <a:pt x="10840" y="88"/>
                  </a:lnTo>
                  <a:lnTo>
                    <a:pt x="10208" y="18"/>
                  </a:lnTo>
                  <a:lnTo>
                    <a:pt x="957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61"/>
            <p:cNvSpPr/>
            <p:nvPr/>
          </p:nvSpPr>
          <p:spPr>
            <a:xfrm>
              <a:off x="6295713" y="-5317230"/>
              <a:ext cx="519455" cy="270588"/>
            </a:xfrm>
            <a:custGeom>
              <a:avLst/>
              <a:gdLst/>
              <a:ahLst/>
              <a:cxnLst/>
              <a:rect l="l" t="t" r="r" b="b"/>
              <a:pathLst>
                <a:path w="10929" h="56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05" y="36"/>
                  </a:lnTo>
                  <a:lnTo>
                    <a:pt x="791" y="71"/>
                  </a:lnTo>
                  <a:lnTo>
                    <a:pt x="1178" y="124"/>
                  </a:lnTo>
                  <a:lnTo>
                    <a:pt x="1582" y="194"/>
                  </a:lnTo>
                  <a:lnTo>
                    <a:pt x="2355" y="335"/>
                  </a:lnTo>
                  <a:lnTo>
                    <a:pt x="3110" y="546"/>
                  </a:lnTo>
                  <a:lnTo>
                    <a:pt x="3866" y="774"/>
                  </a:lnTo>
                  <a:lnTo>
                    <a:pt x="4621" y="1055"/>
                  </a:lnTo>
                  <a:lnTo>
                    <a:pt x="5342" y="1371"/>
                  </a:lnTo>
                  <a:lnTo>
                    <a:pt x="6062" y="1705"/>
                  </a:lnTo>
                  <a:lnTo>
                    <a:pt x="6747" y="2091"/>
                  </a:lnTo>
                  <a:lnTo>
                    <a:pt x="7415" y="2513"/>
                  </a:lnTo>
                  <a:lnTo>
                    <a:pt x="8065" y="2970"/>
                  </a:lnTo>
                  <a:lnTo>
                    <a:pt x="8697" y="3444"/>
                  </a:lnTo>
                  <a:lnTo>
                    <a:pt x="9294" y="3971"/>
                  </a:lnTo>
                  <a:lnTo>
                    <a:pt x="9874" y="4516"/>
                  </a:lnTo>
                  <a:lnTo>
                    <a:pt x="10138" y="4797"/>
                  </a:lnTo>
                  <a:lnTo>
                    <a:pt x="10419" y="5078"/>
                  </a:lnTo>
                  <a:lnTo>
                    <a:pt x="10665" y="5377"/>
                  </a:lnTo>
                  <a:lnTo>
                    <a:pt x="10928" y="56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61"/>
            <p:cNvSpPr/>
            <p:nvPr/>
          </p:nvSpPr>
          <p:spPr>
            <a:xfrm>
              <a:off x="6295713" y="-5321365"/>
              <a:ext cx="521927" cy="277242"/>
            </a:xfrm>
            <a:custGeom>
              <a:avLst/>
              <a:gdLst/>
              <a:ahLst/>
              <a:cxnLst/>
              <a:rect l="l" t="t" r="r" b="b"/>
              <a:pathLst>
                <a:path w="10981" h="5833" extrusionOk="0">
                  <a:moveTo>
                    <a:pt x="1" y="0"/>
                  </a:moveTo>
                  <a:lnTo>
                    <a:pt x="1" y="158"/>
                  </a:lnTo>
                  <a:lnTo>
                    <a:pt x="387" y="193"/>
                  </a:lnTo>
                  <a:lnTo>
                    <a:pt x="774" y="228"/>
                  </a:lnTo>
                  <a:lnTo>
                    <a:pt x="1564" y="351"/>
                  </a:lnTo>
                  <a:lnTo>
                    <a:pt x="2320" y="510"/>
                  </a:lnTo>
                  <a:lnTo>
                    <a:pt x="3093" y="703"/>
                  </a:lnTo>
                  <a:lnTo>
                    <a:pt x="3848" y="949"/>
                  </a:lnTo>
                  <a:lnTo>
                    <a:pt x="4586" y="1212"/>
                  </a:lnTo>
                  <a:lnTo>
                    <a:pt x="5306" y="1528"/>
                  </a:lnTo>
                  <a:lnTo>
                    <a:pt x="6009" y="1880"/>
                  </a:lnTo>
                  <a:lnTo>
                    <a:pt x="6712" y="2249"/>
                  </a:lnTo>
                  <a:lnTo>
                    <a:pt x="7379" y="2670"/>
                  </a:lnTo>
                  <a:lnTo>
                    <a:pt x="8029" y="3127"/>
                  </a:lnTo>
                  <a:lnTo>
                    <a:pt x="8644" y="3601"/>
                  </a:lnTo>
                  <a:lnTo>
                    <a:pt x="9242" y="4111"/>
                  </a:lnTo>
                  <a:lnTo>
                    <a:pt x="9821" y="4656"/>
                  </a:lnTo>
                  <a:lnTo>
                    <a:pt x="10348" y="5235"/>
                  </a:lnTo>
                  <a:lnTo>
                    <a:pt x="10612" y="5516"/>
                  </a:lnTo>
                  <a:lnTo>
                    <a:pt x="10858" y="5833"/>
                  </a:lnTo>
                  <a:lnTo>
                    <a:pt x="10981" y="5727"/>
                  </a:lnTo>
                  <a:lnTo>
                    <a:pt x="10735" y="5429"/>
                  </a:lnTo>
                  <a:lnTo>
                    <a:pt x="10471" y="5130"/>
                  </a:lnTo>
                  <a:lnTo>
                    <a:pt x="10208" y="4831"/>
                  </a:lnTo>
                  <a:lnTo>
                    <a:pt x="9927" y="4550"/>
                  </a:lnTo>
                  <a:lnTo>
                    <a:pt x="9347" y="3988"/>
                  </a:lnTo>
                  <a:lnTo>
                    <a:pt x="8750" y="3479"/>
                  </a:lnTo>
                  <a:lnTo>
                    <a:pt x="8117" y="2987"/>
                  </a:lnTo>
                  <a:lnTo>
                    <a:pt x="7467" y="2530"/>
                  </a:lnTo>
                  <a:lnTo>
                    <a:pt x="6782" y="2126"/>
                  </a:lnTo>
                  <a:lnTo>
                    <a:pt x="6079" y="1739"/>
                  </a:lnTo>
                  <a:lnTo>
                    <a:pt x="5377" y="1388"/>
                  </a:lnTo>
                  <a:lnTo>
                    <a:pt x="4639" y="1072"/>
                  </a:lnTo>
                  <a:lnTo>
                    <a:pt x="3901" y="791"/>
                  </a:lnTo>
                  <a:lnTo>
                    <a:pt x="3128" y="545"/>
                  </a:lnTo>
                  <a:lnTo>
                    <a:pt x="2355" y="351"/>
                  </a:lnTo>
                  <a:lnTo>
                    <a:pt x="1582" y="193"/>
                  </a:lnTo>
                  <a:lnTo>
                    <a:pt x="1196" y="123"/>
                  </a:lnTo>
                  <a:lnTo>
                    <a:pt x="791" y="70"/>
                  </a:lnTo>
                  <a:lnTo>
                    <a:pt x="405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61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61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fill="none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61"/>
            <p:cNvSpPr/>
            <p:nvPr/>
          </p:nvSpPr>
          <p:spPr>
            <a:xfrm>
              <a:off x="6829298" y="-5173591"/>
              <a:ext cx="91923" cy="30134"/>
            </a:xfrm>
            <a:custGeom>
              <a:avLst/>
              <a:gdLst/>
              <a:ahLst/>
              <a:cxnLst/>
              <a:rect l="l" t="t" r="r" b="b"/>
              <a:pathLst>
                <a:path w="1934" h="634" extrusionOk="0">
                  <a:moveTo>
                    <a:pt x="1898" y="1"/>
                  </a:moveTo>
                  <a:lnTo>
                    <a:pt x="1" y="492"/>
                  </a:lnTo>
                  <a:lnTo>
                    <a:pt x="53" y="633"/>
                  </a:lnTo>
                  <a:lnTo>
                    <a:pt x="1933" y="159"/>
                  </a:lnTo>
                  <a:lnTo>
                    <a:pt x="18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61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61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fill="none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61"/>
            <p:cNvSpPr/>
            <p:nvPr/>
          </p:nvSpPr>
          <p:spPr>
            <a:xfrm>
              <a:off x="6745834" y="-5280488"/>
              <a:ext cx="62645" cy="35980"/>
            </a:xfrm>
            <a:custGeom>
              <a:avLst/>
              <a:gdLst/>
              <a:ahLst/>
              <a:cxnLst/>
              <a:rect l="l" t="t" r="r" b="b"/>
              <a:pathLst>
                <a:path w="1318" h="757" extrusionOk="0">
                  <a:moveTo>
                    <a:pt x="1247" y="1"/>
                  </a:moveTo>
                  <a:lnTo>
                    <a:pt x="0" y="616"/>
                  </a:lnTo>
                  <a:lnTo>
                    <a:pt x="70" y="756"/>
                  </a:lnTo>
                  <a:lnTo>
                    <a:pt x="1318" y="14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61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61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fill="none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61"/>
            <p:cNvSpPr/>
            <p:nvPr/>
          </p:nvSpPr>
          <p:spPr>
            <a:xfrm>
              <a:off x="6608041" y="-5364809"/>
              <a:ext cx="57654" cy="48481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107" y="1"/>
                  </a:moveTo>
                  <a:lnTo>
                    <a:pt x="0" y="897"/>
                  </a:lnTo>
                  <a:lnTo>
                    <a:pt x="106" y="1019"/>
                  </a:lnTo>
                  <a:lnTo>
                    <a:pt x="1212" y="12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61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extrusionOk="0">
                  <a:moveTo>
                    <a:pt x="141" y="0"/>
                  </a:move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61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fill="none" extrusionOk="0">
                  <a:moveTo>
                    <a:pt x="141" y="0"/>
                  </a:moveTo>
                  <a:lnTo>
                    <a:pt x="141" y="0"/>
                  </a:ln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61"/>
            <p:cNvSpPr/>
            <p:nvPr/>
          </p:nvSpPr>
          <p:spPr>
            <a:xfrm>
              <a:off x="6630571" y="-5105954"/>
              <a:ext cx="13403" cy="55182"/>
            </a:xfrm>
            <a:custGeom>
              <a:avLst/>
              <a:gdLst/>
              <a:ahLst/>
              <a:cxnLst/>
              <a:rect l="l" t="t" r="r" b="b"/>
              <a:pathLst>
                <a:path w="282" h="1161" extrusionOk="0">
                  <a:moveTo>
                    <a:pt x="141" y="1"/>
                  </a:moveTo>
                  <a:lnTo>
                    <a:pt x="53" y="282"/>
                  </a:lnTo>
                  <a:lnTo>
                    <a:pt x="18" y="580"/>
                  </a:lnTo>
                  <a:lnTo>
                    <a:pt x="1" y="861"/>
                  </a:lnTo>
                  <a:lnTo>
                    <a:pt x="1" y="1160"/>
                  </a:lnTo>
                  <a:lnTo>
                    <a:pt x="159" y="1143"/>
                  </a:lnTo>
                  <a:lnTo>
                    <a:pt x="159" y="861"/>
                  </a:lnTo>
                  <a:lnTo>
                    <a:pt x="176" y="598"/>
                  </a:lnTo>
                  <a:lnTo>
                    <a:pt x="211" y="317"/>
                  </a:lnTo>
                  <a:lnTo>
                    <a:pt x="282" y="5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61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61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61"/>
            <p:cNvSpPr/>
            <p:nvPr/>
          </p:nvSpPr>
          <p:spPr>
            <a:xfrm>
              <a:off x="6797595" y="-4968161"/>
              <a:ext cx="7557" cy="71865"/>
            </a:xfrm>
            <a:custGeom>
              <a:avLst/>
              <a:gdLst/>
              <a:ahLst/>
              <a:cxnLst/>
              <a:rect l="l" t="t" r="r" b="b"/>
              <a:pathLst>
                <a:path w="159" h="1512" extrusionOk="0">
                  <a:moveTo>
                    <a:pt x="0" y="0"/>
                  </a:moveTo>
                  <a:lnTo>
                    <a:pt x="0" y="1511"/>
                  </a:lnTo>
                  <a:lnTo>
                    <a:pt x="158" y="15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61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0" y="1"/>
                  </a:move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61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61"/>
            <p:cNvSpPr/>
            <p:nvPr/>
          </p:nvSpPr>
          <p:spPr>
            <a:xfrm>
              <a:off x="6898599" y="-4958132"/>
              <a:ext cx="65211" cy="64308"/>
            </a:xfrm>
            <a:custGeom>
              <a:avLst/>
              <a:gdLst/>
              <a:ahLst/>
              <a:cxnLst/>
              <a:rect l="l" t="t" r="r" b="b"/>
              <a:pathLst>
                <a:path w="1372" h="1353" extrusionOk="0">
                  <a:moveTo>
                    <a:pt x="141" y="0"/>
                  </a:moveTo>
                  <a:lnTo>
                    <a:pt x="1" y="88"/>
                  </a:lnTo>
                  <a:lnTo>
                    <a:pt x="282" y="457"/>
                  </a:lnTo>
                  <a:lnTo>
                    <a:pt x="581" y="791"/>
                  </a:lnTo>
                  <a:lnTo>
                    <a:pt x="914" y="1089"/>
                  </a:lnTo>
                  <a:lnTo>
                    <a:pt x="1283" y="1353"/>
                  </a:lnTo>
                  <a:lnTo>
                    <a:pt x="1371" y="1230"/>
                  </a:lnTo>
                  <a:lnTo>
                    <a:pt x="1020" y="966"/>
                  </a:lnTo>
                  <a:lnTo>
                    <a:pt x="704" y="668"/>
                  </a:lnTo>
                  <a:lnTo>
                    <a:pt x="405" y="35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9" name="Google Shape;3819;p61"/>
          <p:cNvGrpSpPr/>
          <p:nvPr/>
        </p:nvGrpSpPr>
        <p:grpSpPr>
          <a:xfrm>
            <a:off x="6943558" y="2866252"/>
            <a:ext cx="1128172" cy="829208"/>
            <a:chOff x="6104496" y="-5435773"/>
            <a:chExt cx="1128172" cy="829208"/>
          </a:xfrm>
        </p:grpSpPr>
        <p:sp>
          <p:nvSpPr>
            <p:cNvPr id="3820" name="Google Shape;3820;p61"/>
            <p:cNvSpPr/>
            <p:nvPr/>
          </p:nvSpPr>
          <p:spPr>
            <a:xfrm>
              <a:off x="6104496" y="-5435773"/>
              <a:ext cx="1128172" cy="829208"/>
            </a:xfrm>
            <a:custGeom>
              <a:avLst/>
              <a:gdLst/>
              <a:ahLst/>
              <a:cxnLst/>
              <a:rect l="l" t="t" r="r" b="b"/>
              <a:pathLst>
                <a:path w="23736" h="17446" extrusionOk="0">
                  <a:moveTo>
                    <a:pt x="9575" y="0"/>
                  </a:moveTo>
                  <a:lnTo>
                    <a:pt x="8925" y="18"/>
                  </a:lnTo>
                  <a:lnTo>
                    <a:pt x="8275" y="53"/>
                  </a:lnTo>
                  <a:lnTo>
                    <a:pt x="7608" y="141"/>
                  </a:lnTo>
                  <a:lnTo>
                    <a:pt x="7256" y="194"/>
                  </a:lnTo>
                  <a:lnTo>
                    <a:pt x="6905" y="281"/>
                  </a:lnTo>
                  <a:lnTo>
                    <a:pt x="6202" y="439"/>
                  </a:lnTo>
                  <a:lnTo>
                    <a:pt x="5500" y="668"/>
                  </a:lnTo>
                  <a:lnTo>
                    <a:pt x="4797" y="914"/>
                  </a:lnTo>
                  <a:lnTo>
                    <a:pt x="4112" y="1177"/>
                  </a:lnTo>
                  <a:lnTo>
                    <a:pt x="3444" y="1476"/>
                  </a:lnTo>
                  <a:lnTo>
                    <a:pt x="2794" y="1810"/>
                  </a:lnTo>
                  <a:lnTo>
                    <a:pt x="2162" y="2144"/>
                  </a:lnTo>
                  <a:lnTo>
                    <a:pt x="1933" y="2267"/>
                  </a:lnTo>
                  <a:lnTo>
                    <a:pt x="1582" y="2477"/>
                  </a:lnTo>
                  <a:lnTo>
                    <a:pt x="1441" y="2583"/>
                  </a:lnTo>
                  <a:lnTo>
                    <a:pt x="1301" y="2688"/>
                  </a:lnTo>
                  <a:lnTo>
                    <a:pt x="1178" y="2811"/>
                  </a:lnTo>
                  <a:lnTo>
                    <a:pt x="1037" y="2952"/>
                  </a:lnTo>
                  <a:lnTo>
                    <a:pt x="914" y="3110"/>
                  </a:lnTo>
                  <a:lnTo>
                    <a:pt x="774" y="3285"/>
                  </a:lnTo>
                  <a:lnTo>
                    <a:pt x="704" y="3426"/>
                  </a:lnTo>
                  <a:lnTo>
                    <a:pt x="598" y="3690"/>
                  </a:lnTo>
                  <a:lnTo>
                    <a:pt x="335" y="4357"/>
                  </a:lnTo>
                  <a:lnTo>
                    <a:pt x="89" y="5007"/>
                  </a:lnTo>
                  <a:lnTo>
                    <a:pt x="18" y="5218"/>
                  </a:lnTo>
                  <a:lnTo>
                    <a:pt x="1" y="5288"/>
                  </a:lnTo>
                  <a:lnTo>
                    <a:pt x="668" y="5253"/>
                  </a:lnTo>
                  <a:lnTo>
                    <a:pt x="1336" y="5271"/>
                  </a:lnTo>
                  <a:lnTo>
                    <a:pt x="2004" y="5323"/>
                  </a:lnTo>
                  <a:lnTo>
                    <a:pt x="2671" y="5394"/>
                  </a:lnTo>
                  <a:lnTo>
                    <a:pt x="3321" y="5517"/>
                  </a:lnTo>
                  <a:lnTo>
                    <a:pt x="3971" y="5675"/>
                  </a:lnTo>
                  <a:lnTo>
                    <a:pt x="4604" y="5850"/>
                  </a:lnTo>
                  <a:lnTo>
                    <a:pt x="5236" y="6061"/>
                  </a:lnTo>
                  <a:lnTo>
                    <a:pt x="5869" y="6307"/>
                  </a:lnTo>
                  <a:lnTo>
                    <a:pt x="6483" y="6588"/>
                  </a:lnTo>
                  <a:lnTo>
                    <a:pt x="7081" y="6887"/>
                  </a:lnTo>
                  <a:lnTo>
                    <a:pt x="7660" y="7221"/>
                  </a:lnTo>
                  <a:lnTo>
                    <a:pt x="8240" y="7572"/>
                  </a:lnTo>
                  <a:lnTo>
                    <a:pt x="8785" y="7941"/>
                  </a:lnTo>
                  <a:lnTo>
                    <a:pt x="9329" y="8345"/>
                  </a:lnTo>
                  <a:lnTo>
                    <a:pt x="9856" y="8749"/>
                  </a:lnTo>
                  <a:lnTo>
                    <a:pt x="10348" y="9188"/>
                  </a:lnTo>
                  <a:lnTo>
                    <a:pt x="10840" y="9645"/>
                  </a:lnTo>
                  <a:lnTo>
                    <a:pt x="11315" y="10137"/>
                  </a:lnTo>
                  <a:lnTo>
                    <a:pt x="11754" y="10611"/>
                  </a:lnTo>
                  <a:lnTo>
                    <a:pt x="12193" y="11121"/>
                  </a:lnTo>
                  <a:lnTo>
                    <a:pt x="12615" y="11648"/>
                  </a:lnTo>
                  <a:lnTo>
                    <a:pt x="13019" y="12175"/>
                  </a:lnTo>
                  <a:lnTo>
                    <a:pt x="13388" y="12719"/>
                  </a:lnTo>
                  <a:lnTo>
                    <a:pt x="13757" y="13282"/>
                  </a:lnTo>
                  <a:lnTo>
                    <a:pt x="14125" y="13861"/>
                  </a:lnTo>
                  <a:lnTo>
                    <a:pt x="14459" y="14424"/>
                  </a:lnTo>
                  <a:lnTo>
                    <a:pt x="14775" y="15021"/>
                  </a:lnTo>
                  <a:lnTo>
                    <a:pt x="15092" y="15618"/>
                  </a:lnTo>
                  <a:lnTo>
                    <a:pt x="15373" y="16215"/>
                  </a:lnTo>
                  <a:lnTo>
                    <a:pt x="15654" y="16830"/>
                  </a:lnTo>
                  <a:lnTo>
                    <a:pt x="15917" y="17445"/>
                  </a:lnTo>
                  <a:lnTo>
                    <a:pt x="15900" y="16180"/>
                  </a:lnTo>
                  <a:lnTo>
                    <a:pt x="15900" y="14915"/>
                  </a:lnTo>
                  <a:lnTo>
                    <a:pt x="15900" y="13668"/>
                  </a:lnTo>
                  <a:lnTo>
                    <a:pt x="15865" y="13053"/>
                  </a:lnTo>
                  <a:lnTo>
                    <a:pt x="15830" y="12456"/>
                  </a:lnTo>
                  <a:lnTo>
                    <a:pt x="17042" y="12719"/>
                  </a:lnTo>
                  <a:lnTo>
                    <a:pt x="18236" y="12948"/>
                  </a:lnTo>
                  <a:lnTo>
                    <a:pt x="20643" y="13422"/>
                  </a:lnTo>
                  <a:lnTo>
                    <a:pt x="19923" y="12175"/>
                  </a:lnTo>
                  <a:lnTo>
                    <a:pt x="19220" y="10928"/>
                  </a:lnTo>
                  <a:lnTo>
                    <a:pt x="18553" y="9645"/>
                  </a:lnTo>
                  <a:lnTo>
                    <a:pt x="17903" y="8363"/>
                  </a:lnTo>
                  <a:lnTo>
                    <a:pt x="18658" y="8433"/>
                  </a:lnTo>
                  <a:lnTo>
                    <a:pt x="19413" y="8538"/>
                  </a:lnTo>
                  <a:lnTo>
                    <a:pt x="20169" y="8696"/>
                  </a:lnTo>
                  <a:lnTo>
                    <a:pt x="20907" y="8872"/>
                  </a:lnTo>
                  <a:lnTo>
                    <a:pt x="21627" y="9100"/>
                  </a:lnTo>
                  <a:lnTo>
                    <a:pt x="22347" y="9364"/>
                  </a:lnTo>
                  <a:lnTo>
                    <a:pt x="23050" y="9645"/>
                  </a:lnTo>
                  <a:lnTo>
                    <a:pt x="23735" y="9979"/>
                  </a:lnTo>
                  <a:lnTo>
                    <a:pt x="23735" y="9979"/>
                  </a:lnTo>
                  <a:lnTo>
                    <a:pt x="23032" y="8977"/>
                  </a:lnTo>
                  <a:lnTo>
                    <a:pt x="22294" y="7976"/>
                  </a:lnTo>
                  <a:lnTo>
                    <a:pt x="21908" y="7484"/>
                  </a:lnTo>
                  <a:lnTo>
                    <a:pt x="21504" y="6992"/>
                  </a:lnTo>
                  <a:lnTo>
                    <a:pt x="21100" y="6500"/>
                  </a:lnTo>
                  <a:lnTo>
                    <a:pt x="20678" y="6026"/>
                  </a:lnTo>
                  <a:lnTo>
                    <a:pt x="20257" y="5552"/>
                  </a:lnTo>
                  <a:lnTo>
                    <a:pt x="19817" y="5095"/>
                  </a:lnTo>
                  <a:lnTo>
                    <a:pt x="19378" y="4656"/>
                  </a:lnTo>
                  <a:lnTo>
                    <a:pt x="18921" y="4217"/>
                  </a:lnTo>
                  <a:lnTo>
                    <a:pt x="18447" y="3795"/>
                  </a:lnTo>
                  <a:lnTo>
                    <a:pt x="17973" y="3391"/>
                  </a:lnTo>
                  <a:lnTo>
                    <a:pt x="17481" y="3004"/>
                  </a:lnTo>
                  <a:lnTo>
                    <a:pt x="16989" y="2635"/>
                  </a:lnTo>
                  <a:lnTo>
                    <a:pt x="16480" y="2284"/>
                  </a:lnTo>
                  <a:lnTo>
                    <a:pt x="15970" y="1950"/>
                  </a:lnTo>
                  <a:lnTo>
                    <a:pt x="15443" y="1634"/>
                  </a:lnTo>
                  <a:lnTo>
                    <a:pt x="14898" y="1353"/>
                  </a:lnTo>
                  <a:lnTo>
                    <a:pt x="14354" y="1089"/>
                  </a:lnTo>
                  <a:lnTo>
                    <a:pt x="13792" y="844"/>
                  </a:lnTo>
                  <a:lnTo>
                    <a:pt x="13229" y="633"/>
                  </a:lnTo>
                  <a:lnTo>
                    <a:pt x="12650" y="457"/>
                  </a:lnTo>
                  <a:lnTo>
                    <a:pt x="12052" y="299"/>
                  </a:lnTo>
                  <a:lnTo>
                    <a:pt x="11455" y="176"/>
                  </a:lnTo>
                  <a:lnTo>
                    <a:pt x="10840" y="88"/>
                  </a:lnTo>
                  <a:lnTo>
                    <a:pt x="10208" y="18"/>
                  </a:lnTo>
                  <a:lnTo>
                    <a:pt x="957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61"/>
            <p:cNvSpPr/>
            <p:nvPr/>
          </p:nvSpPr>
          <p:spPr>
            <a:xfrm>
              <a:off x="6295713" y="-5317230"/>
              <a:ext cx="519455" cy="270588"/>
            </a:xfrm>
            <a:custGeom>
              <a:avLst/>
              <a:gdLst/>
              <a:ahLst/>
              <a:cxnLst/>
              <a:rect l="l" t="t" r="r" b="b"/>
              <a:pathLst>
                <a:path w="10929" h="56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05" y="36"/>
                  </a:lnTo>
                  <a:lnTo>
                    <a:pt x="791" y="71"/>
                  </a:lnTo>
                  <a:lnTo>
                    <a:pt x="1178" y="124"/>
                  </a:lnTo>
                  <a:lnTo>
                    <a:pt x="1582" y="194"/>
                  </a:lnTo>
                  <a:lnTo>
                    <a:pt x="2355" y="335"/>
                  </a:lnTo>
                  <a:lnTo>
                    <a:pt x="3110" y="546"/>
                  </a:lnTo>
                  <a:lnTo>
                    <a:pt x="3866" y="774"/>
                  </a:lnTo>
                  <a:lnTo>
                    <a:pt x="4621" y="1055"/>
                  </a:lnTo>
                  <a:lnTo>
                    <a:pt x="5342" y="1371"/>
                  </a:lnTo>
                  <a:lnTo>
                    <a:pt x="6062" y="1705"/>
                  </a:lnTo>
                  <a:lnTo>
                    <a:pt x="6747" y="2091"/>
                  </a:lnTo>
                  <a:lnTo>
                    <a:pt x="7415" y="2513"/>
                  </a:lnTo>
                  <a:lnTo>
                    <a:pt x="8065" y="2970"/>
                  </a:lnTo>
                  <a:lnTo>
                    <a:pt x="8697" y="3444"/>
                  </a:lnTo>
                  <a:lnTo>
                    <a:pt x="9294" y="3971"/>
                  </a:lnTo>
                  <a:lnTo>
                    <a:pt x="9874" y="4516"/>
                  </a:lnTo>
                  <a:lnTo>
                    <a:pt x="10138" y="4797"/>
                  </a:lnTo>
                  <a:lnTo>
                    <a:pt x="10419" y="5078"/>
                  </a:lnTo>
                  <a:lnTo>
                    <a:pt x="10665" y="5377"/>
                  </a:lnTo>
                  <a:lnTo>
                    <a:pt x="10928" y="56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1"/>
            <p:cNvSpPr/>
            <p:nvPr/>
          </p:nvSpPr>
          <p:spPr>
            <a:xfrm>
              <a:off x="6295713" y="-5321365"/>
              <a:ext cx="521927" cy="277242"/>
            </a:xfrm>
            <a:custGeom>
              <a:avLst/>
              <a:gdLst/>
              <a:ahLst/>
              <a:cxnLst/>
              <a:rect l="l" t="t" r="r" b="b"/>
              <a:pathLst>
                <a:path w="10981" h="5833" extrusionOk="0">
                  <a:moveTo>
                    <a:pt x="1" y="0"/>
                  </a:moveTo>
                  <a:lnTo>
                    <a:pt x="1" y="158"/>
                  </a:lnTo>
                  <a:lnTo>
                    <a:pt x="387" y="193"/>
                  </a:lnTo>
                  <a:lnTo>
                    <a:pt x="774" y="228"/>
                  </a:lnTo>
                  <a:lnTo>
                    <a:pt x="1564" y="351"/>
                  </a:lnTo>
                  <a:lnTo>
                    <a:pt x="2320" y="510"/>
                  </a:lnTo>
                  <a:lnTo>
                    <a:pt x="3093" y="703"/>
                  </a:lnTo>
                  <a:lnTo>
                    <a:pt x="3848" y="949"/>
                  </a:lnTo>
                  <a:lnTo>
                    <a:pt x="4586" y="1212"/>
                  </a:lnTo>
                  <a:lnTo>
                    <a:pt x="5306" y="1528"/>
                  </a:lnTo>
                  <a:lnTo>
                    <a:pt x="6009" y="1880"/>
                  </a:lnTo>
                  <a:lnTo>
                    <a:pt x="6712" y="2249"/>
                  </a:lnTo>
                  <a:lnTo>
                    <a:pt x="7379" y="2670"/>
                  </a:lnTo>
                  <a:lnTo>
                    <a:pt x="8029" y="3127"/>
                  </a:lnTo>
                  <a:lnTo>
                    <a:pt x="8644" y="3601"/>
                  </a:lnTo>
                  <a:lnTo>
                    <a:pt x="9242" y="4111"/>
                  </a:lnTo>
                  <a:lnTo>
                    <a:pt x="9821" y="4656"/>
                  </a:lnTo>
                  <a:lnTo>
                    <a:pt x="10348" y="5235"/>
                  </a:lnTo>
                  <a:lnTo>
                    <a:pt x="10612" y="5516"/>
                  </a:lnTo>
                  <a:lnTo>
                    <a:pt x="10858" y="5833"/>
                  </a:lnTo>
                  <a:lnTo>
                    <a:pt x="10981" y="5727"/>
                  </a:lnTo>
                  <a:lnTo>
                    <a:pt x="10735" y="5429"/>
                  </a:lnTo>
                  <a:lnTo>
                    <a:pt x="10471" y="5130"/>
                  </a:lnTo>
                  <a:lnTo>
                    <a:pt x="10208" y="4831"/>
                  </a:lnTo>
                  <a:lnTo>
                    <a:pt x="9927" y="4550"/>
                  </a:lnTo>
                  <a:lnTo>
                    <a:pt x="9347" y="3988"/>
                  </a:lnTo>
                  <a:lnTo>
                    <a:pt x="8750" y="3479"/>
                  </a:lnTo>
                  <a:lnTo>
                    <a:pt x="8117" y="2987"/>
                  </a:lnTo>
                  <a:lnTo>
                    <a:pt x="7467" y="2530"/>
                  </a:lnTo>
                  <a:lnTo>
                    <a:pt x="6782" y="2126"/>
                  </a:lnTo>
                  <a:lnTo>
                    <a:pt x="6079" y="1739"/>
                  </a:lnTo>
                  <a:lnTo>
                    <a:pt x="5377" y="1388"/>
                  </a:lnTo>
                  <a:lnTo>
                    <a:pt x="4639" y="1072"/>
                  </a:lnTo>
                  <a:lnTo>
                    <a:pt x="3901" y="791"/>
                  </a:lnTo>
                  <a:lnTo>
                    <a:pt x="3128" y="545"/>
                  </a:lnTo>
                  <a:lnTo>
                    <a:pt x="2355" y="351"/>
                  </a:lnTo>
                  <a:lnTo>
                    <a:pt x="1582" y="193"/>
                  </a:lnTo>
                  <a:lnTo>
                    <a:pt x="1196" y="123"/>
                  </a:lnTo>
                  <a:lnTo>
                    <a:pt x="791" y="70"/>
                  </a:lnTo>
                  <a:lnTo>
                    <a:pt x="405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61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61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fill="none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1"/>
            <p:cNvSpPr/>
            <p:nvPr/>
          </p:nvSpPr>
          <p:spPr>
            <a:xfrm>
              <a:off x="6829298" y="-5173591"/>
              <a:ext cx="91923" cy="30134"/>
            </a:xfrm>
            <a:custGeom>
              <a:avLst/>
              <a:gdLst/>
              <a:ahLst/>
              <a:cxnLst/>
              <a:rect l="l" t="t" r="r" b="b"/>
              <a:pathLst>
                <a:path w="1934" h="634" extrusionOk="0">
                  <a:moveTo>
                    <a:pt x="1898" y="1"/>
                  </a:moveTo>
                  <a:lnTo>
                    <a:pt x="1" y="492"/>
                  </a:lnTo>
                  <a:lnTo>
                    <a:pt x="53" y="633"/>
                  </a:lnTo>
                  <a:lnTo>
                    <a:pt x="1933" y="159"/>
                  </a:lnTo>
                  <a:lnTo>
                    <a:pt x="18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1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1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fill="none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1"/>
            <p:cNvSpPr/>
            <p:nvPr/>
          </p:nvSpPr>
          <p:spPr>
            <a:xfrm>
              <a:off x="6745834" y="-5280488"/>
              <a:ext cx="62645" cy="35980"/>
            </a:xfrm>
            <a:custGeom>
              <a:avLst/>
              <a:gdLst/>
              <a:ahLst/>
              <a:cxnLst/>
              <a:rect l="l" t="t" r="r" b="b"/>
              <a:pathLst>
                <a:path w="1318" h="757" extrusionOk="0">
                  <a:moveTo>
                    <a:pt x="1247" y="1"/>
                  </a:moveTo>
                  <a:lnTo>
                    <a:pt x="0" y="616"/>
                  </a:lnTo>
                  <a:lnTo>
                    <a:pt x="70" y="756"/>
                  </a:lnTo>
                  <a:lnTo>
                    <a:pt x="1318" y="14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1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1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fill="none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1"/>
            <p:cNvSpPr/>
            <p:nvPr/>
          </p:nvSpPr>
          <p:spPr>
            <a:xfrm>
              <a:off x="6608041" y="-5364809"/>
              <a:ext cx="57654" cy="48481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107" y="1"/>
                  </a:moveTo>
                  <a:lnTo>
                    <a:pt x="0" y="897"/>
                  </a:lnTo>
                  <a:lnTo>
                    <a:pt x="106" y="1019"/>
                  </a:lnTo>
                  <a:lnTo>
                    <a:pt x="1212" y="12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1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extrusionOk="0">
                  <a:moveTo>
                    <a:pt x="141" y="0"/>
                  </a:move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1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fill="none" extrusionOk="0">
                  <a:moveTo>
                    <a:pt x="141" y="0"/>
                  </a:moveTo>
                  <a:lnTo>
                    <a:pt x="141" y="0"/>
                  </a:ln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1"/>
            <p:cNvSpPr/>
            <p:nvPr/>
          </p:nvSpPr>
          <p:spPr>
            <a:xfrm>
              <a:off x="6630571" y="-5105954"/>
              <a:ext cx="13403" cy="55182"/>
            </a:xfrm>
            <a:custGeom>
              <a:avLst/>
              <a:gdLst/>
              <a:ahLst/>
              <a:cxnLst/>
              <a:rect l="l" t="t" r="r" b="b"/>
              <a:pathLst>
                <a:path w="282" h="1161" extrusionOk="0">
                  <a:moveTo>
                    <a:pt x="141" y="1"/>
                  </a:moveTo>
                  <a:lnTo>
                    <a:pt x="53" y="282"/>
                  </a:lnTo>
                  <a:lnTo>
                    <a:pt x="18" y="580"/>
                  </a:lnTo>
                  <a:lnTo>
                    <a:pt x="1" y="861"/>
                  </a:lnTo>
                  <a:lnTo>
                    <a:pt x="1" y="1160"/>
                  </a:lnTo>
                  <a:lnTo>
                    <a:pt x="159" y="1143"/>
                  </a:lnTo>
                  <a:lnTo>
                    <a:pt x="159" y="861"/>
                  </a:lnTo>
                  <a:lnTo>
                    <a:pt x="176" y="598"/>
                  </a:lnTo>
                  <a:lnTo>
                    <a:pt x="211" y="317"/>
                  </a:lnTo>
                  <a:lnTo>
                    <a:pt x="282" y="5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1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1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1"/>
            <p:cNvSpPr/>
            <p:nvPr/>
          </p:nvSpPr>
          <p:spPr>
            <a:xfrm>
              <a:off x="6797595" y="-4968161"/>
              <a:ext cx="7557" cy="71865"/>
            </a:xfrm>
            <a:custGeom>
              <a:avLst/>
              <a:gdLst/>
              <a:ahLst/>
              <a:cxnLst/>
              <a:rect l="l" t="t" r="r" b="b"/>
              <a:pathLst>
                <a:path w="159" h="1512" extrusionOk="0">
                  <a:moveTo>
                    <a:pt x="0" y="0"/>
                  </a:moveTo>
                  <a:lnTo>
                    <a:pt x="0" y="1511"/>
                  </a:lnTo>
                  <a:lnTo>
                    <a:pt x="158" y="15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1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0" y="1"/>
                  </a:move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1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1"/>
            <p:cNvSpPr/>
            <p:nvPr/>
          </p:nvSpPr>
          <p:spPr>
            <a:xfrm>
              <a:off x="6898599" y="-4958132"/>
              <a:ext cx="65211" cy="64308"/>
            </a:xfrm>
            <a:custGeom>
              <a:avLst/>
              <a:gdLst/>
              <a:ahLst/>
              <a:cxnLst/>
              <a:rect l="l" t="t" r="r" b="b"/>
              <a:pathLst>
                <a:path w="1372" h="1353" extrusionOk="0">
                  <a:moveTo>
                    <a:pt x="141" y="0"/>
                  </a:moveTo>
                  <a:lnTo>
                    <a:pt x="1" y="88"/>
                  </a:lnTo>
                  <a:lnTo>
                    <a:pt x="282" y="457"/>
                  </a:lnTo>
                  <a:lnTo>
                    <a:pt x="581" y="791"/>
                  </a:lnTo>
                  <a:lnTo>
                    <a:pt x="914" y="1089"/>
                  </a:lnTo>
                  <a:lnTo>
                    <a:pt x="1283" y="1353"/>
                  </a:lnTo>
                  <a:lnTo>
                    <a:pt x="1371" y="1230"/>
                  </a:lnTo>
                  <a:lnTo>
                    <a:pt x="1020" y="966"/>
                  </a:lnTo>
                  <a:lnTo>
                    <a:pt x="704" y="668"/>
                  </a:lnTo>
                  <a:lnTo>
                    <a:pt x="405" y="35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61"/>
          <p:cNvSpPr txBox="1">
            <a:spLocks noGrp="1"/>
          </p:cNvSpPr>
          <p:nvPr>
            <p:ph type="title"/>
          </p:nvPr>
        </p:nvSpPr>
        <p:spPr>
          <a:xfrm>
            <a:off x="856799" y="574035"/>
            <a:ext cx="8039247" cy="23407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THANK YOU</a:t>
            </a:r>
            <a:br>
              <a:rPr lang="en" dirty="0"/>
            </a:br>
            <a:r>
              <a:rPr lang="en" dirty="0"/>
              <a:t>FOR </a:t>
            </a:r>
            <a:r>
              <a:rPr lang="en" dirty="0">
                <a:solidFill>
                  <a:schemeClr val="bg1"/>
                </a:solidFill>
              </a:rPr>
              <a:t>WATCHING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42" name="Google Shape;3842;p61"/>
          <p:cNvSpPr txBox="1">
            <a:spLocks noGrp="1"/>
          </p:cNvSpPr>
          <p:nvPr>
            <p:ph type="subTitle" idx="1"/>
          </p:nvPr>
        </p:nvSpPr>
        <p:spPr>
          <a:xfrm>
            <a:off x="1789650" y="2942450"/>
            <a:ext cx="55647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END</a:t>
            </a:r>
            <a:endParaRPr dirty="0"/>
          </a:p>
        </p:txBody>
      </p:sp>
      <p:grpSp>
        <p:nvGrpSpPr>
          <p:cNvPr id="3843" name="Google Shape;3843;p61"/>
          <p:cNvGrpSpPr/>
          <p:nvPr/>
        </p:nvGrpSpPr>
        <p:grpSpPr>
          <a:xfrm>
            <a:off x="7562586" y="3168013"/>
            <a:ext cx="1382803" cy="1975554"/>
            <a:chOff x="218575" y="276648"/>
            <a:chExt cx="1129649" cy="1613883"/>
          </a:xfrm>
        </p:grpSpPr>
        <p:sp>
          <p:nvSpPr>
            <p:cNvPr id="3844" name="Google Shape;3844;p61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1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1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1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1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1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1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1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1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1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1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1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1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1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1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1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1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1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1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1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1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1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1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1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1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1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1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1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1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1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1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1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1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1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1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1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1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1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1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1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61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61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61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61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1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61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61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61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61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61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1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61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61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61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61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1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61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1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61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1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61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1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61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1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61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1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61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61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61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61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61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61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61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61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61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61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61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61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61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61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4" name="Google Shape;3924;p61"/>
          <p:cNvGrpSpPr/>
          <p:nvPr/>
        </p:nvGrpSpPr>
        <p:grpSpPr>
          <a:xfrm>
            <a:off x="316110" y="3524626"/>
            <a:ext cx="1122028" cy="1347532"/>
            <a:chOff x="2565500" y="-700500"/>
            <a:chExt cx="1307725" cy="1570550"/>
          </a:xfrm>
        </p:grpSpPr>
        <p:sp>
          <p:nvSpPr>
            <p:cNvPr id="3925" name="Google Shape;3925;p61"/>
            <p:cNvSpPr/>
            <p:nvPr/>
          </p:nvSpPr>
          <p:spPr>
            <a:xfrm>
              <a:off x="2565500" y="-700500"/>
              <a:ext cx="1307725" cy="1172300"/>
            </a:xfrm>
            <a:custGeom>
              <a:avLst/>
              <a:gdLst/>
              <a:ahLst/>
              <a:cxnLst/>
              <a:rect l="l" t="t" r="r" b="b"/>
              <a:pathLst>
                <a:path w="52309" h="46892" extrusionOk="0">
                  <a:moveTo>
                    <a:pt x="30322" y="1"/>
                  </a:moveTo>
                  <a:lnTo>
                    <a:pt x="30122" y="21"/>
                  </a:lnTo>
                  <a:lnTo>
                    <a:pt x="29922" y="41"/>
                  </a:lnTo>
                  <a:lnTo>
                    <a:pt x="29722" y="101"/>
                  </a:lnTo>
                  <a:lnTo>
                    <a:pt x="29522" y="141"/>
                  </a:lnTo>
                  <a:lnTo>
                    <a:pt x="29342" y="221"/>
                  </a:lnTo>
                  <a:lnTo>
                    <a:pt x="29142" y="301"/>
                  </a:lnTo>
                  <a:lnTo>
                    <a:pt x="28963" y="401"/>
                  </a:lnTo>
                  <a:lnTo>
                    <a:pt x="28783" y="501"/>
                  </a:lnTo>
                  <a:lnTo>
                    <a:pt x="28623" y="621"/>
                  </a:lnTo>
                  <a:lnTo>
                    <a:pt x="28463" y="740"/>
                  </a:lnTo>
                  <a:lnTo>
                    <a:pt x="28163" y="1020"/>
                  </a:lnTo>
                  <a:lnTo>
                    <a:pt x="27903" y="1320"/>
                  </a:lnTo>
                  <a:lnTo>
                    <a:pt x="27663" y="1640"/>
                  </a:lnTo>
                  <a:lnTo>
                    <a:pt x="27444" y="1980"/>
                  </a:lnTo>
                  <a:lnTo>
                    <a:pt x="27244" y="2339"/>
                  </a:lnTo>
                  <a:lnTo>
                    <a:pt x="27064" y="2699"/>
                  </a:lnTo>
                  <a:lnTo>
                    <a:pt x="26904" y="3079"/>
                  </a:lnTo>
                  <a:lnTo>
                    <a:pt x="26744" y="3459"/>
                  </a:lnTo>
                  <a:lnTo>
                    <a:pt x="26404" y="4338"/>
                  </a:lnTo>
                  <a:lnTo>
                    <a:pt x="26124" y="5238"/>
                  </a:lnTo>
                  <a:lnTo>
                    <a:pt x="25865" y="6137"/>
                  </a:lnTo>
                  <a:lnTo>
                    <a:pt x="25625" y="7037"/>
                  </a:lnTo>
                  <a:lnTo>
                    <a:pt x="25425" y="7956"/>
                  </a:lnTo>
                  <a:lnTo>
                    <a:pt x="25265" y="8875"/>
                  </a:lnTo>
                  <a:lnTo>
                    <a:pt x="25125" y="9815"/>
                  </a:lnTo>
                  <a:lnTo>
                    <a:pt x="25005" y="10754"/>
                  </a:lnTo>
                  <a:lnTo>
                    <a:pt x="24905" y="11694"/>
                  </a:lnTo>
                  <a:lnTo>
                    <a:pt x="24845" y="12633"/>
                  </a:lnTo>
                  <a:lnTo>
                    <a:pt x="24785" y="13572"/>
                  </a:lnTo>
                  <a:lnTo>
                    <a:pt x="24745" y="14532"/>
                  </a:lnTo>
                  <a:lnTo>
                    <a:pt x="24725" y="15471"/>
                  </a:lnTo>
                  <a:lnTo>
                    <a:pt x="24725" y="16411"/>
                  </a:lnTo>
                  <a:lnTo>
                    <a:pt x="24745" y="18310"/>
                  </a:lnTo>
                  <a:lnTo>
                    <a:pt x="23206" y="8036"/>
                  </a:lnTo>
                  <a:lnTo>
                    <a:pt x="23066" y="7156"/>
                  </a:lnTo>
                  <a:lnTo>
                    <a:pt x="22986" y="6717"/>
                  </a:lnTo>
                  <a:lnTo>
                    <a:pt x="22886" y="6297"/>
                  </a:lnTo>
                  <a:lnTo>
                    <a:pt x="22786" y="5857"/>
                  </a:lnTo>
                  <a:lnTo>
                    <a:pt x="22667" y="5438"/>
                  </a:lnTo>
                  <a:lnTo>
                    <a:pt x="22507" y="5038"/>
                  </a:lnTo>
                  <a:lnTo>
                    <a:pt x="22347" y="4618"/>
                  </a:lnTo>
                  <a:lnTo>
                    <a:pt x="22127" y="4238"/>
                  </a:lnTo>
                  <a:lnTo>
                    <a:pt x="21887" y="3859"/>
                  </a:lnTo>
                  <a:lnTo>
                    <a:pt x="21607" y="3519"/>
                  </a:lnTo>
                  <a:lnTo>
                    <a:pt x="21307" y="3199"/>
                  </a:lnTo>
                  <a:lnTo>
                    <a:pt x="21147" y="3039"/>
                  </a:lnTo>
                  <a:lnTo>
                    <a:pt x="20968" y="2899"/>
                  </a:lnTo>
                  <a:lnTo>
                    <a:pt x="20788" y="2779"/>
                  </a:lnTo>
                  <a:lnTo>
                    <a:pt x="20608" y="2679"/>
                  </a:lnTo>
                  <a:lnTo>
                    <a:pt x="20408" y="2559"/>
                  </a:lnTo>
                  <a:lnTo>
                    <a:pt x="20208" y="2479"/>
                  </a:lnTo>
                  <a:lnTo>
                    <a:pt x="20008" y="2399"/>
                  </a:lnTo>
                  <a:lnTo>
                    <a:pt x="19808" y="2339"/>
                  </a:lnTo>
                  <a:lnTo>
                    <a:pt x="19449" y="2280"/>
                  </a:lnTo>
                  <a:lnTo>
                    <a:pt x="19109" y="2240"/>
                  </a:lnTo>
                  <a:lnTo>
                    <a:pt x="18809" y="2220"/>
                  </a:lnTo>
                  <a:lnTo>
                    <a:pt x="18529" y="2260"/>
                  </a:lnTo>
                  <a:lnTo>
                    <a:pt x="18269" y="2299"/>
                  </a:lnTo>
                  <a:lnTo>
                    <a:pt x="18049" y="2379"/>
                  </a:lnTo>
                  <a:lnTo>
                    <a:pt x="17830" y="2499"/>
                  </a:lnTo>
                  <a:lnTo>
                    <a:pt x="17650" y="2619"/>
                  </a:lnTo>
                  <a:lnTo>
                    <a:pt x="17490" y="2779"/>
                  </a:lnTo>
                  <a:lnTo>
                    <a:pt x="17350" y="2939"/>
                  </a:lnTo>
                  <a:lnTo>
                    <a:pt x="17230" y="3139"/>
                  </a:lnTo>
                  <a:lnTo>
                    <a:pt x="17110" y="3339"/>
                  </a:lnTo>
                  <a:lnTo>
                    <a:pt x="17030" y="3579"/>
                  </a:lnTo>
                  <a:lnTo>
                    <a:pt x="16950" y="3799"/>
                  </a:lnTo>
                  <a:lnTo>
                    <a:pt x="16890" y="4058"/>
                  </a:lnTo>
                  <a:lnTo>
                    <a:pt x="16830" y="4318"/>
                  </a:lnTo>
                  <a:lnTo>
                    <a:pt x="16790" y="4598"/>
                  </a:lnTo>
                  <a:lnTo>
                    <a:pt x="16770" y="4858"/>
                  </a:lnTo>
                  <a:lnTo>
                    <a:pt x="16750" y="5438"/>
                  </a:lnTo>
                  <a:lnTo>
                    <a:pt x="16770" y="6017"/>
                  </a:lnTo>
                  <a:lnTo>
                    <a:pt x="16810" y="6597"/>
                  </a:lnTo>
                  <a:lnTo>
                    <a:pt x="16850" y="7156"/>
                  </a:lnTo>
                  <a:lnTo>
                    <a:pt x="16910" y="7696"/>
                  </a:lnTo>
                  <a:lnTo>
                    <a:pt x="17010" y="8596"/>
                  </a:lnTo>
                  <a:lnTo>
                    <a:pt x="17150" y="10015"/>
                  </a:lnTo>
                  <a:lnTo>
                    <a:pt x="17310" y="11434"/>
                  </a:lnTo>
                  <a:lnTo>
                    <a:pt x="17470" y="12853"/>
                  </a:lnTo>
                  <a:lnTo>
                    <a:pt x="17650" y="14252"/>
                  </a:lnTo>
                  <a:lnTo>
                    <a:pt x="17850" y="15671"/>
                  </a:lnTo>
                  <a:lnTo>
                    <a:pt x="18069" y="17070"/>
                  </a:lnTo>
                  <a:lnTo>
                    <a:pt x="18289" y="18469"/>
                  </a:lnTo>
                  <a:lnTo>
                    <a:pt x="18529" y="19869"/>
                  </a:lnTo>
                  <a:lnTo>
                    <a:pt x="18329" y="18869"/>
                  </a:lnTo>
                  <a:lnTo>
                    <a:pt x="18089" y="17850"/>
                  </a:lnTo>
                  <a:lnTo>
                    <a:pt x="17790" y="16830"/>
                  </a:lnTo>
                  <a:lnTo>
                    <a:pt x="17470" y="15831"/>
                  </a:lnTo>
                  <a:lnTo>
                    <a:pt x="17130" y="14812"/>
                  </a:lnTo>
                  <a:lnTo>
                    <a:pt x="16770" y="13832"/>
                  </a:lnTo>
                  <a:lnTo>
                    <a:pt x="16370" y="12873"/>
                  </a:lnTo>
                  <a:lnTo>
                    <a:pt x="15971" y="11914"/>
                  </a:lnTo>
                  <a:lnTo>
                    <a:pt x="15231" y="10175"/>
                  </a:lnTo>
                  <a:lnTo>
                    <a:pt x="14851" y="9335"/>
                  </a:lnTo>
                  <a:lnTo>
                    <a:pt x="14652" y="8895"/>
                  </a:lnTo>
                  <a:lnTo>
                    <a:pt x="14432" y="8496"/>
                  </a:lnTo>
                  <a:lnTo>
                    <a:pt x="14212" y="8096"/>
                  </a:lnTo>
                  <a:lnTo>
                    <a:pt x="13972" y="7696"/>
                  </a:lnTo>
                  <a:lnTo>
                    <a:pt x="13712" y="7316"/>
                  </a:lnTo>
                  <a:lnTo>
                    <a:pt x="13432" y="6957"/>
                  </a:lnTo>
                  <a:lnTo>
                    <a:pt x="13132" y="6597"/>
                  </a:lnTo>
                  <a:lnTo>
                    <a:pt x="12793" y="6277"/>
                  </a:lnTo>
                  <a:lnTo>
                    <a:pt x="12453" y="5957"/>
                  </a:lnTo>
                  <a:lnTo>
                    <a:pt x="12073" y="5677"/>
                  </a:lnTo>
                  <a:lnTo>
                    <a:pt x="11733" y="5458"/>
                  </a:lnTo>
                  <a:lnTo>
                    <a:pt x="11374" y="5278"/>
                  </a:lnTo>
                  <a:lnTo>
                    <a:pt x="10994" y="5138"/>
                  </a:lnTo>
                  <a:lnTo>
                    <a:pt x="10814" y="5078"/>
                  </a:lnTo>
                  <a:lnTo>
                    <a:pt x="10614" y="5038"/>
                  </a:lnTo>
                  <a:lnTo>
                    <a:pt x="10414" y="5018"/>
                  </a:lnTo>
                  <a:lnTo>
                    <a:pt x="10234" y="5018"/>
                  </a:lnTo>
                  <a:lnTo>
                    <a:pt x="10054" y="5038"/>
                  </a:lnTo>
                  <a:lnTo>
                    <a:pt x="9874" y="5058"/>
                  </a:lnTo>
                  <a:lnTo>
                    <a:pt x="9695" y="5118"/>
                  </a:lnTo>
                  <a:lnTo>
                    <a:pt x="9535" y="5178"/>
                  </a:lnTo>
                  <a:lnTo>
                    <a:pt x="9395" y="5278"/>
                  </a:lnTo>
                  <a:lnTo>
                    <a:pt x="9255" y="5418"/>
                  </a:lnTo>
                  <a:lnTo>
                    <a:pt x="9135" y="5517"/>
                  </a:lnTo>
                  <a:lnTo>
                    <a:pt x="9055" y="5657"/>
                  </a:lnTo>
                  <a:lnTo>
                    <a:pt x="8995" y="5777"/>
                  </a:lnTo>
                  <a:lnTo>
                    <a:pt x="8935" y="5917"/>
                  </a:lnTo>
                  <a:lnTo>
                    <a:pt x="8895" y="6057"/>
                  </a:lnTo>
                  <a:lnTo>
                    <a:pt x="8855" y="6217"/>
                  </a:lnTo>
                  <a:lnTo>
                    <a:pt x="8815" y="6517"/>
                  </a:lnTo>
                  <a:lnTo>
                    <a:pt x="8835" y="6837"/>
                  </a:lnTo>
                  <a:lnTo>
                    <a:pt x="8855" y="7156"/>
                  </a:lnTo>
                  <a:lnTo>
                    <a:pt x="8915" y="7476"/>
                  </a:lnTo>
                  <a:lnTo>
                    <a:pt x="8975" y="7796"/>
                  </a:lnTo>
                  <a:lnTo>
                    <a:pt x="12413" y="23346"/>
                  </a:lnTo>
                  <a:lnTo>
                    <a:pt x="11733" y="21687"/>
                  </a:lnTo>
                  <a:lnTo>
                    <a:pt x="11014" y="20048"/>
                  </a:lnTo>
                  <a:lnTo>
                    <a:pt x="10294" y="18409"/>
                  </a:lnTo>
                  <a:lnTo>
                    <a:pt x="9914" y="17610"/>
                  </a:lnTo>
                  <a:lnTo>
                    <a:pt x="9515" y="16810"/>
                  </a:lnTo>
                  <a:lnTo>
                    <a:pt x="9095" y="16011"/>
                  </a:lnTo>
                  <a:lnTo>
                    <a:pt x="8675" y="15231"/>
                  </a:lnTo>
                  <a:lnTo>
                    <a:pt x="8235" y="14452"/>
                  </a:lnTo>
                  <a:lnTo>
                    <a:pt x="7776" y="13692"/>
                  </a:lnTo>
                  <a:lnTo>
                    <a:pt x="7296" y="12953"/>
                  </a:lnTo>
                  <a:lnTo>
                    <a:pt x="6796" y="12213"/>
                  </a:lnTo>
                  <a:lnTo>
                    <a:pt x="6277" y="11494"/>
                  </a:lnTo>
                  <a:lnTo>
                    <a:pt x="5737" y="10794"/>
                  </a:lnTo>
                  <a:lnTo>
                    <a:pt x="5257" y="10235"/>
                  </a:lnTo>
                  <a:lnTo>
                    <a:pt x="5017" y="9955"/>
                  </a:lnTo>
                  <a:lnTo>
                    <a:pt x="4758" y="9695"/>
                  </a:lnTo>
                  <a:lnTo>
                    <a:pt x="4498" y="9455"/>
                  </a:lnTo>
                  <a:lnTo>
                    <a:pt x="4218" y="9215"/>
                  </a:lnTo>
                  <a:lnTo>
                    <a:pt x="3938" y="8975"/>
                  </a:lnTo>
                  <a:lnTo>
                    <a:pt x="3638" y="8775"/>
                  </a:lnTo>
                  <a:lnTo>
                    <a:pt x="3418" y="8636"/>
                  </a:lnTo>
                  <a:lnTo>
                    <a:pt x="3179" y="8516"/>
                  </a:lnTo>
                  <a:lnTo>
                    <a:pt x="2959" y="8396"/>
                  </a:lnTo>
                  <a:lnTo>
                    <a:pt x="2699" y="8316"/>
                  </a:lnTo>
                  <a:lnTo>
                    <a:pt x="2459" y="8236"/>
                  </a:lnTo>
                  <a:lnTo>
                    <a:pt x="2219" y="8196"/>
                  </a:lnTo>
                  <a:lnTo>
                    <a:pt x="1959" y="8176"/>
                  </a:lnTo>
                  <a:lnTo>
                    <a:pt x="1700" y="8196"/>
                  </a:lnTo>
                  <a:lnTo>
                    <a:pt x="1400" y="8256"/>
                  </a:lnTo>
                  <a:lnTo>
                    <a:pt x="1120" y="8336"/>
                  </a:lnTo>
                  <a:lnTo>
                    <a:pt x="880" y="8456"/>
                  </a:lnTo>
                  <a:lnTo>
                    <a:pt x="660" y="8596"/>
                  </a:lnTo>
                  <a:lnTo>
                    <a:pt x="500" y="8755"/>
                  </a:lnTo>
                  <a:lnTo>
                    <a:pt x="340" y="8935"/>
                  </a:lnTo>
                  <a:lnTo>
                    <a:pt x="220" y="9155"/>
                  </a:lnTo>
                  <a:lnTo>
                    <a:pt x="141" y="9375"/>
                  </a:lnTo>
                  <a:lnTo>
                    <a:pt x="61" y="9615"/>
                  </a:lnTo>
                  <a:lnTo>
                    <a:pt x="21" y="9875"/>
                  </a:lnTo>
                  <a:lnTo>
                    <a:pt x="1" y="10155"/>
                  </a:lnTo>
                  <a:lnTo>
                    <a:pt x="1" y="10434"/>
                  </a:lnTo>
                  <a:lnTo>
                    <a:pt x="21" y="10714"/>
                  </a:lnTo>
                  <a:lnTo>
                    <a:pt x="61" y="11034"/>
                  </a:lnTo>
                  <a:lnTo>
                    <a:pt x="101" y="11334"/>
                  </a:lnTo>
                  <a:lnTo>
                    <a:pt x="161" y="11654"/>
                  </a:lnTo>
                  <a:lnTo>
                    <a:pt x="320" y="12293"/>
                  </a:lnTo>
                  <a:lnTo>
                    <a:pt x="520" y="12913"/>
                  </a:lnTo>
                  <a:lnTo>
                    <a:pt x="760" y="13533"/>
                  </a:lnTo>
                  <a:lnTo>
                    <a:pt x="1000" y="14132"/>
                  </a:lnTo>
                  <a:lnTo>
                    <a:pt x="1240" y="14672"/>
                  </a:lnTo>
                  <a:lnTo>
                    <a:pt x="1460" y="15172"/>
                  </a:lnTo>
                  <a:lnTo>
                    <a:pt x="1819" y="15911"/>
                  </a:lnTo>
                  <a:lnTo>
                    <a:pt x="2559" y="17410"/>
                  </a:lnTo>
                  <a:lnTo>
                    <a:pt x="3299" y="18909"/>
                  </a:lnTo>
                  <a:lnTo>
                    <a:pt x="4018" y="20428"/>
                  </a:lnTo>
                  <a:lnTo>
                    <a:pt x="4698" y="21947"/>
                  </a:lnTo>
                  <a:lnTo>
                    <a:pt x="5377" y="23486"/>
                  </a:lnTo>
                  <a:lnTo>
                    <a:pt x="6017" y="25025"/>
                  </a:lnTo>
                  <a:lnTo>
                    <a:pt x="6617" y="26584"/>
                  </a:lnTo>
                  <a:lnTo>
                    <a:pt x="7176" y="28163"/>
                  </a:lnTo>
                  <a:lnTo>
                    <a:pt x="7716" y="29742"/>
                  </a:lnTo>
                  <a:lnTo>
                    <a:pt x="7956" y="30522"/>
                  </a:lnTo>
                  <a:lnTo>
                    <a:pt x="8196" y="31321"/>
                  </a:lnTo>
                  <a:lnTo>
                    <a:pt x="8415" y="32121"/>
                  </a:lnTo>
                  <a:lnTo>
                    <a:pt x="8615" y="32920"/>
                  </a:lnTo>
                  <a:lnTo>
                    <a:pt x="8815" y="33740"/>
                  </a:lnTo>
                  <a:lnTo>
                    <a:pt x="8995" y="34539"/>
                  </a:lnTo>
                  <a:lnTo>
                    <a:pt x="9175" y="35359"/>
                  </a:lnTo>
                  <a:lnTo>
                    <a:pt x="9315" y="36158"/>
                  </a:lnTo>
                  <a:lnTo>
                    <a:pt x="9455" y="36978"/>
                  </a:lnTo>
                  <a:lnTo>
                    <a:pt x="9575" y="37797"/>
                  </a:lnTo>
                  <a:lnTo>
                    <a:pt x="9675" y="38617"/>
                  </a:lnTo>
                  <a:lnTo>
                    <a:pt x="9755" y="39436"/>
                  </a:lnTo>
                  <a:lnTo>
                    <a:pt x="9835" y="40276"/>
                  </a:lnTo>
                  <a:lnTo>
                    <a:pt x="9874" y="41095"/>
                  </a:lnTo>
                  <a:lnTo>
                    <a:pt x="10194" y="41275"/>
                  </a:lnTo>
                  <a:lnTo>
                    <a:pt x="10514" y="41475"/>
                  </a:lnTo>
                  <a:lnTo>
                    <a:pt x="10814" y="41695"/>
                  </a:lnTo>
                  <a:lnTo>
                    <a:pt x="11114" y="41915"/>
                  </a:lnTo>
                  <a:lnTo>
                    <a:pt x="11693" y="42395"/>
                  </a:lnTo>
                  <a:lnTo>
                    <a:pt x="12273" y="42914"/>
                  </a:lnTo>
                  <a:lnTo>
                    <a:pt x="12853" y="43434"/>
                  </a:lnTo>
                  <a:lnTo>
                    <a:pt x="13452" y="43934"/>
                  </a:lnTo>
                  <a:lnTo>
                    <a:pt x="13772" y="44193"/>
                  </a:lnTo>
                  <a:lnTo>
                    <a:pt x="14092" y="44413"/>
                  </a:lnTo>
                  <a:lnTo>
                    <a:pt x="14412" y="44653"/>
                  </a:lnTo>
                  <a:lnTo>
                    <a:pt x="14751" y="44853"/>
                  </a:lnTo>
                  <a:lnTo>
                    <a:pt x="15451" y="45233"/>
                  </a:lnTo>
                  <a:lnTo>
                    <a:pt x="16151" y="45573"/>
                  </a:lnTo>
                  <a:lnTo>
                    <a:pt x="16890" y="45872"/>
                  </a:lnTo>
                  <a:lnTo>
                    <a:pt x="17630" y="46132"/>
                  </a:lnTo>
                  <a:lnTo>
                    <a:pt x="18389" y="46372"/>
                  </a:lnTo>
                  <a:lnTo>
                    <a:pt x="19169" y="46552"/>
                  </a:lnTo>
                  <a:lnTo>
                    <a:pt x="19948" y="46692"/>
                  </a:lnTo>
                  <a:lnTo>
                    <a:pt x="20728" y="46792"/>
                  </a:lnTo>
                  <a:lnTo>
                    <a:pt x="21467" y="46852"/>
                  </a:lnTo>
                  <a:lnTo>
                    <a:pt x="22207" y="46892"/>
                  </a:lnTo>
                  <a:lnTo>
                    <a:pt x="22946" y="46872"/>
                  </a:lnTo>
                  <a:lnTo>
                    <a:pt x="23686" y="46832"/>
                  </a:lnTo>
                  <a:lnTo>
                    <a:pt x="24425" y="46772"/>
                  </a:lnTo>
                  <a:lnTo>
                    <a:pt x="25165" y="46672"/>
                  </a:lnTo>
                  <a:lnTo>
                    <a:pt x="25885" y="46532"/>
                  </a:lnTo>
                  <a:lnTo>
                    <a:pt x="26604" y="46372"/>
                  </a:lnTo>
                  <a:lnTo>
                    <a:pt x="27324" y="46172"/>
                  </a:lnTo>
                  <a:lnTo>
                    <a:pt x="28043" y="45952"/>
                  </a:lnTo>
                  <a:lnTo>
                    <a:pt x="28743" y="45713"/>
                  </a:lnTo>
                  <a:lnTo>
                    <a:pt x="29442" y="45453"/>
                  </a:lnTo>
                  <a:lnTo>
                    <a:pt x="30122" y="45153"/>
                  </a:lnTo>
                  <a:lnTo>
                    <a:pt x="30801" y="44833"/>
                  </a:lnTo>
                  <a:lnTo>
                    <a:pt x="31461" y="44493"/>
                  </a:lnTo>
                  <a:lnTo>
                    <a:pt x="32101" y="44114"/>
                  </a:lnTo>
                  <a:lnTo>
                    <a:pt x="32640" y="43794"/>
                  </a:lnTo>
                  <a:lnTo>
                    <a:pt x="33160" y="43434"/>
                  </a:lnTo>
                  <a:lnTo>
                    <a:pt x="33680" y="43074"/>
                  </a:lnTo>
                  <a:lnTo>
                    <a:pt x="34179" y="42694"/>
                  </a:lnTo>
                  <a:lnTo>
                    <a:pt x="34659" y="42275"/>
                  </a:lnTo>
                  <a:lnTo>
                    <a:pt x="35099" y="41835"/>
                  </a:lnTo>
                  <a:lnTo>
                    <a:pt x="35539" y="41375"/>
                  </a:lnTo>
                  <a:lnTo>
                    <a:pt x="35918" y="40896"/>
                  </a:lnTo>
                  <a:lnTo>
                    <a:pt x="36258" y="40416"/>
                  </a:lnTo>
                  <a:lnTo>
                    <a:pt x="36558" y="39936"/>
                  </a:lnTo>
                  <a:lnTo>
                    <a:pt x="36818" y="39436"/>
                  </a:lnTo>
                  <a:lnTo>
                    <a:pt x="37038" y="38937"/>
                  </a:lnTo>
                  <a:lnTo>
                    <a:pt x="37257" y="38437"/>
                  </a:lnTo>
                  <a:lnTo>
                    <a:pt x="37437" y="37917"/>
                  </a:lnTo>
                  <a:lnTo>
                    <a:pt x="37597" y="37398"/>
                  </a:lnTo>
                  <a:lnTo>
                    <a:pt x="37737" y="36878"/>
                  </a:lnTo>
                  <a:lnTo>
                    <a:pt x="37877" y="36338"/>
                  </a:lnTo>
                  <a:lnTo>
                    <a:pt x="37997" y="35799"/>
                  </a:lnTo>
                  <a:lnTo>
                    <a:pt x="38237" y="34719"/>
                  </a:lnTo>
                  <a:lnTo>
                    <a:pt x="38457" y="33640"/>
                  </a:lnTo>
                  <a:lnTo>
                    <a:pt x="38697" y="32541"/>
                  </a:lnTo>
                  <a:lnTo>
                    <a:pt x="38836" y="32001"/>
                  </a:lnTo>
                  <a:lnTo>
                    <a:pt x="38996" y="31481"/>
                  </a:lnTo>
                  <a:lnTo>
                    <a:pt x="39176" y="30942"/>
                  </a:lnTo>
                  <a:lnTo>
                    <a:pt x="39356" y="30422"/>
                  </a:lnTo>
                  <a:lnTo>
                    <a:pt x="39556" y="29882"/>
                  </a:lnTo>
                  <a:lnTo>
                    <a:pt x="39756" y="29363"/>
                  </a:lnTo>
                  <a:lnTo>
                    <a:pt x="40216" y="28343"/>
                  </a:lnTo>
                  <a:lnTo>
                    <a:pt x="40695" y="27324"/>
                  </a:lnTo>
                  <a:lnTo>
                    <a:pt x="41235" y="26345"/>
                  </a:lnTo>
                  <a:lnTo>
                    <a:pt x="41775" y="25365"/>
                  </a:lnTo>
                  <a:lnTo>
                    <a:pt x="42334" y="24406"/>
                  </a:lnTo>
                  <a:lnTo>
                    <a:pt x="43174" y="23087"/>
                  </a:lnTo>
                  <a:lnTo>
                    <a:pt x="44053" y="21767"/>
                  </a:lnTo>
                  <a:lnTo>
                    <a:pt x="44953" y="20468"/>
                  </a:lnTo>
                  <a:lnTo>
                    <a:pt x="45872" y="19189"/>
                  </a:lnTo>
                  <a:lnTo>
                    <a:pt x="47731" y="16651"/>
                  </a:lnTo>
                  <a:lnTo>
                    <a:pt x="48670" y="15391"/>
                  </a:lnTo>
                  <a:lnTo>
                    <a:pt x="49590" y="14112"/>
                  </a:lnTo>
                  <a:lnTo>
                    <a:pt x="49790" y="13852"/>
                  </a:lnTo>
                  <a:lnTo>
                    <a:pt x="49990" y="13592"/>
                  </a:lnTo>
                  <a:lnTo>
                    <a:pt x="50429" y="13073"/>
                  </a:lnTo>
                  <a:lnTo>
                    <a:pt x="50869" y="12573"/>
                  </a:lnTo>
                  <a:lnTo>
                    <a:pt x="51289" y="12053"/>
                  </a:lnTo>
                  <a:lnTo>
                    <a:pt x="51469" y="11794"/>
                  </a:lnTo>
                  <a:lnTo>
                    <a:pt x="51649" y="11514"/>
                  </a:lnTo>
                  <a:lnTo>
                    <a:pt x="51828" y="11234"/>
                  </a:lnTo>
                  <a:lnTo>
                    <a:pt x="51968" y="10934"/>
                  </a:lnTo>
                  <a:lnTo>
                    <a:pt x="52088" y="10634"/>
                  </a:lnTo>
                  <a:lnTo>
                    <a:pt x="52188" y="10315"/>
                  </a:lnTo>
                  <a:lnTo>
                    <a:pt x="52248" y="9975"/>
                  </a:lnTo>
                  <a:lnTo>
                    <a:pt x="52288" y="9635"/>
                  </a:lnTo>
                  <a:lnTo>
                    <a:pt x="52308" y="9375"/>
                  </a:lnTo>
                  <a:lnTo>
                    <a:pt x="52288" y="9135"/>
                  </a:lnTo>
                  <a:lnTo>
                    <a:pt x="52268" y="8875"/>
                  </a:lnTo>
                  <a:lnTo>
                    <a:pt x="52228" y="8636"/>
                  </a:lnTo>
                  <a:lnTo>
                    <a:pt x="52188" y="8396"/>
                  </a:lnTo>
                  <a:lnTo>
                    <a:pt x="52108" y="8156"/>
                  </a:lnTo>
                  <a:lnTo>
                    <a:pt x="52028" y="7916"/>
                  </a:lnTo>
                  <a:lnTo>
                    <a:pt x="51928" y="7696"/>
                  </a:lnTo>
                  <a:lnTo>
                    <a:pt x="51828" y="7476"/>
                  </a:lnTo>
                  <a:lnTo>
                    <a:pt x="51688" y="7256"/>
                  </a:lnTo>
                  <a:lnTo>
                    <a:pt x="51549" y="7057"/>
                  </a:lnTo>
                  <a:lnTo>
                    <a:pt x="51409" y="6857"/>
                  </a:lnTo>
                  <a:lnTo>
                    <a:pt x="51249" y="6677"/>
                  </a:lnTo>
                  <a:lnTo>
                    <a:pt x="51069" y="6497"/>
                  </a:lnTo>
                  <a:lnTo>
                    <a:pt x="50869" y="6337"/>
                  </a:lnTo>
                  <a:lnTo>
                    <a:pt x="50669" y="6197"/>
                  </a:lnTo>
                  <a:lnTo>
                    <a:pt x="50429" y="6037"/>
                  </a:lnTo>
                  <a:lnTo>
                    <a:pt x="50189" y="5917"/>
                  </a:lnTo>
                  <a:lnTo>
                    <a:pt x="49930" y="5797"/>
                  </a:lnTo>
                  <a:lnTo>
                    <a:pt x="49670" y="5717"/>
                  </a:lnTo>
                  <a:lnTo>
                    <a:pt x="49430" y="5657"/>
                  </a:lnTo>
                  <a:lnTo>
                    <a:pt x="49170" y="5617"/>
                  </a:lnTo>
                  <a:lnTo>
                    <a:pt x="48670" y="5617"/>
                  </a:lnTo>
                  <a:lnTo>
                    <a:pt x="48431" y="5637"/>
                  </a:lnTo>
                  <a:lnTo>
                    <a:pt x="48171" y="5677"/>
                  </a:lnTo>
                  <a:lnTo>
                    <a:pt x="47931" y="5737"/>
                  </a:lnTo>
                  <a:lnTo>
                    <a:pt x="47671" y="5797"/>
                  </a:lnTo>
                  <a:lnTo>
                    <a:pt x="47431" y="5897"/>
                  </a:lnTo>
                  <a:lnTo>
                    <a:pt x="47191" y="5997"/>
                  </a:lnTo>
                  <a:lnTo>
                    <a:pt x="46951" y="6117"/>
                  </a:lnTo>
                  <a:lnTo>
                    <a:pt x="46712" y="6237"/>
                  </a:lnTo>
                  <a:lnTo>
                    <a:pt x="46252" y="6517"/>
                  </a:lnTo>
                  <a:lnTo>
                    <a:pt x="45812" y="6837"/>
                  </a:lnTo>
                  <a:lnTo>
                    <a:pt x="45392" y="7196"/>
                  </a:lnTo>
                  <a:lnTo>
                    <a:pt x="44993" y="7576"/>
                  </a:lnTo>
                  <a:lnTo>
                    <a:pt x="44613" y="7976"/>
                  </a:lnTo>
                  <a:lnTo>
                    <a:pt x="44273" y="8376"/>
                  </a:lnTo>
                  <a:lnTo>
                    <a:pt x="43953" y="8775"/>
                  </a:lnTo>
                  <a:lnTo>
                    <a:pt x="43673" y="9155"/>
                  </a:lnTo>
                  <a:lnTo>
                    <a:pt x="42814" y="10474"/>
                  </a:lnTo>
                  <a:lnTo>
                    <a:pt x="41975" y="11794"/>
                  </a:lnTo>
                  <a:lnTo>
                    <a:pt x="41155" y="13153"/>
                  </a:lnTo>
                  <a:lnTo>
                    <a:pt x="40376" y="14512"/>
                  </a:lnTo>
                  <a:lnTo>
                    <a:pt x="39636" y="15911"/>
                  </a:lnTo>
                  <a:lnTo>
                    <a:pt x="38916" y="17310"/>
                  </a:lnTo>
                  <a:lnTo>
                    <a:pt x="38237" y="18729"/>
                  </a:lnTo>
                  <a:lnTo>
                    <a:pt x="37597" y="20168"/>
                  </a:lnTo>
                  <a:lnTo>
                    <a:pt x="37477" y="20168"/>
                  </a:lnTo>
                  <a:lnTo>
                    <a:pt x="37417" y="20148"/>
                  </a:lnTo>
                  <a:lnTo>
                    <a:pt x="37377" y="20128"/>
                  </a:lnTo>
                  <a:lnTo>
                    <a:pt x="37297" y="20028"/>
                  </a:lnTo>
                  <a:lnTo>
                    <a:pt x="37257" y="19909"/>
                  </a:lnTo>
                  <a:lnTo>
                    <a:pt x="37237" y="19769"/>
                  </a:lnTo>
                  <a:lnTo>
                    <a:pt x="37217" y="19609"/>
                  </a:lnTo>
                  <a:lnTo>
                    <a:pt x="37237" y="19449"/>
                  </a:lnTo>
                  <a:lnTo>
                    <a:pt x="37277" y="19309"/>
                  </a:lnTo>
                  <a:lnTo>
                    <a:pt x="37597" y="18390"/>
                  </a:lnTo>
                  <a:lnTo>
                    <a:pt x="37917" y="17450"/>
                  </a:lnTo>
                  <a:lnTo>
                    <a:pt x="38517" y="15531"/>
                  </a:lnTo>
                  <a:lnTo>
                    <a:pt x="38856" y="14572"/>
                  </a:lnTo>
                  <a:lnTo>
                    <a:pt x="39196" y="13632"/>
                  </a:lnTo>
                  <a:lnTo>
                    <a:pt x="39396" y="13173"/>
                  </a:lnTo>
                  <a:lnTo>
                    <a:pt x="39576" y="12713"/>
                  </a:lnTo>
                  <a:lnTo>
                    <a:pt x="39796" y="12273"/>
                  </a:lnTo>
                  <a:lnTo>
                    <a:pt x="40016" y="11834"/>
                  </a:lnTo>
                  <a:lnTo>
                    <a:pt x="40795" y="10394"/>
                  </a:lnTo>
                  <a:lnTo>
                    <a:pt x="41555" y="8975"/>
                  </a:lnTo>
                  <a:lnTo>
                    <a:pt x="41935" y="8256"/>
                  </a:lnTo>
                  <a:lnTo>
                    <a:pt x="42274" y="7536"/>
                  </a:lnTo>
                  <a:lnTo>
                    <a:pt x="42594" y="6777"/>
                  </a:lnTo>
                  <a:lnTo>
                    <a:pt x="42894" y="5977"/>
                  </a:lnTo>
                  <a:lnTo>
                    <a:pt x="43034" y="5517"/>
                  </a:lnTo>
                  <a:lnTo>
                    <a:pt x="43134" y="5058"/>
                  </a:lnTo>
                  <a:lnTo>
                    <a:pt x="43194" y="4578"/>
                  </a:lnTo>
                  <a:lnTo>
                    <a:pt x="43214" y="4118"/>
                  </a:lnTo>
                  <a:lnTo>
                    <a:pt x="43174" y="3679"/>
                  </a:lnTo>
                  <a:lnTo>
                    <a:pt x="43154" y="3459"/>
                  </a:lnTo>
                  <a:lnTo>
                    <a:pt x="43114" y="3239"/>
                  </a:lnTo>
                  <a:lnTo>
                    <a:pt x="43054" y="3039"/>
                  </a:lnTo>
                  <a:lnTo>
                    <a:pt x="42994" y="2859"/>
                  </a:lnTo>
                  <a:lnTo>
                    <a:pt x="42914" y="2659"/>
                  </a:lnTo>
                  <a:lnTo>
                    <a:pt x="42834" y="2479"/>
                  </a:lnTo>
                  <a:lnTo>
                    <a:pt x="42734" y="2319"/>
                  </a:lnTo>
                  <a:lnTo>
                    <a:pt x="42614" y="2160"/>
                  </a:lnTo>
                  <a:lnTo>
                    <a:pt x="42494" y="2020"/>
                  </a:lnTo>
                  <a:lnTo>
                    <a:pt x="42354" y="1880"/>
                  </a:lnTo>
                  <a:lnTo>
                    <a:pt x="42194" y="1780"/>
                  </a:lnTo>
                  <a:lnTo>
                    <a:pt x="42034" y="1660"/>
                  </a:lnTo>
                  <a:lnTo>
                    <a:pt x="41875" y="1580"/>
                  </a:lnTo>
                  <a:lnTo>
                    <a:pt x="41675" y="1520"/>
                  </a:lnTo>
                  <a:lnTo>
                    <a:pt x="41475" y="1460"/>
                  </a:lnTo>
                  <a:lnTo>
                    <a:pt x="41275" y="1420"/>
                  </a:lnTo>
                  <a:lnTo>
                    <a:pt x="41035" y="1400"/>
                  </a:lnTo>
                  <a:lnTo>
                    <a:pt x="40795" y="1420"/>
                  </a:lnTo>
                  <a:lnTo>
                    <a:pt x="40555" y="1440"/>
                  </a:lnTo>
                  <a:lnTo>
                    <a:pt x="40276" y="1480"/>
                  </a:lnTo>
                  <a:lnTo>
                    <a:pt x="39996" y="1560"/>
                  </a:lnTo>
                  <a:lnTo>
                    <a:pt x="39716" y="1660"/>
                  </a:lnTo>
                  <a:lnTo>
                    <a:pt x="39476" y="1740"/>
                  </a:lnTo>
                  <a:lnTo>
                    <a:pt x="39256" y="1840"/>
                  </a:lnTo>
                  <a:lnTo>
                    <a:pt x="39036" y="1960"/>
                  </a:lnTo>
                  <a:lnTo>
                    <a:pt x="38836" y="2080"/>
                  </a:lnTo>
                  <a:lnTo>
                    <a:pt x="38437" y="2359"/>
                  </a:lnTo>
                  <a:lnTo>
                    <a:pt x="38057" y="2659"/>
                  </a:lnTo>
                  <a:lnTo>
                    <a:pt x="37697" y="2999"/>
                  </a:lnTo>
                  <a:lnTo>
                    <a:pt x="37357" y="3359"/>
                  </a:lnTo>
                  <a:lnTo>
                    <a:pt x="37038" y="3739"/>
                  </a:lnTo>
                  <a:lnTo>
                    <a:pt x="36718" y="4118"/>
                  </a:lnTo>
                  <a:lnTo>
                    <a:pt x="36138" y="4918"/>
                  </a:lnTo>
                  <a:lnTo>
                    <a:pt x="35559" y="5717"/>
                  </a:lnTo>
                  <a:lnTo>
                    <a:pt x="35039" y="6557"/>
                  </a:lnTo>
                  <a:lnTo>
                    <a:pt x="34519" y="7396"/>
                  </a:lnTo>
                  <a:lnTo>
                    <a:pt x="34039" y="8256"/>
                  </a:lnTo>
                  <a:lnTo>
                    <a:pt x="33600" y="9135"/>
                  </a:lnTo>
                  <a:lnTo>
                    <a:pt x="33160" y="10035"/>
                  </a:lnTo>
                  <a:lnTo>
                    <a:pt x="32760" y="10934"/>
                  </a:lnTo>
                  <a:lnTo>
                    <a:pt x="32400" y="11854"/>
                  </a:lnTo>
                  <a:lnTo>
                    <a:pt x="32041" y="12793"/>
                  </a:lnTo>
                  <a:lnTo>
                    <a:pt x="31701" y="13732"/>
                  </a:lnTo>
                  <a:lnTo>
                    <a:pt x="31401" y="14672"/>
                  </a:lnTo>
                  <a:lnTo>
                    <a:pt x="31121" y="15631"/>
                  </a:lnTo>
                  <a:lnTo>
                    <a:pt x="30841" y="16571"/>
                  </a:lnTo>
                  <a:lnTo>
                    <a:pt x="30602" y="17550"/>
                  </a:lnTo>
                  <a:lnTo>
                    <a:pt x="30362" y="18509"/>
                  </a:lnTo>
                  <a:lnTo>
                    <a:pt x="30941" y="15931"/>
                  </a:lnTo>
                  <a:lnTo>
                    <a:pt x="31221" y="14652"/>
                  </a:lnTo>
                  <a:lnTo>
                    <a:pt x="31481" y="13353"/>
                  </a:lnTo>
                  <a:lnTo>
                    <a:pt x="31741" y="12033"/>
                  </a:lnTo>
                  <a:lnTo>
                    <a:pt x="31981" y="10734"/>
                  </a:lnTo>
                  <a:lnTo>
                    <a:pt x="32201" y="9435"/>
                  </a:lnTo>
                  <a:lnTo>
                    <a:pt x="32380" y="8136"/>
                  </a:lnTo>
                  <a:lnTo>
                    <a:pt x="32520" y="7276"/>
                  </a:lnTo>
                  <a:lnTo>
                    <a:pt x="32700" y="6237"/>
                  </a:lnTo>
                  <a:lnTo>
                    <a:pt x="32760" y="5677"/>
                  </a:lnTo>
                  <a:lnTo>
                    <a:pt x="32840" y="5098"/>
                  </a:lnTo>
                  <a:lnTo>
                    <a:pt x="32880" y="4498"/>
                  </a:lnTo>
                  <a:lnTo>
                    <a:pt x="32900" y="3918"/>
                  </a:lnTo>
                  <a:lnTo>
                    <a:pt x="32900" y="3339"/>
                  </a:lnTo>
                  <a:lnTo>
                    <a:pt x="32860" y="2779"/>
                  </a:lnTo>
                  <a:lnTo>
                    <a:pt x="32820" y="2499"/>
                  </a:lnTo>
                  <a:lnTo>
                    <a:pt x="32760" y="2240"/>
                  </a:lnTo>
                  <a:lnTo>
                    <a:pt x="32700" y="1980"/>
                  </a:lnTo>
                  <a:lnTo>
                    <a:pt x="32640" y="1740"/>
                  </a:lnTo>
                  <a:lnTo>
                    <a:pt x="32540" y="1500"/>
                  </a:lnTo>
                  <a:lnTo>
                    <a:pt x="32440" y="1280"/>
                  </a:lnTo>
                  <a:lnTo>
                    <a:pt x="32321" y="1080"/>
                  </a:lnTo>
                  <a:lnTo>
                    <a:pt x="32201" y="880"/>
                  </a:lnTo>
                  <a:lnTo>
                    <a:pt x="32041" y="700"/>
                  </a:lnTo>
                  <a:lnTo>
                    <a:pt x="31881" y="541"/>
                  </a:lnTo>
                  <a:lnTo>
                    <a:pt x="31681" y="381"/>
                  </a:lnTo>
                  <a:lnTo>
                    <a:pt x="31481" y="261"/>
                  </a:lnTo>
                  <a:lnTo>
                    <a:pt x="31301" y="181"/>
                  </a:lnTo>
                  <a:lnTo>
                    <a:pt x="31121" y="101"/>
                  </a:lnTo>
                  <a:lnTo>
                    <a:pt x="30921" y="61"/>
                  </a:lnTo>
                  <a:lnTo>
                    <a:pt x="30722" y="21"/>
                  </a:lnTo>
                  <a:lnTo>
                    <a:pt x="3052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61"/>
            <p:cNvSpPr/>
            <p:nvPr/>
          </p:nvSpPr>
          <p:spPr>
            <a:xfrm>
              <a:off x="2673925" y="75525"/>
              <a:ext cx="910475" cy="794525"/>
            </a:xfrm>
            <a:custGeom>
              <a:avLst/>
              <a:gdLst/>
              <a:ahLst/>
              <a:cxnLst/>
              <a:rect l="l" t="t" r="r" b="b"/>
              <a:pathLst>
                <a:path w="36419" h="31781" extrusionOk="0">
                  <a:moveTo>
                    <a:pt x="36418" y="1"/>
                  </a:moveTo>
                  <a:lnTo>
                    <a:pt x="1" y="420"/>
                  </a:lnTo>
                  <a:lnTo>
                    <a:pt x="3998" y="29482"/>
                  </a:lnTo>
                  <a:lnTo>
                    <a:pt x="4038" y="29642"/>
                  </a:lnTo>
                  <a:lnTo>
                    <a:pt x="4098" y="29782"/>
                  </a:lnTo>
                  <a:lnTo>
                    <a:pt x="4178" y="29922"/>
                  </a:lnTo>
                  <a:lnTo>
                    <a:pt x="4278" y="30042"/>
                  </a:lnTo>
                  <a:lnTo>
                    <a:pt x="4378" y="30142"/>
                  </a:lnTo>
                  <a:lnTo>
                    <a:pt x="4518" y="30242"/>
                  </a:lnTo>
                  <a:lnTo>
                    <a:pt x="4658" y="30302"/>
                  </a:lnTo>
                  <a:lnTo>
                    <a:pt x="4798" y="30342"/>
                  </a:lnTo>
                  <a:lnTo>
                    <a:pt x="6577" y="30702"/>
                  </a:lnTo>
                  <a:lnTo>
                    <a:pt x="8336" y="31001"/>
                  </a:lnTo>
                  <a:lnTo>
                    <a:pt x="10095" y="31241"/>
                  </a:lnTo>
                  <a:lnTo>
                    <a:pt x="10974" y="31361"/>
                  </a:lnTo>
                  <a:lnTo>
                    <a:pt x="11854" y="31441"/>
                  </a:lnTo>
                  <a:lnTo>
                    <a:pt x="12733" y="31541"/>
                  </a:lnTo>
                  <a:lnTo>
                    <a:pt x="13612" y="31601"/>
                  </a:lnTo>
                  <a:lnTo>
                    <a:pt x="14492" y="31661"/>
                  </a:lnTo>
                  <a:lnTo>
                    <a:pt x="15371" y="31701"/>
                  </a:lnTo>
                  <a:lnTo>
                    <a:pt x="16251" y="31741"/>
                  </a:lnTo>
                  <a:lnTo>
                    <a:pt x="17130" y="31761"/>
                  </a:lnTo>
                  <a:lnTo>
                    <a:pt x="18010" y="31781"/>
                  </a:lnTo>
                  <a:lnTo>
                    <a:pt x="18889" y="31781"/>
                  </a:lnTo>
                  <a:lnTo>
                    <a:pt x="19769" y="31761"/>
                  </a:lnTo>
                  <a:lnTo>
                    <a:pt x="20648" y="31741"/>
                  </a:lnTo>
                  <a:lnTo>
                    <a:pt x="21528" y="31701"/>
                  </a:lnTo>
                  <a:lnTo>
                    <a:pt x="22407" y="31641"/>
                  </a:lnTo>
                  <a:lnTo>
                    <a:pt x="23266" y="31581"/>
                  </a:lnTo>
                  <a:lnTo>
                    <a:pt x="24146" y="31501"/>
                  </a:lnTo>
                  <a:lnTo>
                    <a:pt x="25025" y="31421"/>
                  </a:lnTo>
                  <a:lnTo>
                    <a:pt x="25905" y="31321"/>
                  </a:lnTo>
                  <a:lnTo>
                    <a:pt x="26784" y="31201"/>
                  </a:lnTo>
                  <a:lnTo>
                    <a:pt x="27664" y="31081"/>
                  </a:lnTo>
                  <a:lnTo>
                    <a:pt x="28523" y="30941"/>
                  </a:lnTo>
                  <a:lnTo>
                    <a:pt x="29403" y="30782"/>
                  </a:lnTo>
                  <a:lnTo>
                    <a:pt x="30282" y="30622"/>
                  </a:lnTo>
                  <a:lnTo>
                    <a:pt x="31142" y="30442"/>
                  </a:lnTo>
                  <a:lnTo>
                    <a:pt x="32021" y="30262"/>
                  </a:lnTo>
                  <a:lnTo>
                    <a:pt x="32900" y="30062"/>
                  </a:lnTo>
                  <a:lnTo>
                    <a:pt x="33060" y="30002"/>
                  </a:lnTo>
                  <a:lnTo>
                    <a:pt x="33200" y="29942"/>
                  </a:lnTo>
                  <a:lnTo>
                    <a:pt x="33320" y="29842"/>
                  </a:lnTo>
                  <a:lnTo>
                    <a:pt x="33440" y="29742"/>
                  </a:lnTo>
                  <a:lnTo>
                    <a:pt x="33520" y="29602"/>
                  </a:lnTo>
                  <a:lnTo>
                    <a:pt x="33600" y="29482"/>
                  </a:lnTo>
                  <a:lnTo>
                    <a:pt x="33640" y="29322"/>
                  </a:lnTo>
                  <a:lnTo>
                    <a:pt x="33680" y="29163"/>
                  </a:lnTo>
                  <a:lnTo>
                    <a:pt x="36378" y="520"/>
                  </a:lnTo>
                  <a:lnTo>
                    <a:pt x="3641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61"/>
            <p:cNvSpPr/>
            <p:nvPr/>
          </p:nvSpPr>
          <p:spPr>
            <a:xfrm>
              <a:off x="2705925" y="112000"/>
              <a:ext cx="957925" cy="271875"/>
            </a:xfrm>
            <a:custGeom>
              <a:avLst/>
              <a:gdLst/>
              <a:ahLst/>
              <a:cxnLst/>
              <a:rect l="l" t="t" r="r" b="b"/>
              <a:pathLst>
                <a:path w="38317" h="10875" extrusionOk="0">
                  <a:moveTo>
                    <a:pt x="33539" y="1"/>
                  </a:moveTo>
                  <a:lnTo>
                    <a:pt x="32280" y="21"/>
                  </a:lnTo>
                  <a:lnTo>
                    <a:pt x="31021" y="61"/>
                  </a:lnTo>
                  <a:lnTo>
                    <a:pt x="29762" y="61"/>
                  </a:lnTo>
                  <a:lnTo>
                    <a:pt x="28962" y="81"/>
                  </a:lnTo>
                  <a:lnTo>
                    <a:pt x="28163" y="121"/>
                  </a:lnTo>
                  <a:lnTo>
                    <a:pt x="27363" y="201"/>
                  </a:lnTo>
                  <a:lnTo>
                    <a:pt x="26584" y="281"/>
                  </a:lnTo>
                  <a:lnTo>
                    <a:pt x="24985" y="460"/>
                  </a:lnTo>
                  <a:lnTo>
                    <a:pt x="24185" y="520"/>
                  </a:lnTo>
                  <a:lnTo>
                    <a:pt x="23386" y="560"/>
                  </a:lnTo>
                  <a:lnTo>
                    <a:pt x="20467" y="620"/>
                  </a:lnTo>
                  <a:lnTo>
                    <a:pt x="17549" y="660"/>
                  </a:lnTo>
                  <a:lnTo>
                    <a:pt x="14631" y="680"/>
                  </a:lnTo>
                  <a:lnTo>
                    <a:pt x="11693" y="700"/>
                  </a:lnTo>
                  <a:lnTo>
                    <a:pt x="8775" y="680"/>
                  </a:lnTo>
                  <a:lnTo>
                    <a:pt x="5856" y="660"/>
                  </a:lnTo>
                  <a:lnTo>
                    <a:pt x="2938" y="600"/>
                  </a:lnTo>
                  <a:lnTo>
                    <a:pt x="0" y="540"/>
                  </a:lnTo>
                  <a:lnTo>
                    <a:pt x="340" y="1020"/>
                  </a:lnTo>
                  <a:lnTo>
                    <a:pt x="700" y="1460"/>
                  </a:lnTo>
                  <a:lnTo>
                    <a:pt x="1099" y="1880"/>
                  </a:lnTo>
                  <a:lnTo>
                    <a:pt x="1539" y="2259"/>
                  </a:lnTo>
                  <a:lnTo>
                    <a:pt x="1999" y="2619"/>
                  </a:lnTo>
                  <a:lnTo>
                    <a:pt x="2479" y="2939"/>
                  </a:lnTo>
                  <a:lnTo>
                    <a:pt x="2978" y="3219"/>
                  </a:lnTo>
                  <a:lnTo>
                    <a:pt x="3518" y="3459"/>
                  </a:lnTo>
                  <a:lnTo>
                    <a:pt x="4058" y="3678"/>
                  </a:lnTo>
                  <a:lnTo>
                    <a:pt x="4617" y="3838"/>
                  </a:lnTo>
                  <a:lnTo>
                    <a:pt x="5177" y="3978"/>
                  </a:lnTo>
                  <a:lnTo>
                    <a:pt x="5737" y="4058"/>
                  </a:lnTo>
                  <a:lnTo>
                    <a:pt x="6316" y="4098"/>
                  </a:lnTo>
                  <a:lnTo>
                    <a:pt x="6896" y="4098"/>
                  </a:lnTo>
                  <a:lnTo>
                    <a:pt x="7475" y="4058"/>
                  </a:lnTo>
                  <a:lnTo>
                    <a:pt x="8055" y="3978"/>
                  </a:lnTo>
                  <a:lnTo>
                    <a:pt x="8715" y="3818"/>
                  </a:lnTo>
                  <a:lnTo>
                    <a:pt x="9054" y="3758"/>
                  </a:lnTo>
                  <a:lnTo>
                    <a:pt x="9394" y="3698"/>
                  </a:lnTo>
                  <a:lnTo>
                    <a:pt x="9714" y="3678"/>
                  </a:lnTo>
                  <a:lnTo>
                    <a:pt x="10054" y="3678"/>
                  </a:lnTo>
                  <a:lnTo>
                    <a:pt x="10214" y="3698"/>
                  </a:lnTo>
                  <a:lnTo>
                    <a:pt x="10374" y="3718"/>
                  </a:lnTo>
                  <a:lnTo>
                    <a:pt x="10534" y="3758"/>
                  </a:lnTo>
                  <a:lnTo>
                    <a:pt x="10673" y="3818"/>
                  </a:lnTo>
                  <a:lnTo>
                    <a:pt x="10853" y="3918"/>
                  </a:lnTo>
                  <a:lnTo>
                    <a:pt x="11033" y="4018"/>
                  </a:lnTo>
                  <a:lnTo>
                    <a:pt x="11193" y="4138"/>
                  </a:lnTo>
                  <a:lnTo>
                    <a:pt x="11353" y="4258"/>
                  </a:lnTo>
                  <a:lnTo>
                    <a:pt x="11653" y="4538"/>
                  </a:lnTo>
                  <a:lnTo>
                    <a:pt x="11973" y="4798"/>
                  </a:lnTo>
                  <a:lnTo>
                    <a:pt x="12272" y="5058"/>
                  </a:lnTo>
                  <a:lnTo>
                    <a:pt x="12432" y="5178"/>
                  </a:lnTo>
                  <a:lnTo>
                    <a:pt x="12592" y="5257"/>
                  </a:lnTo>
                  <a:lnTo>
                    <a:pt x="12752" y="5337"/>
                  </a:lnTo>
                  <a:lnTo>
                    <a:pt x="12932" y="5397"/>
                  </a:lnTo>
                  <a:lnTo>
                    <a:pt x="13112" y="5417"/>
                  </a:lnTo>
                  <a:lnTo>
                    <a:pt x="13312" y="5417"/>
                  </a:lnTo>
                  <a:lnTo>
                    <a:pt x="13452" y="5397"/>
                  </a:lnTo>
                  <a:lnTo>
                    <a:pt x="13612" y="5377"/>
                  </a:lnTo>
                  <a:lnTo>
                    <a:pt x="13891" y="5257"/>
                  </a:lnTo>
                  <a:lnTo>
                    <a:pt x="14171" y="5138"/>
                  </a:lnTo>
                  <a:lnTo>
                    <a:pt x="14451" y="4998"/>
                  </a:lnTo>
                  <a:lnTo>
                    <a:pt x="14631" y="4938"/>
                  </a:lnTo>
                  <a:lnTo>
                    <a:pt x="14831" y="4878"/>
                  </a:lnTo>
                  <a:lnTo>
                    <a:pt x="15031" y="4838"/>
                  </a:lnTo>
                  <a:lnTo>
                    <a:pt x="15231" y="4818"/>
                  </a:lnTo>
                  <a:lnTo>
                    <a:pt x="15610" y="4818"/>
                  </a:lnTo>
                  <a:lnTo>
                    <a:pt x="15810" y="4838"/>
                  </a:lnTo>
                  <a:lnTo>
                    <a:pt x="16010" y="4858"/>
                  </a:lnTo>
                  <a:lnTo>
                    <a:pt x="16210" y="4898"/>
                  </a:lnTo>
                  <a:lnTo>
                    <a:pt x="16390" y="4958"/>
                  </a:lnTo>
                  <a:lnTo>
                    <a:pt x="16590" y="5018"/>
                  </a:lnTo>
                  <a:lnTo>
                    <a:pt x="16770" y="5098"/>
                  </a:lnTo>
                  <a:lnTo>
                    <a:pt x="16950" y="5198"/>
                  </a:lnTo>
                  <a:lnTo>
                    <a:pt x="17109" y="5297"/>
                  </a:lnTo>
                  <a:lnTo>
                    <a:pt x="17289" y="5397"/>
                  </a:lnTo>
                  <a:lnTo>
                    <a:pt x="17449" y="5537"/>
                  </a:lnTo>
                  <a:lnTo>
                    <a:pt x="17629" y="5697"/>
                  </a:lnTo>
                  <a:lnTo>
                    <a:pt x="17789" y="5897"/>
                  </a:lnTo>
                  <a:lnTo>
                    <a:pt x="17929" y="6077"/>
                  </a:lnTo>
                  <a:lnTo>
                    <a:pt x="18009" y="6257"/>
                  </a:lnTo>
                  <a:lnTo>
                    <a:pt x="18089" y="6457"/>
                  </a:lnTo>
                  <a:lnTo>
                    <a:pt x="18129" y="6657"/>
                  </a:lnTo>
                  <a:lnTo>
                    <a:pt x="18169" y="6856"/>
                  </a:lnTo>
                  <a:lnTo>
                    <a:pt x="18169" y="7056"/>
                  </a:lnTo>
                  <a:lnTo>
                    <a:pt x="18169" y="7476"/>
                  </a:lnTo>
                  <a:lnTo>
                    <a:pt x="18129" y="7916"/>
                  </a:lnTo>
                  <a:lnTo>
                    <a:pt x="18089" y="8396"/>
                  </a:lnTo>
                  <a:lnTo>
                    <a:pt x="18069" y="8875"/>
                  </a:lnTo>
                  <a:lnTo>
                    <a:pt x="18089" y="9215"/>
                  </a:lnTo>
                  <a:lnTo>
                    <a:pt x="18109" y="9375"/>
                  </a:lnTo>
                  <a:lnTo>
                    <a:pt x="18169" y="9535"/>
                  </a:lnTo>
                  <a:lnTo>
                    <a:pt x="18249" y="9675"/>
                  </a:lnTo>
                  <a:lnTo>
                    <a:pt x="18349" y="9815"/>
                  </a:lnTo>
                  <a:lnTo>
                    <a:pt x="18589" y="10055"/>
                  </a:lnTo>
                  <a:lnTo>
                    <a:pt x="18908" y="10374"/>
                  </a:lnTo>
                  <a:lnTo>
                    <a:pt x="19088" y="10514"/>
                  </a:lnTo>
                  <a:lnTo>
                    <a:pt x="19268" y="10634"/>
                  </a:lnTo>
                  <a:lnTo>
                    <a:pt x="19448" y="10734"/>
                  </a:lnTo>
                  <a:lnTo>
                    <a:pt x="19648" y="10814"/>
                  </a:lnTo>
                  <a:lnTo>
                    <a:pt x="19848" y="10874"/>
                  </a:lnTo>
                  <a:lnTo>
                    <a:pt x="20188" y="10874"/>
                  </a:lnTo>
                  <a:lnTo>
                    <a:pt x="20288" y="10834"/>
                  </a:lnTo>
                  <a:lnTo>
                    <a:pt x="20507" y="10754"/>
                  </a:lnTo>
                  <a:lnTo>
                    <a:pt x="20707" y="10634"/>
                  </a:lnTo>
                  <a:lnTo>
                    <a:pt x="20867" y="10474"/>
                  </a:lnTo>
                  <a:lnTo>
                    <a:pt x="21027" y="10294"/>
                  </a:lnTo>
                  <a:lnTo>
                    <a:pt x="21147" y="10094"/>
                  </a:lnTo>
                  <a:lnTo>
                    <a:pt x="21247" y="9875"/>
                  </a:lnTo>
                  <a:lnTo>
                    <a:pt x="21327" y="9655"/>
                  </a:lnTo>
                  <a:lnTo>
                    <a:pt x="21387" y="9375"/>
                  </a:lnTo>
                  <a:lnTo>
                    <a:pt x="21427" y="9115"/>
                  </a:lnTo>
                  <a:lnTo>
                    <a:pt x="21467" y="8835"/>
                  </a:lnTo>
                  <a:lnTo>
                    <a:pt x="21467" y="8575"/>
                  </a:lnTo>
                  <a:lnTo>
                    <a:pt x="21487" y="8036"/>
                  </a:lnTo>
                  <a:lnTo>
                    <a:pt x="21507" y="7496"/>
                  </a:lnTo>
                  <a:lnTo>
                    <a:pt x="21527" y="6956"/>
                  </a:lnTo>
                  <a:lnTo>
                    <a:pt x="21567" y="6697"/>
                  </a:lnTo>
                  <a:lnTo>
                    <a:pt x="21627" y="6437"/>
                  </a:lnTo>
                  <a:lnTo>
                    <a:pt x="21687" y="6177"/>
                  </a:lnTo>
                  <a:lnTo>
                    <a:pt x="21787" y="5937"/>
                  </a:lnTo>
                  <a:lnTo>
                    <a:pt x="21907" y="5677"/>
                  </a:lnTo>
                  <a:lnTo>
                    <a:pt x="22066" y="5417"/>
                  </a:lnTo>
                  <a:lnTo>
                    <a:pt x="22226" y="5198"/>
                  </a:lnTo>
                  <a:lnTo>
                    <a:pt x="22426" y="4998"/>
                  </a:lnTo>
                  <a:lnTo>
                    <a:pt x="22626" y="4818"/>
                  </a:lnTo>
                  <a:lnTo>
                    <a:pt x="22866" y="4658"/>
                  </a:lnTo>
                  <a:lnTo>
                    <a:pt x="23106" y="4518"/>
                  </a:lnTo>
                  <a:lnTo>
                    <a:pt x="23366" y="4418"/>
                  </a:lnTo>
                  <a:lnTo>
                    <a:pt x="23645" y="4358"/>
                  </a:lnTo>
                  <a:lnTo>
                    <a:pt x="23925" y="4338"/>
                  </a:lnTo>
                  <a:lnTo>
                    <a:pt x="24065" y="4358"/>
                  </a:lnTo>
                  <a:lnTo>
                    <a:pt x="24225" y="4378"/>
                  </a:lnTo>
                  <a:lnTo>
                    <a:pt x="24365" y="4418"/>
                  </a:lnTo>
                  <a:lnTo>
                    <a:pt x="24505" y="4478"/>
                  </a:lnTo>
                  <a:lnTo>
                    <a:pt x="24645" y="4558"/>
                  </a:lnTo>
                  <a:lnTo>
                    <a:pt x="24745" y="4658"/>
                  </a:lnTo>
                  <a:lnTo>
                    <a:pt x="24845" y="4778"/>
                  </a:lnTo>
                  <a:lnTo>
                    <a:pt x="24905" y="4918"/>
                  </a:lnTo>
                  <a:lnTo>
                    <a:pt x="24945" y="5038"/>
                  </a:lnTo>
                  <a:lnTo>
                    <a:pt x="24965" y="5198"/>
                  </a:lnTo>
                  <a:lnTo>
                    <a:pt x="24945" y="5477"/>
                  </a:lnTo>
                  <a:lnTo>
                    <a:pt x="24945" y="5637"/>
                  </a:lnTo>
                  <a:lnTo>
                    <a:pt x="24945" y="5777"/>
                  </a:lnTo>
                  <a:lnTo>
                    <a:pt x="24985" y="5917"/>
                  </a:lnTo>
                  <a:lnTo>
                    <a:pt x="25025" y="6037"/>
                  </a:lnTo>
                  <a:lnTo>
                    <a:pt x="25105" y="6157"/>
                  </a:lnTo>
                  <a:lnTo>
                    <a:pt x="25204" y="6257"/>
                  </a:lnTo>
                  <a:lnTo>
                    <a:pt x="25344" y="6317"/>
                  </a:lnTo>
                  <a:lnTo>
                    <a:pt x="25464" y="6357"/>
                  </a:lnTo>
                  <a:lnTo>
                    <a:pt x="25604" y="6377"/>
                  </a:lnTo>
                  <a:lnTo>
                    <a:pt x="25764" y="6377"/>
                  </a:lnTo>
                  <a:lnTo>
                    <a:pt x="25904" y="6357"/>
                  </a:lnTo>
                  <a:lnTo>
                    <a:pt x="26044" y="6297"/>
                  </a:lnTo>
                  <a:lnTo>
                    <a:pt x="26164" y="6237"/>
                  </a:lnTo>
                  <a:lnTo>
                    <a:pt x="26284" y="6157"/>
                  </a:lnTo>
                  <a:lnTo>
                    <a:pt x="26384" y="6057"/>
                  </a:lnTo>
                  <a:lnTo>
                    <a:pt x="26484" y="5957"/>
                  </a:lnTo>
                  <a:lnTo>
                    <a:pt x="26664" y="5737"/>
                  </a:lnTo>
                  <a:lnTo>
                    <a:pt x="26843" y="5497"/>
                  </a:lnTo>
                  <a:lnTo>
                    <a:pt x="26983" y="5277"/>
                  </a:lnTo>
                  <a:lnTo>
                    <a:pt x="27143" y="5098"/>
                  </a:lnTo>
                  <a:lnTo>
                    <a:pt x="27303" y="4918"/>
                  </a:lnTo>
                  <a:lnTo>
                    <a:pt x="27503" y="4738"/>
                  </a:lnTo>
                  <a:lnTo>
                    <a:pt x="27703" y="4598"/>
                  </a:lnTo>
                  <a:lnTo>
                    <a:pt x="27903" y="4458"/>
                  </a:lnTo>
                  <a:lnTo>
                    <a:pt x="28123" y="4318"/>
                  </a:lnTo>
                  <a:lnTo>
                    <a:pt x="28362" y="4218"/>
                  </a:lnTo>
                  <a:lnTo>
                    <a:pt x="28582" y="4118"/>
                  </a:lnTo>
                  <a:lnTo>
                    <a:pt x="28822" y="4038"/>
                  </a:lnTo>
                  <a:lnTo>
                    <a:pt x="29082" y="3978"/>
                  </a:lnTo>
                  <a:lnTo>
                    <a:pt x="29322" y="3918"/>
                  </a:lnTo>
                  <a:lnTo>
                    <a:pt x="29582" y="3878"/>
                  </a:lnTo>
                  <a:lnTo>
                    <a:pt x="29822" y="3858"/>
                  </a:lnTo>
                  <a:lnTo>
                    <a:pt x="30081" y="3858"/>
                  </a:lnTo>
                  <a:lnTo>
                    <a:pt x="30321" y="3878"/>
                  </a:lnTo>
                  <a:lnTo>
                    <a:pt x="30621" y="3918"/>
                  </a:lnTo>
                  <a:lnTo>
                    <a:pt x="30761" y="3958"/>
                  </a:lnTo>
                  <a:lnTo>
                    <a:pt x="30901" y="3998"/>
                  </a:lnTo>
                  <a:lnTo>
                    <a:pt x="31041" y="4058"/>
                  </a:lnTo>
                  <a:lnTo>
                    <a:pt x="31161" y="4138"/>
                  </a:lnTo>
                  <a:lnTo>
                    <a:pt x="31281" y="4218"/>
                  </a:lnTo>
                  <a:lnTo>
                    <a:pt x="31381" y="4338"/>
                  </a:lnTo>
                  <a:lnTo>
                    <a:pt x="31481" y="4498"/>
                  </a:lnTo>
                  <a:lnTo>
                    <a:pt x="31561" y="4678"/>
                  </a:lnTo>
                  <a:lnTo>
                    <a:pt x="31660" y="5058"/>
                  </a:lnTo>
                  <a:lnTo>
                    <a:pt x="31720" y="5238"/>
                  </a:lnTo>
                  <a:lnTo>
                    <a:pt x="31800" y="5417"/>
                  </a:lnTo>
                  <a:lnTo>
                    <a:pt x="31880" y="5577"/>
                  </a:lnTo>
                  <a:lnTo>
                    <a:pt x="32020" y="5697"/>
                  </a:lnTo>
                  <a:lnTo>
                    <a:pt x="32100" y="5757"/>
                  </a:lnTo>
                  <a:lnTo>
                    <a:pt x="32280" y="5837"/>
                  </a:lnTo>
                  <a:lnTo>
                    <a:pt x="32440" y="5877"/>
                  </a:lnTo>
                  <a:lnTo>
                    <a:pt x="32580" y="5857"/>
                  </a:lnTo>
                  <a:lnTo>
                    <a:pt x="32720" y="5817"/>
                  </a:lnTo>
                  <a:lnTo>
                    <a:pt x="32840" y="5717"/>
                  </a:lnTo>
                  <a:lnTo>
                    <a:pt x="32960" y="5617"/>
                  </a:lnTo>
                  <a:lnTo>
                    <a:pt x="33060" y="5477"/>
                  </a:lnTo>
                  <a:lnTo>
                    <a:pt x="33160" y="5317"/>
                  </a:lnTo>
                  <a:lnTo>
                    <a:pt x="33319" y="4958"/>
                  </a:lnTo>
                  <a:lnTo>
                    <a:pt x="33459" y="4598"/>
                  </a:lnTo>
                  <a:lnTo>
                    <a:pt x="33599" y="4278"/>
                  </a:lnTo>
                  <a:lnTo>
                    <a:pt x="33659" y="4158"/>
                  </a:lnTo>
                  <a:lnTo>
                    <a:pt x="33719" y="4038"/>
                  </a:lnTo>
                  <a:lnTo>
                    <a:pt x="33879" y="3858"/>
                  </a:lnTo>
                  <a:lnTo>
                    <a:pt x="34059" y="3658"/>
                  </a:lnTo>
                  <a:lnTo>
                    <a:pt x="34259" y="3499"/>
                  </a:lnTo>
                  <a:lnTo>
                    <a:pt x="34499" y="3359"/>
                  </a:lnTo>
                  <a:lnTo>
                    <a:pt x="34739" y="3239"/>
                  </a:lnTo>
                  <a:lnTo>
                    <a:pt x="34858" y="3219"/>
                  </a:lnTo>
                  <a:lnTo>
                    <a:pt x="34978" y="3179"/>
                  </a:lnTo>
                  <a:lnTo>
                    <a:pt x="35238" y="3179"/>
                  </a:lnTo>
                  <a:lnTo>
                    <a:pt x="35358" y="3199"/>
                  </a:lnTo>
                  <a:lnTo>
                    <a:pt x="35478" y="3239"/>
                  </a:lnTo>
                  <a:lnTo>
                    <a:pt x="35638" y="3299"/>
                  </a:lnTo>
                  <a:lnTo>
                    <a:pt x="35758" y="3399"/>
                  </a:lnTo>
                  <a:lnTo>
                    <a:pt x="35858" y="3519"/>
                  </a:lnTo>
                  <a:lnTo>
                    <a:pt x="35938" y="3638"/>
                  </a:lnTo>
                  <a:lnTo>
                    <a:pt x="35978" y="3798"/>
                  </a:lnTo>
                  <a:lnTo>
                    <a:pt x="35998" y="3938"/>
                  </a:lnTo>
                  <a:lnTo>
                    <a:pt x="36018" y="4118"/>
                  </a:lnTo>
                  <a:lnTo>
                    <a:pt x="35998" y="4278"/>
                  </a:lnTo>
                  <a:lnTo>
                    <a:pt x="35978" y="4658"/>
                  </a:lnTo>
                  <a:lnTo>
                    <a:pt x="35918" y="5018"/>
                  </a:lnTo>
                  <a:lnTo>
                    <a:pt x="35898" y="5357"/>
                  </a:lnTo>
                  <a:lnTo>
                    <a:pt x="35878" y="5517"/>
                  </a:lnTo>
                  <a:lnTo>
                    <a:pt x="35898" y="5677"/>
                  </a:lnTo>
                  <a:lnTo>
                    <a:pt x="35938" y="5977"/>
                  </a:lnTo>
                  <a:lnTo>
                    <a:pt x="35978" y="6117"/>
                  </a:lnTo>
                  <a:lnTo>
                    <a:pt x="36018" y="6257"/>
                  </a:lnTo>
                  <a:lnTo>
                    <a:pt x="36098" y="6377"/>
                  </a:lnTo>
                  <a:lnTo>
                    <a:pt x="36158" y="6517"/>
                  </a:lnTo>
                  <a:lnTo>
                    <a:pt x="36258" y="6617"/>
                  </a:lnTo>
                  <a:lnTo>
                    <a:pt x="36358" y="6717"/>
                  </a:lnTo>
                  <a:lnTo>
                    <a:pt x="36517" y="6817"/>
                  </a:lnTo>
                  <a:lnTo>
                    <a:pt x="36697" y="6876"/>
                  </a:lnTo>
                  <a:lnTo>
                    <a:pt x="36877" y="6896"/>
                  </a:lnTo>
                  <a:lnTo>
                    <a:pt x="37057" y="6896"/>
                  </a:lnTo>
                  <a:lnTo>
                    <a:pt x="37237" y="6856"/>
                  </a:lnTo>
                  <a:lnTo>
                    <a:pt x="37417" y="6797"/>
                  </a:lnTo>
                  <a:lnTo>
                    <a:pt x="37597" y="6697"/>
                  </a:lnTo>
                  <a:lnTo>
                    <a:pt x="37737" y="6577"/>
                  </a:lnTo>
                  <a:lnTo>
                    <a:pt x="37857" y="6457"/>
                  </a:lnTo>
                  <a:lnTo>
                    <a:pt x="37977" y="6297"/>
                  </a:lnTo>
                  <a:lnTo>
                    <a:pt x="38076" y="6137"/>
                  </a:lnTo>
                  <a:lnTo>
                    <a:pt x="38136" y="5977"/>
                  </a:lnTo>
                  <a:lnTo>
                    <a:pt x="38196" y="5797"/>
                  </a:lnTo>
                  <a:lnTo>
                    <a:pt x="38256" y="5617"/>
                  </a:lnTo>
                  <a:lnTo>
                    <a:pt x="38276" y="5417"/>
                  </a:lnTo>
                  <a:lnTo>
                    <a:pt x="38296" y="5238"/>
                  </a:lnTo>
                  <a:lnTo>
                    <a:pt x="38316" y="4858"/>
                  </a:lnTo>
                  <a:lnTo>
                    <a:pt x="38276" y="4498"/>
                  </a:lnTo>
                  <a:lnTo>
                    <a:pt x="38216" y="3738"/>
                  </a:lnTo>
                  <a:lnTo>
                    <a:pt x="38216" y="3339"/>
                  </a:lnTo>
                  <a:lnTo>
                    <a:pt x="38216" y="2919"/>
                  </a:lnTo>
                  <a:lnTo>
                    <a:pt x="38256" y="2519"/>
                  </a:lnTo>
                  <a:lnTo>
                    <a:pt x="38256" y="2139"/>
                  </a:lnTo>
                  <a:lnTo>
                    <a:pt x="38256" y="1960"/>
                  </a:lnTo>
                  <a:lnTo>
                    <a:pt x="38216" y="1780"/>
                  </a:lnTo>
                  <a:lnTo>
                    <a:pt x="38176" y="1600"/>
                  </a:lnTo>
                  <a:lnTo>
                    <a:pt x="38116" y="1420"/>
                  </a:lnTo>
                  <a:lnTo>
                    <a:pt x="38036" y="1260"/>
                  </a:lnTo>
                  <a:lnTo>
                    <a:pt x="37937" y="1100"/>
                  </a:lnTo>
                  <a:lnTo>
                    <a:pt x="37797" y="940"/>
                  </a:lnTo>
                  <a:lnTo>
                    <a:pt x="37617" y="800"/>
                  </a:lnTo>
                  <a:lnTo>
                    <a:pt x="37317" y="580"/>
                  </a:lnTo>
                  <a:lnTo>
                    <a:pt x="36977" y="401"/>
                  </a:lnTo>
                  <a:lnTo>
                    <a:pt x="36637" y="281"/>
                  </a:lnTo>
                  <a:lnTo>
                    <a:pt x="36278" y="161"/>
                  </a:lnTo>
                  <a:lnTo>
                    <a:pt x="35918" y="81"/>
                  </a:lnTo>
                  <a:lnTo>
                    <a:pt x="35538" y="41"/>
                  </a:lnTo>
                  <a:lnTo>
                    <a:pt x="351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61"/>
            <p:cNvSpPr/>
            <p:nvPr/>
          </p:nvSpPr>
          <p:spPr>
            <a:xfrm>
              <a:off x="3401475" y="-327725"/>
              <a:ext cx="273875" cy="477725"/>
            </a:xfrm>
            <a:custGeom>
              <a:avLst/>
              <a:gdLst/>
              <a:ahLst/>
              <a:cxnLst/>
              <a:rect l="l" t="t" r="r" b="b"/>
              <a:pathLst>
                <a:path w="10955" h="19109" extrusionOk="0">
                  <a:moveTo>
                    <a:pt x="10734" y="1"/>
                  </a:moveTo>
                  <a:lnTo>
                    <a:pt x="9835" y="1040"/>
                  </a:lnTo>
                  <a:lnTo>
                    <a:pt x="8955" y="2099"/>
                  </a:lnTo>
                  <a:lnTo>
                    <a:pt x="8096" y="3179"/>
                  </a:lnTo>
                  <a:lnTo>
                    <a:pt x="7276" y="4278"/>
                  </a:lnTo>
                  <a:lnTo>
                    <a:pt x="6497" y="5397"/>
                  </a:lnTo>
                  <a:lnTo>
                    <a:pt x="5737" y="6557"/>
                  </a:lnTo>
                  <a:lnTo>
                    <a:pt x="4998" y="7736"/>
                  </a:lnTo>
                  <a:lnTo>
                    <a:pt x="4318" y="8915"/>
                  </a:lnTo>
                  <a:lnTo>
                    <a:pt x="3659" y="10134"/>
                  </a:lnTo>
                  <a:lnTo>
                    <a:pt x="3019" y="11354"/>
                  </a:lnTo>
                  <a:lnTo>
                    <a:pt x="2419" y="12593"/>
                  </a:lnTo>
                  <a:lnTo>
                    <a:pt x="1860" y="13852"/>
                  </a:lnTo>
                  <a:lnTo>
                    <a:pt x="1340" y="15131"/>
                  </a:lnTo>
                  <a:lnTo>
                    <a:pt x="860" y="16410"/>
                  </a:lnTo>
                  <a:lnTo>
                    <a:pt x="401" y="17710"/>
                  </a:lnTo>
                  <a:lnTo>
                    <a:pt x="1" y="19029"/>
                  </a:lnTo>
                  <a:lnTo>
                    <a:pt x="281" y="19109"/>
                  </a:lnTo>
                  <a:lnTo>
                    <a:pt x="680" y="17810"/>
                  </a:lnTo>
                  <a:lnTo>
                    <a:pt x="1140" y="16510"/>
                  </a:lnTo>
                  <a:lnTo>
                    <a:pt x="1620" y="15231"/>
                  </a:lnTo>
                  <a:lnTo>
                    <a:pt x="2139" y="13972"/>
                  </a:lnTo>
                  <a:lnTo>
                    <a:pt x="2699" y="12713"/>
                  </a:lnTo>
                  <a:lnTo>
                    <a:pt x="3279" y="11494"/>
                  </a:lnTo>
                  <a:lnTo>
                    <a:pt x="3898" y="10274"/>
                  </a:lnTo>
                  <a:lnTo>
                    <a:pt x="4558" y="9055"/>
                  </a:lnTo>
                  <a:lnTo>
                    <a:pt x="5258" y="7876"/>
                  </a:lnTo>
                  <a:lnTo>
                    <a:pt x="5977" y="6716"/>
                  </a:lnTo>
                  <a:lnTo>
                    <a:pt x="6737" y="5577"/>
                  </a:lnTo>
                  <a:lnTo>
                    <a:pt x="7516" y="4458"/>
                  </a:lnTo>
                  <a:lnTo>
                    <a:pt x="8336" y="3359"/>
                  </a:lnTo>
                  <a:lnTo>
                    <a:pt x="9175" y="2279"/>
                  </a:lnTo>
                  <a:lnTo>
                    <a:pt x="10055" y="1220"/>
                  </a:lnTo>
                  <a:lnTo>
                    <a:pt x="10954" y="201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61"/>
            <p:cNvSpPr/>
            <p:nvPr/>
          </p:nvSpPr>
          <p:spPr>
            <a:xfrm>
              <a:off x="3337025" y="-442650"/>
              <a:ext cx="159925" cy="539700"/>
            </a:xfrm>
            <a:custGeom>
              <a:avLst/>
              <a:gdLst/>
              <a:ahLst/>
              <a:cxnLst/>
              <a:rect l="l" t="t" r="r" b="b"/>
              <a:pathLst>
                <a:path w="6397" h="21588" extrusionOk="0">
                  <a:moveTo>
                    <a:pt x="6117" y="1"/>
                  </a:moveTo>
                  <a:lnTo>
                    <a:pt x="5217" y="2639"/>
                  </a:lnTo>
                  <a:lnTo>
                    <a:pt x="4358" y="5297"/>
                  </a:lnTo>
                  <a:lnTo>
                    <a:pt x="3518" y="7976"/>
                  </a:lnTo>
                  <a:lnTo>
                    <a:pt x="2739" y="10674"/>
                  </a:lnTo>
                  <a:lnTo>
                    <a:pt x="1979" y="13372"/>
                  </a:lnTo>
                  <a:lnTo>
                    <a:pt x="1280" y="16091"/>
                  </a:lnTo>
                  <a:lnTo>
                    <a:pt x="620" y="18789"/>
                  </a:lnTo>
                  <a:lnTo>
                    <a:pt x="0" y="21527"/>
                  </a:lnTo>
                  <a:lnTo>
                    <a:pt x="280" y="21587"/>
                  </a:lnTo>
                  <a:lnTo>
                    <a:pt x="900" y="18869"/>
                  </a:lnTo>
                  <a:lnTo>
                    <a:pt x="1559" y="16150"/>
                  </a:lnTo>
                  <a:lnTo>
                    <a:pt x="2279" y="13452"/>
                  </a:lnTo>
                  <a:lnTo>
                    <a:pt x="3019" y="10754"/>
                  </a:lnTo>
                  <a:lnTo>
                    <a:pt x="3798" y="8056"/>
                  </a:lnTo>
                  <a:lnTo>
                    <a:pt x="4618" y="5397"/>
                  </a:lnTo>
                  <a:lnTo>
                    <a:pt x="5497" y="2739"/>
                  </a:lnTo>
                  <a:lnTo>
                    <a:pt x="6396" y="100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61"/>
            <p:cNvSpPr/>
            <p:nvPr/>
          </p:nvSpPr>
          <p:spPr>
            <a:xfrm>
              <a:off x="3248575" y="-420675"/>
              <a:ext cx="50000" cy="570175"/>
            </a:xfrm>
            <a:custGeom>
              <a:avLst/>
              <a:gdLst/>
              <a:ahLst/>
              <a:cxnLst/>
              <a:rect l="l" t="t" r="r" b="b"/>
              <a:pathLst>
                <a:path w="2000" h="22807" extrusionOk="0">
                  <a:moveTo>
                    <a:pt x="1700" y="1"/>
                  </a:moveTo>
                  <a:lnTo>
                    <a:pt x="1" y="22767"/>
                  </a:lnTo>
                  <a:lnTo>
                    <a:pt x="280" y="22807"/>
                  </a:lnTo>
                  <a:lnTo>
                    <a:pt x="1999" y="2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61"/>
            <p:cNvSpPr/>
            <p:nvPr/>
          </p:nvSpPr>
          <p:spPr>
            <a:xfrm>
              <a:off x="3052200" y="-506100"/>
              <a:ext cx="75475" cy="627125"/>
            </a:xfrm>
            <a:custGeom>
              <a:avLst/>
              <a:gdLst/>
              <a:ahLst/>
              <a:cxnLst/>
              <a:rect l="l" t="t" r="r" b="b"/>
              <a:pathLst>
                <a:path w="3019" h="25085" extrusionOk="0">
                  <a:moveTo>
                    <a:pt x="300" y="0"/>
                  </a:moveTo>
                  <a:lnTo>
                    <a:pt x="1" y="60"/>
                  </a:lnTo>
                  <a:lnTo>
                    <a:pt x="360" y="1599"/>
                  </a:lnTo>
                  <a:lnTo>
                    <a:pt x="700" y="3138"/>
                  </a:lnTo>
                  <a:lnTo>
                    <a:pt x="1000" y="4697"/>
                  </a:lnTo>
                  <a:lnTo>
                    <a:pt x="1280" y="6236"/>
                  </a:lnTo>
                  <a:lnTo>
                    <a:pt x="1540" y="7795"/>
                  </a:lnTo>
                  <a:lnTo>
                    <a:pt x="1779" y="9354"/>
                  </a:lnTo>
                  <a:lnTo>
                    <a:pt x="1979" y="10913"/>
                  </a:lnTo>
                  <a:lnTo>
                    <a:pt x="2159" y="12492"/>
                  </a:lnTo>
                  <a:lnTo>
                    <a:pt x="2319" y="14051"/>
                  </a:lnTo>
                  <a:lnTo>
                    <a:pt x="2459" y="15630"/>
                  </a:lnTo>
                  <a:lnTo>
                    <a:pt x="2559" y="17189"/>
                  </a:lnTo>
                  <a:lnTo>
                    <a:pt x="2639" y="18768"/>
                  </a:lnTo>
                  <a:lnTo>
                    <a:pt x="2699" y="20347"/>
                  </a:lnTo>
                  <a:lnTo>
                    <a:pt x="2719" y="21926"/>
                  </a:lnTo>
                  <a:lnTo>
                    <a:pt x="2739" y="23506"/>
                  </a:lnTo>
                  <a:lnTo>
                    <a:pt x="2699" y="25085"/>
                  </a:lnTo>
                  <a:lnTo>
                    <a:pt x="2999" y="25085"/>
                  </a:lnTo>
                  <a:lnTo>
                    <a:pt x="3019" y="23506"/>
                  </a:lnTo>
                  <a:lnTo>
                    <a:pt x="3019" y="21926"/>
                  </a:lnTo>
                  <a:lnTo>
                    <a:pt x="2979" y="20347"/>
                  </a:lnTo>
                  <a:lnTo>
                    <a:pt x="2939" y="18768"/>
                  </a:lnTo>
                  <a:lnTo>
                    <a:pt x="2859" y="17169"/>
                  </a:lnTo>
                  <a:lnTo>
                    <a:pt x="2739" y="15610"/>
                  </a:lnTo>
                  <a:lnTo>
                    <a:pt x="2619" y="14031"/>
                  </a:lnTo>
                  <a:lnTo>
                    <a:pt x="2459" y="12452"/>
                  </a:lnTo>
                  <a:lnTo>
                    <a:pt x="2279" y="10873"/>
                  </a:lnTo>
                  <a:lnTo>
                    <a:pt x="2059" y="9314"/>
                  </a:lnTo>
                  <a:lnTo>
                    <a:pt x="1839" y="7755"/>
                  </a:lnTo>
                  <a:lnTo>
                    <a:pt x="1580" y="6196"/>
                  </a:lnTo>
                  <a:lnTo>
                    <a:pt x="1300" y="4637"/>
                  </a:lnTo>
                  <a:lnTo>
                    <a:pt x="980" y="3078"/>
                  </a:lnTo>
                  <a:lnTo>
                    <a:pt x="640" y="15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61"/>
            <p:cNvSpPr/>
            <p:nvPr/>
          </p:nvSpPr>
          <p:spPr>
            <a:xfrm>
              <a:off x="2878300" y="-428650"/>
              <a:ext cx="116950" cy="553175"/>
            </a:xfrm>
            <a:custGeom>
              <a:avLst/>
              <a:gdLst/>
              <a:ahLst/>
              <a:cxnLst/>
              <a:rect l="l" t="t" r="r" b="b"/>
              <a:pathLst>
                <a:path w="4678" h="22127" extrusionOk="0">
                  <a:moveTo>
                    <a:pt x="281" y="0"/>
                  </a:moveTo>
                  <a:lnTo>
                    <a:pt x="1" y="80"/>
                  </a:lnTo>
                  <a:lnTo>
                    <a:pt x="421" y="1419"/>
                  </a:lnTo>
                  <a:lnTo>
                    <a:pt x="820" y="2778"/>
                  </a:lnTo>
                  <a:lnTo>
                    <a:pt x="1200" y="4138"/>
                  </a:lnTo>
                  <a:lnTo>
                    <a:pt x="1580" y="5497"/>
                  </a:lnTo>
                  <a:lnTo>
                    <a:pt x="1920" y="6856"/>
                  </a:lnTo>
                  <a:lnTo>
                    <a:pt x="2239" y="8215"/>
                  </a:lnTo>
                  <a:lnTo>
                    <a:pt x="2539" y="9594"/>
                  </a:lnTo>
                  <a:lnTo>
                    <a:pt x="2839" y="10973"/>
                  </a:lnTo>
                  <a:lnTo>
                    <a:pt x="3099" y="12353"/>
                  </a:lnTo>
                  <a:lnTo>
                    <a:pt x="3339" y="13752"/>
                  </a:lnTo>
                  <a:lnTo>
                    <a:pt x="3559" y="15131"/>
                  </a:lnTo>
                  <a:lnTo>
                    <a:pt x="3778" y="16530"/>
                  </a:lnTo>
                  <a:lnTo>
                    <a:pt x="3958" y="17929"/>
                  </a:lnTo>
                  <a:lnTo>
                    <a:pt x="4118" y="19328"/>
                  </a:lnTo>
                  <a:lnTo>
                    <a:pt x="4258" y="20727"/>
                  </a:lnTo>
                  <a:lnTo>
                    <a:pt x="4398" y="22126"/>
                  </a:lnTo>
                  <a:lnTo>
                    <a:pt x="4678" y="22106"/>
                  </a:lnTo>
                  <a:lnTo>
                    <a:pt x="4558" y="20687"/>
                  </a:lnTo>
                  <a:lnTo>
                    <a:pt x="4418" y="19288"/>
                  </a:lnTo>
                  <a:lnTo>
                    <a:pt x="4238" y="17889"/>
                  </a:lnTo>
                  <a:lnTo>
                    <a:pt x="4058" y="16490"/>
                  </a:lnTo>
                  <a:lnTo>
                    <a:pt x="3858" y="15091"/>
                  </a:lnTo>
                  <a:lnTo>
                    <a:pt x="3619" y="13692"/>
                  </a:lnTo>
                  <a:lnTo>
                    <a:pt x="3379" y="12313"/>
                  </a:lnTo>
                  <a:lnTo>
                    <a:pt x="3119" y="10913"/>
                  </a:lnTo>
                  <a:lnTo>
                    <a:pt x="2839" y="9534"/>
                  </a:lnTo>
                  <a:lnTo>
                    <a:pt x="2519" y="8155"/>
                  </a:lnTo>
                  <a:lnTo>
                    <a:pt x="2199" y="6776"/>
                  </a:lnTo>
                  <a:lnTo>
                    <a:pt x="1860" y="5417"/>
                  </a:lnTo>
                  <a:lnTo>
                    <a:pt x="1500" y="4058"/>
                  </a:lnTo>
                  <a:lnTo>
                    <a:pt x="1100" y="2698"/>
                  </a:lnTo>
                  <a:lnTo>
                    <a:pt x="700" y="133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61"/>
            <p:cNvSpPr/>
            <p:nvPr/>
          </p:nvSpPr>
          <p:spPr>
            <a:xfrm>
              <a:off x="2696425" y="-307725"/>
              <a:ext cx="164425" cy="446750"/>
            </a:xfrm>
            <a:custGeom>
              <a:avLst/>
              <a:gdLst/>
              <a:ahLst/>
              <a:cxnLst/>
              <a:rect l="l" t="t" r="r" b="b"/>
              <a:pathLst>
                <a:path w="6577" h="17870" extrusionOk="0">
                  <a:moveTo>
                    <a:pt x="180" y="0"/>
                  </a:moveTo>
                  <a:lnTo>
                    <a:pt x="0" y="240"/>
                  </a:lnTo>
                  <a:lnTo>
                    <a:pt x="320" y="520"/>
                  </a:lnTo>
                  <a:lnTo>
                    <a:pt x="600" y="820"/>
                  </a:lnTo>
                  <a:lnTo>
                    <a:pt x="840" y="1159"/>
                  </a:lnTo>
                  <a:lnTo>
                    <a:pt x="1080" y="1519"/>
                  </a:lnTo>
                  <a:lnTo>
                    <a:pt x="1280" y="1879"/>
                  </a:lnTo>
                  <a:lnTo>
                    <a:pt x="1479" y="2279"/>
                  </a:lnTo>
                  <a:lnTo>
                    <a:pt x="1839" y="3058"/>
                  </a:lnTo>
                  <a:lnTo>
                    <a:pt x="2199" y="3958"/>
                  </a:lnTo>
                  <a:lnTo>
                    <a:pt x="2559" y="4857"/>
                  </a:lnTo>
                  <a:lnTo>
                    <a:pt x="2919" y="5757"/>
                  </a:lnTo>
                  <a:lnTo>
                    <a:pt x="3258" y="6656"/>
                  </a:lnTo>
                  <a:lnTo>
                    <a:pt x="3578" y="7575"/>
                  </a:lnTo>
                  <a:lnTo>
                    <a:pt x="3878" y="8495"/>
                  </a:lnTo>
                  <a:lnTo>
                    <a:pt x="4178" y="9414"/>
                  </a:lnTo>
                  <a:lnTo>
                    <a:pt x="4478" y="10354"/>
                  </a:lnTo>
                  <a:lnTo>
                    <a:pt x="4737" y="11273"/>
                  </a:lnTo>
                  <a:lnTo>
                    <a:pt x="4997" y="12213"/>
                  </a:lnTo>
                  <a:lnTo>
                    <a:pt x="5257" y="13152"/>
                  </a:lnTo>
                  <a:lnTo>
                    <a:pt x="5477" y="14091"/>
                  </a:lnTo>
                  <a:lnTo>
                    <a:pt x="5697" y="15031"/>
                  </a:lnTo>
                  <a:lnTo>
                    <a:pt x="5917" y="15970"/>
                  </a:lnTo>
                  <a:lnTo>
                    <a:pt x="6097" y="16930"/>
                  </a:lnTo>
                  <a:lnTo>
                    <a:pt x="6296" y="17869"/>
                  </a:lnTo>
                  <a:lnTo>
                    <a:pt x="6576" y="17829"/>
                  </a:lnTo>
                  <a:lnTo>
                    <a:pt x="6396" y="16870"/>
                  </a:lnTo>
                  <a:lnTo>
                    <a:pt x="6197" y="15910"/>
                  </a:lnTo>
                  <a:lnTo>
                    <a:pt x="5997" y="14971"/>
                  </a:lnTo>
                  <a:lnTo>
                    <a:pt x="5757" y="14011"/>
                  </a:lnTo>
                  <a:lnTo>
                    <a:pt x="5537" y="13072"/>
                  </a:lnTo>
                  <a:lnTo>
                    <a:pt x="5277" y="12133"/>
                  </a:lnTo>
                  <a:lnTo>
                    <a:pt x="5017" y="11193"/>
                  </a:lnTo>
                  <a:lnTo>
                    <a:pt x="4757" y="10254"/>
                  </a:lnTo>
                  <a:lnTo>
                    <a:pt x="4458" y="9334"/>
                  </a:lnTo>
                  <a:lnTo>
                    <a:pt x="4158" y="8395"/>
                  </a:lnTo>
                  <a:lnTo>
                    <a:pt x="3858" y="7476"/>
                  </a:lnTo>
                  <a:lnTo>
                    <a:pt x="3518" y="6556"/>
                  </a:lnTo>
                  <a:lnTo>
                    <a:pt x="3178" y="5657"/>
                  </a:lnTo>
                  <a:lnTo>
                    <a:pt x="2839" y="4737"/>
                  </a:lnTo>
                  <a:lnTo>
                    <a:pt x="2479" y="3838"/>
                  </a:lnTo>
                  <a:lnTo>
                    <a:pt x="2099" y="2938"/>
                  </a:lnTo>
                  <a:lnTo>
                    <a:pt x="1739" y="2139"/>
                  </a:lnTo>
                  <a:lnTo>
                    <a:pt x="1539" y="1739"/>
                  </a:lnTo>
                  <a:lnTo>
                    <a:pt x="1320" y="1339"/>
                  </a:lnTo>
                  <a:lnTo>
                    <a:pt x="1080" y="980"/>
                  </a:lnTo>
                  <a:lnTo>
                    <a:pt x="800" y="620"/>
                  </a:lnTo>
                  <a:lnTo>
                    <a:pt x="520" y="300"/>
                  </a:lnTo>
                  <a:lnTo>
                    <a:pt x="360" y="1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61"/>
            <p:cNvSpPr/>
            <p:nvPr/>
          </p:nvSpPr>
          <p:spPr>
            <a:xfrm>
              <a:off x="2590975" y="63025"/>
              <a:ext cx="1101850" cy="119950"/>
            </a:xfrm>
            <a:custGeom>
              <a:avLst/>
              <a:gdLst/>
              <a:ahLst/>
              <a:cxnLst/>
              <a:rect l="l" t="t" r="r" b="b"/>
              <a:pathLst>
                <a:path w="44074" h="4798" extrusionOk="0">
                  <a:moveTo>
                    <a:pt x="3419" y="1"/>
                  </a:moveTo>
                  <a:lnTo>
                    <a:pt x="2999" y="21"/>
                  </a:lnTo>
                  <a:lnTo>
                    <a:pt x="2599" y="61"/>
                  </a:lnTo>
                  <a:lnTo>
                    <a:pt x="2200" y="121"/>
                  </a:lnTo>
                  <a:lnTo>
                    <a:pt x="1800" y="201"/>
                  </a:lnTo>
                  <a:lnTo>
                    <a:pt x="1440" y="301"/>
                  </a:lnTo>
                  <a:lnTo>
                    <a:pt x="1100" y="441"/>
                  </a:lnTo>
                  <a:lnTo>
                    <a:pt x="781" y="601"/>
                  </a:lnTo>
                  <a:lnTo>
                    <a:pt x="641" y="701"/>
                  </a:lnTo>
                  <a:lnTo>
                    <a:pt x="501" y="820"/>
                  </a:lnTo>
                  <a:lnTo>
                    <a:pt x="421" y="880"/>
                  </a:lnTo>
                  <a:lnTo>
                    <a:pt x="341" y="980"/>
                  </a:lnTo>
                  <a:lnTo>
                    <a:pt x="221" y="1200"/>
                  </a:lnTo>
                  <a:lnTo>
                    <a:pt x="121" y="1460"/>
                  </a:lnTo>
                  <a:lnTo>
                    <a:pt x="41" y="1740"/>
                  </a:lnTo>
                  <a:lnTo>
                    <a:pt x="1" y="2060"/>
                  </a:lnTo>
                  <a:lnTo>
                    <a:pt x="1" y="2379"/>
                  </a:lnTo>
                  <a:lnTo>
                    <a:pt x="1" y="2719"/>
                  </a:lnTo>
                  <a:lnTo>
                    <a:pt x="41" y="3039"/>
                  </a:lnTo>
                  <a:lnTo>
                    <a:pt x="121" y="3379"/>
                  </a:lnTo>
                  <a:lnTo>
                    <a:pt x="201" y="3679"/>
                  </a:lnTo>
                  <a:lnTo>
                    <a:pt x="341" y="3959"/>
                  </a:lnTo>
                  <a:lnTo>
                    <a:pt x="481" y="4198"/>
                  </a:lnTo>
                  <a:lnTo>
                    <a:pt x="561" y="4318"/>
                  </a:lnTo>
                  <a:lnTo>
                    <a:pt x="661" y="4418"/>
                  </a:lnTo>
                  <a:lnTo>
                    <a:pt x="761" y="4498"/>
                  </a:lnTo>
                  <a:lnTo>
                    <a:pt x="860" y="4578"/>
                  </a:lnTo>
                  <a:lnTo>
                    <a:pt x="980" y="4638"/>
                  </a:lnTo>
                  <a:lnTo>
                    <a:pt x="1100" y="4678"/>
                  </a:lnTo>
                  <a:lnTo>
                    <a:pt x="1220" y="4698"/>
                  </a:lnTo>
                  <a:lnTo>
                    <a:pt x="1340" y="4718"/>
                  </a:lnTo>
                  <a:lnTo>
                    <a:pt x="37877" y="4718"/>
                  </a:lnTo>
                  <a:lnTo>
                    <a:pt x="38697" y="4738"/>
                  </a:lnTo>
                  <a:lnTo>
                    <a:pt x="39596" y="4778"/>
                  </a:lnTo>
                  <a:lnTo>
                    <a:pt x="40076" y="4798"/>
                  </a:lnTo>
                  <a:lnTo>
                    <a:pt x="40536" y="4798"/>
                  </a:lnTo>
                  <a:lnTo>
                    <a:pt x="40995" y="4778"/>
                  </a:lnTo>
                  <a:lnTo>
                    <a:pt x="41455" y="4738"/>
                  </a:lnTo>
                  <a:lnTo>
                    <a:pt x="41895" y="4658"/>
                  </a:lnTo>
                  <a:lnTo>
                    <a:pt x="42315" y="4538"/>
                  </a:lnTo>
                  <a:lnTo>
                    <a:pt x="42515" y="4478"/>
                  </a:lnTo>
                  <a:lnTo>
                    <a:pt x="42694" y="4378"/>
                  </a:lnTo>
                  <a:lnTo>
                    <a:pt x="42874" y="4298"/>
                  </a:lnTo>
                  <a:lnTo>
                    <a:pt x="43054" y="4178"/>
                  </a:lnTo>
                  <a:lnTo>
                    <a:pt x="43214" y="4058"/>
                  </a:lnTo>
                  <a:lnTo>
                    <a:pt x="43354" y="3919"/>
                  </a:lnTo>
                  <a:lnTo>
                    <a:pt x="43494" y="3779"/>
                  </a:lnTo>
                  <a:lnTo>
                    <a:pt x="43634" y="3599"/>
                  </a:lnTo>
                  <a:lnTo>
                    <a:pt x="43734" y="3419"/>
                  </a:lnTo>
                  <a:lnTo>
                    <a:pt x="43854" y="3219"/>
                  </a:lnTo>
                  <a:lnTo>
                    <a:pt x="43934" y="2999"/>
                  </a:lnTo>
                  <a:lnTo>
                    <a:pt x="43994" y="2759"/>
                  </a:lnTo>
                  <a:lnTo>
                    <a:pt x="44034" y="2599"/>
                  </a:lnTo>
                  <a:lnTo>
                    <a:pt x="44054" y="2419"/>
                  </a:lnTo>
                  <a:lnTo>
                    <a:pt x="44074" y="2220"/>
                  </a:lnTo>
                  <a:lnTo>
                    <a:pt x="44074" y="2000"/>
                  </a:lnTo>
                  <a:lnTo>
                    <a:pt x="44054" y="1780"/>
                  </a:lnTo>
                  <a:lnTo>
                    <a:pt x="44014" y="1560"/>
                  </a:lnTo>
                  <a:lnTo>
                    <a:pt x="43974" y="1340"/>
                  </a:lnTo>
                  <a:lnTo>
                    <a:pt x="43914" y="1140"/>
                  </a:lnTo>
                  <a:lnTo>
                    <a:pt x="43854" y="920"/>
                  </a:lnTo>
                  <a:lnTo>
                    <a:pt x="43754" y="741"/>
                  </a:lnTo>
                  <a:lnTo>
                    <a:pt x="43654" y="561"/>
                  </a:lnTo>
                  <a:lnTo>
                    <a:pt x="43534" y="421"/>
                  </a:lnTo>
                  <a:lnTo>
                    <a:pt x="43374" y="281"/>
                  </a:lnTo>
                  <a:lnTo>
                    <a:pt x="43214" y="201"/>
                  </a:lnTo>
                  <a:lnTo>
                    <a:pt x="43034" y="141"/>
                  </a:lnTo>
                  <a:lnTo>
                    <a:pt x="42834" y="121"/>
                  </a:lnTo>
                  <a:lnTo>
                    <a:pt x="6617" y="121"/>
                  </a:lnTo>
                  <a:lnTo>
                    <a:pt x="5897" y="101"/>
                  </a:lnTo>
                  <a:lnTo>
                    <a:pt x="5118" y="61"/>
                  </a:lnTo>
                  <a:lnTo>
                    <a:pt x="4278" y="21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61"/>
            <p:cNvSpPr/>
            <p:nvPr/>
          </p:nvSpPr>
          <p:spPr>
            <a:xfrm>
              <a:off x="2978750" y="496775"/>
              <a:ext cx="98950" cy="107950"/>
            </a:xfrm>
            <a:custGeom>
              <a:avLst/>
              <a:gdLst/>
              <a:ahLst/>
              <a:cxnLst/>
              <a:rect l="l" t="t" r="r" b="b"/>
              <a:pathLst>
                <a:path w="3958" h="4318" extrusionOk="0">
                  <a:moveTo>
                    <a:pt x="0" y="0"/>
                  </a:moveTo>
                  <a:lnTo>
                    <a:pt x="0" y="2918"/>
                  </a:lnTo>
                  <a:lnTo>
                    <a:pt x="20" y="3258"/>
                  </a:lnTo>
                  <a:lnTo>
                    <a:pt x="60" y="3438"/>
                  </a:lnTo>
                  <a:lnTo>
                    <a:pt x="100" y="3618"/>
                  </a:lnTo>
                  <a:lnTo>
                    <a:pt x="160" y="3798"/>
                  </a:lnTo>
                  <a:lnTo>
                    <a:pt x="240" y="3958"/>
                  </a:lnTo>
                  <a:lnTo>
                    <a:pt x="360" y="4078"/>
                  </a:lnTo>
                  <a:lnTo>
                    <a:pt x="500" y="4198"/>
                  </a:lnTo>
                  <a:lnTo>
                    <a:pt x="660" y="4258"/>
                  </a:lnTo>
                  <a:lnTo>
                    <a:pt x="880" y="4298"/>
                  </a:lnTo>
                  <a:lnTo>
                    <a:pt x="1080" y="4318"/>
                  </a:lnTo>
                  <a:lnTo>
                    <a:pt x="1320" y="4298"/>
                  </a:lnTo>
                  <a:lnTo>
                    <a:pt x="1759" y="4258"/>
                  </a:lnTo>
                  <a:lnTo>
                    <a:pt x="2159" y="4198"/>
                  </a:lnTo>
                  <a:lnTo>
                    <a:pt x="2439" y="4138"/>
                  </a:lnTo>
                  <a:lnTo>
                    <a:pt x="2699" y="4078"/>
                  </a:lnTo>
                  <a:lnTo>
                    <a:pt x="2819" y="4038"/>
                  </a:lnTo>
                  <a:lnTo>
                    <a:pt x="2939" y="3978"/>
                  </a:lnTo>
                  <a:lnTo>
                    <a:pt x="3058" y="3898"/>
                  </a:lnTo>
                  <a:lnTo>
                    <a:pt x="3158" y="3818"/>
                  </a:lnTo>
                  <a:lnTo>
                    <a:pt x="3238" y="3738"/>
                  </a:lnTo>
                  <a:lnTo>
                    <a:pt x="3318" y="3638"/>
                  </a:lnTo>
                  <a:lnTo>
                    <a:pt x="3438" y="3438"/>
                  </a:lnTo>
                  <a:lnTo>
                    <a:pt x="3518" y="3218"/>
                  </a:lnTo>
                  <a:lnTo>
                    <a:pt x="3578" y="2998"/>
                  </a:lnTo>
                  <a:lnTo>
                    <a:pt x="3658" y="2659"/>
                  </a:lnTo>
                  <a:lnTo>
                    <a:pt x="3738" y="2319"/>
                  </a:lnTo>
                  <a:lnTo>
                    <a:pt x="3818" y="1619"/>
                  </a:lnTo>
                  <a:lnTo>
                    <a:pt x="3898" y="900"/>
                  </a:lnTo>
                  <a:lnTo>
                    <a:pt x="3958" y="200"/>
                  </a:lnTo>
                  <a:lnTo>
                    <a:pt x="1859" y="100"/>
                  </a:lnTo>
                  <a:lnTo>
                    <a:pt x="1180" y="100"/>
                  </a:lnTo>
                  <a:lnTo>
                    <a:pt x="840" y="60"/>
                  </a:lnTo>
                  <a:lnTo>
                    <a:pt x="5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61"/>
            <p:cNvSpPr/>
            <p:nvPr/>
          </p:nvSpPr>
          <p:spPr>
            <a:xfrm>
              <a:off x="3210600" y="483275"/>
              <a:ext cx="95975" cy="117450"/>
            </a:xfrm>
            <a:custGeom>
              <a:avLst/>
              <a:gdLst/>
              <a:ahLst/>
              <a:cxnLst/>
              <a:rect l="l" t="t" r="r" b="b"/>
              <a:pathLst>
                <a:path w="3839" h="4698" extrusionOk="0">
                  <a:moveTo>
                    <a:pt x="3838" y="1"/>
                  </a:moveTo>
                  <a:lnTo>
                    <a:pt x="3378" y="120"/>
                  </a:lnTo>
                  <a:lnTo>
                    <a:pt x="2899" y="220"/>
                  </a:lnTo>
                  <a:lnTo>
                    <a:pt x="2419" y="300"/>
                  </a:lnTo>
                  <a:lnTo>
                    <a:pt x="1939" y="380"/>
                  </a:lnTo>
                  <a:lnTo>
                    <a:pt x="1460" y="420"/>
                  </a:lnTo>
                  <a:lnTo>
                    <a:pt x="980" y="460"/>
                  </a:lnTo>
                  <a:lnTo>
                    <a:pt x="480" y="480"/>
                  </a:lnTo>
                  <a:lnTo>
                    <a:pt x="1" y="480"/>
                  </a:lnTo>
                  <a:lnTo>
                    <a:pt x="21" y="1120"/>
                  </a:lnTo>
                  <a:lnTo>
                    <a:pt x="61" y="1779"/>
                  </a:lnTo>
                  <a:lnTo>
                    <a:pt x="120" y="2439"/>
                  </a:lnTo>
                  <a:lnTo>
                    <a:pt x="200" y="3079"/>
                  </a:lnTo>
                  <a:lnTo>
                    <a:pt x="240" y="3398"/>
                  </a:lnTo>
                  <a:lnTo>
                    <a:pt x="280" y="3558"/>
                  </a:lnTo>
                  <a:lnTo>
                    <a:pt x="320" y="3698"/>
                  </a:lnTo>
                  <a:lnTo>
                    <a:pt x="380" y="3838"/>
                  </a:lnTo>
                  <a:lnTo>
                    <a:pt x="460" y="3978"/>
                  </a:lnTo>
                  <a:lnTo>
                    <a:pt x="560" y="4118"/>
                  </a:lnTo>
                  <a:lnTo>
                    <a:pt x="660" y="4238"/>
                  </a:lnTo>
                  <a:lnTo>
                    <a:pt x="880" y="4398"/>
                  </a:lnTo>
                  <a:lnTo>
                    <a:pt x="1100" y="4538"/>
                  </a:lnTo>
                  <a:lnTo>
                    <a:pt x="1340" y="4618"/>
                  </a:lnTo>
                  <a:lnTo>
                    <a:pt x="1600" y="4678"/>
                  </a:lnTo>
                  <a:lnTo>
                    <a:pt x="1739" y="4698"/>
                  </a:lnTo>
                  <a:lnTo>
                    <a:pt x="1879" y="4698"/>
                  </a:lnTo>
                  <a:lnTo>
                    <a:pt x="2019" y="4678"/>
                  </a:lnTo>
                  <a:lnTo>
                    <a:pt x="2179" y="4658"/>
                  </a:lnTo>
                  <a:lnTo>
                    <a:pt x="2319" y="4618"/>
                  </a:lnTo>
                  <a:lnTo>
                    <a:pt x="2459" y="4558"/>
                  </a:lnTo>
                  <a:lnTo>
                    <a:pt x="2579" y="4498"/>
                  </a:lnTo>
                  <a:lnTo>
                    <a:pt x="2719" y="4438"/>
                  </a:lnTo>
                  <a:lnTo>
                    <a:pt x="2839" y="4358"/>
                  </a:lnTo>
                  <a:lnTo>
                    <a:pt x="2939" y="4258"/>
                  </a:lnTo>
                  <a:lnTo>
                    <a:pt x="3039" y="4158"/>
                  </a:lnTo>
                  <a:lnTo>
                    <a:pt x="3139" y="4038"/>
                  </a:lnTo>
                  <a:lnTo>
                    <a:pt x="3219" y="3918"/>
                  </a:lnTo>
                  <a:lnTo>
                    <a:pt x="3299" y="3798"/>
                  </a:lnTo>
                  <a:lnTo>
                    <a:pt x="3338" y="3658"/>
                  </a:lnTo>
                  <a:lnTo>
                    <a:pt x="3378" y="3518"/>
                  </a:lnTo>
                  <a:lnTo>
                    <a:pt x="3538" y="2639"/>
                  </a:lnTo>
                  <a:lnTo>
                    <a:pt x="3678" y="1759"/>
                  </a:lnTo>
                  <a:lnTo>
                    <a:pt x="3778" y="880"/>
                  </a:lnTo>
                  <a:lnTo>
                    <a:pt x="38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61"/>
            <p:cNvSpPr/>
            <p:nvPr/>
          </p:nvSpPr>
          <p:spPr>
            <a:xfrm>
              <a:off x="2899300" y="451800"/>
              <a:ext cx="523200" cy="78475"/>
            </a:xfrm>
            <a:custGeom>
              <a:avLst/>
              <a:gdLst/>
              <a:ahLst/>
              <a:cxnLst/>
              <a:rect l="l" t="t" r="r" b="b"/>
              <a:pathLst>
                <a:path w="20928" h="3139" extrusionOk="0">
                  <a:moveTo>
                    <a:pt x="20008" y="0"/>
                  </a:moveTo>
                  <a:lnTo>
                    <a:pt x="19848" y="40"/>
                  </a:lnTo>
                  <a:lnTo>
                    <a:pt x="18769" y="340"/>
                  </a:lnTo>
                  <a:lnTo>
                    <a:pt x="17649" y="620"/>
                  </a:lnTo>
                  <a:lnTo>
                    <a:pt x="16490" y="860"/>
                  </a:lnTo>
                  <a:lnTo>
                    <a:pt x="15331" y="1060"/>
                  </a:lnTo>
                  <a:lnTo>
                    <a:pt x="14132" y="1220"/>
                  </a:lnTo>
                  <a:lnTo>
                    <a:pt x="12932" y="1339"/>
                  </a:lnTo>
                  <a:lnTo>
                    <a:pt x="11733" y="1419"/>
                  </a:lnTo>
                  <a:lnTo>
                    <a:pt x="10514" y="1459"/>
                  </a:lnTo>
                  <a:lnTo>
                    <a:pt x="9295" y="1479"/>
                  </a:lnTo>
                  <a:lnTo>
                    <a:pt x="8075" y="1439"/>
                  </a:lnTo>
                  <a:lnTo>
                    <a:pt x="6856" y="1379"/>
                  </a:lnTo>
                  <a:lnTo>
                    <a:pt x="5657" y="1260"/>
                  </a:lnTo>
                  <a:lnTo>
                    <a:pt x="4478" y="1120"/>
                  </a:lnTo>
                  <a:lnTo>
                    <a:pt x="3298" y="940"/>
                  </a:lnTo>
                  <a:lnTo>
                    <a:pt x="2159" y="700"/>
                  </a:lnTo>
                  <a:lnTo>
                    <a:pt x="1040" y="440"/>
                  </a:lnTo>
                  <a:lnTo>
                    <a:pt x="860" y="420"/>
                  </a:lnTo>
                  <a:lnTo>
                    <a:pt x="700" y="420"/>
                  </a:lnTo>
                  <a:lnTo>
                    <a:pt x="540" y="460"/>
                  </a:lnTo>
                  <a:lnTo>
                    <a:pt x="400" y="540"/>
                  </a:lnTo>
                  <a:lnTo>
                    <a:pt x="280" y="620"/>
                  </a:lnTo>
                  <a:lnTo>
                    <a:pt x="160" y="740"/>
                  </a:lnTo>
                  <a:lnTo>
                    <a:pt x="80" y="880"/>
                  </a:lnTo>
                  <a:lnTo>
                    <a:pt x="20" y="1040"/>
                  </a:lnTo>
                  <a:lnTo>
                    <a:pt x="0" y="1220"/>
                  </a:lnTo>
                  <a:lnTo>
                    <a:pt x="0" y="1379"/>
                  </a:lnTo>
                  <a:lnTo>
                    <a:pt x="40" y="1539"/>
                  </a:lnTo>
                  <a:lnTo>
                    <a:pt x="100" y="1679"/>
                  </a:lnTo>
                  <a:lnTo>
                    <a:pt x="200" y="1799"/>
                  </a:lnTo>
                  <a:lnTo>
                    <a:pt x="320" y="1919"/>
                  </a:lnTo>
                  <a:lnTo>
                    <a:pt x="460" y="1999"/>
                  </a:lnTo>
                  <a:lnTo>
                    <a:pt x="620" y="2059"/>
                  </a:lnTo>
                  <a:lnTo>
                    <a:pt x="1679" y="2319"/>
                  </a:lnTo>
                  <a:lnTo>
                    <a:pt x="2779" y="2539"/>
                  </a:lnTo>
                  <a:lnTo>
                    <a:pt x="3898" y="2719"/>
                  </a:lnTo>
                  <a:lnTo>
                    <a:pt x="5017" y="2879"/>
                  </a:lnTo>
                  <a:lnTo>
                    <a:pt x="6176" y="2978"/>
                  </a:lnTo>
                  <a:lnTo>
                    <a:pt x="7316" y="3078"/>
                  </a:lnTo>
                  <a:lnTo>
                    <a:pt x="8495" y="3118"/>
                  </a:lnTo>
                  <a:lnTo>
                    <a:pt x="9654" y="3138"/>
                  </a:lnTo>
                  <a:lnTo>
                    <a:pt x="11053" y="3118"/>
                  </a:lnTo>
                  <a:lnTo>
                    <a:pt x="12433" y="3038"/>
                  </a:lnTo>
                  <a:lnTo>
                    <a:pt x="13112" y="2998"/>
                  </a:lnTo>
                  <a:lnTo>
                    <a:pt x="13812" y="2919"/>
                  </a:lnTo>
                  <a:lnTo>
                    <a:pt x="14491" y="2839"/>
                  </a:lnTo>
                  <a:lnTo>
                    <a:pt x="15171" y="2759"/>
                  </a:lnTo>
                  <a:lnTo>
                    <a:pt x="15830" y="2659"/>
                  </a:lnTo>
                  <a:lnTo>
                    <a:pt x="16510" y="2539"/>
                  </a:lnTo>
                  <a:lnTo>
                    <a:pt x="17170" y="2419"/>
                  </a:lnTo>
                  <a:lnTo>
                    <a:pt x="17809" y="2279"/>
                  </a:lnTo>
                  <a:lnTo>
                    <a:pt x="18469" y="2139"/>
                  </a:lnTo>
                  <a:lnTo>
                    <a:pt x="19088" y="1979"/>
                  </a:lnTo>
                  <a:lnTo>
                    <a:pt x="19728" y="1819"/>
                  </a:lnTo>
                  <a:lnTo>
                    <a:pt x="20348" y="1619"/>
                  </a:lnTo>
                  <a:lnTo>
                    <a:pt x="20488" y="1559"/>
                  </a:lnTo>
                  <a:lnTo>
                    <a:pt x="20627" y="1479"/>
                  </a:lnTo>
                  <a:lnTo>
                    <a:pt x="20747" y="1359"/>
                  </a:lnTo>
                  <a:lnTo>
                    <a:pt x="20827" y="1220"/>
                  </a:lnTo>
                  <a:lnTo>
                    <a:pt x="20887" y="1080"/>
                  </a:lnTo>
                  <a:lnTo>
                    <a:pt x="20927" y="920"/>
                  </a:lnTo>
                  <a:lnTo>
                    <a:pt x="20927" y="760"/>
                  </a:lnTo>
                  <a:lnTo>
                    <a:pt x="20887" y="580"/>
                  </a:lnTo>
                  <a:lnTo>
                    <a:pt x="20827" y="420"/>
                  </a:lnTo>
                  <a:lnTo>
                    <a:pt x="20727" y="300"/>
                  </a:lnTo>
                  <a:lnTo>
                    <a:pt x="20608" y="180"/>
                  </a:lnTo>
                  <a:lnTo>
                    <a:pt x="20488" y="100"/>
                  </a:lnTo>
                  <a:lnTo>
                    <a:pt x="20328" y="40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61"/>
            <p:cNvSpPr/>
            <p:nvPr/>
          </p:nvSpPr>
          <p:spPr>
            <a:xfrm>
              <a:off x="3480425" y="330375"/>
              <a:ext cx="111475" cy="196400"/>
            </a:xfrm>
            <a:custGeom>
              <a:avLst/>
              <a:gdLst/>
              <a:ahLst/>
              <a:cxnLst/>
              <a:rect l="l" t="t" r="r" b="b"/>
              <a:pathLst>
                <a:path w="4459" h="7856" extrusionOk="0">
                  <a:moveTo>
                    <a:pt x="2160" y="0"/>
                  </a:moveTo>
                  <a:lnTo>
                    <a:pt x="1960" y="40"/>
                  </a:lnTo>
                  <a:lnTo>
                    <a:pt x="1760" y="80"/>
                  </a:lnTo>
                  <a:lnTo>
                    <a:pt x="1580" y="160"/>
                  </a:lnTo>
                  <a:lnTo>
                    <a:pt x="1400" y="260"/>
                  </a:lnTo>
                  <a:lnTo>
                    <a:pt x="1240" y="380"/>
                  </a:lnTo>
                  <a:lnTo>
                    <a:pt x="1080" y="500"/>
                  </a:lnTo>
                  <a:lnTo>
                    <a:pt x="940" y="640"/>
                  </a:lnTo>
                  <a:lnTo>
                    <a:pt x="800" y="780"/>
                  </a:lnTo>
                  <a:lnTo>
                    <a:pt x="680" y="940"/>
                  </a:lnTo>
                  <a:lnTo>
                    <a:pt x="581" y="1120"/>
                  </a:lnTo>
                  <a:lnTo>
                    <a:pt x="501" y="1300"/>
                  </a:lnTo>
                  <a:lnTo>
                    <a:pt x="461" y="1479"/>
                  </a:lnTo>
                  <a:lnTo>
                    <a:pt x="281" y="2559"/>
                  </a:lnTo>
                  <a:lnTo>
                    <a:pt x="141" y="3638"/>
                  </a:lnTo>
                  <a:lnTo>
                    <a:pt x="41" y="4737"/>
                  </a:lnTo>
                  <a:lnTo>
                    <a:pt x="1" y="5837"/>
                  </a:lnTo>
                  <a:lnTo>
                    <a:pt x="1" y="6017"/>
                  </a:lnTo>
                  <a:lnTo>
                    <a:pt x="21" y="6216"/>
                  </a:lnTo>
                  <a:lnTo>
                    <a:pt x="81" y="6416"/>
                  </a:lnTo>
                  <a:lnTo>
                    <a:pt x="141" y="6596"/>
                  </a:lnTo>
                  <a:lnTo>
                    <a:pt x="241" y="6796"/>
                  </a:lnTo>
                  <a:lnTo>
                    <a:pt x="341" y="6956"/>
                  </a:lnTo>
                  <a:lnTo>
                    <a:pt x="461" y="7116"/>
                  </a:lnTo>
                  <a:lnTo>
                    <a:pt x="581" y="7276"/>
                  </a:lnTo>
                  <a:lnTo>
                    <a:pt x="740" y="7396"/>
                  </a:lnTo>
                  <a:lnTo>
                    <a:pt x="900" y="7516"/>
                  </a:lnTo>
                  <a:lnTo>
                    <a:pt x="1060" y="7616"/>
                  </a:lnTo>
                  <a:lnTo>
                    <a:pt x="1260" y="7716"/>
                  </a:lnTo>
                  <a:lnTo>
                    <a:pt x="1440" y="7776"/>
                  </a:lnTo>
                  <a:lnTo>
                    <a:pt x="1640" y="7835"/>
                  </a:lnTo>
                  <a:lnTo>
                    <a:pt x="1840" y="7855"/>
                  </a:lnTo>
                  <a:lnTo>
                    <a:pt x="2219" y="7855"/>
                  </a:lnTo>
                  <a:lnTo>
                    <a:pt x="2419" y="7815"/>
                  </a:lnTo>
                  <a:lnTo>
                    <a:pt x="2619" y="7776"/>
                  </a:lnTo>
                  <a:lnTo>
                    <a:pt x="2799" y="7716"/>
                  </a:lnTo>
                  <a:lnTo>
                    <a:pt x="2999" y="7636"/>
                  </a:lnTo>
                  <a:lnTo>
                    <a:pt x="3159" y="7536"/>
                  </a:lnTo>
                  <a:lnTo>
                    <a:pt x="3319" y="7416"/>
                  </a:lnTo>
                  <a:lnTo>
                    <a:pt x="3459" y="7276"/>
                  </a:lnTo>
                  <a:lnTo>
                    <a:pt x="3599" y="7116"/>
                  </a:lnTo>
                  <a:lnTo>
                    <a:pt x="3719" y="6956"/>
                  </a:lnTo>
                  <a:lnTo>
                    <a:pt x="3818" y="6776"/>
                  </a:lnTo>
                  <a:lnTo>
                    <a:pt x="3898" y="6596"/>
                  </a:lnTo>
                  <a:lnTo>
                    <a:pt x="3958" y="6416"/>
                  </a:lnTo>
                  <a:lnTo>
                    <a:pt x="4018" y="6236"/>
                  </a:lnTo>
                  <a:lnTo>
                    <a:pt x="4058" y="6037"/>
                  </a:lnTo>
                  <a:lnTo>
                    <a:pt x="4058" y="5837"/>
                  </a:lnTo>
                  <a:lnTo>
                    <a:pt x="4098" y="5217"/>
                  </a:lnTo>
                  <a:lnTo>
                    <a:pt x="4118" y="4617"/>
                  </a:lnTo>
                  <a:lnTo>
                    <a:pt x="4178" y="4018"/>
                  </a:lnTo>
                  <a:lnTo>
                    <a:pt x="4258" y="3418"/>
                  </a:lnTo>
                  <a:lnTo>
                    <a:pt x="4378" y="2559"/>
                  </a:lnTo>
                  <a:lnTo>
                    <a:pt x="4438" y="2359"/>
                  </a:lnTo>
                  <a:lnTo>
                    <a:pt x="4458" y="2159"/>
                  </a:lnTo>
                  <a:lnTo>
                    <a:pt x="4458" y="1959"/>
                  </a:lnTo>
                  <a:lnTo>
                    <a:pt x="4418" y="1759"/>
                  </a:lnTo>
                  <a:lnTo>
                    <a:pt x="4398" y="1559"/>
                  </a:lnTo>
                  <a:lnTo>
                    <a:pt x="4358" y="1359"/>
                  </a:lnTo>
                  <a:lnTo>
                    <a:pt x="4278" y="1180"/>
                  </a:lnTo>
                  <a:lnTo>
                    <a:pt x="4178" y="1000"/>
                  </a:lnTo>
                  <a:lnTo>
                    <a:pt x="4078" y="840"/>
                  </a:lnTo>
                  <a:lnTo>
                    <a:pt x="3958" y="680"/>
                  </a:lnTo>
                  <a:lnTo>
                    <a:pt x="3818" y="540"/>
                  </a:lnTo>
                  <a:lnTo>
                    <a:pt x="3659" y="400"/>
                  </a:lnTo>
                  <a:lnTo>
                    <a:pt x="3499" y="300"/>
                  </a:lnTo>
                  <a:lnTo>
                    <a:pt x="3319" y="200"/>
                  </a:lnTo>
                  <a:lnTo>
                    <a:pt x="3139" y="120"/>
                  </a:lnTo>
                  <a:lnTo>
                    <a:pt x="2959" y="60"/>
                  </a:lnTo>
                  <a:lnTo>
                    <a:pt x="2759" y="20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61"/>
            <p:cNvSpPr/>
            <p:nvPr/>
          </p:nvSpPr>
          <p:spPr>
            <a:xfrm>
              <a:off x="2695425" y="337375"/>
              <a:ext cx="104450" cy="207400"/>
            </a:xfrm>
            <a:custGeom>
              <a:avLst/>
              <a:gdLst/>
              <a:ahLst/>
              <a:cxnLst/>
              <a:rect l="l" t="t" r="r" b="b"/>
              <a:pathLst>
                <a:path w="4178" h="8296" extrusionOk="0">
                  <a:moveTo>
                    <a:pt x="2019" y="0"/>
                  </a:moveTo>
                  <a:lnTo>
                    <a:pt x="1839" y="20"/>
                  </a:lnTo>
                  <a:lnTo>
                    <a:pt x="1639" y="40"/>
                  </a:lnTo>
                  <a:lnTo>
                    <a:pt x="1439" y="80"/>
                  </a:lnTo>
                  <a:lnTo>
                    <a:pt x="1240" y="160"/>
                  </a:lnTo>
                  <a:lnTo>
                    <a:pt x="1060" y="240"/>
                  </a:lnTo>
                  <a:lnTo>
                    <a:pt x="900" y="340"/>
                  </a:lnTo>
                  <a:lnTo>
                    <a:pt x="740" y="460"/>
                  </a:lnTo>
                  <a:lnTo>
                    <a:pt x="580" y="600"/>
                  </a:lnTo>
                  <a:lnTo>
                    <a:pt x="460" y="740"/>
                  </a:lnTo>
                  <a:lnTo>
                    <a:pt x="340" y="900"/>
                  </a:lnTo>
                  <a:lnTo>
                    <a:pt x="240" y="1079"/>
                  </a:lnTo>
                  <a:lnTo>
                    <a:pt x="140" y="1259"/>
                  </a:lnTo>
                  <a:lnTo>
                    <a:pt x="80" y="1439"/>
                  </a:lnTo>
                  <a:lnTo>
                    <a:pt x="20" y="1639"/>
                  </a:lnTo>
                  <a:lnTo>
                    <a:pt x="0" y="1819"/>
                  </a:lnTo>
                  <a:lnTo>
                    <a:pt x="0" y="2039"/>
                  </a:lnTo>
                  <a:lnTo>
                    <a:pt x="100" y="6256"/>
                  </a:lnTo>
                  <a:lnTo>
                    <a:pt x="120" y="6456"/>
                  </a:lnTo>
                  <a:lnTo>
                    <a:pt x="160" y="6656"/>
                  </a:lnTo>
                  <a:lnTo>
                    <a:pt x="200" y="6836"/>
                  </a:lnTo>
                  <a:lnTo>
                    <a:pt x="260" y="7036"/>
                  </a:lnTo>
                  <a:lnTo>
                    <a:pt x="340" y="7216"/>
                  </a:lnTo>
                  <a:lnTo>
                    <a:pt x="460" y="7376"/>
                  </a:lnTo>
                  <a:lnTo>
                    <a:pt x="560" y="7535"/>
                  </a:lnTo>
                  <a:lnTo>
                    <a:pt x="700" y="7695"/>
                  </a:lnTo>
                  <a:lnTo>
                    <a:pt x="840" y="7815"/>
                  </a:lnTo>
                  <a:lnTo>
                    <a:pt x="1000" y="7935"/>
                  </a:lnTo>
                  <a:lnTo>
                    <a:pt x="1180" y="8035"/>
                  </a:lnTo>
                  <a:lnTo>
                    <a:pt x="1360" y="8135"/>
                  </a:lnTo>
                  <a:lnTo>
                    <a:pt x="1559" y="8195"/>
                  </a:lnTo>
                  <a:lnTo>
                    <a:pt x="1759" y="8255"/>
                  </a:lnTo>
                  <a:lnTo>
                    <a:pt x="1939" y="8295"/>
                  </a:lnTo>
                  <a:lnTo>
                    <a:pt x="2139" y="8295"/>
                  </a:lnTo>
                  <a:lnTo>
                    <a:pt x="2339" y="8275"/>
                  </a:lnTo>
                  <a:lnTo>
                    <a:pt x="2539" y="8235"/>
                  </a:lnTo>
                  <a:lnTo>
                    <a:pt x="2739" y="8195"/>
                  </a:lnTo>
                  <a:lnTo>
                    <a:pt x="2919" y="8135"/>
                  </a:lnTo>
                  <a:lnTo>
                    <a:pt x="3098" y="8055"/>
                  </a:lnTo>
                  <a:lnTo>
                    <a:pt x="3278" y="7955"/>
                  </a:lnTo>
                  <a:lnTo>
                    <a:pt x="3438" y="7835"/>
                  </a:lnTo>
                  <a:lnTo>
                    <a:pt x="3578" y="7695"/>
                  </a:lnTo>
                  <a:lnTo>
                    <a:pt x="3718" y="7535"/>
                  </a:lnTo>
                  <a:lnTo>
                    <a:pt x="3838" y="7376"/>
                  </a:lnTo>
                  <a:lnTo>
                    <a:pt x="3938" y="7216"/>
                  </a:lnTo>
                  <a:lnTo>
                    <a:pt x="4018" y="7036"/>
                  </a:lnTo>
                  <a:lnTo>
                    <a:pt x="4098" y="6856"/>
                  </a:lnTo>
                  <a:lnTo>
                    <a:pt x="4138" y="6656"/>
                  </a:lnTo>
                  <a:lnTo>
                    <a:pt x="4178" y="6456"/>
                  </a:lnTo>
                  <a:lnTo>
                    <a:pt x="4178" y="6256"/>
                  </a:lnTo>
                  <a:lnTo>
                    <a:pt x="4058" y="2039"/>
                  </a:lnTo>
                  <a:lnTo>
                    <a:pt x="4058" y="1839"/>
                  </a:lnTo>
                  <a:lnTo>
                    <a:pt x="4018" y="1639"/>
                  </a:lnTo>
                  <a:lnTo>
                    <a:pt x="3978" y="1439"/>
                  </a:lnTo>
                  <a:lnTo>
                    <a:pt x="3898" y="1259"/>
                  </a:lnTo>
                  <a:lnTo>
                    <a:pt x="3818" y="1079"/>
                  </a:lnTo>
                  <a:lnTo>
                    <a:pt x="3718" y="900"/>
                  </a:lnTo>
                  <a:lnTo>
                    <a:pt x="3598" y="740"/>
                  </a:lnTo>
                  <a:lnTo>
                    <a:pt x="3458" y="600"/>
                  </a:lnTo>
                  <a:lnTo>
                    <a:pt x="3318" y="460"/>
                  </a:lnTo>
                  <a:lnTo>
                    <a:pt x="3158" y="340"/>
                  </a:lnTo>
                  <a:lnTo>
                    <a:pt x="2999" y="240"/>
                  </a:lnTo>
                  <a:lnTo>
                    <a:pt x="2799" y="160"/>
                  </a:lnTo>
                  <a:lnTo>
                    <a:pt x="2619" y="80"/>
                  </a:lnTo>
                  <a:lnTo>
                    <a:pt x="2419" y="20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61"/>
            <p:cNvSpPr/>
            <p:nvPr/>
          </p:nvSpPr>
          <p:spPr>
            <a:xfrm>
              <a:off x="3485425" y="599700"/>
              <a:ext cx="17525" cy="146450"/>
            </a:xfrm>
            <a:custGeom>
              <a:avLst/>
              <a:gdLst/>
              <a:ahLst/>
              <a:cxnLst/>
              <a:rect l="l" t="t" r="r" b="b"/>
              <a:pathLst>
                <a:path w="701" h="5858" extrusionOk="0">
                  <a:moveTo>
                    <a:pt x="420" y="1"/>
                  </a:moveTo>
                  <a:lnTo>
                    <a:pt x="1" y="5837"/>
                  </a:lnTo>
                  <a:lnTo>
                    <a:pt x="281" y="5857"/>
                  </a:lnTo>
                  <a:lnTo>
                    <a:pt x="700" y="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61"/>
            <p:cNvSpPr/>
            <p:nvPr/>
          </p:nvSpPr>
          <p:spPr>
            <a:xfrm>
              <a:off x="2823350" y="795575"/>
              <a:ext cx="241375" cy="37500"/>
            </a:xfrm>
            <a:custGeom>
              <a:avLst/>
              <a:gdLst/>
              <a:ahLst/>
              <a:cxnLst/>
              <a:rect l="l" t="t" r="r" b="b"/>
              <a:pathLst>
                <a:path w="9655" h="1500" extrusionOk="0">
                  <a:moveTo>
                    <a:pt x="60" y="1"/>
                  </a:moveTo>
                  <a:lnTo>
                    <a:pt x="0" y="281"/>
                  </a:lnTo>
                  <a:lnTo>
                    <a:pt x="1179" y="540"/>
                  </a:lnTo>
                  <a:lnTo>
                    <a:pt x="2379" y="760"/>
                  </a:lnTo>
                  <a:lnTo>
                    <a:pt x="3578" y="960"/>
                  </a:lnTo>
                  <a:lnTo>
                    <a:pt x="4797" y="1120"/>
                  </a:lnTo>
                  <a:lnTo>
                    <a:pt x="5996" y="1260"/>
                  </a:lnTo>
                  <a:lnTo>
                    <a:pt x="7216" y="1360"/>
                  </a:lnTo>
                  <a:lnTo>
                    <a:pt x="8435" y="1440"/>
                  </a:lnTo>
                  <a:lnTo>
                    <a:pt x="9634" y="1500"/>
                  </a:lnTo>
                  <a:lnTo>
                    <a:pt x="9654" y="1200"/>
                  </a:lnTo>
                  <a:lnTo>
                    <a:pt x="8435" y="1160"/>
                  </a:lnTo>
                  <a:lnTo>
                    <a:pt x="7236" y="1080"/>
                  </a:lnTo>
                  <a:lnTo>
                    <a:pt x="6036" y="980"/>
                  </a:lnTo>
                  <a:lnTo>
                    <a:pt x="4817" y="840"/>
                  </a:lnTo>
                  <a:lnTo>
                    <a:pt x="3618" y="660"/>
                  </a:lnTo>
                  <a:lnTo>
                    <a:pt x="2439" y="480"/>
                  </a:lnTo>
                  <a:lnTo>
                    <a:pt x="1239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2" name="Google Shape;3942;p61"/>
          <p:cNvGrpSpPr/>
          <p:nvPr/>
        </p:nvGrpSpPr>
        <p:grpSpPr>
          <a:xfrm>
            <a:off x="1097867" y="4006291"/>
            <a:ext cx="891262" cy="891262"/>
            <a:chOff x="1907633" y="3911134"/>
            <a:chExt cx="985255" cy="985255"/>
          </a:xfrm>
        </p:grpSpPr>
        <p:sp>
          <p:nvSpPr>
            <p:cNvPr id="3943" name="Google Shape;3943;p61"/>
            <p:cNvSpPr/>
            <p:nvPr/>
          </p:nvSpPr>
          <p:spPr>
            <a:xfrm>
              <a:off x="1907633" y="3911134"/>
              <a:ext cx="985255" cy="985255"/>
            </a:xfrm>
            <a:custGeom>
              <a:avLst/>
              <a:gdLst/>
              <a:ahLst/>
              <a:cxnLst/>
              <a:rect l="l" t="t" r="r" b="b"/>
              <a:pathLst>
                <a:path w="45393" h="45393" extrusionOk="0">
                  <a:moveTo>
                    <a:pt x="22107" y="0"/>
                  </a:moveTo>
                  <a:lnTo>
                    <a:pt x="21527" y="20"/>
                  </a:lnTo>
                  <a:lnTo>
                    <a:pt x="20947" y="60"/>
                  </a:lnTo>
                  <a:lnTo>
                    <a:pt x="20368" y="120"/>
                  </a:lnTo>
                  <a:lnTo>
                    <a:pt x="19808" y="180"/>
                  </a:lnTo>
                  <a:lnTo>
                    <a:pt x="19228" y="260"/>
                  </a:lnTo>
                  <a:lnTo>
                    <a:pt x="18669" y="340"/>
                  </a:lnTo>
                  <a:lnTo>
                    <a:pt x="18109" y="460"/>
                  </a:lnTo>
                  <a:lnTo>
                    <a:pt x="17569" y="580"/>
                  </a:lnTo>
                  <a:lnTo>
                    <a:pt x="17030" y="700"/>
                  </a:lnTo>
                  <a:lnTo>
                    <a:pt x="16470" y="860"/>
                  </a:lnTo>
                  <a:lnTo>
                    <a:pt x="15950" y="1020"/>
                  </a:lnTo>
                  <a:lnTo>
                    <a:pt x="15411" y="1179"/>
                  </a:lnTo>
                  <a:lnTo>
                    <a:pt x="14891" y="1379"/>
                  </a:lnTo>
                  <a:lnTo>
                    <a:pt x="14371" y="1579"/>
                  </a:lnTo>
                  <a:lnTo>
                    <a:pt x="13852" y="1779"/>
                  </a:lnTo>
                  <a:lnTo>
                    <a:pt x="13352" y="1999"/>
                  </a:lnTo>
                  <a:lnTo>
                    <a:pt x="12852" y="2239"/>
                  </a:lnTo>
                  <a:lnTo>
                    <a:pt x="12353" y="2479"/>
                  </a:lnTo>
                  <a:lnTo>
                    <a:pt x="11873" y="2739"/>
                  </a:lnTo>
                  <a:lnTo>
                    <a:pt x="11393" y="2998"/>
                  </a:lnTo>
                  <a:lnTo>
                    <a:pt x="10934" y="3278"/>
                  </a:lnTo>
                  <a:lnTo>
                    <a:pt x="10454" y="3578"/>
                  </a:lnTo>
                  <a:lnTo>
                    <a:pt x="9994" y="3878"/>
                  </a:lnTo>
                  <a:lnTo>
                    <a:pt x="9554" y="4178"/>
                  </a:lnTo>
                  <a:lnTo>
                    <a:pt x="9115" y="4497"/>
                  </a:lnTo>
                  <a:lnTo>
                    <a:pt x="8675" y="4837"/>
                  </a:lnTo>
                  <a:lnTo>
                    <a:pt x="8255" y="5177"/>
                  </a:lnTo>
                  <a:lnTo>
                    <a:pt x="7835" y="5537"/>
                  </a:lnTo>
                  <a:lnTo>
                    <a:pt x="7436" y="5897"/>
                  </a:lnTo>
                  <a:lnTo>
                    <a:pt x="7036" y="6256"/>
                  </a:lnTo>
                  <a:lnTo>
                    <a:pt x="6636" y="6636"/>
                  </a:lnTo>
                  <a:lnTo>
                    <a:pt x="6256" y="7036"/>
                  </a:lnTo>
                  <a:lnTo>
                    <a:pt x="5897" y="7436"/>
                  </a:lnTo>
                  <a:lnTo>
                    <a:pt x="5537" y="7835"/>
                  </a:lnTo>
                  <a:lnTo>
                    <a:pt x="5177" y="8255"/>
                  </a:lnTo>
                  <a:lnTo>
                    <a:pt x="4837" y="8675"/>
                  </a:lnTo>
                  <a:lnTo>
                    <a:pt x="4498" y="9115"/>
                  </a:lnTo>
                  <a:lnTo>
                    <a:pt x="4178" y="9554"/>
                  </a:lnTo>
                  <a:lnTo>
                    <a:pt x="3878" y="9994"/>
                  </a:lnTo>
                  <a:lnTo>
                    <a:pt x="3578" y="10454"/>
                  </a:lnTo>
                  <a:lnTo>
                    <a:pt x="3278" y="10913"/>
                  </a:lnTo>
                  <a:lnTo>
                    <a:pt x="2998" y="11393"/>
                  </a:lnTo>
                  <a:lnTo>
                    <a:pt x="2739" y="11873"/>
                  </a:lnTo>
                  <a:lnTo>
                    <a:pt x="2479" y="12353"/>
                  </a:lnTo>
                  <a:lnTo>
                    <a:pt x="2239" y="12852"/>
                  </a:lnTo>
                  <a:lnTo>
                    <a:pt x="1999" y="13352"/>
                  </a:lnTo>
                  <a:lnTo>
                    <a:pt x="1779" y="13852"/>
                  </a:lnTo>
                  <a:lnTo>
                    <a:pt x="1579" y="14371"/>
                  </a:lnTo>
                  <a:lnTo>
                    <a:pt x="1380" y="14891"/>
                  </a:lnTo>
                  <a:lnTo>
                    <a:pt x="1180" y="15411"/>
                  </a:lnTo>
                  <a:lnTo>
                    <a:pt x="1020" y="15950"/>
                  </a:lnTo>
                  <a:lnTo>
                    <a:pt x="860" y="16470"/>
                  </a:lnTo>
                  <a:lnTo>
                    <a:pt x="720" y="17010"/>
                  </a:lnTo>
                  <a:lnTo>
                    <a:pt x="580" y="17569"/>
                  </a:lnTo>
                  <a:lnTo>
                    <a:pt x="460" y="18109"/>
                  </a:lnTo>
                  <a:lnTo>
                    <a:pt x="360" y="18669"/>
                  </a:lnTo>
                  <a:lnTo>
                    <a:pt x="260" y="19228"/>
                  </a:lnTo>
                  <a:lnTo>
                    <a:pt x="180" y="19808"/>
                  </a:lnTo>
                  <a:lnTo>
                    <a:pt x="120" y="20368"/>
                  </a:lnTo>
                  <a:lnTo>
                    <a:pt x="60" y="20947"/>
                  </a:lnTo>
                  <a:lnTo>
                    <a:pt x="20" y="21527"/>
                  </a:lnTo>
                  <a:lnTo>
                    <a:pt x="0" y="22107"/>
                  </a:lnTo>
                  <a:lnTo>
                    <a:pt x="0" y="22686"/>
                  </a:lnTo>
                  <a:lnTo>
                    <a:pt x="0" y="23286"/>
                  </a:lnTo>
                  <a:lnTo>
                    <a:pt x="20" y="23865"/>
                  </a:lnTo>
                  <a:lnTo>
                    <a:pt x="60" y="24445"/>
                  </a:lnTo>
                  <a:lnTo>
                    <a:pt x="120" y="25005"/>
                  </a:lnTo>
                  <a:lnTo>
                    <a:pt x="180" y="25584"/>
                  </a:lnTo>
                  <a:lnTo>
                    <a:pt x="260" y="26144"/>
                  </a:lnTo>
                  <a:lnTo>
                    <a:pt x="360" y="26704"/>
                  </a:lnTo>
                  <a:lnTo>
                    <a:pt x="460" y="27263"/>
                  </a:lnTo>
                  <a:lnTo>
                    <a:pt x="580" y="27823"/>
                  </a:lnTo>
                  <a:lnTo>
                    <a:pt x="720" y="28363"/>
                  </a:lnTo>
                  <a:lnTo>
                    <a:pt x="860" y="28902"/>
                  </a:lnTo>
                  <a:lnTo>
                    <a:pt x="1020" y="29442"/>
                  </a:lnTo>
                  <a:lnTo>
                    <a:pt x="1180" y="29962"/>
                  </a:lnTo>
                  <a:lnTo>
                    <a:pt x="1380" y="30501"/>
                  </a:lnTo>
                  <a:lnTo>
                    <a:pt x="1579" y="31021"/>
                  </a:lnTo>
                  <a:lnTo>
                    <a:pt x="1779" y="31521"/>
                  </a:lnTo>
                  <a:lnTo>
                    <a:pt x="1999" y="32040"/>
                  </a:lnTo>
                  <a:lnTo>
                    <a:pt x="2239" y="32540"/>
                  </a:lnTo>
                  <a:lnTo>
                    <a:pt x="2479" y="33020"/>
                  </a:lnTo>
                  <a:lnTo>
                    <a:pt x="2739" y="33499"/>
                  </a:lnTo>
                  <a:lnTo>
                    <a:pt x="2998" y="33979"/>
                  </a:lnTo>
                  <a:lnTo>
                    <a:pt x="3278" y="34459"/>
                  </a:lnTo>
                  <a:lnTo>
                    <a:pt x="3578" y="34919"/>
                  </a:lnTo>
                  <a:lnTo>
                    <a:pt x="3878" y="35378"/>
                  </a:lnTo>
                  <a:lnTo>
                    <a:pt x="4178" y="35838"/>
                  </a:lnTo>
                  <a:lnTo>
                    <a:pt x="4498" y="36278"/>
                  </a:lnTo>
                  <a:lnTo>
                    <a:pt x="4837" y="36697"/>
                  </a:lnTo>
                  <a:lnTo>
                    <a:pt x="5177" y="37117"/>
                  </a:lnTo>
                  <a:lnTo>
                    <a:pt x="5537" y="37537"/>
                  </a:lnTo>
                  <a:lnTo>
                    <a:pt x="5897" y="37957"/>
                  </a:lnTo>
                  <a:lnTo>
                    <a:pt x="6256" y="38356"/>
                  </a:lnTo>
                  <a:lnTo>
                    <a:pt x="6636" y="38736"/>
                  </a:lnTo>
                  <a:lnTo>
                    <a:pt x="7036" y="39116"/>
                  </a:lnTo>
                  <a:lnTo>
                    <a:pt x="7436" y="39496"/>
                  </a:lnTo>
                  <a:lnTo>
                    <a:pt x="7835" y="39855"/>
                  </a:lnTo>
                  <a:lnTo>
                    <a:pt x="8255" y="40195"/>
                  </a:lnTo>
                  <a:lnTo>
                    <a:pt x="8675" y="40555"/>
                  </a:lnTo>
                  <a:lnTo>
                    <a:pt x="9115" y="40875"/>
                  </a:lnTo>
                  <a:lnTo>
                    <a:pt x="9554" y="41195"/>
                  </a:lnTo>
                  <a:lnTo>
                    <a:pt x="9994" y="41514"/>
                  </a:lnTo>
                  <a:lnTo>
                    <a:pt x="10454" y="41814"/>
                  </a:lnTo>
                  <a:lnTo>
                    <a:pt x="10934" y="42094"/>
                  </a:lnTo>
                  <a:lnTo>
                    <a:pt x="11393" y="42374"/>
                  </a:lnTo>
                  <a:lnTo>
                    <a:pt x="11873" y="42654"/>
                  </a:lnTo>
                  <a:lnTo>
                    <a:pt x="12353" y="42894"/>
                  </a:lnTo>
                  <a:lnTo>
                    <a:pt x="12852" y="43153"/>
                  </a:lnTo>
                  <a:lnTo>
                    <a:pt x="13352" y="43373"/>
                  </a:lnTo>
                  <a:lnTo>
                    <a:pt x="13852" y="43593"/>
                  </a:lnTo>
                  <a:lnTo>
                    <a:pt x="14371" y="43813"/>
                  </a:lnTo>
                  <a:lnTo>
                    <a:pt x="14891" y="44013"/>
                  </a:lnTo>
                  <a:lnTo>
                    <a:pt x="15411" y="44193"/>
                  </a:lnTo>
                  <a:lnTo>
                    <a:pt x="15950" y="44373"/>
                  </a:lnTo>
                  <a:lnTo>
                    <a:pt x="16470" y="44533"/>
                  </a:lnTo>
                  <a:lnTo>
                    <a:pt x="17030" y="44673"/>
                  </a:lnTo>
                  <a:lnTo>
                    <a:pt x="17569" y="44812"/>
                  </a:lnTo>
                  <a:lnTo>
                    <a:pt x="18109" y="44932"/>
                  </a:lnTo>
                  <a:lnTo>
                    <a:pt x="18669" y="45032"/>
                  </a:lnTo>
                  <a:lnTo>
                    <a:pt x="19228" y="45132"/>
                  </a:lnTo>
                  <a:lnTo>
                    <a:pt x="19808" y="45212"/>
                  </a:lnTo>
                  <a:lnTo>
                    <a:pt x="20368" y="45272"/>
                  </a:lnTo>
                  <a:lnTo>
                    <a:pt x="20947" y="45312"/>
                  </a:lnTo>
                  <a:lnTo>
                    <a:pt x="21527" y="45352"/>
                  </a:lnTo>
                  <a:lnTo>
                    <a:pt x="22107" y="45372"/>
                  </a:lnTo>
                  <a:lnTo>
                    <a:pt x="22686" y="45392"/>
                  </a:lnTo>
                  <a:lnTo>
                    <a:pt x="23286" y="45372"/>
                  </a:lnTo>
                  <a:lnTo>
                    <a:pt x="23866" y="45352"/>
                  </a:lnTo>
                  <a:lnTo>
                    <a:pt x="24445" y="45312"/>
                  </a:lnTo>
                  <a:lnTo>
                    <a:pt x="25005" y="45272"/>
                  </a:lnTo>
                  <a:lnTo>
                    <a:pt x="25584" y="45212"/>
                  </a:lnTo>
                  <a:lnTo>
                    <a:pt x="26144" y="45132"/>
                  </a:lnTo>
                  <a:lnTo>
                    <a:pt x="26704" y="45032"/>
                  </a:lnTo>
                  <a:lnTo>
                    <a:pt x="27263" y="44932"/>
                  </a:lnTo>
                  <a:lnTo>
                    <a:pt x="27823" y="44812"/>
                  </a:lnTo>
                  <a:lnTo>
                    <a:pt x="28363" y="44673"/>
                  </a:lnTo>
                  <a:lnTo>
                    <a:pt x="28902" y="44533"/>
                  </a:lnTo>
                  <a:lnTo>
                    <a:pt x="29442" y="44373"/>
                  </a:lnTo>
                  <a:lnTo>
                    <a:pt x="29962" y="44193"/>
                  </a:lnTo>
                  <a:lnTo>
                    <a:pt x="30501" y="44013"/>
                  </a:lnTo>
                  <a:lnTo>
                    <a:pt x="31021" y="43813"/>
                  </a:lnTo>
                  <a:lnTo>
                    <a:pt x="31521" y="43593"/>
                  </a:lnTo>
                  <a:lnTo>
                    <a:pt x="32040" y="43373"/>
                  </a:lnTo>
                  <a:lnTo>
                    <a:pt x="32540" y="43153"/>
                  </a:lnTo>
                  <a:lnTo>
                    <a:pt x="33020" y="42894"/>
                  </a:lnTo>
                  <a:lnTo>
                    <a:pt x="33520" y="42654"/>
                  </a:lnTo>
                  <a:lnTo>
                    <a:pt x="33999" y="42374"/>
                  </a:lnTo>
                  <a:lnTo>
                    <a:pt x="34459" y="42094"/>
                  </a:lnTo>
                  <a:lnTo>
                    <a:pt x="34919" y="41814"/>
                  </a:lnTo>
                  <a:lnTo>
                    <a:pt x="35378" y="41514"/>
                  </a:lnTo>
                  <a:lnTo>
                    <a:pt x="35838" y="41195"/>
                  </a:lnTo>
                  <a:lnTo>
                    <a:pt x="36278" y="40875"/>
                  </a:lnTo>
                  <a:lnTo>
                    <a:pt x="36698" y="40555"/>
                  </a:lnTo>
                  <a:lnTo>
                    <a:pt x="37137" y="40195"/>
                  </a:lnTo>
                  <a:lnTo>
                    <a:pt x="37537" y="39855"/>
                  </a:lnTo>
                  <a:lnTo>
                    <a:pt x="37957" y="39496"/>
                  </a:lnTo>
                  <a:lnTo>
                    <a:pt x="38357" y="39116"/>
                  </a:lnTo>
                  <a:lnTo>
                    <a:pt x="38736" y="38736"/>
                  </a:lnTo>
                  <a:lnTo>
                    <a:pt x="39116" y="38356"/>
                  </a:lnTo>
                  <a:lnTo>
                    <a:pt x="39496" y="37957"/>
                  </a:lnTo>
                  <a:lnTo>
                    <a:pt x="39856" y="37537"/>
                  </a:lnTo>
                  <a:lnTo>
                    <a:pt x="40215" y="37117"/>
                  </a:lnTo>
                  <a:lnTo>
                    <a:pt x="40555" y="36697"/>
                  </a:lnTo>
                  <a:lnTo>
                    <a:pt x="40875" y="36278"/>
                  </a:lnTo>
                  <a:lnTo>
                    <a:pt x="41195" y="35838"/>
                  </a:lnTo>
                  <a:lnTo>
                    <a:pt x="41515" y="35378"/>
                  </a:lnTo>
                  <a:lnTo>
                    <a:pt x="41814" y="34919"/>
                  </a:lnTo>
                  <a:lnTo>
                    <a:pt x="42094" y="34459"/>
                  </a:lnTo>
                  <a:lnTo>
                    <a:pt x="42374" y="33979"/>
                  </a:lnTo>
                  <a:lnTo>
                    <a:pt x="42654" y="33499"/>
                  </a:lnTo>
                  <a:lnTo>
                    <a:pt x="42914" y="33020"/>
                  </a:lnTo>
                  <a:lnTo>
                    <a:pt x="43154" y="32540"/>
                  </a:lnTo>
                  <a:lnTo>
                    <a:pt x="43373" y="32040"/>
                  </a:lnTo>
                  <a:lnTo>
                    <a:pt x="43613" y="31521"/>
                  </a:lnTo>
                  <a:lnTo>
                    <a:pt x="43813" y="31021"/>
                  </a:lnTo>
                  <a:lnTo>
                    <a:pt x="44013" y="30501"/>
                  </a:lnTo>
                  <a:lnTo>
                    <a:pt x="44193" y="29962"/>
                  </a:lnTo>
                  <a:lnTo>
                    <a:pt x="44373" y="29442"/>
                  </a:lnTo>
                  <a:lnTo>
                    <a:pt x="44533" y="28902"/>
                  </a:lnTo>
                  <a:lnTo>
                    <a:pt x="44673" y="28363"/>
                  </a:lnTo>
                  <a:lnTo>
                    <a:pt x="44812" y="27823"/>
                  </a:lnTo>
                  <a:lnTo>
                    <a:pt x="44932" y="27263"/>
                  </a:lnTo>
                  <a:lnTo>
                    <a:pt x="45032" y="26704"/>
                  </a:lnTo>
                  <a:lnTo>
                    <a:pt x="45132" y="26144"/>
                  </a:lnTo>
                  <a:lnTo>
                    <a:pt x="45212" y="25584"/>
                  </a:lnTo>
                  <a:lnTo>
                    <a:pt x="45272" y="25005"/>
                  </a:lnTo>
                  <a:lnTo>
                    <a:pt x="45312" y="24445"/>
                  </a:lnTo>
                  <a:lnTo>
                    <a:pt x="45352" y="23865"/>
                  </a:lnTo>
                  <a:lnTo>
                    <a:pt x="45372" y="23286"/>
                  </a:lnTo>
                  <a:lnTo>
                    <a:pt x="45392" y="22686"/>
                  </a:lnTo>
                  <a:lnTo>
                    <a:pt x="45372" y="22107"/>
                  </a:lnTo>
                  <a:lnTo>
                    <a:pt x="45352" y="21527"/>
                  </a:lnTo>
                  <a:lnTo>
                    <a:pt x="45312" y="20947"/>
                  </a:lnTo>
                  <a:lnTo>
                    <a:pt x="45272" y="20368"/>
                  </a:lnTo>
                  <a:lnTo>
                    <a:pt x="45212" y="19808"/>
                  </a:lnTo>
                  <a:lnTo>
                    <a:pt x="45132" y="19228"/>
                  </a:lnTo>
                  <a:lnTo>
                    <a:pt x="45032" y="18669"/>
                  </a:lnTo>
                  <a:lnTo>
                    <a:pt x="44932" y="18109"/>
                  </a:lnTo>
                  <a:lnTo>
                    <a:pt x="44812" y="17569"/>
                  </a:lnTo>
                  <a:lnTo>
                    <a:pt x="44673" y="17010"/>
                  </a:lnTo>
                  <a:lnTo>
                    <a:pt x="44533" y="16470"/>
                  </a:lnTo>
                  <a:lnTo>
                    <a:pt x="44373" y="15950"/>
                  </a:lnTo>
                  <a:lnTo>
                    <a:pt x="44193" y="15411"/>
                  </a:lnTo>
                  <a:lnTo>
                    <a:pt x="44013" y="14891"/>
                  </a:lnTo>
                  <a:lnTo>
                    <a:pt x="43813" y="14371"/>
                  </a:lnTo>
                  <a:lnTo>
                    <a:pt x="43613" y="13852"/>
                  </a:lnTo>
                  <a:lnTo>
                    <a:pt x="43373" y="13352"/>
                  </a:lnTo>
                  <a:lnTo>
                    <a:pt x="43154" y="12852"/>
                  </a:lnTo>
                  <a:lnTo>
                    <a:pt x="42914" y="12353"/>
                  </a:lnTo>
                  <a:lnTo>
                    <a:pt x="42654" y="11873"/>
                  </a:lnTo>
                  <a:lnTo>
                    <a:pt x="42374" y="11393"/>
                  </a:lnTo>
                  <a:lnTo>
                    <a:pt x="42094" y="10913"/>
                  </a:lnTo>
                  <a:lnTo>
                    <a:pt x="41814" y="10454"/>
                  </a:lnTo>
                  <a:lnTo>
                    <a:pt x="41515" y="9994"/>
                  </a:lnTo>
                  <a:lnTo>
                    <a:pt x="41195" y="9554"/>
                  </a:lnTo>
                  <a:lnTo>
                    <a:pt x="40875" y="9115"/>
                  </a:lnTo>
                  <a:lnTo>
                    <a:pt x="40555" y="8675"/>
                  </a:lnTo>
                  <a:lnTo>
                    <a:pt x="40215" y="8255"/>
                  </a:lnTo>
                  <a:lnTo>
                    <a:pt x="39856" y="7835"/>
                  </a:lnTo>
                  <a:lnTo>
                    <a:pt x="39496" y="7436"/>
                  </a:lnTo>
                  <a:lnTo>
                    <a:pt x="39116" y="7036"/>
                  </a:lnTo>
                  <a:lnTo>
                    <a:pt x="38736" y="6636"/>
                  </a:lnTo>
                  <a:lnTo>
                    <a:pt x="38357" y="6256"/>
                  </a:lnTo>
                  <a:lnTo>
                    <a:pt x="37957" y="5897"/>
                  </a:lnTo>
                  <a:lnTo>
                    <a:pt x="37537" y="5537"/>
                  </a:lnTo>
                  <a:lnTo>
                    <a:pt x="37137" y="5177"/>
                  </a:lnTo>
                  <a:lnTo>
                    <a:pt x="36698" y="4837"/>
                  </a:lnTo>
                  <a:lnTo>
                    <a:pt x="36278" y="4497"/>
                  </a:lnTo>
                  <a:lnTo>
                    <a:pt x="35838" y="4178"/>
                  </a:lnTo>
                  <a:lnTo>
                    <a:pt x="35378" y="3878"/>
                  </a:lnTo>
                  <a:lnTo>
                    <a:pt x="34919" y="3578"/>
                  </a:lnTo>
                  <a:lnTo>
                    <a:pt x="34459" y="3278"/>
                  </a:lnTo>
                  <a:lnTo>
                    <a:pt x="33999" y="2998"/>
                  </a:lnTo>
                  <a:lnTo>
                    <a:pt x="33520" y="2739"/>
                  </a:lnTo>
                  <a:lnTo>
                    <a:pt x="33020" y="2479"/>
                  </a:lnTo>
                  <a:lnTo>
                    <a:pt x="32540" y="2239"/>
                  </a:lnTo>
                  <a:lnTo>
                    <a:pt x="32040" y="1999"/>
                  </a:lnTo>
                  <a:lnTo>
                    <a:pt x="31521" y="1779"/>
                  </a:lnTo>
                  <a:lnTo>
                    <a:pt x="31021" y="1579"/>
                  </a:lnTo>
                  <a:lnTo>
                    <a:pt x="30501" y="1379"/>
                  </a:lnTo>
                  <a:lnTo>
                    <a:pt x="29962" y="1179"/>
                  </a:lnTo>
                  <a:lnTo>
                    <a:pt x="29442" y="1020"/>
                  </a:lnTo>
                  <a:lnTo>
                    <a:pt x="28902" y="860"/>
                  </a:lnTo>
                  <a:lnTo>
                    <a:pt x="28363" y="700"/>
                  </a:lnTo>
                  <a:lnTo>
                    <a:pt x="27823" y="580"/>
                  </a:lnTo>
                  <a:lnTo>
                    <a:pt x="27263" y="460"/>
                  </a:lnTo>
                  <a:lnTo>
                    <a:pt x="26704" y="340"/>
                  </a:lnTo>
                  <a:lnTo>
                    <a:pt x="26144" y="260"/>
                  </a:lnTo>
                  <a:lnTo>
                    <a:pt x="25584" y="180"/>
                  </a:lnTo>
                  <a:lnTo>
                    <a:pt x="25005" y="120"/>
                  </a:lnTo>
                  <a:lnTo>
                    <a:pt x="24445" y="60"/>
                  </a:lnTo>
                  <a:lnTo>
                    <a:pt x="23866" y="20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61"/>
            <p:cNvSpPr/>
            <p:nvPr/>
          </p:nvSpPr>
          <p:spPr>
            <a:xfrm>
              <a:off x="2232580" y="4349729"/>
              <a:ext cx="338403" cy="143188"/>
            </a:xfrm>
            <a:custGeom>
              <a:avLst/>
              <a:gdLst/>
              <a:ahLst/>
              <a:cxnLst/>
              <a:rect l="l" t="t" r="r" b="b"/>
              <a:pathLst>
                <a:path w="15591" h="6597" extrusionOk="0">
                  <a:moveTo>
                    <a:pt x="2798" y="1"/>
                  </a:moveTo>
                  <a:lnTo>
                    <a:pt x="2578" y="21"/>
                  </a:lnTo>
                  <a:lnTo>
                    <a:pt x="2379" y="41"/>
                  </a:lnTo>
                  <a:lnTo>
                    <a:pt x="2179" y="81"/>
                  </a:lnTo>
                  <a:lnTo>
                    <a:pt x="1959" y="161"/>
                  </a:lnTo>
                  <a:lnTo>
                    <a:pt x="1719" y="261"/>
                  </a:lnTo>
                  <a:lnTo>
                    <a:pt x="1499" y="400"/>
                  </a:lnTo>
                  <a:lnTo>
                    <a:pt x="1299" y="560"/>
                  </a:lnTo>
                  <a:lnTo>
                    <a:pt x="1099" y="740"/>
                  </a:lnTo>
                  <a:lnTo>
                    <a:pt x="899" y="940"/>
                  </a:lnTo>
                  <a:lnTo>
                    <a:pt x="720" y="1140"/>
                  </a:lnTo>
                  <a:lnTo>
                    <a:pt x="540" y="1380"/>
                  </a:lnTo>
                  <a:lnTo>
                    <a:pt x="400" y="1620"/>
                  </a:lnTo>
                  <a:lnTo>
                    <a:pt x="280" y="1860"/>
                  </a:lnTo>
                  <a:lnTo>
                    <a:pt x="160" y="2119"/>
                  </a:lnTo>
                  <a:lnTo>
                    <a:pt x="80" y="2359"/>
                  </a:lnTo>
                  <a:lnTo>
                    <a:pt x="2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60" y="3359"/>
                  </a:lnTo>
                  <a:lnTo>
                    <a:pt x="140" y="3618"/>
                  </a:lnTo>
                  <a:lnTo>
                    <a:pt x="260" y="3858"/>
                  </a:lnTo>
                  <a:lnTo>
                    <a:pt x="440" y="4078"/>
                  </a:lnTo>
                  <a:lnTo>
                    <a:pt x="620" y="4298"/>
                  </a:lnTo>
                  <a:lnTo>
                    <a:pt x="840" y="4498"/>
                  </a:lnTo>
                  <a:lnTo>
                    <a:pt x="1079" y="4698"/>
                  </a:lnTo>
                  <a:lnTo>
                    <a:pt x="1359" y="4878"/>
                  </a:lnTo>
                  <a:lnTo>
                    <a:pt x="1619" y="5038"/>
                  </a:lnTo>
                  <a:lnTo>
                    <a:pt x="1919" y="5197"/>
                  </a:lnTo>
                  <a:lnTo>
                    <a:pt x="2199" y="5337"/>
                  </a:lnTo>
                  <a:lnTo>
                    <a:pt x="2778" y="5597"/>
                  </a:lnTo>
                  <a:lnTo>
                    <a:pt x="3338" y="5797"/>
                  </a:lnTo>
                  <a:lnTo>
                    <a:pt x="3838" y="5977"/>
                  </a:lnTo>
                  <a:lnTo>
                    <a:pt x="4397" y="6157"/>
                  </a:lnTo>
                  <a:lnTo>
                    <a:pt x="4977" y="6297"/>
                  </a:lnTo>
                  <a:lnTo>
                    <a:pt x="5577" y="6417"/>
                  </a:lnTo>
                  <a:lnTo>
                    <a:pt x="6196" y="6517"/>
                  </a:lnTo>
                  <a:lnTo>
                    <a:pt x="6816" y="6577"/>
                  </a:lnTo>
                  <a:lnTo>
                    <a:pt x="7455" y="6597"/>
                  </a:lnTo>
                  <a:lnTo>
                    <a:pt x="8075" y="6597"/>
                  </a:lnTo>
                  <a:lnTo>
                    <a:pt x="8715" y="6577"/>
                  </a:lnTo>
                  <a:lnTo>
                    <a:pt x="9354" y="6537"/>
                  </a:lnTo>
                  <a:lnTo>
                    <a:pt x="9974" y="6457"/>
                  </a:lnTo>
                  <a:lnTo>
                    <a:pt x="10593" y="6337"/>
                  </a:lnTo>
                  <a:lnTo>
                    <a:pt x="11213" y="6197"/>
                  </a:lnTo>
                  <a:lnTo>
                    <a:pt x="11813" y="6037"/>
                  </a:lnTo>
                  <a:lnTo>
                    <a:pt x="12392" y="5837"/>
                  </a:lnTo>
                  <a:lnTo>
                    <a:pt x="12952" y="5617"/>
                  </a:lnTo>
                  <a:lnTo>
                    <a:pt x="13492" y="5377"/>
                  </a:lnTo>
                  <a:lnTo>
                    <a:pt x="13672" y="5277"/>
                  </a:lnTo>
                  <a:lnTo>
                    <a:pt x="13851" y="5157"/>
                  </a:lnTo>
                  <a:lnTo>
                    <a:pt x="14031" y="5038"/>
                  </a:lnTo>
                  <a:lnTo>
                    <a:pt x="14191" y="4898"/>
                  </a:lnTo>
                  <a:lnTo>
                    <a:pt x="14511" y="4598"/>
                  </a:lnTo>
                  <a:lnTo>
                    <a:pt x="14791" y="4258"/>
                  </a:lnTo>
                  <a:lnTo>
                    <a:pt x="15051" y="3898"/>
                  </a:lnTo>
                  <a:lnTo>
                    <a:pt x="15251" y="3499"/>
                  </a:lnTo>
                  <a:lnTo>
                    <a:pt x="15351" y="3319"/>
                  </a:lnTo>
                  <a:lnTo>
                    <a:pt x="15430" y="3119"/>
                  </a:lnTo>
                  <a:lnTo>
                    <a:pt x="15490" y="2919"/>
                  </a:lnTo>
                  <a:lnTo>
                    <a:pt x="15530" y="2719"/>
                  </a:lnTo>
                  <a:lnTo>
                    <a:pt x="15570" y="2519"/>
                  </a:lnTo>
                  <a:lnTo>
                    <a:pt x="15590" y="2319"/>
                  </a:lnTo>
                  <a:lnTo>
                    <a:pt x="15590" y="2119"/>
                  </a:lnTo>
                  <a:lnTo>
                    <a:pt x="15570" y="1939"/>
                  </a:lnTo>
                  <a:lnTo>
                    <a:pt x="15550" y="1760"/>
                  </a:lnTo>
                  <a:lnTo>
                    <a:pt x="15490" y="1580"/>
                  </a:lnTo>
                  <a:lnTo>
                    <a:pt x="15430" y="1400"/>
                  </a:lnTo>
                  <a:lnTo>
                    <a:pt x="15331" y="1240"/>
                  </a:lnTo>
                  <a:lnTo>
                    <a:pt x="15231" y="1080"/>
                  </a:lnTo>
                  <a:lnTo>
                    <a:pt x="15111" y="940"/>
                  </a:lnTo>
                  <a:lnTo>
                    <a:pt x="14951" y="820"/>
                  </a:lnTo>
                  <a:lnTo>
                    <a:pt x="14791" y="700"/>
                  </a:lnTo>
                  <a:lnTo>
                    <a:pt x="14591" y="580"/>
                  </a:lnTo>
                  <a:lnTo>
                    <a:pt x="14371" y="500"/>
                  </a:lnTo>
                  <a:lnTo>
                    <a:pt x="14131" y="420"/>
                  </a:lnTo>
                  <a:lnTo>
                    <a:pt x="13871" y="360"/>
                  </a:lnTo>
                  <a:lnTo>
                    <a:pt x="13652" y="320"/>
                  </a:lnTo>
                  <a:lnTo>
                    <a:pt x="13432" y="320"/>
                  </a:lnTo>
                  <a:lnTo>
                    <a:pt x="13232" y="340"/>
                  </a:lnTo>
                  <a:lnTo>
                    <a:pt x="13012" y="360"/>
                  </a:lnTo>
                  <a:lnTo>
                    <a:pt x="12772" y="420"/>
                  </a:lnTo>
                  <a:lnTo>
                    <a:pt x="12552" y="480"/>
                  </a:lnTo>
                  <a:lnTo>
                    <a:pt x="12113" y="640"/>
                  </a:lnTo>
                  <a:lnTo>
                    <a:pt x="11233" y="980"/>
                  </a:lnTo>
                  <a:lnTo>
                    <a:pt x="10793" y="1140"/>
                  </a:lnTo>
                  <a:lnTo>
                    <a:pt x="10593" y="1200"/>
                  </a:lnTo>
                  <a:lnTo>
                    <a:pt x="10394" y="1240"/>
                  </a:lnTo>
                  <a:lnTo>
                    <a:pt x="9754" y="1340"/>
                  </a:lnTo>
                  <a:lnTo>
                    <a:pt x="9134" y="1400"/>
                  </a:lnTo>
                  <a:lnTo>
                    <a:pt x="8495" y="1400"/>
                  </a:lnTo>
                  <a:lnTo>
                    <a:pt x="7855" y="1360"/>
                  </a:lnTo>
                  <a:lnTo>
                    <a:pt x="7236" y="1280"/>
                  </a:lnTo>
                  <a:lnTo>
                    <a:pt x="6616" y="1160"/>
                  </a:lnTo>
                  <a:lnTo>
                    <a:pt x="5996" y="980"/>
                  </a:lnTo>
                  <a:lnTo>
                    <a:pt x="5697" y="880"/>
                  </a:lnTo>
                  <a:lnTo>
                    <a:pt x="5397" y="780"/>
                  </a:lnTo>
                  <a:lnTo>
                    <a:pt x="4657" y="460"/>
                  </a:lnTo>
                  <a:lnTo>
                    <a:pt x="4257" y="320"/>
                  </a:lnTo>
                  <a:lnTo>
                    <a:pt x="3858" y="181"/>
                  </a:lnTo>
                  <a:lnTo>
                    <a:pt x="3418" y="81"/>
                  </a:lnTo>
                  <a:lnTo>
                    <a:pt x="3218" y="41"/>
                  </a:lnTo>
                  <a:lnTo>
                    <a:pt x="2998" y="2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61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extrusionOk="0">
                  <a:moveTo>
                    <a:pt x="0" y="1"/>
                  </a:moveTo>
                  <a:lnTo>
                    <a:pt x="560" y="11594"/>
                  </a:lnTo>
                  <a:lnTo>
                    <a:pt x="1039" y="11534"/>
                  </a:lnTo>
                  <a:lnTo>
                    <a:pt x="1519" y="11474"/>
                  </a:lnTo>
                  <a:lnTo>
                    <a:pt x="1999" y="11394"/>
                  </a:lnTo>
                  <a:lnTo>
                    <a:pt x="2479" y="11274"/>
                  </a:lnTo>
                  <a:lnTo>
                    <a:pt x="2938" y="11134"/>
                  </a:lnTo>
                  <a:lnTo>
                    <a:pt x="3398" y="10974"/>
                  </a:lnTo>
                  <a:lnTo>
                    <a:pt x="3858" y="10794"/>
                  </a:lnTo>
                  <a:lnTo>
                    <a:pt x="4277" y="10574"/>
                  </a:lnTo>
                  <a:lnTo>
                    <a:pt x="4697" y="10334"/>
                  </a:lnTo>
                  <a:lnTo>
                    <a:pt x="5097" y="10074"/>
                  </a:lnTo>
                  <a:lnTo>
                    <a:pt x="5457" y="9795"/>
                  </a:lnTo>
                  <a:lnTo>
                    <a:pt x="5797" y="9475"/>
                  </a:lnTo>
                  <a:lnTo>
                    <a:pt x="6116" y="9135"/>
                  </a:lnTo>
                  <a:lnTo>
                    <a:pt x="6376" y="8755"/>
                  </a:lnTo>
                  <a:lnTo>
                    <a:pt x="6516" y="8555"/>
                  </a:lnTo>
                  <a:lnTo>
                    <a:pt x="6616" y="8356"/>
                  </a:lnTo>
                  <a:lnTo>
                    <a:pt x="6736" y="8136"/>
                  </a:lnTo>
                  <a:lnTo>
                    <a:pt x="6816" y="7916"/>
                  </a:lnTo>
                  <a:lnTo>
                    <a:pt x="6956" y="7556"/>
                  </a:lnTo>
                  <a:lnTo>
                    <a:pt x="7036" y="7196"/>
                  </a:lnTo>
                  <a:lnTo>
                    <a:pt x="7096" y="6836"/>
                  </a:lnTo>
                  <a:lnTo>
                    <a:pt x="7136" y="6457"/>
                  </a:lnTo>
                  <a:lnTo>
                    <a:pt x="7136" y="6077"/>
                  </a:lnTo>
                  <a:lnTo>
                    <a:pt x="7116" y="5697"/>
                  </a:lnTo>
                  <a:lnTo>
                    <a:pt x="7056" y="5317"/>
                  </a:lnTo>
                  <a:lnTo>
                    <a:pt x="6976" y="4958"/>
                  </a:lnTo>
                  <a:lnTo>
                    <a:pt x="6876" y="4578"/>
                  </a:lnTo>
                  <a:lnTo>
                    <a:pt x="6736" y="4218"/>
                  </a:lnTo>
                  <a:lnTo>
                    <a:pt x="6576" y="3878"/>
                  </a:lnTo>
                  <a:lnTo>
                    <a:pt x="6416" y="3539"/>
                  </a:lnTo>
                  <a:lnTo>
                    <a:pt x="6216" y="3199"/>
                  </a:lnTo>
                  <a:lnTo>
                    <a:pt x="5996" y="2899"/>
                  </a:lnTo>
                  <a:lnTo>
                    <a:pt x="5757" y="2599"/>
                  </a:lnTo>
                  <a:lnTo>
                    <a:pt x="5497" y="2299"/>
                  </a:lnTo>
                  <a:lnTo>
                    <a:pt x="5217" y="2039"/>
                  </a:lnTo>
                  <a:lnTo>
                    <a:pt x="4937" y="1800"/>
                  </a:lnTo>
                  <a:lnTo>
                    <a:pt x="4637" y="1560"/>
                  </a:lnTo>
                  <a:lnTo>
                    <a:pt x="4317" y="1360"/>
                  </a:lnTo>
                  <a:lnTo>
                    <a:pt x="3998" y="1160"/>
                  </a:lnTo>
                  <a:lnTo>
                    <a:pt x="3658" y="980"/>
                  </a:lnTo>
                  <a:lnTo>
                    <a:pt x="3318" y="800"/>
                  </a:lnTo>
                  <a:lnTo>
                    <a:pt x="2978" y="660"/>
                  </a:lnTo>
                  <a:lnTo>
                    <a:pt x="2618" y="520"/>
                  </a:lnTo>
                  <a:lnTo>
                    <a:pt x="2259" y="400"/>
                  </a:lnTo>
                  <a:lnTo>
                    <a:pt x="1879" y="301"/>
                  </a:lnTo>
                  <a:lnTo>
                    <a:pt x="1499" y="221"/>
                  </a:lnTo>
                  <a:lnTo>
                    <a:pt x="1139" y="141"/>
                  </a:lnTo>
                  <a:lnTo>
                    <a:pt x="760" y="81"/>
                  </a:lnTo>
                  <a:lnTo>
                    <a:pt x="380" y="4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61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80" y="41"/>
                  </a:lnTo>
                  <a:lnTo>
                    <a:pt x="760" y="81"/>
                  </a:lnTo>
                  <a:lnTo>
                    <a:pt x="1139" y="141"/>
                  </a:lnTo>
                  <a:lnTo>
                    <a:pt x="1499" y="221"/>
                  </a:lnTo>
                  <a:lnTo>
                    <a:pt x="1879" y="301"/>
                  </a:lnTo>
                  <a:lnTo>
                    <a:pt x="2259" y="400"/>
                  </a:lnTo>
                  <a:lnTo>
                    <a:pt x="2618" y="520"/>
                  </a:lnTo>
                  <a:lnTo>
                    <a:pt x="2978" y="660"/>
                  </a:lnTo>
                  <a:lnTo>
                    <a:pt x="3318" y="800"/>
                  </a:lnTo>
                  <a:lnTo>
                    <a:pt x="3658" y="980"/>
                  </a:lnTo>
                  <a:lnTo>
                    <a:pt x="3998" y="1160"/>
                  </a:lnTo>
                  <a:lnTo>
                    <a:pt x="4317" y="1360"/>
                  </a:lnTo>
                  <a:lnTo>
                    <a:pt x="4637" y="1560"/>
                  </a:lnTo>
                  <a:lnTo>
                    <a:pt x="4937" y="1800"/>
                  </a:lnTo>
                  <a:lnTo>
                    <a:pt x="5217" y="2039"/>
                  </a:lnTo>
                  <a:lnTo>
                    <a:pt x="5497" y="2299"/>
                  </a:lnTo>
                  <a:lnTo>
                    <a:pt x="5497" y="2299"/>
                  </a:lnTo>
                  <a:lnTo>
                    <a:pt x="5757" y="2599"/>
                  </a:lnTo>
                  <a:lnTo>
                    <a:pt x="5996" y="2899"/>
                  </a:lnTo>
                  <a:lnTo>
                    <a:pt x="6216" y="3199"/>
                  </a:lnTo>
                  <a:lnTo>
                    <a:pt x="6416" y="3539"/>
                  </a:lnTo>
                  <a:lnTo>
                    <a:pt x="6576" y="3878"/>
                  </a:lnTo>
                  <a:lnTo>
                    <a:pt x="6736" y="4218"/>
                  </a:lnTo>
                  <a:lnTo>
                    <a:pt x="6876" y="4578"/>
                  </a:lnTo>
                  <a:lnTo>
                    <a:pt x="6976" y="4958"/>
                  </a:lnTo>
                  <a:lnTo>
                    <a:pt x="7056" y="5317"/>
                  </a:lnTo>
                  <a:lnTo>
                    <a:pt x="7116" y="5697"/>
                  </a:lnTo>
                  <a:lnTo>
                    <a:pt x="7136" y="6077"/>
                  </a:lnTo>
                  <a:lnTo>
                    <a:pt x="7136" y="6457"/>
                  </a:lnTo>
                  <a:lnTo>
                    <a:pt x="7096" y="6836"/>
                  </a:lnTo>
                  <a:lnTo>
                    <a:pt x="7036" y="7196"/>
                  </a:lnTo>
                  <a:lnTo>
                    <a:pt x="6956" y="7556"/>
                  </a:lnTo>
                  <a:lnTo>
                    <a:pt x="6816" y="7916"/>
                  </a:lnTo>
                  <a:lnTo>
                    <a:pt x="6816" y="7916"/>
                  </a:lnTo>
                  <a:lnTo>
                    <a:pt x="6736" y="8136"/>
                  </a:lnTo>
                  <a:lnTo>
                    <a:pt x="6616" y="8356"/>
                  </a:lnTo>
                  <a:lnTo>
                    <a:pt x="6516" y="8555"/>
                  </a:lnTo>
                  <a:lnTo>
                    <a:pt x="6376" y="8755"/>
                  </a:lnTo>
                  <a:lnTo>
                    <a:pt x="6116" y="9135"/>
                  </a:lnTo>
                  <a:lnTo>
                    <a:pt x="5797" y="9475"/>
                  </a:lnTo>
                  <a:lnTo>
                    <a:pt x="5457" y="9795"/>
                  </a:lnTo>
                  <a:lnTo>
                    <a:pt x="5097" y="10074"/>
                  </a:lnTo>
                  <a:lnTo>
                    <a:pt x="4697" y="10334"/>
                  </a:lnTo>
                  <a:lnTo>
                    <a:pt x="4277" y="10574"/>
                  </a:lnTo>
                  <a:lnTo>
                    <a:pt x="3858" y="10794"/>
                  </a:lnTo>
                  <a:lnTo>
                    <a:pt x="3398" y="10974"/>
                  </a:lnTo>
                  <a:lnTo>
                    <a:pt x="2938" y="11134"/>
                  </a:lnTo>
                  <a:lnTo>
                    <a:pt x="2479" y="11274"/>
                  </a:lnTo>
                  <a:lnTo>
                    <a:pt x="1999" y="11394"/>
                  </a:lnTo>
                  <a:lnTo>
                    <a:pt x="1519" y="11474"/>
                  </a:lnTo>
                  <a:lnTo>
                    <a:pt x="1039" y="11534"/>
                  </a:lnTo>
                  <a:lnTo>
                    <a:pt x="560" y="115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61"/>
            <p:cNvSpPr/>
            <p:nvPr/>
          </p:nvSpPr>
          <p:spPr>
            <a:xfrm>
              <a:off x="2124988" y="4274673"/>
              <a:ext cx="159228" cy="259027"/>
            </a:xfrm>
            <a:custGeom>
              <a:avLst/>
              <a:gdLst/>
              <a:ahLst/>
              <a:cxnLst/>
              <a:rect l="l" t="t" r="r" b="b"/>
              <a:pathLst>
                <a:path w="7336" h="11934" extrusionOk="0">
                  <a:moveTo>
                    <a:pt x="20" y="1"/>
                  </a:moveTo>
                  <a:lnTo>
                    <a:pt x="0" y="361"/>
                  </a:lnTo>
                  <a:lnTo>
                    <a:pt x="400" y="401"/>
                  </a:lnTo>
                  <a:lnTo>
                    <a:pt x="820" y="441"/>
                  </a:lnTo>
                  <a:lnTo>
                    <a:pt x="1199" y="501"/>
                  </a:lnTo>
                  <a:lnTo>
                    <a:pt x="1599" y="580"/>
                  </a:lnTo>
                  <a:lnTo>
                    <a:pt x="1959" y="680"/>
                  </a:lnTo>
                  <a:lnTo>
                    <a:pt x="2339" y="800"/>
                  </a:lnTo>
                  <a:lnTo>
                    <a:pt x="2698" y="920"/>
                  </a:lnTo>
                  <a:lnTo>
                    <a:pt x="3038" y="1040"/>
                  </a:lnTo>
                  <a:lnTo>
                    <a:pt x="3378" y="1200"/>
                  </a:lnTo>
                  <a:lnTo>
                    <a:pt x="3698" y="1360"/>
                  </a:lnTo>
                  <a:lnTo>
                    <a:pt x="4018" y="1540"/>
                  </a:lnTo>
                  <a:lnTo>
                    <a:pt x="4317" y="1720"/>
                  </a:lnTo>
                  <a:lnTo>
                    <a:pt x="4597" y="1940"/>
                  </a:lnTo>
                  <a:lnTo>
                    <a:pt x="4877" y="2140"/>
                  </a:lnTo>
                  <a:lnTo>
                    <a:pt x="5137" y="2379"/>
                  </a:lnTo>
                  <a:lnTo>
                    <a:pt x="5397" y="2619"/>
                  </a:lnTo>
                  <a:lnTo>
                    <a:pt x="5657" y="2899"/>
                  </a:lnTo>
                  <a:lnTo>
                    <a:pt x="5876" y="3199"/>
                  </a:lnTo>
                  <a:lnTo>
                    <a:pt x="6096" y="3519"/>
                  </a:lnTo>
                  <a:lnTo>
                    <a:pt x="6296" y="3838"/>
                  </a:lnTo>
                  <a:lnTo>
                    <a:pt x="6456" y="4178"/>
                  </a:lnTo>
                  <a:lnTo>
                    <a:pt x="6616" y="4518"/>
                  </a:lnTo>
                  <a:lnTo>
                    <a:pt x="6736" y="4878"/>
                  </a:lnTo>
                  <a:lnTo>
                    <a:pt x="6836" y="5238"/>
                  </a:lnTo>
                  <a:lnTo>
                    <a:pt x="6896" y="5597"/>
                  </a:lnTo>
                  <a:lnTo>
                    <a:pt x="6956" y="5957"/>
                  </a:lnTo>
                  <a:lnTo>
                    <a:pt x="6976" y="6317"/>
                  </a:lnTo>
                  <a:lnTo>
                    <a:pt x="6976" y="6677"/>
                  </a:lnTo>
                  <a:lnTo>
                    <a:pt x="6936" y="7036"/>
                  </a:lnTo>
                  <a:lnTo>
                    <a:pt x="6876" y="7376"/>
                  </a:lnTo>
                  <a:lnTo>
                    <a:pt x="6796" y="7716"/>
                  </a:lnTo>
                  <a:lnTo>
                    <a:pt x="6676" y="8036"/>
                  </a:lnTo>
                  <a:lnTo>
                    <a:pt x="6576" y="8256"/>
                  </a:lnTo>
                  <a:lnTo>
                    <a:pt x="6476" y="8476"/>
                  </a:lnTo>
                  <a:lnTo>
                    <a:pt x="6356" y="8675"/>
                  </a:lnTo>
                  <a:lnTo>
                    <a:pt x="6236" y="8855"/>
                  </a:lnTo>
                  <a:lnTo>
                    <a:pt x="5956" y="9235"/>
                  </a:lnTo>
                  <a:lnTo>
                    <a:pt x="5657" y="9575"/>
                  </a:lnTo>
                  <a:lnTo>
                    <a:pt x="5317" y="9875"/>
                  </a:lnTo>
                  <a:lnTo>
                    <a:pt x="4937" y="10155"/>
                  </a:lnTo>
                  <a:lnTo>
                    <a:pt x="4557" y="10414"/>
                  </a:lnTo>
                  <a:lnTo>
                    <a:pt x="4138" y="10634"/>
                  </a:lnTo>
                  <a:lnTo>
                    <a:pt x="3718" y="10834"/>
                  </a:lnTo>
                  <a:lnTo>
                    <a:pt x="3278" y="11014"/>
                  </a:lnTo>
                  <a:lnTo>
                    <a:pt x="2818" y="11174"/>
                  </a:lnTo>
                  <a:lnTo>
                    <a:pt x="2379" y="11294"/>
                  </a:lnTo>
                  <a:lnTo>
                    <a:pt x="1919" y="11414"/>
                  </a:lnTo>
                  <a:lnTo>
                    <a:pt x="1459" y="11494"/>
                  </a:lnTo>
                  <a:lnTo>
                    <a:pt x="1000" y="11554"/>
                  </a:lnTo>
                  <a:lnTo>
                    <a:pt x="560" y="11594"/>
                  </a:lnTo>
                  <a:lnTo>
                    <a:pt x="580" y="11933"/>
                  </a:lnTo>
                  <a:lnTo>
                    <a:pt x="1059" y="11893"/>
                  </a:lnTo>
                  <a:lnTo>
                    <a:pt x="1519" y="11833"/>
                  </a:lnTo>
                  <a:lnTo>
                    <a:pt x="1999" y="11754"/>
                  </a:lnTo>
                  <a:lnTo>
                    <a:pt x="2479" y="11634"/>
                  </a:lnTo>
                  <a:lnTo>
                    <a:pt x="2958" y="11494"/>
                  </a:lnTo>
                  <a:lnTo>
                    <a:pt x="3418" y="11334"/>
                  </a:lnTo>
                  <a:lnTo>
                    <a:pt x="3878" y="11154"/>
                  </a:lnTo>
                  <a:lnTo>
                    <a:pt x="4337" y="10934"/>
                  </a:lnTo>
                  <a:lnTo>
                    <a:pt x="4757" y="10694"/>
                  </a:lnTo>
                  <a:lnTo>
                    <a:pt x="5177" y="10434"/>
                  </a:lnTo>
                  <a:lnTo>
                    <a:pt x="5557" y="10135"/>
                  </a:lnTo>
                  <a:lnTo>
                    <a:pt x="5916" y="9795"/>
                  </a:lnTo>
                  <a:lnTo>
                    <a:pt x="6256" y="9435"/>
                  </a:lnTo>
                  <a:lnTo>
                    <a:pt x="6396" y="9255"/>
                  </a:lnTo>
                  <a:lnTo>
                    <a:pt x="6536" y="9055"/>
                  </a:lnTo>
                  <a:lnTo>
                    <a:pt x="6676" y="8835"/>
                  </a:lnTo>
                  <a:lnTo>
                    <a:pt x="6796" y="8615"/>
                  </a:lnTo>
                  <a:lnTo>
                    <a:pt x="6896" y="8396"/>
                  </a:lnTo>
                  <a:lnTo>
                    <a:pt x="6996" y="8176"/>
                  </a:lnTo>
                  <a:lnTo>
                    <a:pt x="7136" y="7816"/>
                  </a:lnTo>
                  <a:lnTo>
                    <a:pt x="7236" y="7456"/>
                  </a:lnTo>
                  <a:lnTo>
                    <a:pt x="7296" y="7076"/>
                  </a:lnTo>
                  <a:lnTo>
                    <a:pt x="7336" y="6697"/>
                  </a:lnTo>
                  <a:lnTo>
                    <a:pt x="7336" y="6317"/>
                  </a:lnTo>
                  <a:lnTo>
                    <a:pt x="7316" y="5937"/>
                  </a:lnTo>
                  <a:lnTo>
                    <a:pt x="7276" y="5557"/>
                  </a:lnTo>
                  <a:lnTo>
                    <a:pt x="7196" y="5158"/>
                  </a:lnTo>
                  <a:lnTo>
                    <a:pt x="7096" y="4778"/>
                  </a:lnTo>
                  <a:lnTo>
                    <a:pt x="6956" y="4418"/>
                  </a:lnTo>
                  <a:lnTo>
                    <a:pt x="6796" y="4038"/>
                  </a:lnTo>
                  <a:lnTo>
                    <a:pt x="6616" y="3679"/>
                  </a:lnTo>
                  <a:lnTo>
                    <a:pt x="6416" y="3339"/>
                  </a:lnTo>
                  <a:lnTo>
                    <a:pt x="6176" y="2999"/>
                  </a:lnTo>
                  <a:lnTo>
                    <a:pt x="5916" y="2679"/>
                  </a:lnTo>
                  <a:lnTo>
                    <a:pt x="5637" y="2359"/>
                  </a:lnTo>
                  <a:lnTo>
                    <a:pt x="5377" y="2120"/>
                  </a:lnTo>
                  <a:lnTo>
                    <a:pt x="5117" y="1880"/>
                  </a:lnTo>
                  <a:lnTo>
                    <a:pt x="4817" y="1660"/>
                  </a:lnTo>
                  <a:lnTo>
                    <a:pt x="4517" y="1440"/>
                  </a:lnTo>
                  <a:lnTo>
                    <a:pt x="4198" y="1240"/>
                  </a:lnTo>
                  <a:lnTo>
                    <a:pt x="3878" y="1060"/>
                  </a:lnTo>
                  <a:lnTo>
                    <a:pt x="3538" y="880"/>
                  </a:lnTo>
                  <a:lnTo>
                    <a:pt x="3198" y="720"/>
                  </a:lnTo>
                  <a:lnTo>
                    <a:pt x="2818" y="580"/>
                  </a:lnTo>
                  <a:lnTo>
                    <a:pt x="2459" y="461"/>
                  </a:lnTo>
                  <a:lnTo>
                    <a:pt x="2079" y="341"/>
                  </a:lnTo>
                  <a:lnTo>
                    <a:pt x="1679" y="241"/>
                  </a:lnTo>
                  <a:lnTo>
                    <a:pt x="1279" y="161"/>
                  </a:lnTo>
                  <a:lnTo>
                    <a:pt x="860" y="101"/>
                  </a:lnTo>
                  <a:lnTo>
                    <a:pt x="440" y="4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61"/>
            <p:cNvSpPr/>
            <p:nvPr/>
          </p:nvSpPr>
          <p:spPr>
            <a:xfrm>
              <a:off x="2468146" y="4134545"/>
              <a:ext cx="255099" cy="85496"/>
            </a:xfrm>
            <a:custGeom>
              <a:avLst/>
              <a:gdLst/>
              <a:ahLst/>
              <a:cxnLst/>
              <a:rect l="l" t="t" r="r" b="b"/>
              <a:pathLst>
                <a:path w="11753" h="3939" extrusionOk="0">
                  <a:moveTo>
                    <a:pt x="5797" y="1"/>
                  </a:moveTo>
                  <a:lnTo>
                    <a:pt x="5437" y="21"/>
                  </a:lnTo>
                  <a:lnTo>
                    <a:pt x="5057" y="41"/>
                  </a:lnTo>
                  <a:lnTo>
                    <a:pt x="4697" y="101"/>
                  </a:lnTo>
                  <a:lnTo>
                    <a:pt x="4338" y="161"/>
                  </a:lnTo>
                  <a:lnTo>
                    <a:pt x="3958" y="241"/>
                  </a:lnTo>
                  <a:lnTo>
                    <a:pt x="3598" y="321"/>
                  </a:lnTo>
                  <a:lnTo>
                    <a:pt x="3258" y="441"/>
                  </a:lnTo>
                  <a:lnTo>
                    <a:pt x="2899" y="560"/>
                  </a:lnTo>
                  <a:lnTo>
                    <a:pt x="2559" y="700"/>
                  </a:lnTo>
                  <a:lnTo>
                    <a:pt x="2219" y="840"/>
                  </a:lnTo>
                  <a:lnTo>
                    <a:pt x="1879" y="1020"/>
                  </a:lnTo>
                  <a:lnTo>
                    <a:pt x="1559" y="1200"/>
                  </a:lnTo>
                  <a:lnTo>
                    <a:pt x="1240" y="1400"/>
                  </a:lnTo>
                  <a:lnTo>
                    <a:pt x="940" y="1600"/>
                  </a:lnTo>
                  <a:lnTo>
                    <a:pt x="640" y="1840"/>
                  </a:lnTo>
                  <a:lnTo>
                    <a:pt x="340" y="2080"/>
                  </a:lnTo>
                  <a:lnTo>
                    <a:pt x="200" y="2239"/>
                  </a:lnTo>
                  <a:lnTo>
                    <a:pt x="100" y="2419"/>
                  </a:lnTo>
                  <a:lnTo>
                    <a:pt x="20" y="2599"/>
                  </a:lnTo>
                  <a:lnTo>
                    <a:pt x="0" y="2799"/>
                  </a:lnTo>
                  <a:lnTo>
                    <a:pt x="0" y="2999"/>
                  </a:lnTo>
                  <a:lnTo>
                    <a:pt x="40" y="3199"/>
                  </a:lnTo>
                  <a:lnTo>
                    <a:pt x="120" y="3399"/>
                  </a:lnTo>
                  <a:lnTo>
                    <a:pt x="260" y="3579"/>
                  </a:lnTo>
                  <a:lnTo>
                    <a:pt x="340" y="3659"/>
                  </a:lnTo>
                  <a:lnTo>
                    <a:pt x="420" y="3719"/>
                  </a:lnTo>
                  <a:lnTo>
                    <a:pt x="520" y="3798"/>
                  </a:lnTo>
                  <a:lnTo>
                    <a:pt x="620" y="3838"/>
                  </a:lnTo>
                  <a:lnTo>
                    <a:pt x="840" y="3898"/>
                  </a:lnTo>
                  <a:lnTo>
                    <a:pt x="1060" y="3938"/>
                  </a:lnTo>
                  <a:lnTo>
                    <a:pt x="1240" y="3918"/>
                  </a:lnTo>
                  <a:lnTo>
                    <a:pt x="1419" y="3858"/>
                  </a:lnTo>
                  <a:lnTo>
                    <a:pt x="1599" y="3778"/>
                  </a:lnTo>
                  <a:lnTo>
                    <a:pt x="1759" y="3659"/>
                  </a:lnTo>
                  <a:lnTo>
                    <a:pt x="1959" y="3479"/>
                  </a:lnTo>
                  <a:lnTo>
                    <a:pt x="2179" y="3319"/>
                  </a:lnTo>
                  <a:lnTo>
                    <a:pt x="2419" y="3159"/>
                  </a:lnTo>
                  <a:lnTo>
                    <a:pt x="2659" y="3019"/>
                  </a:lnTo>
                  <a:lnTo>
                    <a:pt x="2899" y="2879"/>
                  </a:lnTo>
                  <a:lnTo>
                    <a:pt x="3138" y="2759"/>
                  </a:lnTo>
                  <a:lnTo>
                    <a:pt x="3398" y="2639"/>
                  </a:lnTo>
                  <a:lnTo>
                    <a:pt x="3658" y="2539"/>
                  </a:lnTo>
                  <a:lnTo>
                    <a:pt x="4198" y="2379"/>
                  </a:lnTo>
                  <a:lnTo>
                    <a:pt x="4737" y="2239"/>
                  </a:lnTo>
                  <a:lnTo>
                    <a:pt x="5297" y="2159"/>
                  </a:lnTo>
                  <a:lnTo>
                    <a:pt x="5857" y="2120"/>
                  </a:lnTo>
                  <a:lnTo>
                    <a:pt x="6416" y="2140"/>
                  </a:lnTo>
                  <a:lnTo>
                    <a:pt x="6976" y="2179"/>
                  </a:lnTo>
                  <a:lnTo>
                    <a:pt x="7536" y="2279"/>
                  </a:lnTo>
                  <a:lnTo>
                    <a:pt x="8075" y="2439"/>
                  </a:lnTo>
                  <a:lnTo>
                    <a:pt x="8335" y="2519"/>
                  </a:lnTo>
                  <a:lnTo>
                    <a:pt x="8595" y="2619"/>
                  </a:lnTo>
                  <a:lnTo>
                    <a:pt x="8855" y="2739"/>
                  </a:lnTo>
                  <a:lnTo>
                    <a:pt x="9095" y="2859"/>
                  </a:lnTo>
                  <a:lnTo>
                    <a:pt x="9335" y="2999"/>
                  </a:lnTo>
                  <a:lnTo>
                    <a:pt x="9574" y="3139"/>
                  </a:lnTo>
                  <a:lnTo>
                    <a:pt x="9814" y="3299"/>
                  </a:lnTo>
                  <a:lnTo>
                    <a:pt x="10034" y="3459"/>
                  </a:lnTo>
                  <a:lnTo>
                    <a:pt x="10214" y="3579"/>
                  </a:lnTo>
                  <a:lnTo>
                    <a:pt x="10414" y="3659"/>
                  </a:lnTo>
                  <a:lnTo>
                    <a:pt x="10614" y="3699"/>
                  </a:lnTo>
                  <a:lnTo>
                    <a:pt x="10814" y="3699"/>
                  </a:lnTo>
                  <a:lnTo>
                    <a:pt x="11013" y="3639"/>
                  </a:lnTo>
                  <a:lnTo>
                    <a:pt x="11193" y="3559"/>
                  </a:lnTo>
                  <a:lnTo>
                    <a:pt x="11373" y="3459"/>
                  </a:lnTo>
                  <a:lnTo>
                    <a:pt x="11513" y="3299"/>
                  </a:lnTo>
                  <a:lnTo>
                    <a:pt x="11633" y="3119"/>
                  </a:lnTo>
                  <a:lnTo>
                    <a:pt x="11713" y="2919"/>
                  </a:lnTo>
                  <a:lnTo>
                    <a:pt x="11753" y="2719"/>
                  </a:lnTo>
                  <a:lnTo>
                    <a:pt x="11753" y="2519"/>
                  </a:lnTo>
                  <a:lnTo>
                    <a:pt x="11713" y="2319"/>
                  </a:lnTo>
                  <a:lnTo>
                    <a:pt x="11633" y="2140"/>
                  </a:lnTo>
                  <a:lnTo>
                    <a:pt x="11513" y="1960"/>
                  </a:lnTo>
                  <a:lnTo>
                    <a:pt x="11353" y="1800"/>
                  </a:lnTo>
                  <a:lnTo>
                    <a:pt x="11053" y="1580"/>
                  </a:lnTo>
                  <a:lnTo>
                    <a:pt x="10754" y="1360"/>
                  </a:lnTo>
                  <a:lnTo>
                    <a:pt x="10434" y="1160"/>
                  </a:lnTo>
                  <a:lnTo>
                    <a:pt x="10094" y="980"/>
                  </a:lnTo>
                  <a:lnTo>
                    <a:pt x="9774" y="820"/>
                  </a:lnTo>
                  <a:lnTo>
                    <a:pt x="9434" y="660"/>
                  </a:lnTo>
                  <a:lnTo>
                    <a:pt x="9075" y="541"/>
                  </a:lnTo>
                  <a:lnTo>
                    <a:pt x="8735" y="421"/>
                  </a:lnTo>
                  <a:lnTo>
                    <a:pt x="8375" y="301"/>
                  </a:lnTo>
                  <a:lnTo>
                    <a:pt x="8015" y="221"/>
                  </a:lnTo>
                  <a:lnTo>
                    <a:pt x="7656" y="141"/>
                  </a:lnTo>
                  <a:lnTo>
                    <a:pt x="7276" y="81"/>
                  </a:lnTo>
                  <a:lnTo>
                    <a:pt x="6916" y="41"/>
                  </a:lnTo>
                  <a:lnTo>
                    <a:pt x="6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61"/>
            <p:cNvSpPr/>
            <p:nvPr/>
          </p:nvSpPr>
          <p:spPr>
            <a:xfrm>
              <a:off x="2308049" y="4686397"/>
              <a:ext cx="191785" cy="65093"/>
            </a:xfrm>
            <a:custGeom>
              <a:avLst/>
              <a:gdLst/>
              <a:ahLst/>
              <a:cxnLst/>
              <a:rect l="l" t="t" r="r" b="b"/>
              <a:pathLst>
                <a:path w="8836" h="2999" extrusionOk="0">
                  <a:moveTo>
                    <a:pt x="3998" y="0"/>
                  </a:moveTo>
                  <a:lnTo>
                    <a:pt x="3679" y="20"/>
                  </a:lnTo>
                  <a:lnTo>
                    <a:pt x="3339" y="60"/>
                  </a:lnTo>
                  <a:lnTo>
                    <a:pt x="3019" y="120"/>
                  </a:lnTo>
                  <a:lnTo>
                    <a:pt x="2699" y="200"/>
                  </a:lnTo>
                  <a:lnTo>
                    <a:pt x="2399" y="300"/>
                  </a:lnTo>
                  <a:lnTo>
                    <a:pt x="2100" y="400"/>
                  </a:lnTo>
                  <a:lnTo>
                    <a:pt x="1800" y="540"/>
                  </a:lnTo>
                  <a:lnTo>
                    <a:pt x="1500" y="700"/>
                  </a:lnTo>
                  <a:lnTo>
                    <a:pt x="1220" y="860"/>
                  </a:lnTo>
                  <a:lnTo>
                    <a:pt x="960" y="1039"/>
                  </a:lnTo>
                  <a:lnTo>
                    <a:pt x="700" y="1239"/>
                  </a:lnTo>
                  <a:lnTo>
                    <a:pt x="441" y="1459"/>
                  </a:lnTo>
                  <a:lnTo>
                    <a:pt x="221" y="1699"/>
                  </a:lnTo>
                  <a:lnTo>
                    <a:pt x="1" y="1939"/>
                  </a:lnTo>
                  <a:lnTo>
                    <a:pt x="261" y="2159"/>
                  </a:lnTo>
                  <a:lnTo>
                    <a:pt x="461" y="1939"/>
                  </a:lnTo>
                  <a:lnTo>
                    <a:pt x="680" y="1719"/>
                  </a:lnTo>
                  <a:lnTo>
                    <a:pt x="920" y="1519"/>
                  </a:lnTo>
                  <a:lnTo>
                    <a:pt x="1160" y="1339"/>
                  </a:lnTo>
                  <a:lnTo>
                    <a:pt x="1400" y="1159"/>
                  </a:lnTo>
                  <a:lnTo>
                    <a:pt x="1680" y="999"/>
                  </a:lnTo>
                  <a:lnTo>
                    <a:pt x="1940" y="860"/>
                  </a:lnTo>
                  <a:lnTo>
                    <a:pt x="2220" y="740"/>
                  </a:lnTo>
                  <a:lnTo>
                    <a:pt x="2519" y="640"/>
                  </a:lnTo>
                  <a:lnTo>
                    <a:pt x="2799" y="540"/>
                  </a:lnTo>
                  <a:lnTo>
                    <a:pt x="3099" y="480"/>
                  </a:lnTo>
                  <a:lnTo>
                    <a:pt x="3399" y="420"/>
                  </a:lnTo>
                  <a:lnTo>
                    <a:pt x="3699" y="380"/>
                  </a:lnTo>
                  <a:lnTo>
                    <a:pt x="4018" y="360"/>
                  </a:lnTo>
                  <a:lnTo>
                    <a:pt x="4318" y="360"/>
                  </a:lnTo>
                  <a:lnTo>
                    <a:pt x="4618" y="380"/>
                  </a:lnTo>
                  <a:lnTo>
                    <a:pt x="4918" y="420"/>
                  </a:lnTo>
                  <a:lnTo>
                    <a:pt x="5218" y="480"/>
                  </a:lnTo>
                  <a:lnTo>
                    <a:pt x="5517" y="560"/>
                  </a:lnTo>
                  <a:lnTo>
                    <a:pt x="5797" y="660"/>
                  </a:lnTo>
                  <a:lnTo>
                    <a:pt x="6077" y="780"/>
                  </a:lnTo>
                  <a:lnTo>
                    <a:pt x="6357" y="900"/>
                  </a:lnTo>
                  <a:lnTo>
                    <a:pt x="6617" y="1059"/>
                  </a:lnTo>
                  <a:lnTo>
                    <a:pt x="6877" y="1219"/>
                  </a:lnTo>
                  <a:lnTo>
                    <a:pt x="7136" y="1399"/>
                  </a:lnTo>
                  <a:lnTo>
                    <a:pt x="7376" y="1579"/>
                  </a:lnTo>
                  <a:lnTo>
                    <a:pt x="7596" y="1799"/>
                  </a:lnTo>
                  <a:lnTo>
                    <a:pt x="7816" y="1999"/>
                  </a:lnTo>
                  <a:lnTo>
                    <a:pt x="8016" y="2239"/>
                  </a:lnTo>
                  <a:lnTo>
                    <a:pt x="8196" y="2479"/>
                  </a:lnTo>
                  <a:lnTo>
                    <a:pt x="8356" y="2738"/>
                  </a:lnTo>
                  <a:lnTo>
                    <a:pt x="8516" y="2998"/>
                  </a:lnTo>
                  <a:lnTo>
                    <a:pt x="8835" y="2838"/>
                  </a:lnTo>
                  <a:lnTo>
                    <a:pt x="8656" y="2538"/>
                  </a:lnTo>
                  <a:lnTo>
                    <a:pt x="8476" y="2279"/>
                  </a:lnTo>
                  <a:lnTo>
                    <a:pt x="8296" y="2019"/>
                  </a:lnTo>
                  <a:lnTo>
                    <a:pt x="8076" y="1759"/>
                  </a:lnTo>
                  <a:lnTo>
                    <a:pt x="7836" y="1519"/>
                  </a:lnTo>
                  <a:lnTo>
                    <a:pt x="7596" y="1299"/>
                  </a:lnTo>
                  <a:lnTo>
                    <a:pt x="7356" y="1099"/>
                  </a:lnTo>
                  <a:lnTo>
                    <a:pt x="7076" y="919"/>
                  </a:lnTo>
                  <a:lnTo>
                    <a:pt x="6817" y="740"/>
                  </a:lnTo>
                  <a:lnTo>
                    <a:pt x="6517" y="580"/>
                  </a:lnTo>
                  <a:lnTo>
                    <a:pt x="6237" y="440"/>
                  </a:lnTo>
                  <a:lnTo>
                    <a:pt x="5917" y="320"/>
                  </a:lnTo>
                  <a:lnTo>
                    <a:pt x="5617" y="220"/>
                  </a:lnTo>
                  <a:lnTo>
                    <a:pt x="5298" y="140"/>
                  </a:lnTo>
                  <a:lnTo>
                    <a:pt x="4978" y="80"/>
                  </a:lnTo>
                  <a:lnTo>
                    <a:pt x="4658" y="20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61"/>
            <p:cNvSpPr/>
            <p:nvPr/>
          </p:nvSpPr>
          <p:spPr>
            <a:xfrm>
              <a:off x="2142764" y="4678149"/>
              <a:ext cx="39503" cy="65093"/>
            </a:xfrm>
            <a:custGeom>
              <a:avLst/>
              <a:gdLst/>
              <a:ahLst/>
              <a:cxnLst/>
              <a:rect l="l" t="t" r="r" b="b"/>
              <a:pathLst>
                <a:path w="1820" h="2999" extrusionOk="0">
                  <a:moveTo>
                    <a:pt x="280" y="0"/>
                  </a:moveTo>
                  <a:lnTo>
                    <a:pt x="1" y="240"/>
                  </a:lnTo>
                  <a:lnTo>
                    <a:pt x="260" y="540"/>
                  </a:lnTo>
                  <a:lnTo>
                    <a:pt x="480" y="860"/>
                  </a:lnTo>
                  <a:lnTo>
                    <a:pt x="700" y="1180"/>
                  </a:lnTo>
                  <a:lnTo>
                    <a:pt x="900" y="1539"/>
                  </a:lnTo>
                  <a:lnTo>
                    <a:pt x="1080" y="1879"/>
                  </a:lnTo>
                  <a:lnTo>
                    <a:pt x="1220" y="2259"/>
                  </a:lnTo>
                  <a:lnTo>
                    <a:pt x="1360" y="2619"/>
                  </a:lnTo>
                  <a:lnTo>
                    <a:pt x="1480" y="2998"/>
                  </a:lnTo>
                  <a:lnTo>
                    <a:pt x="1819" y="2918"/>
                  </a:lnTo>
                  <a:lnTo>
                    <a:pt x="1700" y="2519"/>
                  </a:lnTo>
                  <a:lnTo>
                    <a:pt x="1560" y="2119"/>
                  </a:lnTo>
                  <a:lnTo>
                    <a:pt x="1400" y="1739"/>
                  </a:lnTo>
                  <a:lnTo>
                    <a:pt x="1220" y="1359"/>
                  </a:lnTo>
                  <a:lnTo>
                    <a:pt x="1000" y="1000"/>
                  </a:lnTo>
                  <a:lnTo>
                    <a:pt x="780" y="660"/>
                  </a:lnTo>
                  <a:lnTo>
                    <a:pt x="540" y="32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61"/>
            <p:cNvSpPr/>
            <p:nvPr/>
          </p:nvSpPr>
          <p:spPr>
            <a:xfrm>
              <a:off x="2661191" y="4691585"/>
              <a:ext cx="51658" cy="33860"/>
            </a:xfrm>
            <a:custGeom>
              <a:avLst/>
              <a:gdLst/>
              <a:ahLst/>
              <a:cxnLst/>
              <a:rect l="l" t="t" r="r" b="b"/>
              <a:pathLst>
                <a:path w="2380" h="1560" extrusionOk="0">
                  <a:moveTo>
                    <a:pt x="2219" y="1"/>
                  </a:moveTo>
                  <a:lnTo>
                    <a:pt x="1660" y="281"/>
                  </a:lnTo>
                  <a:lnTo>
                    <a:pt x="1100" y="601"/>
                  </a:lnTo>
                  <a:lnTo>
                    <a:pt x="540" y="920"/>
                  </a:lnTo>
                  <a:lnTo>
                    <a:pt x="1" y="1260"/>
                  </a:lnTo>
                  <a:lnTo>
                    <a:pt x="181" y="1560"/>
                  </a:lnTo>
                  <a:lnTo>
                    <a:pt x="720" y="1220"/>
                  </a:lnTo>
                  <a:lnTo>
                    <a:pt x="1260" y="900"/>
                  </a:lnTo>
                  <a:lnTo>
                    <a:pt x="1820" y="601"/>
                  </a:lnTo>
                  <a:lnTo>
                    <a:pt x="2379" y="32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61"/>
            <p:cNvSpPr/>
            <p:nvPr/>
          </p:nvSpPr>
          <p:spPr>
            <a:xfrm>
              <a:off x="2577040" y="4634327"/>
              <a:ext cx="12155" cy="30387"/>
            </a:xfrm>
            <a:custGeom>
              <a:avLst/>
              <a:gdLst/>
              <a:ahLst/>
              <a:cxnLst/>
              <a:rect l="l" t="t" r="r" b="b"/>
              <a:pathLst>
                <a:path w="560" h="1400" extrusionOk="0">
                  <a:moveTo>
                    <a:pt x="340" y="1"/>
                  </a:moveTo>
                  <a:lnTo>
                    <a:pt x="0" y="120"/>
                  </a:lnTo>
                  <a:lnTo>
                    <a:pt x="120" y="420"/>
                  </a:lnTo>
                  <a:lnTo>
                    <a:pt x="180" y="740"/>
                  </a:lnTo>
                  <a:lnTo>
                    <a:pt x="200" y="1040"/>
                  </a:lnTo>
                  <a:lnTo>
                    <a:pt x="180" y="1360"/>
                  </a:lnTo>
                  <a:lnTo>
                    <a:pt x="540" y="1400"/>
                  </a:lnTo>
                  <a:lnTo>
                    <a:pt x="560" y="1040"/>
                  </a:lnTo>
                  <a:lnTo>
                    <a:pt x="520" y="680"/>
                  </a:lnTo>
                  <a:lnTo>
                    <a:pt x="46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61"/>
            <p:cNvSpPr/>
            <p:nvPr/>
          </p:nvSpPr>
          <p:spPr>
            <a:xfrm>
              <a:off x="2558808" y="4803952"/>
              <a:ext cx="38635" cy="15649"/>
            </a:xfrm>
            <a:custGeom>
              <a:avLst/>
              <a:gdLst/>
              <a:ahLst/>
              <a:cxnLst/>
              <a:rect l="l" t="t" r="r" b="b"/>
              <a:pathLst>
                <a:path w="1780" h="721" extrusionOk="0">
                  <a:moveTo>
                    <a:pt x="1760" y="1"/>
                  </a:moveTo>
                  <a:lnTo>
                    <a:pt x="1300" y="41"/>
                  </a:lnTo>
                  <a:lnTo>
                    <a:pt x="860" y="121"/>
                  </a:lnTo>
                  <a:lnTo>
                    <a:pt x="420" y="241"/>
                  </a:lnTo>
                  <a:lnTo>
                    <a:pt x="1" y="400"/>
                  </a:lnTo>
                  <a:lnTo>
                    <a:pt x="141" y="720"/>
                  </a:lnTo>
                  <a:lnTo>
                    <a:pt x="540" y="580"/>
                  </a:lnTo>
                  <a:lnTo>
                    <a:pt x="940" y="480"/>
                  </a:lnTo>
                  <a:lnTo>
                    <a:pt x="1360" y="400"/>
                  </a:lnTo>
                  <a:lnTo>
                    <a:pt x="1780" y="36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61"/>
            <p:cNvSpPr/>
            <p:nvPr/>
          </p:nvSpPr>
          <p:spPr>
            <a:xfrm>
              <a:off x="2367933" y="4785742"/>
              <a:ext cx="27348" cy="44691"/>
            </a:xfrm>
            <a:custGeom>
              <a:avLst/>
              <a:gdLst/>
              <a:ahLst/>
              <a:cxnLst/>
              <a:rect l="l" t="t" r="r" b="b"/>
              <a:pathLst>
                <a:path w="1260" h="2059" extrusionOk="0">
                  <a:moveTo>
                    <a:pt x="320" y="0"/>
                  </a:moveTo>
                  <a:lnTo>
                    <a:pt x="0" y="160"/>
                  </a:lnTo>
                  <a:lnTo>
                    <a:pt x="940" y="2059"/>
                  </a:lnTo>
                  <a:lnTo>
                    <a:pt x="1259" y="18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61"/>
            <p:cNvSpPr/>
            <p:nvPr/>
          </p:nvSpPr>
          <p:spPr>
            <a:xfrm>
              <a:off x="2269435" y="4613946"/>
              <a:ext cx="11742" cy="42520"/>
            </a:xfrm>
            <a:custGeom>
              <a:avLst/>
              <a:gdLst/>
              <a:ahLst/>
              <a:cxnLst/>
              <a:rect l="l" t="t" r="r" b="b"/>
              <a:pathLst>
                <a:path w="541" h="1959" extrusionOk="0">
                  <a:moveTo>
                    <a:pt x="321" y="0"/>
                  </a:moveTo>
                  <a:lnTo>
                    <a:pt x="1" y="100"/>
                  </a:lnTo>
                  <a:lnTo>
                    <a:pt x="101" y="540"/>
                  </a:lnTo>
                  <a:lnTo>
                    <a:pt x="161" y="1000"/>
                  </a:lnTo>
                  <a:lnTo>
                    <a:pt x="201" y="1459"/>
                  </a:lnTo>
                  <a:lnTo>
                    <a:pt x="181" y="1919"/>
                  </a:lnTo>
                  <a:lnTo>
                    <a:pt x="521" y="1959"/>
                  </a:lnTo>
                  <a:lnTo>
                    <a:pt x="541" y="1719"/>
                  </a:lnTo>
                  <a:lnTo>
                    <a:pt x="541" y="1459"/>
                  </a:lnTo>
                  <a:lnTo>
                    <a:pt x="521" y="980"/>
                  </a:lnTo>
                  <a:lnTo>
                    <a:pt x="441" y="480"/>
                  </a:lnTo>
                  <a:lnTo>
                    <a:pt x="401" y="2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61"/>
            <p:cNvSpPr/>
            <p:nvPr/>
          </p:nvSpPr>
          <p:spPr>
            <a:xfrm>
              <a:off x="2042986" y="4623474"/>
              <a:ext cx="41240" cy="783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0" y="1"/>
                  </a:moveTo>
                  <a:lnTo>
                    <a:pt x="0" y="361"/>
                  </a:lnTo>
                  <a:lnTo>
                    <a:pt x="1899" y="361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61"/>
            <p:cNvSpPr/>
            <p:nvPr/>
          </p:nvSpPr>
          <p:spPr>
            <a:xfrm>
              <a:off x="2076824" y="4399195"/>
              <a:ext cx="26480" cy="29519"/>
            </a:xfrm>
            <a:custGeom>
              <a:avLst/>
              <a:gdLst/>
              <a:ahLst/>
              <a:cxnLst/>
              <a:rect l="l" t="t" r="r" b="b"/>
              <a:pathLst>
                <a:path w="1220" h="1360" extrusionOk="0">
                  <a:moveTo>
                    <a:pt x="960" y="0"/>
                  </a:moveTo>
                  <a:lnTo>
                    <a:pt x="1" y="1140"/>
                  </a:lnTo>
                  <a:lnTo>
                    <a:pt x="280" y="1359"/>
                  </a:lnTo>
                  <a:lnTo>
                    <a:pt x="1220" y="22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61"/>
            <p:cNvSpPr/>
            <p:nvPr/>
          </p:nvSpPr>
          <p:spPr>
            <a:xfrm>
              <a:off x="1965759" y="4359714"/>
              <a:ext cx="23463" cy="43844"/>
            </a:xfrm>
            <a:custGeom>
              <a:avLst/>
              <a:gdLst/>
              <a:ahLst/>
              <a:cxnLst/>
              <a:rect l="l" t="t" r="r" b="b"/>
              <a:pathLst>
                <a:path w="1081" h="2020" extrusionOk="0">
                  <a:moveTo>
                    <a:pt x="740" y="0"/>
                  </a:moveTo>
                  <a:lnTo>
                    <a:pt x="700" y="240"/>
                  </a:lnTo>
                  <a:lnTo>
                    <a:pt x="620" y="480"/>
                  </a:lnTo>
                  <a:lnTo>
                    <a:pt x="560" y="720"/>
                  </a:lnTo>
                  <a:lnTo>
                    <a:pt x="460" y="960"/>
                  </a:lnTo>
                  <a:lnTo>
                    <a:pt x="380" y="1180"/>
                  </a:lnTo>
                  <a:lnTo>
                    <a:pt x="261" y="1400"/>
                  </a:lnTo>
                  <a:lnTo>
                    <a:pt x="141" y="1619"/>
                  </a:lnTo>
                  <a:lnTo>
                    <a:pt x="1" y="1839"/>
                  </a:lnTo>
                  <a:lnTo>
                    <a:pt x="301" y="2019"/>
                  </a:lnTo>
                  <a:lnTo>
                    <a:pt x="440" y="1799"/>
                  </a:lnTo>
                  <a:lnTo>
                    <a:pt x="580" y="1579"/>
                  </a:lnTo>
                  <a:lnTo>
                    <a:pt x="700" y="1340"/>
                  </a:lnTo>
                  <a:lnTo>
                    <a:pt x="800" y="1080"/>
                  </a:lnTo>
                  <a:lnTo>
                    <a:pt x="880" y="840"/>
                  </a:lnTo>
                  <a:lnTo>
                    <a:pt x="960" y="580"/>
                  </a:lnTo>
                  <a:lnTo>
                    <a:pt x="1040" y="320"/>
                  </a:lnTo>
                  <a:lnTo>
                    <a:pt x="1080" y="6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61"/>
            <p:cNvSpPr/>
            <p:nvPr/>
          </p:nvSpPr>
          <p:spPr>
            <a:xfrm>
              <a:off x="2807831" y="4388343"/>
              <a:ext cx="19969" cy="48619"/>
            </a:xfrm>
            <a:custGeom>
              <a:avLst/>
              <a:gdLst/>
              <a:ahLst/>
              <a:cxnLst/>
              <a:rect l="l" t="t" r="r" b="b"/>
              <a:pathLst>
                <a:path w="920" h="2240" extrusionOk="0">
                  <a:moveTo>
                    <a:pt x="860" y="1"/>
                  </a:moveTo>
                  <a:lnTo>
                    <a:pt x="520" y="81"/>
                  </a:lnTo>
                  <a:lnTo>
                    <a:pt x="560" y="340"/>
                  </a:lnTo>
                  <a:lnTo>
                    <a:pt x="560" y="600"/>
                  </a:lnTo>
                  <a:lnTo>
                    <a:pt x="540" y="840"/>
                  </a:lnTo>
                  <a:lnTo>
                    <a:pt x="480" y="1100"/>
                  </a:lnTo>
                  <a:lnTo>
                    <a:pt x="400" y="1340"/>
                  </a:lnTo>
                  <a:lnTo>
                    <a:pt x="300" y="1580"/>
                  </a:lnTo>
                  <a:lnTo>
                    <a:pt x="160" y="1799"/>
                  </a:lnTo>
                  <a:lnTo>
                    <a:pt x="1" y="1999"/>
                  </a:lnTo>
                  <a:lnTo>
                    <a:pt x="260" y="2239"/>
                  </a:lnTo>
                  <a:lnTo>
                    <a:pt x="440" y="1999"/>
                  </a:lnTo>
                  <a:lnTo>
                    <a:pt x="600" y="1740"/>
                  </a:lnTo>
                  <a:lnTo>
                    <a:pt x="720" y="1480"/>
                  </a:lnTo>
                  <a:lnTo>
                    <a:pt x="820" y="1200"/>
                  </a:lnTo>
                  <a:lnTo>
                    <a:pt x="880" y="900"/>
                  </a:lnTo>
                  <a:lnTo>
                    <a:pt x="920" y="600"/>
                  </a:lnTo>
                  <a:lnTo>
                    <a:pt x="900" y="30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61"/>
            <p:cNvSpPr/>
            <p:nvPr/>
          </p:nvSpPr>
          <p:spPr>
            <a:xfrm>
              <a:off x="2782240" y="4535417"/>
              <a:ext cx="23007" cy="32557"/>
            </a:xfrm>
            <a:custGeom>
              <a:avLst/>
              <a:gdLst/>
              <a:ahLst/>
              <a:cxnLst/>
              <a:rect l="l" t="t" r="r" b="b"/>
              <a:pathLst>
                <a:path w="1060" h="1500" extrusionOk="0">
                  <a:moveTo>
                    <a:pt x="300" y="0"/>
                  </a:moveTo>
                  <a:lnTo>
                    <a:pt x="0" y="180"/>
                  </a:lnTo>
                  <a:lnTo>
                    <a:pt x="760" y="1499"/>
                  </a:lnTo>
                  <a:lnTo>
                    <a:pt x="1060" y="13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61"/>
            <p:cNvSpPr/>
            <p:nvPr/>
          </p:nvSpPr>
          <p:spPr>
            <a:xfrm>
              <a:off x="2482449" y="4003533"/>
              <a:ext cx="61208" cy="7836"/>
            </a:xfrm>
            <a:custGeom>
              <a:avLst/>
              <a:gdLst/>
              <a:ahLst/>
              <a:cxnLst/>
              <a:rect l="l" t="t" r="r" b="b"/>
              <a:pathLst>
                <a:path w="2820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819" y="36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61"/>
            <p:cNvSpPr/>
            <p:nvPr/>
          </p:nvSpPr>
          <p:spPr>
            <a:xfrm>
              <a:off x="2330188" y="4002664"/>
              <a:ext cx="15628" cy="35596"/>
            </a:xfrm>
            <a:custGeom>
              <a:avLst/>
              <a:gdLst/>
              <a:ahLst/>
              <a:cxnLst/>
              <a:rect l="l" t="t" r="r" b="b"/>
              <a:pathLst>
                <a:path w="720" h="1640" extrusionOk="0">
                  <a:moveTo>
                    <a:pt x="20" y="1"/>
                  </a:moveTo>
                  <a:lnTo>
                    <a:pt x="0" y="220"/>
                  </a:lnTo>
                  <a:lnTo>
                    <a:pt x="0" y="440"/>
                  </a:lnTo>
                  <a:lnTo>
                    <a:pt x="20" y="660"/>
                  </a:lnTo>
                  <a:lnTo>
                    <a:pt x="80" y="860"/>
                  </a:lnTo>
                  <a:lnTo>
                    <a:pt x="140" y="1080"/>
                  </a:lnTo>
                  <a:lnTo>
                    <a:pt x="220" y="1280"/>
                  </a:lnTo>
                  <a:lnTo>
                    <a:pt x="320" y="1460"/>
                  </a:lnTo>
                  <a:lnTo>
                    <a:pt x="440" y="1640"/>
                  </a:lnTo>
                  <a:lnTo>
                    <a:pt x="720" y="1440"/>
                  </a:lnTo>
                  <a:lnTo>
                    <a:pt x="620" y="1280"/>
                  </a:lnTo>
                  <a:lnTo>
                    <a:pt x="540" y="1120"/>
                  </a:lnTo>
                  <a:lnTo>
                    <a:pt x="460" y="960"/>
                  </a:lnTo>
                  <a:lnTo>
                    <a:pt x="420" y="780"/>
                  </a:lnTo>
                  <a:lnTo>
                    <a:pt x="380" y="600"/>
                  </a:lnTo>
                  <a:lnTo>
                    <a:pt x="360" y="420"/>
                  </a:lnTo>
                  <a:lnTo>
                    <a:pt x="360" y="240"/>
                  </a:lnTo>
                  <a:lnTo>
                    <a:pt x="380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61"/>
            <p:cNvSpPr/>
            <p:nvPr/>
          </p:nvSpPr>
          <p:spPr>
            <a:xfrm>
              <a:off x="2421284" y="4144095"/>
              <a:ext cx="26480" cy="32992"/>
            </a:xfrm>
            <a:custGeom>
              <a:avLst/>
              <a:gdLst/>
              <a:ahLst/>
              <a:cxnLst/>
              <a:rect l="l" t="t" r="r" b="b"/>
              <a:pathLst>
                <a:path w="1220" h="1520" extrusionOk="0">
                  <a:moveTo>
                    <a:pt x="1000" y="1"/>
                  </a:moveTo>
                  <a:lnTo>
                    <a:pt x="840" y="140"/>
                  </a:lnTo>
                  <a:lnTo>
                    <a:pt x="680" y="300"/>
                  </a:lnTo>
                  <a:lnTo>
                    <a:pt x="540" y="460"/>
                  </a:lnTo>
                  <a:lnTo>
                    <a:pt x="400" y="640"/>
                  </a:lnTo>
                  <a:lnTo>
                    <a:pt x="280" y="820"/>
                  </a:lnTo>
                  <a:lnTo>
                    <a:pt x="181" y="1000"/>
                  </a:lnTo>
                  <a:lnTo>
                    <a:pt x="81" y="1200"/>
                  </a:lnTo>
                  <a:lnTo>
                    <a:pt x="1" y="1400"/>
                  </a:lnTo>
                  <a:lnTo>
                    <a:pt x="320" y="1520"/>
                  </a:lnTo>
                  <a:lnTo>
                    <a:pt x="400" y="1340"/>
                  </a:lnTo>
                  <a:lnTo>
                    <a:pt x="480" y="1160"/>
                  </a:lnTo>
                  <a:lnTo>
                    <a:pt x="580" y="1000"/>
                  </a:lnTo>
                  <a:lnTo>
                    <a:pt x="680" y="840"/>
                  </a:lnTo>
                  <a:lnTo>
                    <a:pt x="800" y="680"/>
                  </a:lnTo>
                  <a:lnTo>
                    <a:pt x="940" y="540"/>
                  </a:lnTo>
                  <a:lnTo>
                    <a:pt x="1080" y="400"/>
                  </a:lnTo>
                  <a:lnTo>
                    <a:pt x="1220" y="28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61"/>
            <p:cNvSpPr/>
            <p:nvPr/>
          </p:nvSpPr>
          <p:spPr>
            <a:xfrm>
              <a:off x="2232580" y="4235625"/>
              <a:ext cx="42520" cy="46015"/>
            </a:xfrm>
            <a:custGeom>
              <a:avLst/>
              <a:gdLst/>
              <a:ahLst/>
              <a:cxnLst/>
              <a:rect l="l" t="t" r="r" b="b"/>
              <a:pathLst>
                <a:path w="1959" h="2120" extrusionOk="0">
                  <a:moveTo>
                    <a:pt x="300" y="1"/>
                  </a:moveTo>
                  <a:lnTo>
                    <a:pt x="0" y="161"/>
                  </a:lnTo>
                  <a:lnTo>
                    <a:pt x="180" y="441"/>
                  </a:lnTo>
                  <a:lnTo>
                    <a:pt x="360" y="721"/>
                  </a:lnTo>
                  <a:lnTo>
                    <a:pt x="560" y="980"/>
                  </a:lnTo>
                  <a:lnTo>
                    <a:pt x="780" y="1240"/>
                  </a:lnTo>
                  <a:lnTo>
                    <a:pt x="999" y="1480"/>
                  </a:lnTo>
                  <a:lnTo>
                    <a:pt x="1239" y="1700"/>
                  </a:lnTo>
                  <a:lnTo>
                    <a:pt x="1499" y="1920"/>
                  </a:lnTo>
                  <a:lnTo>
                    <a:pt x="1759" y="2120"/>
                  </a:lnTo>
                  <a:lnTo>
                    <a:pt x="1959" y="1820"/>
                  </a:lnTo>
                  <a:lnTo>
                    <a:pt x="1719" y="1640"/>
                  </a:lnTo>
                  <a:lnTo>
                    <a:pt x="1479" y="1440"/>
                  </a:lnTo>
                  <a:lnTo>
                    <a:pt x="1259" y="1220"/>
                  </a:lnTo>
                  <a:lnTo>
                    <a:pt x="1039" y="1000"/>
                  </a:lnTo>
                  <a:lnTo>
                    <a:pt x="840" y="760"/>
                  </a:lnTo>
                  <a:lnTo>
                    <a:pt x="640" y="521"/>
                  </a:lnTo>
                  <a:lnTo>
                    <a:pt x="480" y="2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61"/>
            <p:cNvSpPr/>
            <p:nvPr/>
          </p:nvSpPr>
          <p:spPr>
            <a:xfrm>
              <a:off x="2751007" y="4249951"/>
              <a:ext cx="55543" cy="23441"/>
            </a:xfrm>
            <a:custGeom>
              <a:avLst/>
              <a:gdLst/>
              <a:ahLst/>
              <a:cxnLst/>
              <a:rect l="l" t="t" r="r" b="b"/>
              <a:pathLst>
                <a:path w="2559" h="1080" extrusionOk="0">
                  <a:moveTo>
                    <a:pt x="2559" y="1"/>
                  </a:moveTo>
                  <a:lnTo>
                    <a:pt x="2219" y="21"/>
                  </a:lnTo>
                  <a:lnTo>
                    <a:pt x="1879" y="61"/>
                  </a:lnTo>
                  <a:lnTo>
                    <a:pt x="1559" y="120"/>
                  </a:lnTo>
                  <a:lnTo>
                    <a:pt x="1219" y="220"/>
                  </a:lnTo>
                  <a:lnTo>
                    <a:pt x="900" y="320"/>
                  </a:lnTo>
                  <a:lnTo>
                    <a:pt x="600" y="460"/>
                  </a:lnTo>
                  <a:lnTo>
                    <a:pt x="300" y="620"/>
                  </a:lnTo>
                  <a:lnTo>
                    <a:pt x="0" y="780"/>
                  </a:lnTo>
                  <a:lnTo>
                    <a:pt x="200" y="1080"/>
                  </a:lnTo>
                  <a:lnTo>
                    <a:pt x="460" y="920"/>
                  </a:lnTo>
                  <a:lnTo>
                    <a:pt x="740" y="780"/>
                  </a:lnTo>
                  <a:lnTo>
                    <a:pt x="1040" y="660"/>
                  </a:lnTo>
                  <a:lnTo>
                    <a:pt x="1339" y="560"/>
                  </a:lnTo>
                  <a:lnTo>
                    <a:pt x="1639" y="480"/>
                  </a:lnTo>
                  <a:lnTo>
                    <a:pt x="1939" y="400"/>
                  </a:lnTo>
                  <a:lnTo>
                    <a:pt x="2259" y="360"/>
                  </a:lnTo>
                  <a:lnTo>
                    <a:pt x="2559" y="360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61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extrusionOk="0">
                  <a:moveTo>
                    <a:pt x="7756" y="1"/>
                  </a:move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  <a:lnTo>
                    <a:pt x="8475" y="21"/>
                  </a:lnTo>
                  <a:lnTo>
                    <a:pt x="77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61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fill="none" extrusionOk="0">
                  <a:moveTo>
                    <a:pt x="8475" y="21"/>
                  </a:moveTo>
                  <a:lnTo>
                    <a:pt x="8475" y="21"/>
                  </a:lnTo>
                  <a:lnTo>
                    <a:pt x="7756" y="1"/>
                  </a:ln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61"/>
            <p:cNvSpPr/>
            <p:nvPr/>
          </p:nvSpPr>
          <p:spPr>
            <a:xfrm>
              <a:off x="2520629" y="4272502"/>
              <a:ext cx="187878" cy="235174"/>
            </a:xfrm>
            <a:custGeom>
              <a:avLst/>
              <a:gdLst/>
              <a:ahLst/>
              <a:cxnLst/>
              <a:rect l="l" t="t" r="r" b="b"/>
              <a:pathLst>
                <a:path w="8656" h="10835" extrusionOk="0">
                  <a:moveTo>
                    <a:pt x="7816" y="1"/>
                  </a:moveTo>
                  <a:lnTo>
                    <a:pt x="7016" y="21"/>
                  </a:lnTo>
                  <a:lnTo>
                    <a:pt x="6257" y="101"/>
                  </a:lnTo>
                  <a:lnTo>
                    <a:pt x="5517" y="221"/>
                  </a:lnTo>
                  <a:lnTo>
                    <a:pt x="5178" y="301"/>
                  </a:lnTo>
                  <a:lnTo>
                    <a:pt x="4838" y="401"/>
                  </a:lnTo>
                  <a:lnTo>
                    <a:pt x="4498" y="481"/>
                  </a:lnTo>
                  <a:lnTo>
                    <a:pt x="4178" y="601"/>
                  </a:lnTo>
                  <a:lnTo>
                    <a:pt x="3858" y="720"/>
                  </a:lnTo>
                  <a:lnTo>
                    <a:pt x="3559" y="840"/>
                  </a:lnTo>
                  <a:lnTo>
                    <a:pt x="3259" y="980"/>
                  </a:lnTo>
                  <a:lnTo>
                    <a:pt x="2979" y="1140"/>
                  </a:lnTo>
                  <a:lnTo>
                    <a:pt x="2639" y="1340"/>
                  </a:lnTo>
                  <a:lnTo>
                    <a:pt x="2319" y="1560"/>
                  </a:lnTo>
                  <a:lnTo>
                    <a:pt x="2000" y="1780"/>
                  </a:lnTo>
                  <a:lnTo>
                    <a:pt x="1720" y="2040"/>
                  </a:lnTo>
                  <a:lnTo>
                    <a:pt x="1460" y="2299"/>
                  </a:lnTo>
                  <a:lnTo>
                    <a:pt x="1200" y="2559"/>
                  </a:lnTo>
                  <a:lnTo>
                    <a:pt x="980" y="2859"/>
                  </a:lnTo>
                  <a:lnTo>
                    <a:pt x="780" y="3139"/>
                  </a:lnTo>
                  <a:lnTo>
                    <a:pt x="580" y="3439"/>
                  </a:lnTo>
                  <a:lnTo>
                    <a:pt x="421" y="3759"/>
                  </a:lnTo>
                  <a:lnTo>
                    <a:pt x="301" y="4058"/>
                  </a:lnTo>
                  <a:lnTo>
                    <a:pt x="181" y="4378"/>
                  </a:lnTo>
                  <a:lnTo>
                    <a:pt x="101" y="4718"/>
                  </a:lnTo>
                  <a:lnTo>
                    <a:pt x="41" y="5038"/>
                  </a:lnTo>
                  <a:lnTo>
                    <a:pt x="1" y="5358"/>
                  </a:lnTo>
                  <a:lnTo>
                    <a:pt x="1" y="5697"/>
                  </a:lnTo>
                  <a:lnTo>
                    <a:pt x="21" y="5937"/>
                  </a:lnTo>
                  <a:lnTo>
                    <a:pt x="41" y="6177"/>
                  </a:lnTo>
                  <a:lnTo>
                    <a:pt x="81" y="6417"/>
                  </a:lnTo>
                  <a:lnTo>
                    <a:pt x="141" y="6657"/>
                  </a:lnTo>
                  <a:lnTo>
                    <a:pt x="221" y="6877"/>
                  </a:lnTo>
                  <a:lnTo>
                    <a:pt x="301" y="7116"/>
                  </a:lnTo>
                  <a:lnTo>
                    <a:pt x="401" y="7356"/>
                  </a:lnTo>
                  <a:lnTo>
                    <a:pt x="520" y="7576"/>
                  </a:lnTo>
                  <a:lnTo>
                    <a:pt x="640" y="7796"/>
                  </a:lnTo>
                  <a:lnTo>
                    <a:pt x="780" y="8016"/>
                  </a:lnTo>
                  <a:lnTo>
                    <a:pt x="920" y="8236"/>
                  </a:lnTo>
                  <a:lnTo>
                    <a:pt x="1100" y="8436"/>
                  </a:lnTo>
                  <a:lnTo>
                    <a:pt x="1260" y="8636"/>
                  </a:lnTo>
                  <a:lnTo>
                    <a:pt x="1460" y="8835"/>
                  </a:lnTo>
                  <a:lnTo>
                    <a:pt x="1660" y="9015"/>
                  </a:lnTo>
                  <a:lnTo>
                    <a:pt x="1860" y="9195"/>
                  </a:lnTo>
                  <a:lnTo>
                    <a:pt x="2239" y="9495"/>
                  </a:lnTo>
                  <a:lnTo>
                    <a:pt x="2659" y="9755"/>
                  </a:lnTo>
                  <a:lnTo>
                    <a:pt x="3099" y="9995"/>
                  </a:lnTo>
                  <a:lnTo>
                    <a:pt x="3579" y="10215"/>
                  </a:lnTo>
                  <a:lnTo>
                    <a:pt x="4078" y="10414"/>
                  </a:lnTo>
                  <a:lnTo>
                    <a:pt x="4598" y="10594"/>
                  </a:lnTo>
                  <a:lnTo>
                    <a:pt x="5138" y="10734"/>
                  </a:lnTo>
                  <a:lnTo>
                    <a:pt x="5697" y="10834"/>
                  </a:lnTo>
                  <a:lnTo>
                    <a:pt x="5757" y="10494"/>
                  </a:lnTo>
                  <a:lnTo>
                    <a:pt x="5218" y="10394"/>
                  </a:lnTo>
                  <a:lnTo>
                    <a:pt x="4698" y="10255"/>
                  </a:lnTo>
                  <a:lnTo>
                    <a:pt x="4198" y="10095"/>
                  </a:lnTo>
                  <a:lnTo>
                    <a:pt x="3718" y="9895"/>
                  </a:lnTo>
                  <a:lnTo>
                    <a:pt x="3279" y="9695"/>
                  </a:lnTo>
                  <a:lnTo>
                    <a:pt x="2839" y="9455"/>
                  </a:lnTo>
                  <a:lnTo>
                    <a:pt x="2459" y="9215"/>
                  </a:lnTo>
                  <a:lnTo>
                    <a:pt x="2080" y="8935"/>
                  </a:lnTo>
                  <a:lnTo>
                    <a:pt x="1900" y="8755"/>
                  </a:lnTo>
                  <a:lnTo>
                    <a:pt x="1700" y="8596"/>
                  </a:lnTo>
                  <a:lnTo>
                    <a:pt x="1540" y="8416"/>
                  </a:lnTo>
                  <a:lnTo>
                    <a:pt x="1360" y="8216"/>
                  </a:lnTo>
                  <a:lnTo>
                    <a:pt x="1220" y="8036"/>
                  </a:lnTo>
                  <a:lnTo>
                    <a:pt x="1080" y="7836"/>
                  </a:lnTo>
                  <a:lnTo>
                    <a:pt x="940" y="7636"/>
                  </a:lnTo>
                  <a:lnTo>
                    <a:pt x="820" y="7416"/>
                  </a:lnTo>
                  <a:lnTo>
                    <a:pt x="720" y="7216"/>
                  </a:lnTo>
                  <a:lnTo>
                    <a:pt x="640" y="6997"/>
                  </a:lnTo>
                  <a:lnTo>
                    <a:pt x="560" y="6777"/>
                  </a:lnTo>
                  <a:lnTo>
                    <a:pt x="481" y="6557"/>
                  </a:lnTo>
                  <a:lnTo>
                    <a:pt x="441" y="6337"/>
                  </a:lnTo>
                  <a:lnTo>
                    <a:pt x="401" y="6117"/>
                  </a:lnTo>
                  <a:lnTo>
                    <a:pt x="361" y="5897"/>
                  </a:lnTo>
                  <a:lnTo>
                    <a:pt x="361" y="5677"/>
                  </a:lnTo>
                  <a:lnTo>
                    <a:pt x="361" y="5378"/>
                  </a:lnTo>
                  <a:lnTo>
                    <a:pt x="381" y="5078"/>
                  </a:lnTo>
                  <a:lnTo>
                    <a:pt x="441" y="4778"/>
                  </a:lnTo>
                  <a:lnTo>
                    <a:pt x="520" y="4478"/>
                  </a:lnTo>
                  <a:lnTo>
                    <a:pt x="620" y="4178"/>
                  </a:lnTo>
                  <a:lnTo>
                    <a:pt x="760" y="3878"/>
                  </a:lnTo>
                  <a:lnTo>
                    <a:pt x="900" y="3599"/>
                  </a:lnTo>
                  <a:lnTo>
                    <a:pt x="1080" y="3319"/>
                  </a:lnTo>
                  <a:lnTo>
                    <a:pt x="1280" y="3039"/>
                  </a:lnTo>
                  <a:lnTo>
                    <a:pt x="1480" y="2779"/>
                  </a:lnTo>
                  <a:lnTo>
                    <a:pt x="1720" y="2519"/>
                  </a:lnTo>
                  <a:lnTo>
                    <a:pt x="1960" y="2279"/>
                  </a:lnTo>
                  <a:lnTo>
                    <a:pt x="2239" y="2060"/>
                  </a:lnTo>
                  <a:lnTo>
                    <a:pt x="2519" y="1840"/>
                  </a:lnTo>
                  <a:lnTo>
                    <a:pt x="2819" y="1640"/>
                  </a:lnTo>
                  <a:lnTo>
                    <a:pt x="3139" y="1440"/>
                  </a:lnTo>
                  <a:lnTo>
                    <a:pt x="3419" y="1300"/>
                  </a:lnTo>
                  <a:lnTo>
                    <a:pt x="3699" y="1160"/>
                  </a:lnTo>
                  <a:lnTo>
                    <a:pt x="3998" y="1040"/>
                  </a:lnTo>
                  <a:lnTo>
                    <a:pt x="4298" y="920"/>
                  </a:lnTo>
                  <a:lnTo>
                    <a:pt x="4618" y="820"/>
                  </a:lnTo>
                  <a:lnTo>
                    <a:pt x="4938" y="720"/>
                  </a:lnTo>
                  <a:lnTo>
                    <a:pt x="5617" y="581"/>
                  </a:lnTo>
                  <a:lnTo>
                    <a:pt x="6317" y="461"/>
                  </a:lnTo>
                  <a:lnTo>
                    <a:pt x="7056" y="381"/>
                  </a:lnTo>
                  <a:lnTo>
                    <a:pt x="7836" y="341"/>
                  </a:lnTo>
                  <a:lnTo>
                    <a:pt x="8655" y="361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61"/>
            <p:cNvSpPr/>
            <p:nvPr/>
          </p:nvSpPr>
          <p:spPr>
            <a:xfrm>
              <a:off x="2076390" y="4140188"/>
              <a:ext cx="296772" cy="115861"/>
            </a:xfrm>
            <a:custGeom>
              <a:avLst/>
              <a:gdLst/>
              <a:ahLst/>
              <a:cxnLst/>
              <a:rect l="l" t="t" r="r" b="b"/>
              <a:pathLst>
                <a:path w="13673" h="5338" extrusionOk="0">
                  <a:moveTo>
                    <a:pt x="6936" y="1"/>
                  </a:moveTo>
                  <a:lnTo>
                    <a:pt x="6596" y="21"/>
                  </a:lnTo>
                  <a:lnTo>
                    <a:pt x="6257" y="41"/>
                  </a:lnTo>
                  <a:lnTo>
                    <a:pt x="5917" y="81"/>
                  </a:lnTo>
                  <a:lnTo>
                    <a:pt x="5577" y="141"/>
                  </a:lnTo>
                  <a:lnTo>
                    <a:pt x="5237" y="201"/>
                  </a:lnTo>
                  <a:lnTo>
                    <a:pt x="4897" y="281"/>
                  </a:lnTo>
                  <a:lnTo>
                    <a:pt x="4558" y="360"/>
                  </a:lnTo>
                  <a:lnTo>
                    <a:pt x="4238" y="480"/>
                  </a:lnTo>
                  <a:lnTo>
                    <a:pt x="3898" y="580"/>
                  </a:lnTo>
                  <a:lnTo>
                    <a:pt x="3578" y="700"/>
                  </a:lnTo>
                  <a:lnTo>
                    <a:pt x="3259" y="840"/>
                  </a:lnTo>
                  <a:lnTo>
                    <a:pt x="2959" y="1000"/>
                  </a:lnTo>
                  <a:lnTo>
                    <a:pt x="2639" y="1160"/>
                  </a:lnTo>
                  <a:lnTo>
                    <a:pt x="2359" y="1320"/>
                  </a:lnTo>
                  <a:lnTo>
                    <a:pt x="2059" y="1520"/>
                  </a:lnTo>
                  <a:lnTo>
                    <a:pt x="1779" y="1700"/>
                  </a:lnTo>
                  <a:lnTo>
                    <a:pt x="1500" y="1919"/>
                  </a:lnTo>
                  <a:lnTo>
                    <a:pt x="1220" y="2119"/>
                  </a:lnTo>
                  <a:lnTo>
                    <a:pt x="960" y="2359"/>
                  </a:lnTo>
                  <a:lnTo>
                    <a:pt x="720" y="2599"/>
                  </a:lnTo>
                  <a:lnTo>
                    <a:pt x="480" y="2839"/>
                  </a:lnTo>
                  <a:lnTo>
                    <a:pt x="240" y="3099"/>
                  </a:lnTo>
                  <a:lnTo>
                    <a:pt x="120" y="3279"/>
                  </a:lnTo>
                  <a:lnTo>
                    <a:pt x="41" y="3479"/>
                  </a:lnTo>
                  <a:lnTo>
                    <a:pt x="1" y="3678"/>
                  </a:lnTo>
                  <a:lnTo>
                    <a:pt x="1" y="3878"/>
                  </a:lnTo>
                  <a:lnTo>
                    <a:pt x="41" y="4078"/>
                  </a:lnTo>
                  <a:lnTo>
                    <a:pt x="100" y="4258"/>
                  </a:lnTo>
                  <a:lnTo>
                    <a:pt x="220" y="4438"/>
                  </a:lnTo>
                  <a:lnTo>
                    <a:pt x="360" y="4598"/>
                  </a:lnTo>
                  <a:lnTo>
                    <a:pt x="540" y="4718"/>
                  </a:lnTo>
                  <a:lnTo>
                    <a:pt x="740" y="4798"/>
                  </a:lnTo>
                  <a:lnTo>
                    <a:pt x="940" y="4838"/>
                  </a:lnTo>
                  <a:lnTo>
                    <a:pt x="1140" y="4838"/>
                  </a:lnTo>
                  <a:lnTo>
                    <a:pt x="1340" y="4818"/>
                  </a:lnTo>
                  <a:lnTo>
                    <a:pt x="1540" y="4738"/>
                  </a:lnTo>
                  <a:lnTo>
                    <a:pt x="1699" y="4618"/>
                  </a:lnTo>
                  <a:lnTo>
                    <a:pt x="1859" y="4478"/>
                  </a:lnTo>
                  <a:lnTo>
                    <a:pt x="2219" y="4078"/>
                  </a:lnTo>
                  <a:lnTo>
                    <a:pt x="2619" y="3738"/>
                  </a:lnTo>
                  <a:lnTo>
                    <a:pt x="3019" y="3419"/>
                  </a:lnTo>
                  <a:lnTo>
                    <a:pt x="3458" y="3119"/>
                  </a:lnTo>
                  <a:lnTo>
                    <a:pt x="3918" y="2879"/>
                  </a:lnTo>
                  <a:lnTo>
                    <a:pt x="4398" y="2659"/>
                  </a:lnTo>
                  <a:lnTo>
                    <a:pt x="4897" y="2479"/>
                  </a:lnTo>
                  <a:lnTo>
                    <a:pt x="5397" y="2319"/>
                  </a:lnTo>
                  <a:lnTo>
                    <a:pt x="5917" y="2219"/>
                  </a:lnTo>
                  <a:lnTo>
                    <a:pt x="6437" y="2139"/>
                  </a:lnTo>
                  <a:lnTo>
                    <a:pt x="6956" y="2119"/>
                  </a:lnTo>
                  <a:lnTo>
                    <a:pt x="7496" y="2119"/>
                  </a:lnTo>
                  <a:lnTo>
                    <a:pt x="8016" y="2179"/>
                  </a:lnTo>
                  <a:lnTo>
                    <a:pt x="8535" y="2259"/>
                  </a:lnTo>
                  <a:lnTo>
                    <a:pt x="9035" y="2399"/>
                  </a:lnTo>
                  <a:lnTo>
                    <a:pt x="9535" y="2559"/>
                  </a:lnTo>
                  <a:lnTo>
                    <a:pt x="9934" y="2739"/>
                  </a:lnTo>
                  <a:lnTo>
                    <a:pt x="10294" y="2939"/>
                  </a:lnTo>
                  <a:lnTo>
                    <a:pt x="10634" y="3159"/>
                  </a:lnTo>
                  <a:lnTo>
                    <a:pt x="10914" y="3399"/>
                  </a:lnTo>
                  <a:lnTo>
                    <a:pt x="11154" y="3658"/>
                  </a:lnTo>
                  <a:lnTo>
                    <a:pt x="11353" y="3938"/>
                  </a:lnTo>
                  <a:lnTo>
                    <a:pt x="11433" y="4078"/>
                  </a:lnTo>
                  <a:lnTo>
                    <a:pt x="11493" y="4218"/>
                  </a:lnTo>
                  <a:lnTo>
                    <a:pt x="11533" y="4358"/>
                  </a:lnTo>
                  <a:lnTo>
                    <a:pt x="11573" y="4498"/>
                  </a:lnTo>
                  <a:lnTo>
                    <a:pt x="11633" y="4678"/>
                  </a:lnTo>
                  <a:lnTo>
                    <a:pt x="11713" y="4838"/>
                  </a:lnTo>
                  <a:lnTo>
                    <a:pt x="11833" y="4978"/>
                  </a:lnTo>
                  <a:lnTo>
                    <a:pt x="11953" y="5098"/>
                  </a:lnTo>
                  <a:lnTo>
                    <a:pt x="12113" y="5197"/>
                  </a:lnTo>
                  <a:lnTo>
                    <a:pt x="12273" y="5277"/>
                  </a:lnTo>
                  <a:lnTo>
                    <a:pt x="12433" y="5317"/>
                  </a:lnTo>
                  <a:lnTo>
                    <a:pt x="12613" y="5337"/>
                  </a:lnTo>
                  <a:lnTo>
                    <a:pt x="12733" y="5317"/>
                  </a:lnTo>
                  <a:lnTo>
                    <a:pt x="12853" y="5297"/>
                  </a:lnTo>
                  <a:lnTo>
                    <a:pt x="13052" y="5237"/>
                  </a:lnTo>
                  <a:lnTo>
                    <a:pt x="13232" y="5137"/>
                  </a:lnTo>
                  <a:lnTo>
                    <a:pt x="13392" y="4998"/>
                  </a:lnTo>
                  <a:lnTo>
                    <a:pt x="13512" y="4838"/>
                  </a:lnTo>
                  <a:lnTo>
                    <a:pt x="13612" y="4658"/>
                  </a:lnTo>
                  <a:lnTo>
                    <a:pt x="13652" y="4458"/>
                  </a:lnTo>
                  <a:lnTo>
                    <a:pt x="13672" y="4258"/>
                  </a:lnTo>
                  <a:lnTo>
                    <a:pt x="13652" y="4038"/>
                  </a:lnTo>
                  <a:lnTo>
                    <a:pt x="13572" y="3758"/>
                  </a:lnTo>
                  <a:lnTo>
                    <a:pt x="13492" y="3499"/>
                  </a:lnTo>
                  <a:lnTo>
                    <a:pt x="13372" y="3239"/>
                  </a:lnTo>
                  <a:lnTo>
                    <a:pt x="13252" y="2979"/>
                  </a:lnTo>
                  <a:lnTo>
                    <a:pt x="13092" y="2719"/>
                  </a:lnTo>
                  <a:lnTo>
                    <a:pt x="12932" y="2479"/>
                  </a:lnTo>
                  <a:lnTo>
                    <a:pt x="12733" y="2259"/>
                  </a:lnTo>
                  <a:lnTo>
                    <a:pt x="12533" y="2019"/>
                  </a:lnTo>
                  <a:lnTo>
                    <a:pt x="12313" y="1820"/>
                  </a:lnTo>
                  <a:lnTo>
                    <a:pt x="12073" y="1600"/>
                  </a:lnTo>
                  <a:lnTo>
                    <a:pt x="11813" y="1400"/>
                  </a:lnTo>
                  <a:lnTo>
                    <a:pt x="11553" y="1220"/>
                  </a:lnTo>
                  <a:lnTo>
                    <a:pt x="11254" y="1040"/>
                  </a:lnTo>
                  <a:lnTo>
                    <a:pt x="10954" y="880"/>
                  </a:lnTo>
                  <a:lnTo>
                    <a:pt x="10654" y="740"/>
                  </a:lnTo>
                  <a:lnTo>
                    <a:pt x="10314" y="600"/>
                  </a:lnTo>
                  <a:lnTo>
                    <a:pt x="9994" y="480"/>
                  </a:lnTo>
                  <a:lnTo>
                    <a:pt x="9655" y="360"/>
                  </a:lnTo>
                  <a:lnTo>
                    <a:pt x="9335" y="281"/>
                  </a:lnTo>
                  <a:lnTo>
                    <a:pt x="8995" y="201"/>
                  </a:lnTo>
                  <a:lnTo>
                    <a:pt x="8655" y="121"/>
                  </a:lnTo>
                  <a:lnTo>
                    <a:pt x="8315" y="81"/>
                  </a:lnTo>
                  <a:lnTo>
                    <a:pt x="7976" y="41"/>
                  </a:lnTo>
                  <a:lnTo>
                    <a:pt x="7636" y="21"/>
                  </a:lnTo>
                  <a:lnTo>
                    <a:pt x="72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61"/>
            <p:cNvSpPr/>
            <p:nvPr/>
          </p:nvSpPr>
          <p:spPr>
            <a:xfrm>
              <a:off x="2262511" y="4346256"/>
              <a:ext cx="271595" cy="37767"/>
            </a:xfrm>
            <a:custGeom>
              <a:avLst/>
              <a:gdLst/>
              <a:ahLst/>
              <a:cxnLst/>
              <a:rect l="l" t="t" r="r" b="b"/>
              <a:pathLst>
                <a:path w="12513" h="1740" extrusionOk="0">
                  <a:moveTo>
                    <a:pt x="1139" y="1"/>
                  </a:moveTo>
                  <a:lnTo>
                    <a:pt x="940" y="41"/>
                  </a:lnTo>
                  <a:lnTo>
                    <a:pt x="740" y="81"/>
                  </a:lnTo>
                  <a:lnTo>
                    <a:pt x="580" y="121"/>
                  </a:lnTo>
                  <a:lnTo>
                    <a:pt x="420" y="141"/>
                  </a:lnTo>
                  <a:lnTo>
                    <a:pt x="280" y="201"/>
                  </a:lnTo>
                  <a:lnTo>
                    <a:pt x="120" y="261"/>
                  </a:lnTo>
                  <a:lnTo>
                    <a:pt x="0" y="361"/>
                  </a:lnTo>
                  <a:lnTo>
                    <a:pt x="240" y="600"/>
                  </a:lnTo>
                  <a:lnTo>
                    <a:pt x="320" y="560"/>
                  </a:lnTo>
                  <a:lnTo>
                    <a:pt x="420" y="520"/>
                  </a:lnTo>
                  <a:lnTo>
                    <a:pt x="660" y="461"/>
                  </a:lnTo>
                  <a:lnTo>
                    <a:pt x="840" y="421"/>
                  </a:lnTo>
                  <a:lnTo>
                    <a:pt x="1020" y="381"/>
                  </a:lnTo>
                  <a:lnTo>
                    <a:pt x="1179" y="361"/>
                  </a:lnTo>
                  <a:lnTo>
                    <a:pt x="1359" y="341"/>
                  </a:lnTo>
                  <a:lnTo>
                    <a:pt x="1539" y="341"/>
                  </a:lnTo>
                  <a:lnTo>
                    <a:pt x="1899" y="381"/>
                  </a:lnTo>
                  <a:lnTo>
                    <a:pt x="2259" y="461"/>
                  </a:lnTo>
                  <a:lnTo>
                    <a:pt x="2619" y="580"/>
                  </a:lnTo>
                  <a:lnTo>
                    <a:pt x="2978" y="700"/>
                  </a:lnTo>
                  <a:lnTo>
                    <a:pt x="3658" y="960"/>
                  </a:lnTo>
                  <a:lnTo>
                    <a:pt x="3958" y="1100"/>
                  </a:lnTo>
                  <a:lnTo>
                    <a:pt x="4357" y="1240"/>
                  </a:lnTo>
                  <a:lnTo>
                    <a:pt x="4757" y="1380"/>
                  </a:lnTo>
                  <a:lnTo>
                    <a:pt x="5177" y="1480"/>
                  </a:lnTo>
                  <a:lnTo>
                    <a:pt x="5597" y="1580"/>
                  </a:lnTo>
                  <a:lnTo>
                    <a:pt x="6016" y="1640"/>
                  </a:lnTo>
                  <a:lnTo>
                    <a:pt x="6436" y="1700"/>
                  </a:lnTo>
                  <a:lnTo>
                    <a:pt x="6876" y="1720"/>
                  </a:lnTo>
                  <a:lnTo>
                    <a:pt x="7296" y="1740"/>
                  </a:lnTo>
                  <a:lnTo>
                    <a:pt x="7735" y="1720"/>
                  </a:lnTo>
                  <a:lnTo>
                    <a:pt x="8175" y="1700"/>
                  </a:lnTo>
                  <a:lnTo>
                    <a:pt x="8615" y="1640"/>
                  </a:lnTo>
                  <a:lnTo>
                    <a:pt x="9035" y="1580"/>
                  </a:lnTo>
                  <a:lnTo>
                    <a:pt x="9354" y="1500"/>
                  </a:lnTo>
                  <a:lnTo>
                    <a:pt x="9674" y="1400"/>
                  </a:lnTo>
                  <a:lnTo>
                    <a:pt x="10334" y="1140"/>
                  </a:lnTo>
                  <a:lnTo>
                    <a:pt x="10873" y="940"/>
                  </a:lnTo>
                  <a:lnTo>
                    <a:pt x="11153" y="840"/>
                  </a:lnTo>
                  <a:lnTo>
                    <a:pt x="11413" y="760"/>
                  </a:lnTo>
                  <a:lnTo>
                    <a:pt x="11693" y="700"/>
                  </a:lnTo>
                  <a:lnTo>
                    <a:pt x="11953" y="660"/>
                  </a:lnTo>
                  <a:lnTo>
                    <a:pt x="12213" y="660"/>
                  </a:lnTo>
                  <a:lnTo>
                    <a:pt x="12452" y="680"/>
                  </a:lnTo>
                  <a:lnTo>
                    <a:pt x="12512" y="341"/>
                  </a:lnTo>
                  <a:lnTo>
                    <a:pt x="12233" y="301"/>
                  </a:lnTo>
                  <a:lnTo>
                    <a:pt x="11953" y="301"/>
                  </a:lnTo>
                  <a:lnTo>
                    <a:pt x="11653" y="341"/>
                  </a:lnTo>
                  <a:lnTo>
                    <a:pt x="11373" y="401"/>
                  </a:lnTo>
                  <a:lnTo>
                    <a:pt x="11073" y="480"/>
                  </a:lnTo>
                  <a:lnTo>
                    <a:pt x="10773" y="580"/>
                  </a:lnTo>
                  <a:lnTo>
                    <a:pt x="10194" y="820"/>
                  </a:lnTo>
                  <a:lnTo>
                    <a:pt x="9574" y="1060"/>
                  </a:lnTo>
                  <a:lnTo>
                    <a:pt x="9254" y="1160"/>
                  </a:lnTo>
                  <a:lnTo>
                    <a:pt x="8975" y="1220"/>
                  </a:lnTo>
                  <a:lnTo>
                    <a:pt x="8355" y="1320"/>
                  </a:lnTo>
                  <a:lnTo>
                    <a:pt x="7715" y="1380"/>
                  </a:lnTo>
                  <a:lnTo>
                    <a:pt x="7096" y="1380"/>
                  </a:lnTo>
                  <a:lnTo>
                    <a:pt x="6476" y="1340"/>
                  </a:lnTo>
                  <a:lnTo>
                    <a:pt x="5857" y="1260"/>
                  </a:lnTo>
                  <a:lnTo>
                    <a:pt x="5257" y="1140"/>
                  </a:lnTo>
                  <a:lnTo>
                    <a:pt x="4657" y="980"/>
                  </a:lnTo>
                  <a:lnTo>
                    <a:pt x="4098" y="760"/>
                  </a:lnTo>
                  <a:lnTo>
                    <a:pt x="3798" y="640"/>
                  </a:lnTo>
                  <a:lnTo>
                    <a:pt x="3078" y="361"/>
                  </a:lnTo>
                  <a:lnTo>
                    <a:pt x="2699" y="221"/>
                  </a:lnTo>
                  <a:lnTo>
                    <a:pt x="2319" y="121"/>
                  </a:lnTo>
                  <a:lnTo>
                    <a:pt x="1919" y="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71" name="Google Shape;3971;p61"/>
          <p:cNvSpPr/>
          <p:nvPr/>
        </p:nvSpPr>
        <p:spPr>
          <a:xfrm rot="4831710">
            <a:off x="4536058" y="-110869"/>
            <a:ext cx="340255" cy="100808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2" name="Google Shape;3972;p61"/>
          <p:cNvSpPr/>
          <p:nvPr/>
        </p:nvSpPr>
        <p:spPr>
          <a:xfrm>
            <a:off x="166062" y="50875"/>
            <a:ext cx="1414564" cy="1514940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1" name="Google Shape;4081;p63"/>
          <p:cNvGrpSpPr/>
          <p:nvPr/>
        </p:nvGrpSpPr>
        <p:grpSpPr>
          <a:xfrm rot="-1289253">
            <a:off x="7520152" y="1735773"/>
            <a:ext cx="1128175" cy="829211"/>
            <a:chOff x="6104496" y="-5435773"/>
            <a:chExt cx="1128172" cy="829208"/>
          </a:xfrm>
        </p:grpSpPr>
        <p:sp>
          <p:nvSpPr>
            <p:cNvPr id="4082" name="Google Shape;4082;p63"/>
            <p:cNvSpPr/>
            <p:nvPr/>
          </p:nvSpPr>
          <p:spPr>
            <a:xfrm>
              <a:off x="6104496" y="-5435773"/>
              <a:ext cx="1128172" cy="829208"/>
            </a:xfrm>
            <a:custGeom>
              <a:avLst/>
              <a:gdLst/>
              <a:ahLst/>
              <a:cxnLst/>
              <a:rect l="l" t="t" r="r" b="b"/>
              <a:pathLst>
                <a:path w="23736" h="17446" extrusionOk="0">
                  <a:moveTo>
                    <a:pt x="9575" y="0"/>
                  </a:moveTo>
                  <a:lnTo>
                    <a:pt x="8925" y="18"/>
                  </a:lnTo>
                  <a:lnTo>
                    <a:pt x="8275" y="53"/>
                  </a:lnTo>
                  <a:lnTo>
                    <a:pt x="7608" y="141"/>
                  </a:lnTo>
                  <a:lnTo>
                    <a:pt x="7256" y="194"/>
                  </a:lnTo>
                  <a:lnTo>
                    <a:pt x="6905" y="281"/>
                  </a:lnTo>
                  <a:lnTo>
                    <a:pt x="6202" y="439"/>
                  </a:lnTo>
                  <a:lnTo>
                    <a:pt x="5500" y="668"/>
                  </a:lnTo>
                  <a:lnTo>
                    <a:pt x="4797" y="914"/>
                  </a:lnTo>
                  <a:lnTo>
                    <a:pt x="4112" y="1177"/>
                  </a:lnTo>
                  <a:lnTo>
                    <a:pt x="3444" y="1476"/>
                  </a:lnTo>
                  <a:lnTo>
                    <a:pt x="2794" y="1810"/>
                  </a:lnTo>
                  <a:lnTo>
                    <a:pt x="2162" y="2144"/>
                  </a:lnTo>
                  <a:lnTo>
                    <a:pt x="1933" y="2267"/>
                  </a:lnTo>
                  <a:lnTo>
                    <a:pt x="1582" y="2477"/>
                  </a:lnTo>
                  <a:lnTo>
                    <a:pt x="1441" y="2583"/>
                  </a:lnTo>
                  <a:lnTo>
                    <a:pt x="1301" y="2688"/>
                  </a:lnTo>
                  <a:lnTo>
                    <a:pt x="1178" y="2811"/>
                  </a:lnTo>
                  <a:lnTo>
                    <a:pt x="1037" y="2952"/>
                  </a:lnTo>
                  <a:lnTo>
                    <a:pt x="914" y="3110"/>
                  </a:lnTo>
                  <a:lnTo>
                    <a:pt x="774" y="3285"/>
                  </a:lnTo>
                  <a:lnTo>
                    <a:pt x="704" y="3426"/>
                  </a:lnTo>
                  <a:lnTo>
                    <a:pt x="598" y="3690"/>
                  </a:lnTo>
                  <a:lnTo>
                    <a:pt x="335" y="4357"/>
                  </a:lnTo>
                  <a:lnTo>
                    <a:pt x="89" y="5007"/>
                  </a:lnTo>
                  <a:lnTo>
                    <a:pt x="18" y="5218"/>
                  </a:lnTo>
                  <a:lnTo>
                    <a:pt x="1" y="5288"/>
                  </a:lnTo>
                  <a:lnTo>
                    <a:pt x="668" y="5253"/>
                  </a:lnTo>
                  <a:lnTo>
                    <a:pt x="1336" y="5271"/>
                  </a:lnTo>
                  <a:lnTo>
                    <a:pt x="2004" y="5323"/>
                  </a:lnTo>
                  <a:lnTo>
                    <a:pt x="2671" y="5394"/>
                  </a:lnTo>
                  <a:lnTo>
                    <a:pt x="3321" y="5517"/>
                  </a:lnTo>
                  <a:lnTo>
                    <a:pt x="3971" y="5675"/>
                  </a:lnTo>
                  <a:lnTo>
                    <a:pt x="4604" y="5850"/>
                  </a:lnTo>
                  <a:lnTo>
                    <a:pt x="5236" y="6061"/>
                  </a:lnTo>
                  <a:lnTo>
                    <a:pt x="5869" y="6307"/>
                  </a:lnTo>
                  <a:lnTo>
                    <a:pt x="6483" y="6588"/>
                  </a:lnTo>
                  <a:lnTo>
                    <a:pt x="7081" y="6887"/>
                  </a:lnTo>
                  <a:lnTo>
                    <a:pt x="7660" y="7221"/>
                  </a:lnTo>
                  <a:lnTo>
                    <a:pt x="8240" y="7572"/>
                  </a:lnTo>
                  <a:lnTo>
                    <a:pt x="8785" y="7941"/>
                  </a:lnTo>
                  <a:lnTo>
                    <a:pt x="9329" y="8345"/>
                  </a:lnTo>
                  <a:lnTo>
                    <a:pt x="9856" y="8749"/>
                  </a:lnTo>
                  <a:lnTo>
                    <a:pt x="10348" y="9188"/>
                  </a:lnTo>
                  <a:lnTo>
                    <a:pt x="10840" y="9645"/>
                  </a:lnTo>
                  <a:lnTo>
                    <a:pt x="11315" y="10137"/>
                  </a:lnTo>
                  <a:lnTo>
                    <a:pt x="11754" y="10611"/>
                  </a:lnTo>
                  <a:lnTo>
                    <a:pt x="12193" y="11121"/>
                  </a:lnTo>
                  <a:lnTo>
                    <a:pt x="12615" y="11648"/>
                  </a:lnTo>
                  <a:lnTo>
                    <a:pt x="13019" y="12175"/>
                  </a:lnTo>
                  <a:lnTo>
                    <a:pt x="13388" y="12719"/>
                  </a:lnTo>
                  <a:lnTo>
                    <a:pt x="13757" y="13282"/>
                  </a:lnTo>
                  <a:lnTo>
                    <a:pt x="14125" y="13861"/>
                  </a:lnTo>
                  <a:lnTo>
                    <a:pt x="14459" y="14424"/>
                  </a:lnTo>
                  <a:lnTo>
                    <a:pt x="14775" y="15021"/>
                  </a:lnTo>
                  <a:lnTo>
                    <a:pt x="15092" y="15618"/>
                  </a:lnTo>
                  <a:lnTo>
                    <a:pt x="15373" y="16215"/>
                  </a:lnTo>
                  <a:lnTo>
                    <a:pt x="15654" y="16830"/>
                  </a:lnTo>
                  <a:lnTo>
                    <a:pt x="15917" y="17445"/>
                  </a:lnTo>
                  <a:lnTo>
                    <a:pt x="15900" y="16180"/>
                  </a:lnTo>
                  <a:lnTo>
                    <a:pt x="15900" y="14915"/>
                  </a:lnTo>
                  <a:lnTo>
                    <a:pt x="15900" y="13668"/>
                  </a:lnTo>
                  <a:lnTo>
                    <a:pt x="15865" y="13053"/>
                  </a:lnTo>
                  <a:lnTo>
                    <a:pt x="15830" y="12456"/>
                  </a:lnTo>
                  <a:lnTo>
                    <a:pt x="17042" y="12719"/>
                  </a:lnTo>
                  <a:lnTo>
                    <a:pt x="18236" y="12948"/>
                  </a:lnTo>
                  <a:lnTo>
                    <a:pt x="20643" y="13422"/>
                  </a:lnTo>
                  <a:lnTo>
                    <a:pt x="19923" y="12175"/>
                  </a:lnTo>
                  <a:lnTo>
                    <a:pt x="19220" y="10928"/>
                  </a:lnTo>
                  <a:lnTo>
                    <a:pt x="18553" y="9645"/>
                  </a:lnTo>
                  <a:lnTo>
                    <a:pt x="17903" y="8363"/>
                  </a:lnTo>
                  <a:lnTo>
                    <a:pt x="18658" y="8433"/>
                  </a:lnTo>
                  <a:lnTo>
                    <a:pt x="19413" y="8538"/>
                  </a:lnTo>
                  <a:lnTo>
                    <a:pt x="20169" y="8696"/>
                  </a:lnTo>
                  <a:lnTo>
                    <a:pt x="20907" y="8872"/>
                  </a:lnTo>
                  <a:lnTo>
                    <a:pt x="21627" y="9100"/>
                  </a:lnTo>
                  <a:lnTo>
                    <a:pt x="22347" y="9364"/>
                  </a:lnTo>
                  <a:lnTo>
                    <a:pt x="23050" y="9645"/>
                  </a:lnTo>
                  <a:lnTo>
                    <a:pt x="23735" y="9979"/>
                  </a:lnTo>
                  <a:lnTo>
                    <a:pt x="23735" y="9979"/>
                  </a:lnTo>
                  <a:lnTo>
                    <a:pt x="23032" y="8977"/>
                  </a:lnTo>
                  <a:lnTo>
                    <a:pt x="22294" y="7976"/>
                  </a:lnTo>
                  <a:lnTo>
                    <a:pt x="21908" y="7484"/>
                  </a:lnTo>
                  <a:lnTo>
                    <a:pt x="21504" y="6992"/>
                  </a:lnTo>
                  <a:lnTo>
                    <a:pt x="21100" y="6500"/>
                  </a:lnTo>
                  <a:lnTo>
                    <a:pt x="20678" y="6026"/>
                  </a:lnTo>
                  <a:lnTo>
                    <a:pt x="20257" y="5552"/>
                  </a:lnTo>
                  <a:lnTo>
                    <a:pt x="19817" y="5095"/>
                  </a:lnTo>
                  <a:lnTo>
                    <a:pt x="19378" y="4656"/>
                  </a:lnTo>
                  <a:lnTo>
                    <a:pt x="18921" y="4217"/>
                  </a:lnTo>
                  <a:lnTo>
                    <a:pt x="18447" y="3795"/>
                  </a:lnTo>
                  <a:lnTo>
                    <a:pt x="17973" y="3391"/>
                  </a:lnTo>
                  <a:lnTo>
                    <a:pt x="17481" y="3004"/>
                  </a:lnTo>
                  <a:lnTo>
                    <a:pt x="16989" y="2635"/>
                  </a:lnTo>
                  <a:lnTo>
                    <a:pt x="16480" y="2284"/>
                  </a:lnTo>
                  <a:lnTo>
                    <a:pt x="15970" y="1950"/>
                  </a:lnTo>
                  <a:lnTo>
                    <a:pt x="15443" y="1634"/>
                  </a:lnTo>
                  <a:lnTo>
                    <a:pt x="14898" y="1353"/>
                  </a:lnTo>
                  <a:lnTo>
                    <a:pt x="14354" y="1089"/>
                  </a:lnTo>
                  <a:lnTo>
                    <a:pt x="13792" y="844"/>
                  </a:lnTo>
                  <a:lnTo>
                    <a:pt x="13229" y="633"/>
                  </a:lnTo>
                  <a:lnTo>
                    <a:pt x="12650" y="457"/>
                  </a:lnTo>
                  <a:lnTo>
                    <a:pt x="12052" y="299"/>
                  </a:lnTo>
                  <a:lnTo>
                    <a:pt x="11455" y="176"/>
                  </a:lnTo>
                  <a:lnTo>
                    <a:pt x="10840" y="88"/>
                  </a:lnTo>
                  <a:lnTo>
                    <a:pt x="10208" y="18"/>
                  </a:lnTo>
                  <a:lnTo>
                    <a:pt x="957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63"/>
            <p:cNvSpPr/>
            <p:nvPr/>
          </p:nvSpPr>
          <p:spPr>
            <a:xfrm>
              <a:off x="6295713" y="-5317230"/>
              <a:ext cx="519455" cy="270588"/>
            </a:xfrm>
            <a:custGeom>
              <a:avLst/>
              <a:gdLst/>
              <a:ahLst/>
              <a:cxnLst/>
              <a:rect l="l" t="t" r="r" b="b"/>
              <a:pathLst>
                <a:path w="10929" h="569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405" y="36"/>
                  </a:lnTo>
                  <a:lnTo>
                    <a:pt x="791" y="71"/>
                  </a:lnTo>
                  <a:lnTo>
                    <a:pt x="1178" y="124"/>
                  </a:lnTo>
                  <a:lnTo>
                    <a:pt x="1582" y="194"/>
                  </a:lnTo>
                  <a:lnTo>
                    <a:pt x="2355" y="335"/>
                  </a:lnTo>
                  <a:lnTo>
                    <a:pt x="3110" y="546"/>
                  </a:lnTo>
                  <a:lnTo>
                    <a:pt x="3866" y="774"/>
                  </a:lnTo>
                  <a:lnTo>
                    <a:pt x="4621" y="1055"/>
                  </a:lnTo>
                  <a:lnTo>
                    <a:pt x="5342" y="1371"/>
                  </a:lnTo>
                  <a:lnTo>
                    <a:pt x="6062" y="1705"/>
                  </a:lnTo>
                  <a:lnTo>
                    <a:pt x="6747" y="2091"/>
                  </a:lnTo>
                  <a:lnTo>
                    <a:pt x="7415" y="2513"/>
                  </a:lnTo>
                  <a:lnTo>
                    <a:pt x="8065" y="2970"/>
                  </a:lnTo>
                  <a:lnTo>
                    <a:pt x="8697" y="3444"/>
                  </a:lnTo>
                  <a:lnTo>
                    <a:pt x="9294" y="3971"/>
                  </a:lnTo>
                  <a:lnTo>
                    <a:pt x="9874" y="4516"/>
                  </a:lnTo>
                  <a:lnTo>
                    <a:pt x="10138" y="4797"/>
                  </a:lnTo>
                  <a:lnTo>
                    <a:pt x="10419" y="5078"/>
                  </a:lnTo>
                  <a:lnTo>
                    <a:pt x="10665" y="5377"/>
                  </a:lnTo>
                  <a:lnTo>
                    <a:pt x="10928" y="569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63"/>
            <p:cNvSpPr/>
            <p:nvPr/>
          </p:nvSpPr>
          <p:spPr>
            <a:xfrm>
              <a:off x="6295713" y="-5321365"/>
              <a:ext cx="521927" cy="277242"/>
            </a:xfrm>
            <a:custGeom>
              <a:avLst/>
              <a:gdLst/>
              <a:ahLst/>
              <a:cxnLst/>
              <a:rect l="l" t="t" r="r" b="b"/>
              <a:pathLst>
                <a:path w="10981" h="5833" extrusionOk="0">
                  <a:moveTo>
                    <a:pt x="1" y="0"/>
                  </a:moveTo>
                  <a:lnTo>
                    <a:pt x="1" y="158"/>
                  </a:lnTo>
                  <a:lnTo>
                    <a:pt x="387" y="193"/>
                  </a:lnTo>
                  <a:lnTo>
                    <a:pt x="774" y="228"/>
                  </a:lnTo>
                  <a:lnTo>
                    <a:pt x="1564" y="351"/>
                  </a:lnTo>
                  <a:lnTo>
                    <a:pt x="2320" y="510"/>
                  </a:lnTo>
                  <a:lnTo>
                    <a:pt x="3093" y="703"/>
                  </a:lnTo>
                  <a:lnTo>
                    <a:pt x="3848" y="949"/>
                  </a:lnTo>
                  <a:lnTo>
                    <a:pt x="4586" y="1212"/>
                  </a:lnTo>
                  <a:lnTo>
                    <a:pt x="5306" y="1528"/>
                  </a:lnTo>
                  <a:lnTo>
                    <a:pt x="6009" y="1880"/>
                  </a:lnTo>
                  <a:lnTo>
                    <a:pt x="6712" y="2249"/>
                  </a:lnTo>
                  <a:lnTo>
                    <a:pt x="7379" y="2670"/>
                  </a:lnTo>
                  <a:lnTo>
                    <a:pt x="8029" y="3127"/>
                  </a:lnTo>
                  <a:lnTo>
                    <a:pt x="8644" y="3601"/>
                  </a:lnTo>
                  <a:lnTo>
                    <a:pt x="9242" y="4111"/>
                  </a:lnTo>
                  <a:lnTo>
                    <a:pt x="9821" y="4656"/>
                  </a:lnTo>
                  <a:lnTo>
                    <a:pt x="10348" y="5235"/>
                  </a:lnTo>
                  <a:lnTo>
                    <a:pt x="10612" y="5516"/>
                  </a:lnTo>
                  <a:lnTo>
                    <a:pt x="10858" y="5833"/>
                  </a:lnTo>
                  <a:lnTo>
                    <a:pt x="10981" y="5727"/>
                  </a:lnTo>
                  <a:lnTo>
                    <a:pt x="10735" y="5429"/>
                  </a:lnTo>
                  <a:lnTo>
                    <a:pt x="10471" y="5130"/>
                  </a:lnTo>
                  <a:lnTo>
                    <a:pt x="10208" y="4831"/>
                  </a:lnTo>
                  <a:lnTo>
                    <a:pt x="9927" y="4550"/>
                  </a:lnTo>
                  <a:lnTo>
                    <a:pt x="9347" y="3988"/>
                  </a:lnTo>
                  <a:lnTo>
                    <a:pt x="8750" y="3479"/>
                  </a:lnTo>
                  <a:lnTo>
                    <a:pt x="8117" y="2987"/>
                  </a:lnTo>
                  <a:lnTo>
                    <a:pt x="7467" y="2530"/>
                  </a:lnTo>
                  <a:lnTo>
                    <a:pt x="6782" y="2126"/>
                  </a:lnTo>
                  <a:lnTo>
                    <a:pt x="6079" y="1739"/>
                  </a:lnTo>
                  <a:lnTo>
                    <a:pt x="5377" y="1388"/>
                  </a:lnTo>
                  <a:lnTo>
                    <a:pt x="4639" y="1072"/>
                  </a:lnTo>
                  <a:lnTo>
                    <a:pt x="3901" y="791"/>
                  </a:lnTo>
                  <a:lnTo>
                    <a:pt x="3128" y="545"/>
                  </a:lnTo>
                  <a:lnTo>
                    <a:pt x="2355" y="351"/>
                  </a:lnTo>
                  <a:lnTo>
                    <a:pt x="1582" y="193"/>
                  </a:lnTo>
                  <a:lnTo>
                    <a:pt x="1196" y="123"/>
                  </a:lnTo>
                  <a:lnTo>
                    <a:pt x="791" y="70"/>
                  </a:lnTo>
                  <a:lnTo>
                    <a:pt x="405" y="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63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63"/>
            <p:cNvSpPr/>
            <p:nvPr/>
          </p:nvSpPr>
          <p:spPr>
            <a:xfrm>
              <a:off x="6830962" y="-5170264"/>
              <a:ext cx="89404" cy="23432"/>
            </a:xfrm>
            <a:custGeom>
              <a:avLst/>
              <a:gdLst/>
              <a:ahLst/>
              <a:cxnLst/>
              <a:rect l="l" t="t" r="r" b="b"/>
              <a:pathLst>
                <a:path w="1881" h="493" fill="none" extrusionOk="0">
                  <a:moveTo>
                    <a:pt x="1" y="493"/>
                  </a:moveTo>
                  <a:lnTo>
                    <a:pt x="1" y="493"/>
                  </a:lnTo>
                  <a:lnTo>
                    <a:pt x="18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63"/>
            <p:cNvSpPr/>
            <p:nvPr/>
          </p:nvSpPr>
          <p:spPr>
            <a:xfrm>
              <a:off x="6829298" y="-5173591"/>
              <a:ext cx="91923" cy="30134"/>
            </a:xfrm>
            <a:custGeom>
              <a:avLst/>
              <a:gdLst/>
              <a:ahLst/>
              <a:cxnLst/>
              <a:rect l="l" t="t" r="r" b="b"/>
              <a:pathLst>
                <a:path w="1934" h="634" extrusionOk="0">
                  <a:moveTo>
                    <a:pt x="1898" y="1"/>
                  </a:moveTo>
                  <a:lnTo>
                    <a:pt x="1" y="492"/>
                  </a:lnTo>
                  <a:lnTo>
                    <a:pt x="53" y="633"/>
                  </a:lnTo>
                  <a:lnTo>
                    <a:pt x="1933" y="159"/>
                  </a:lnTo>
                  <a:lnTo>
                    <a:pt x="18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63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63"/>
            <p:cNvSpPr/>
            <p:nvPr/>
          </p:nvSpPr>
          <p:spPr>
            <a:xfrm>
              <a:off x="6747497" y="-5277114"/>
              <a:ext cx="59317" cy="29278"/>
            </a:xfrm>
            <a:custGeom>
              <a:avLst/>
              <a:gdLst/>
              <a:ahLst/>
              <a:cxnLst/>
              <a:rect l="l" t="t" r="r" b="b"/>
              <a:pathLst>
                <a:path w="1248" h="616" fill="none" extrusionOk="0">
                  <a:moveTo>
                    <a:pt x="0" y="615"/>
                  </a:moveTo>
                  <a:lnTo>
                    <a:pt x="0" y="615"/>
                  </a:lnTo>
                  <a:lnTo>
                    <a:pt x="12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63"/>
            <p:cNvSpPr/>
            <p:nvPr/>
          </p:nvSpPr>
          <p:spPr>
            <a:xfrm>
              <a:off x="6745834" y="-5280488"/>
              <a:ext cx="62645" cy="35980"/>
            </a:xfrm>
            <a:custGeom>
              <a:avLst/>
              <a:gdLst/>
              <a:ahLst/>
              <a:cxnLst/>
              <a:rect l="l" t="t" r="r" b="b"/>
              <a:pathLst>
                <a:path w="1318" h="757" extrusionOk="0">
                  <a:moveTo>
                    <a:pt x="1247" y="1"/>
                  </a:moveTo>
                  <a:lnTo>
                    <a:pt x="0" y="616"/>
                  </a:lnTo>
                  <a:lnTo>
                    <a:pt x="70" y="756"/>
                  </a:lnTo>
                  <a:lnTo>
                    <a:pt x="1318" y="141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63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63"/>
            <p:cNvSpPr/>
            <p:nvPr/>
          </p:nvSpPr>
          <p:spPr>
            <a:xfrm>
              <a:off x="6610560" y="-5362290"/>
              <a:ext cx="52616" cy="42634"/>
            </a:xfrm>
            <a:custGeom>
              <a:avLst/>
              <a:gdLst/>
              <a:ahLst/>
              <a:cxnLst/>
              <a:rect l="l" t="t" r="r" b="b"/>
              <a:pathLst>
                <a:path w="1107" h="897" fill="none" extrusionOk="0">
                  <a:moveTo>
                    <a:pt x="0" y="896"/>
                  </a:moveTo>
                  <a:lnTo>
                    <a:pt x="0" y="896"/>
                  </a:lnTo>
                  <a:lnTo>
                    <a:pt x="11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63"/>
            <p:cNvSpPr/>
            <p:nvPr/>
          </p:nvSpPr>
          <p:spPr>
            <a:xfrm>
              <a:off x="6608041" y="-5364809"/>
              <a:ext cx="57654" cy="48481"/>
            </a:xfrm>
            <a:custGeom>
              <a:avLst/>
              <a:gdLst/>
              <a:ahLst/>
              <a:cxnLst/>
              <a:rect l="l" t="t" r="r" b="b"/>
              <a:pathLst>
                <a:path w="1213" h="1020" extrusionOk="0">
                  <a:moveTo>
                    <a:pt x="1107" y="1"/>
                  </a:moveTo>
                  <a:lnTo>
                    <a:pt x="0" y="897"/>
                  </a:lnTo>
                  <a:lnTo>
                    <a:pt x="106" y="1019"/>
                  </a:lnTo>
                  <a:lnTo>
                    <a:pt x="1212" y="124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63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extrusionOk="0">
                  <a:moveTo>
                    <a:pt x="141" y="0"/>
                  </a:move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63"/>
            <p:cNvSpPr/>
            <p:nvPr/>
          </p:nvSpPr>
          <p:spPr>
            <a:xfrm>
              <a:off x="6633898" y="-5105098"/>
              <a:ext cx="6749" cy="54327"/>
            </a:xfrm>
            <a:custGeom>
              <a:avLst/>
              <a:gdLst/>
              <a:ahLst/>
              <a:cxnLst/>
              <a:rect l="l" t="t" r="r" b="b"/>
              <a:pathLst>
                <a:path w="142" h="1143" fill="none" extrusionOk="0">
                  <a:moveTo>
                    <a:pt x="141" y="0"/>
                  </a:moveTo>
                  <a:lnTo>
                    <a:pt x="141" y="0"/>
                  </a:lnTo>
                  <a:lnTo>
                    <a:pt x="71" y="281"/>
                  </a:lnTo>
                  <a:lnTo>
                    <a:pt x="18" y="562"/>
                  </a:lnTo>
                  <a:lnTo>
                    <a:pt x="1" y="843"/>
                  </a:lnTo>
                  <a:lnTo>
                    <a:pt x="18" y="114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63"/>
            <p:cNvSpPr/>
            <p:nvPr/>
          </p:nvSpPr>
          <p:spPr>
            <a:xfrm>
              <a:off x="6630571" y="-5105954"/>
              <a:ext cx="13403" cy="55182"/>
            </a:xfrm>
            <a:custGeom>
              <a:avLst/>
              <a:gdLst/>
              <a:ahLst/>
              <a:cxnLst/>
              <a:rect l="l" t="t" r="r" b="b"/>
              <a:pathLst>
                <a:path w="282" h="1161" extrusionOk="0">
                  <a:moveTo>
                    <a:pt x="141" y="1"/>
                  </a:moveTo>
                  <a:lnTo>
                    <a:pt x="53" y="282"/>
                  </a:lnTo>
                  <a:lnTo>
                    <a:pt x="18" y="580"/>
                  </a:lnTo>
                  <a:lnTo>
                    <a:pt x="1" y="861"/>
                  </a:lnTo>
                  <a:lnTo>
                    <a:pt x="1" y="1160"/>
                  </a:lnTo>
                  <a:lnTo>
                    <a:pt x="159" y="1143"/>
                  </a:lnTo>
                  <a:lnTo>
                    <a:pt x="159" y="861"/>
                  </a:lnTo>
                  <a:lnTo>
                    <a:pt x="176" y="598"/>
                  </a:lnTo>
                  <a:lnTo>
                    <a:pt x="211" y="317"/>
                  </a:lnTo>
                  <a:lnTo>
                    <a:pt x="282" y="53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63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63"/>
            <p:cNvSpPr/>
            <p:nvPr/>
          </p:nvSpPr>
          <p:spPr>
            <a:xfrm>
              <a:off x="6800922" y="-4968161"/>
              <a:ext cx="48" cy="71865"/>
            </a:xfrm>
            <a:custGeom>
              <a:avLst/>
              <a:gdLst/>
              <a:ahLst/>
              <a:cxnLst/>
              <a:rect l="l" t="t" r="r" b="b"/>
              <a:pathLst>
                <a:path w="1" h="151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51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63"/>
            <p:cNvSpPr/>
            <p:nvPr/>
          </p:nvSpPr>
          <p:spPr>
            <a:xfrm>
              <a:off x="6797595" y="-4968161"/>
              <a:ext cx="7557" cy="71865"/>
            </a:xfrm>
            <a:custGeom>
              <a:avLst/>
              <a:gdLst/>
              <a:ahLst/>
              <a:cxnLst/>
              <a:rect l="l" t="t" r="r" b="b"/>
              <a:pathLst>
                <a:path w="159" h="1512" extrusionOk="0">
                  <a:moveTo>
                    <a:pt x="0" y="0"/>
                  </a:moveTo>
                  <a:lnTo>
                    <a:pt x="0" y="1511"/>
                  </a:lnTo>
                  <a:lnTo>
                    <a:pt x="158" y="1511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63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extrusionOk="0">
                  <a:moveTo>
                    <a:pt x="0" y="1"/>
                  </a:move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0DB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3"/>
            <p:cNvSpPr/>
            <p:nvPr/>
          </p:nvSpPr>
          <p:spPr>
            <a:xfrm>
              <a:off x="6901974" y="-4955660"/>
              <a:ext cx="60173" cy="59365"/>
            </a:xfrm>
            <a:custGeom>
              <a:avLst/>
              <a:gdLst/>
              <a:ahLst/>
              <a:cxnLst/>
              <a:rect l="l" t="t" r="r" b="b"/>
              <a:pathLst>
                <a:path w="1266" h="124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264" y="352"/>
                  </a:lnTo>
                  <a:lnTo>
                    <a:pt x="580" y="668"/>
                  </a:lnTo>
                  <a:lnTo>
                    <a:pt x="896" y="967"/>
                  </a:lnTo>
                  <a:lnTo>
                    <a:pt x="1265" y="12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63"/>
            <p:cNvSpPr/>
            <p:nvPr/>
          </p:nvSpPr>
          <p:spPr>
            <a:xfrm>
              <a:off x="6898599" y="-4958132"/>
              <a:ext cx="65211" cy="64308"/>
            </a:xfrm>
            <a:custGeom>
              <a:avLst/>
              <a:gdLst/>
              <a:ahLst/>
              <a:cxnLst/>
              <a:rect l="l" t="t" r="r" b="b"/>
              <a:pathLst>
                <a:path w="1372" h="1353" extrusionOk="0">
                  <a:moveTo>
                    <a:pt x="141" y="0"/>
                  </a:moveTo>
                  <a:lnTo>
                    <a:pt x="1" y="88"/>
                  </a:lnTo>
                  <a:lnTo>
                    <a:pt x="282" y="457"/>
                  </a:lnTo>
                  <a:lnTo>
                    <a:pt x="581" y="791"/>
                  </a:lnTo>
                  <a:lnTo>
                    <a:pt x="914" y="1089"/>
                  </a:lnTo>
                  <a:lnTo>
                    <a:pt x="1283" y="1353"/>
                  </a:lnTo>
                  <a:lnTo>
                    <a:pt x="1371" y="1230"/>
                  </a:lnTo>
                  <a:lnTo>
                    <a:pt x="1020" y="966"/>
                  </a:lnTo>
                  <a:lnTo>
                    <a:pt x="704" y="668"/>
                  </a:lnTo>
                  <a:lnTo>
                    <a:pt x="405" y="35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3" name="Google Shape;4103;p63"/>
          <p:cNvSpPr txBox="1">
            <a:spLocks noGrp="1"/>
          </p:cNvSpPr>
          <p:nvPr>
            <p:ph type="subTitle" idx="1"/>
          </p:nvPr>
        </p:nvSpPr>
        <p:spPr>
          <a:xfrm>
            <a:off x="699338" y="1649595"/>
            <a:ext cx="44100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TEAM-3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Mail: nam.ph.1814@aptechlearning.edu.vn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Phone: +84  </a:t>
            </a:r>
            <a:r>
              <a:rPr lang="en-US" sz="1400" b="0" i="0" u="sng" dirty="0">
                <a:effectLst/>
                <a:latin typeface="Times New Roman" panose="02020603050405020304" pitchFamily="18" charset="0"/>
              </a:rPr>
              <a:t>904525881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Web:  http://metaphobius.epizy.com</a:t>
            </a:r>
            <a:endParaRPr dirty="0"/>
          </a:p>
        </p:txBody>
      </p:sp>
      <p:sp>
        <p:nvSpPr>
          <p:cNvPr id="4104" name="Google Shape;4104;p63"/>
          <p:cNvSpPr txBox="1">
            <a:spLocks noGrp="1"/>
          </p:cNvSpPr>
          <p:nvPr>
            <p:ph type="title"/>
          </p:nvPr>
        </p:nvSpPr>
        <p:spPr>
          <a:xfrm>
            <a:off x="97716" y="-8177"/>
            <a:ext cx="5608361" cy="1512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¡CONTACT!</a:t>
            </a:r>
            <a:endParaRPr dirty="0"/>
          </a:p>
        </p:txBody>
      </p:sp>
      <p:sp>
        <p:nvSpPr>
          <p:cNvPr id="4105" name="Google Shape;4105;p63"/>
          <p:cNvSpPr txBox="1"/>
          <p:nvPr/>
        </p:nvSpPr>
        <p:spPr>
          <a:xfrm>
            <a:off x="699347" y="3524997"/>
            <a:ext cx="3865917" cy="675843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57150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06" name="Google Shape;4106;p63"/>
          <p:cNvSpPr/>
          <p:nvPr/>
        </p:nvSpPr>
        <p:spPr>
          <a:xfrm>
            <a:off x="3925213" y="2861562"/>
            <a:ext cx="576300" cy="5841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7" name="Google Shape;4107;p63"/>
          <p:cNvSpPr/>
          <p:nvPr/>
        </p:nvSpPr>
        <p:spPr>
          <a:xfrm>
            <a:off x="4093995" y="3011539"/>
            <a:ext cx="245807" cy="283416"/>
          </a:xfrm>
          <a:custGeom>
            <a:avLst/>
            <a:gdLst/>
            <a:ahLst/>
            <a:cxnLst/>
            <a:rect l="l" t="t" r="r" b="b"/>
            <a:pathLst>
              <a:path w="184125" h="209550" extrusionOk="0">
                <a:moveTo>
                  <a:pt x="96778" y="0"/>
                </a:moveTo>
                <a:lnTo>
                  <a:pt x="96778" y="93498"/>
                </a:lnTo>
                <a:lnTo>
                  <a:pt x="96778" y="144758"/>
                </a:lnTo>
                <a:lnTo>
                  <a:pt x="96676" y="147218"/>
                </a:lnTo>
                <a:lnTo>
                  <a:pt x="96368" y="149781"/>
                </a:lnTo>
                <a:lnTo>
                  <a:pt x="95856" y="152139"/>
                </a:lnTo>
                <a:lnTo>
                  <a:pt x="95138" y="154497"/>
                </a:lnTo>
                <a:lnTo>
                  <a:pt x="94318" y="156752"/>
                </a:lnTo>
                <a:lnTo>
                  <a:pt x="93293" y="159008"/>
                </a:lnTo>
                <a:lnTo>
                  <a:pt x="92063" y="161058"/>
                </a:lnTo>
                <a:lnTo>
                  <a:pt x="90730" y="163006"/>
                </a:lnTo>
                <a:lnTo>
                  <a:pt x="89294" y="164851"/>
                </a:lnTo>
                <a:lnTo>
                  <a:pt x="87654" y="166594"/>
                </a:lnTo>
                <a:lnTo>
                  <a:pt x="85911" y="168235"/>
                </a:lnTo>
                <a:lnTo>
                  <a:pt x="84066" y="169670"/>
                </a:lnTo>
                <a:lnTo>
                  <a:pt x="82016" y="171105"/>
                </a:lnTo>
                <a:lnTo>
                  <a:pt x="79965" y="172233"/>
                </a:lnTo>
                <a:lnTo>
                  <a:pt x="77710" y="173258"/>
                </a:lnTo>
                <a:lnTo>
                  <a:pt x="75454" y="174078"/>
                </a:lnTo>
                <a:lnTo>
                  <a:pt x="74122" y="174488"/>
                </a:lnTo>
                <a:lnTo>
                  <a:pt x="72789" y="174898"/>
                </a:lnTo>
                <a:lnTo>
                  <a:pt x="71354" y="175206"/>
                </a:lnTo>
                <a:lnTo>
                  <a:pt x="69918" y="175411"/>
                </a:lnTo>
                <a:lnTo>
                  <a:pt x="68483" y="175514"/>
                </a:lnTo>
                <a:lnTo>
                  <a:pt x="66945" y="175616"/>
                </a:lnTo>
                <a:lnTo>
                  <a:pt x="65510" y="175719"/>
                </a:lnTo>
                <a:lnTo>
                  <a:pt x="63972" y="175616"/>
                </a:lnTo>
                <a:lnTo>
                  <a:pt x="62024" y="175514"/>
                </a:lnTo>
                <a:lnTo>
                  <a:pt x="60179" y="175206"/>
                </a:lnTo>
                <a:lnTo>
                  <a:pt x="58334" y="174796"/>
                </a:lnTo>
                <a:lnTo>
                  <a:pt x="56591" y="174283"/>
                </a:lnTo>
                <a:lnTo>
                  <a:pt x="54745" y="173668"/>
                </a:lnTo>
                <a:lnTo>
                  <a:pt x="53105" y="172951"/>
                </a:lnTo>
                <a:lnTo>
                  <a:pt x="51465" y="172233"/>
                </a:lnTo>
                <a:lnTo>
                  <a:pt x="49824" y="171310"/>
                </a:lnTo>
                <a:lnTo>
                  <a:pt x="48184" y="170285"/>
                </a:lnTo>
                <a:lnTo>
                  <a:pt x="46646" y="169055"/>
                </a:lnTo>
                <a:lnTo>
                  <a:pt x="45109" y="167825"/>
                </a:lnTo>
                <a:lnTo>
                  <a:pt x="43673" y="166492"/>
                </a:lnTo>
                <a:lnTo>
                  <a:pt x="42341" y="165057"/>
                </a:lnTo>
                <a:lnTo>
                  <a:pt x="41110" y="163621"/>
                </a:lnTo>
                <a:lnTo>
                  <a:pt x="39983" y="162083"/>
                </a:lnTo>
                <a:lnTo>
                  <a:pt x="38957" y="160341"/>
                </a:lnTo>
                <a:lnTo>
                  <a:pt x="38035" y="158700"/>
                </a:lnTo>
                <a:lnTo>
                  <a:pt x="37215" y="156855"/>
                </a:lnTo>
                <a:lnTo>
                  <a:pt x="36497" y="155112"/>
                </a:lnTo>
                <a:lnTo>
                  <a:pt x="35882" y="153164"/>
                </a:lnTo>
                <a:lnTo>
                  <a:pt x="35369" y="151216"/>
                </a:lnTo>
                <a:lnTo>
                  <a:pt x="34959" y="149269"/>
                </a:lnTo>
                <a:lnTo>
                  <a:pt x="34754" y="147218"/>
                </a:lnTo>
                <a:lnTo>
                  <a:pt x="34652" y="145168"/>
                </a:lnTo>
                <a:lnTo>
                  <a:pt x="34652" y="143527"/>
                </a:lnTo>
                <a:lnTo>
                  <a:pt x="34754" y="141990"/>
                </a:lnTo>
                <a:lnTo>
                  <a:pt x="34959" y="140452"/>
                </a:lnTo>
                <a:lnTo>
                  <a:pt x="35267" y="138812"/>
                </a:lnTo>
                <a:lnTo>
                  <a:pt x="35574" y="137376"/>
                </a:lnTo>
                <a:lnTo>
                  <a:pt x="35984" y="135838"/>
                </a:lnTo>
                <a:lnTo>
                  <a:pt x="36394" y="134403"/>
                </a:lnTo>
                <a:lnTo>
                  <a:pt x="37010" y="132968"/>
                </a:lnTo>
                <a:lnTo>
                  <a:pt x="37625" y="131533"/>
                </a:lnTo>
                <a:lnTo>
                  <a:pt x="38240" y="130200"/>
                </a:lnTo>
                <a:lnTo>
                  <a:pt x="39060" y="128867"/>
                </a:lnTo>
                <a:lnTo>
                  <a:pt x="39778" y="127637"/>
                </a:lnTo>
                <a:lnTo>
                  <a:pt x="40700" y="126407"/>
                </a:lnTo>
                <a:lnTo>
                  <a:pt x="41623" y="125176"/>
                </a:lnTo>
                <a:lnTo>
                  <a:pt x="42546" y="124049"/>
                </a:lnTo>
                <a:lnTo>
                  <a:pt x="43571" y="122921"/>
                </a:lnTo>
                <a:lnTo>
                  <a:pt x="44699" y="121896"/>
                </a:lnTo>
                <a:lnTo>
                  <a:pt x="45826" y="120973"/>
                </a:lnTo>
                <a:lnTo>
                  <a:pt x="46954" y="120050"/>
                </a:lnTo>
                <a:lnTo>
                  <a:pt x="48184" y="119128"/>
                </a:lnTo>
                <a:lnTo>
                  <a:pt x="49517" y="118308"/>
                </a:lnTo>
                <a:lnTo>
                  <a:pt x="50747" y="117590"/>
                </a:lnTo>
                <a:lnTo>
                  <a:pt x="52182" y="116872"/>
                </a:lnTo>
                <a:lnTo>
                  <a:pt x="53515" y="116257"/>
                </a:lnTo>
                <a:lnTo>
                  <a:pt x="54950" y="115642"/>
                </a:lnTo>
                <a:lnTo>
                  <a:pt x="56386" y="115129"/>
                </a:lnTo>
                <a:lnTo>
                  <a:pt x="57924" y="114719"/>
                </a:lnTo>
                <a:lnTo>
                  <a:pt x="59359" y="114412"/>
                </a:lnTo>
                <a:lnTo>
                  <a:pt x="60897" y="114104"/>
                </a:lnTo>
                <a:lnTo>
                  <a:pt x="62537" y="113899"/>
                </a:lnTo>
                <a:lnTo>
                  <a:pt x="64075" y="113797"/>
                </a:lnTo>
                <a:lnTo>
                  <a:pt x="65715" y="113797"/>
                </a:lnTo>
                <a:lnTo>
                  <a:pt x="68278" y="113899"/>
                </a:lnTo>
                <a:lnTo>
                  <a:pt x="70738" y="114104"/>
                </a:lnTo>
                <a:lnTo>
                  <a:pt x="73096" y="114617"/>
                </a:lnTo>
                <a:lnTo>
                  <a:pt x="75454" y="115335"/>
                </a:lnTo>
                <a:lnTo>
                  <a:pt x="75454" y="89705"/>
                </a:lnTo>
                <a:lnTo>
                  <a:pt x="75454" y="80580"/>
                </a:lnTo>
                <a:lnTo>
                  <a:pt x="72994" y="80273"/>
                </a:lnTo>
                <a:lnTo>
                  <a:pt x="70533" y="80068"/>
                </a:lnTo>
                <a:lnTo>
                  <a:pt x="68073" y="79863"/>
                </a:lnTo>
                <a:lnTo>
                  <a:pt x="65612" y="79863"/>
                </a:lnTo>
                <a:lnTo>
                  <a:pt x="62127" y="79965"/>
                </a:lnTo>
                <a:lnTo>
                  <a:pt x="58539" y="80170"/>
                </a:lnTo>
                <a:lnTo>
                  <a:pt x="55155" y="80683"/>
                </a:lnTo>
                <a:lnTo>
                  <a:pt x="51670" y="81298"/>
                </a:lnTo>
                <a:lnTo>
                  <a:pt x="48287" y="82118"/>
                </a:lnTo>
                <a:lnTo>
                  <a:pt x="45006" y="83041"/>
                </a:lnTo>
                <a:lnTo>
                  <a:pt x="41725" y="84271"/>
                </a:lnTo>
                <a:lnTo>
                  <a:pt x="38547" y="85501"/>
                </a:lnTo>
                <a:lnTo>
                  <a:pt x="35472" y="87039"/>
                </a:lnTo>
                <a:lnTo>
                  <a:pt x="32499" y="88679"/>
                </a:lnTo>
                <a:lnTo>
                  <a:pt x="29526" y="90525"/>
                </a:lnTo>
                <a:lnTo>
                  <a:pt x="26655" y="92473"/>
                </a:lnTo>
                <a:lnTo>
                  <a:pt x="23887" y="94626"/>
                </a:lnTo>
                <a:lnTo>
                  <a:pt x="21222" y="96881"/>
                </a:lnTo>
                <a:lnTo>
                  <a:pt x="18761" y="99341"/>
                </a:lnTo>
                <a:lnTo>
                  <a:pt x="16301" y="101904"/>
                </a:lnTo>
                <a:lnTo>
                  <a:pt x="14558" y="103955"/>
                </a:lnTo>
                <a:lnTo>
                  <a:pt x="12917" y="106005"/>
                </a:lnTo>
                <a:lnTo>
                  <a:pt x="11277" y="108261"/>
                </a:lnTo>
                <a:lnTo>
                  <a:pt x="9842" y="110414"/>
                </a:lnTo>
                <a:lnTo>
                  <a:pt x="8509" y="112772"/>
                </a:lnTo>
                <a:lnTo>
                  <a:pt x="7176" y="115027"/>
                </a:lnTo>
                <a:lnTo>
                  <a:pt x="6049" y="117487"/>
                </a:lnTo>
                <a:lnTo>
                  <a:pt x="4921" y="119948"/>
                </a:lnTo>
                <a:lnTo>
                  <a:pt x="3998" y="122408"/>
                </a:lnTo>
                <a:lnTo>
                  <a:pt x="3076" y="124869"/>
                </a:lnTo>
                <a:lnTo>
                  <a:pt x="2358" y="127432"/>
                </a:lnTo>
                <a:lnTo>
                  <a:pt x="1640" y="129995"/>
                </a:lnTo>
                <a:lnTo>
                  <a:pt x="1128" y="132660"/>
                </a:lnTo>
                <a:lnTo>
                  <a:pt x="615" y="135326"/>
                </a:lnTo>
                <a:lnTo>
                  <a:pt x="308" y="137991"/>
                </a:lnTo>
                <a:lnTo>
                  <a:pt x="103" y="140657"/>
                </a:lnTo>
                <a:lnTo>
                  <a:pt x="0" y="144143"/>
                </a:lnTo>
                <a:lnTo>
                  <a:pt x="0" y="147628"/>
                </a:lnTo>
                <a:lnTo>
                  <a:pt x="308" y="151114"/>
                </a:lnTo>
                <a:lnTo>
                  <a:pt x="718" y="154497"/>
                </a:lnTo>
                <a:lnTo>
                  <a:pt x="1333" y="157880"/>
                </a:lnTo>
                <a:lnTo>
                  <a:pt x="2153" y="161263"/>
                </a:lnTo>
                <a:lnTo>
                  <a:pt x="3076" y="164544"/>
                </a:lnTo>
                <a:lnTo>
                  <a:pt x="4203" y="167722"/>
                </a:lnTo>
                <a:lnTo>
                  <a:pt x="5536" y="170900"/>
                </a:lnTo>
                <a:lnTo>
                  <a:pt x="6971" y="173976"/>
                </a:lnTo>
                <a:lnTo>
                  <a:pt x="8612" y="176949"/>
                </a:lnTo>
                <a:lnTo>
                  <a:pt x="10457" y="179819"/>
                </a:lnTo>
                <a:lnTo>
                  <a:pt x="12405" y="182690"/>
                </a:lnTo>
                <a:lnTo>
                  <a:pt x="14455" y="185458"/>
                </a:lnTo>
                <a:lnTo>
                  <a:pt x="16813" y="188021"/>
                </a:lnTo>
                <a:lnTo>
                  <a:pt x="19171" y="190584"/>
                </a:lnTo>
                <a:lnTo>
                  <a:pt x="20709" y="192019"/>
                </a:lnTo>
                <a:lnTo>
                  <a:pt x="22247" y="193352"/>
                </a:lnTo>
                <a:lnTo>
                  <a:pt x="23785" y="194685"/>
                </a:lnTo>
                <a:lnTo>
                  <a:pt x="25425" y="196017"/>
                </a:lnTo>
                <a:lnTo>
                  <a:pt x="27578" y="197555"/>
                </a:lnTo>
                <a:lnTo>
                  <a:pt x="29833" y="199093"/>
                </a:lnTo>
                <a:lnTo>
                  <a:pt x="32089" y="200528"/>
                </a:lnTo>
                <a:lnTo>
                  <a:pt x="34447" y="201861"/>
                </a:lnTo>
                <a:lnTo>
                  <a:pt x="36805" y="203091"/>
                </a:lnTo>
                <a:lnTo>
                  <a:pt x="39265" y="204219"/>
                </a:lnTo>
                <a:lnTo>
                  <a:pt x="41725" y="205142"/>
                </a:lnTo>
                <a:lnTo>
                  <a:pt x="44288" y="206064"/>
                </a:lnTo>
                <a:lnTo>
                  <a:pt x="46851" y="206884"/>
                </a:lnTo>
                <a:lnTo>
                  <a:pt x="49414" y="207602"/>
                </a:lnTo>
                <a:lnTo>
                  <a:pt x="52080" y="208217"/>
                </a:lnTo>
                <a:lnTo>
                  <a:pt x="54745" y="208730"/>
                </a:lnTo>
                <a:lnTo>
                  <a:pt x="57411" y="209140"/>
                </a:lnTo>
                <a:lnTo>
                  <a:pt x="60076" y="209345"/>
                </a:lnTo>
                <a:lnTo>
                  <a:pt x="62844" y="209550"/>
                </a:lnTo>
                <a:lnTo>
                  <a:pt x="68073" y="209550"/>
                </a:lnTo>
                <a:lnTo>
                  <a:pt x="70533" y="209447"/>
                </a:lnTo>
                <a:lnTo>
                  <a:pt x="72994" y="209140"/>
                </a:lnTo>
                <a:lnTo>
                  <a:pt x="75454" y="208832"/>
                </a:lnTo>
                <a:lnTo>
                  <a:pt x="78017" y="208422"/>
                </a:lnTo>
                <a:lnTo>
                  <a:pt x="80580" y="207910"/>
                </a:lnTo>
                <a:lnTo>
                  <a:pt x="83143" y="207295"/>
                </a:lnTo>
                <a:lnTo>
                  <a:pt x="85604" y="206577"/>
                </a:lnTo>
                <a:lnTo>
                  <a:pt x="88064" y="205757"/>
                </a:lnTo>
                <a:lnTo>
                  <a:pt x="90422" y="204834"/>
                </a:lnTo>
                <a:lnTo>
                  <a:pt x="92780" y="203809"/>
                </a:lnTo>
                <a:lnTo>
                  <a:pt x="95138" y="202681"/>
                </a:lnTo>
                <a:lnTo>
                  <a:pt x="97496" y="201451"/>
                </a:lnTo>
                <a:lnTo>
                  <a:pt x="99649" y="200221"/>
                </a:lnTo>
                <a:lnTo>
                  <a:pt x="101904" y="198785"/>
                </a:lnTo>
                <a:lnTo>
                  <a:pt x="104057" y="197350"/>
                </a:lnTo>
                <a:lnTo>
                  <a:pt x="106108" y="195812"/>
                </a:lnTo>
                <a:lnTo>
                  <a:pt x="108158" y="194172"/>
                </a:lnTo>
                <a:lnTo>
                  <a:pt x="110106" y="192429"/>
                </a:lnTo>
                <a:lnTo>
                  <a:pt x="112054" y="190584"/>
                </a:lnTo>
                <a:lnTo>
                  <a:pt x="114309" y="188226"/>
                </a:lnTo>
                <a:lnTo>
                  <a:pt x="116360" y="185868"/>
                </a:lnTo>
                <a:lnTo>
                  <a:pt x="118410" y="183305"/>
                </a:lnTo>
                <a:lnTo>
                  <a:pt x="120255" y="180742"/>
                </a:lnTo>
                <a:lnTo>
                  <a:pt x="121896" y="178076"/>
                </a:lnTo>
                <a:lnTo>
                  <a:pt x="123536" y="175308"/>
                </a:lnTo>
                <a:lnTo>
                  <a:pt x="124971" y="172540"/>
                </a:lnTo>
                <a:lnTo>
                  <a:pt x="126201" y="169670"/>
                </a:lnTo>
                <a:lnTo>
                  <a:pt x="127432" y="166799"/>
                </a:lnTo>
                <a:lnTo>
                  <a:pt x="128354" y="163724"/>
                </a:lnTo>
                <a:lnTo>
                  <a:pt x="129277" y="160751"/>
                </a:lnTo>
                <a:lnTo>
                  <a:pt x="129995" y="157675"/>
                </a:lnTo>
                <a:lnTo>
                  <a:pt x="130507" y="154497"/>
                </a:lnTo>
                <a:lnTo>
                  <a:pt x="130917" y="151421"/>
                </a:lnTo>
                <a:lnTo>
                  <a:pt x="131122" y="148243"/>
                </a:lnTo>
                <a:lnTo>
                  <a:pt x="131225" y="144963"/>
                </a:lnTo>
                <a:lnTo>
                  <a:pt x="131122" y="68483"/>
                </a:lnTo>
                <a:lnTo>
                  <a:pt x="133275" y="70123"/>
                </a:lnTo>
                <a:lnTo>
                  <a:pt x="135633" y="71764"/>
                </a:lnTo>
                <a:lnTo>
                  <a:pt x="137889" y="73301"/>
                </a:lnTo>
                <a:lnTo>
                  <a:pt x="140349" y="74737"/>
                </a:lnTo>
                <a:lnTo>
                  <a:pt x="142707" y="76070"/>
                </a:lnTo>
                <a:lnTo>
                  <a:pt x="145168" y="77300"/>
                </a:lnTo>
                <a:lnTo>
                  <a:pt x="147731" y="78530"/>
                </a:lnTo>
                <a:lnTo>
                  <a:pt x="150294" y="79658"/>
                </a:lnTo>
                <a:lnTo>
                  <a:pt x="154394" y="81298"/>
                </a:lnTo>
                <a:lnTo>
                  <a:pt x="158495" y="82631"/>
                </a:lnTo>
                <a:lnTo>
                  <a:pt x="162596" y="83861"/>
                </a:lnTo>
                <a:lnTo>
                  <a:pt x="166902" y="84784"/>
                </a:lnTo>
                <a:lnTo>
                  <a:pt x="171105" y="85501"/>
                </a:lnTo>
                <a:lnTo>
                  <a:pt x="175411" y="86116"/>
                </a:lnTo>
                <a:lnTo>
                  <a:pt x="179819" y="86424"/>
                </a:lnTo>
                <a:lnTo>
                  <a:pt x="184125" y="86527"/>
                </a:lnTo>
                <a:lnTo>
                  <a:pt x="184125" y="61614"/>
                </a:lnTo>
                <a:lnTo>
                  <a:pt x="184125" y="52388"/>
                </a:lnTo>
                <a:lnTo>
                  <a:pt x="184022" y="52490"/>
                </a:lnTo>
                <a:lnTo>
                  <a:pt x="181767" y="52388"/>
                </a:lnTo>
                <a:lnTo>
                  <a:pt x="179614" y="52285"/>
                </a:lnTo>
                <a:lnTo>
                  <a:pt x="177461" y="52080"/>
                </a:lnTo>
                <a:lnTo>
                  <a:pt x="175308" y="51670"/>
                </a:lnTo>
                <a:lnTo>
                  <a:pt x="173155" y="51362"/>
                </a:lnTo>
                <a:lnTo>
                  <a:pt x="171003" y="50850"/>
                </a:lnTo>
                <a:lnTo>
                  <a:pt x="168952" y="50235"/>
                </a:lnTo>
                <a:lnTo>
                  <a:pt x="166902" y="49619"/>
                </a:lnTo>
                <a:lnTo>
                  <a:pt x="164954" y="48902"/>
                </a:lnTo>
                <a:lnTo>
                  <a:pt x="163006" y="48082"/>
                </a:lnTo>
                <a:lnTo>
                  <a:pt x="161058" y="47262"/>
                </a:lnTo>
                <a:lnTo>
                  <a:pt x="159213" y="46236"/>
                </a:lnTo>
                <a:lnTo>
                  <a:pt x="157367" y="45211"/>
                </a:lnTo>
                <a:lnTo>
                  <a:pt x="155522" y="44186"/>
                </a:lnTo>
                <a:lnTo>
                  <a:pt x="153779" y="42956"/>
                </a:lnTo>
                <a:lnTo>
                  <a:pt x="152139" y="41828"/>
                </a:lnTo>
                <a:lnTo>
                  <a:pt x="150294" y="40290"/>
                </a:lnTo>
                <a:lnTo>
                  <a:pt x="148448" y="38752"/>
                </a:lnTo>
                <a:lnTo>
                  <a:pt x="146705" y="37112"/>
                </a:lnTo>
                <a:lnTo>
                  <a:pt x="145065" y="35369"/>
                </a:lnTo>
                <a:lnTo>
                  <a:pt x="143527" y="33626"/>
                </a:lnTo>
                <a:lnTo>
                  <a:pt x="141989" y="31679"/>
                </a:lnTo>
                <a:lnTo>
                  <a:pt x="140554" y="29833"/>
                </a:lnTo>
                <a:lnTo>
                  <a:pt x="139221" y="27783"/>
                </a:lnTo>
                <a:lnTo>
                  <a:pt x="137991" y="25732"/>
                </a:lnTo>
                <a:lnTo>
                  <a:pt x="136864" y="23682"/>
                </a:lnTo>
                <a:lnTo>
                  <a:pt x="135838" y="21427"/>
                </a:lnTo>
                <a:lnTo>
                  <a:pt x="134813" y="19274"/>
                </a:lnTo>
                <a:lnTo>
                  <a:pt x="133993" y="17018"/>
                </a:lnTo>
                <a:lnTo>
                  <a:pt x="133275" y="14660"/>
                </a:lnTo>
                <a:lnTo>
                  <a:pt x="132558" y="12302"/>
                </a:lnTo>
                <a:lnTo>
                  <a:pt x="132045" y="9842"/>
                </a:lnTo>
                <a:lnTo>
                  <a:pt x="131635" y="7484"/>
                </a:lnTo>
                <a:lnTo>
                  <a:pt x="131327" y="5023"/>
                </a:lnTo>
                <a:lnTo>
                  <a:pt x="131122" y="2460"/>
                </a:lnTo>
                <a:lnTo>
                  <a:pt x="13102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8" name="Google Shape;4108;p63"/>
          <p:cNvSpPr/>
          <p:nvPr/>
        </p:nvSpPr>
        <p:spPr>
          <a:xfrm>
            <a:off x="1559322" y="2861562"/>
            <a:ext cx="576300" cy="584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9" name="Google Shape;4109;p63"/>
          <p:cNvSpPr/>
          <p:nvPr/>
        </p:nvSpPr>
        <p:spPr>
          <a:xfrm>
            <a:off x="1677463" y="3011564"/>
            <a:ext cx="340090" cy="283402"/>
          </a:xfrm>
          <a:custGeom>
            <a:avLst/>
            <a:gdLst/>
            <a:ahLst/>
            <a:cxnLst/>
            <a:rect l="l" t="t" r="r" b="b"/>
            <a:pathLst>
              <a:path w="13277" h="10975" extrusionOk="0">
                <a:moveTo>
                  <a:pt x="4037" y="8573"/>
                </a:moveTo>
                <a:cubicBezTo>
                  <a:pt x="2602" y="8540"/>
                  <a:pt x="1735" y="7506"/>
                  <a:pt x="1502" y="6672"/>
                </a:cubicBezTo>
                <a:cubicBezTo>
                  <a:pt x="1902" y="6772"/>
                  <a:pt x="2269" y="6739"/>
                  <a:pt x="2669" y="6639"/>
                </a:cubicBezTo>
                <a:cubicBezTo>
                  <a:pt x="2669" y="6639"/>
                  <a:pt x="2669" y="6639"/>
                  <a:pt x="2702" y="6639"/>
                </a:cubicBezTo>
                <a:cubicBezTo>
                  <a:pt x="1935" y="6472"/>
                  <a:pt x="1335" y="6038"/>
                  <a:pt x="934" y="5371"/>
                </a:cubicBezTo>
                <a:cubicBezTo>
                  <a:pt x="668" y="4938"/>
                  <a:pt x="534" y="4471"/>
                  <a:pt x="534" y="3937"/>
                </a:cubicBezTo>
                <a:cubicBezTo>
                  <a:pt x="901" y="4137"/>
                  <a:pt x="1301" y="4270"/>
                  <a:pt x="1735" y="4270"/>
                </a:cubicBezTo>
                <a:cubicBezTo>
                  <a:pt x="1168" y="3837"/>
                  <a:pt x="768" y="3303"/>
                  <a:pt x="634" y="2603"/>
                </a:cubicBezTo>
                <a:cubicBezTo>
                  <a:pt x="467" y="1902"/>
                  <a:pt x="568" y="1268"/>
                  <a:pt x="901" y="634"/>
                </a:cubicBezTo>
                <a:cubicBezTo>
                  <a:pt x="2402" y="2369"/>
                  <a:pt x="4270" y="3336"/>
                  <a:pt x="6538" y="3470"/>
                </a:cubicBezTo>
                <a:cubicBezTo>
                  <a:pt x="6538" y="3370"/>
                  <a:pt x="6505" y="3270"/>
                  <a:pt x="6505" y="3170"/>
                </a:cubicBezTo>
                <a:cubicBezTo>
                  <a:pt x="6405" y="2536"/>
                  <a:pt x="6538" y="1935"/>
                  <a:pt x="6905" y="1402"/>
                </a:cubicBezTo>
                <a:cubicBezTo>
                  <a:pt x="7339" y="735"/>
                  <a:pt x="7939" y="301"/>
                  <a:pt x="8740" y="167"/>
                </a:cubicBezTo>
                <a:cubicBezTo>
                  <a:pt x="9674" y="1"/>
                  <a:pt x="10475" y="268"/>
                  <a:pt x="11142" y="935"/>
                </a:cubicBezTo>
                <a:cubicBezTo>
                  <a:pt x="11175" y="968"/>
                  <a:pt x="11208" y="968"/>
                  <a:pt x="11275" y="968"/>
                </a:cubicBezTo>
                <a:cubicBezTo>
                  <a:pt x="11842" y="835"/>
                  <a:pt x="12376" y="634"/>
                  <a:pt x="12876" y="368"/>
                </a:cubicBezTo>
                <a:cubicBezTo>
                  <a:pt x="12876" y="334"/>
                  <a:pt x="12910" y="334"/>
                  <a:pt x="12910" y="334"/>
                </a:cubicBezTo>
                <a:lnTo>
                  <a:pt x="12910" y="334"/>
                </a:lnTo>
                <a:cubicBezTo>
                  <a:pt x="12710" y="968"/>
                  <a:pt x="12309" y="1468"/>
                  <a:pt x="11742" y="1835"/>
                </a:cubicBezTo>
                <a:cubicBezTo>
                  <a:pt x="12276" y="1769"/>
                  <a:pt x="12776" y="1635"/>
                  <a:pt x="13277" y="1402"/>
                </a:cubicBezTo>
                <a:lnTo>
                  <a:pt x="13277" y="1435"/>
                </a:lnTo>
                <a:cubicBezTo>
                  <a:pt x="13177" y="1568"/>
                  <a:pt x="13076" y="1702"/>
                  <a:pt x="12976" y="1835"/>
                </a:cubicBezTo>
                <a:cubicBezTo>
                  <a:pt x="12676" y="2202"/>
                  <a:pt x="12343" y="2502"/>
                  <a:pt x="11976" y="2769"/>
                </a:cubicBezTo>
                <a:cubicBezTo>
                  <a:pt x="11942" y="2803"/>
                  <a:pt x="11942" y="2836"/>
                  <a:pt x="11942" y="2869"/>
                </a:cubicBezTo>
                <a:cubicBezTo>
                  <a:pt x="11942" y="3270"/>
                  <a:pt x="11942" y="3670"/>
                  <a:pt x="11876" y="4070"/>
                </a:cubicBezTo>
                <a:cubicBezTo>
                  <a:pt x="11776" y="4938"/>
                  <a:pt x="11542" y="5738"/>
                  <a:pt x="11175" y="6505"/>
                </a:cubicBezTo>
                <a:cubicBezTo>
                  <a:pt x="10808" y="7306"/>
                  <a:pt x="10308" y="8040"/>
                  <a:pt x="9707" y="8674"/>
                </a:cubicBezTo>
                <a:cubicBezTo>
                  <a:pt x="8673" y="9741"/>
                  <a:pt x="7406" y="10441"/>
                  <a:pt x="5971" y="10742"/>
                </a:cubicBezTo>
                <a:cubicBezTo>
                  <a:pt x="5438" y="10875"/>
                  <a:pt x="4937" y="10908"/>
                  <a:pt x="4437" y="10942"/>
                </a:cubicBezTo>
                <a:cubicBezTo>
                  <a:pt x="2869" y="10975"/>
                  <a:pt x="1401" y="10575"/>
                  <a:pt x="67" y="9774"/>
                </a:cubicBezTo>
                <a:cubicBezTo>
                  <a:pt x="34" y="9741"/>
                  <a:pt x="34" y="9741"/>
                  <a:pt x="0" y="9708"/>
                </a:cubicBezTo>
                <a:cubicBezTo>
                  <a:pt x="968" y="9808"/>
                  <a:pt x="1868" y="9708"/>
                  <a:pt x="2736" y="9341"/>
                </a:cubicBezTo>
                <a:cubicBezTo>
                  <a:pt x="3203" y="9141"/>
                  <a:pt x="3636" y="8907"/>
                  <a:pt x="4037" y="8573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0" name="Google Shape;4110;p63"/>
          <p:cNvSpPr/>
          <p:nvPr/>
        </p:nvSpPr>
        <p:spPr>
          <a:xfrm>
            <a:off x="775538" y="2861562"/>
            <a:ext cx="576300" cy="584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1" name="Google Shape;4111;p63"/>
          <p:cNvSpPr/>
          <p:nvPr/>
        </p:nvSpPr>
        <p:spPr>
          <a:xfrm>
            <a:off x="984650" y="3011554"/>
            <a:ext cx="151162" cy="283420"/>
          </a:xfrm>
          <a:custGeom>
            <a:avLst/>
            <a:gdLst/>
            <a:ahLst/>
            <a:cxnLst/>
            <a:rect l="l" t="t" r="r" b="b"/>
            <a:pathLst>
              <a:path w="7106" h="13644" extrusionOk="0">
                <a:moveTo>
                  <a:pt x="5671" y="2336"/>
                </a:moveTo>
                <a:cubicBezTo>
                  <a:pt x="6071" y="2302"/>
                  <a:pt x="6505" y="2336"/>
                  <a:pt x="6939" y="2336"/>
                </a:cubicBezTo>
                <a:lnTo>
                  <a:pt x="7105" y="2336"/>
                </a:lnTo>
                <a:lnTo>
                  <a:pt x="7105" y="134"/>
                </a:lnTo>
                <a:cubicBezTo>
                  <a:pt x="6872" y="101"/>
                  <a:pt x="6638" y="67"/>
                  <a:pt x="6405" y="67"/>
                </a:cubicBezTo>
                <a:cubicBezTo>
                  <a:pt x="5971" y="34"/>
                  <a:pt x="5538" y="1"/>
                  <a:pt x="5104" y="34"/>
                </a:cubicBezTo>
                <a:cubicBezTo>
                  <a:pt x="4437" y="34"/>
                  <a:pt x="3803" y="201"/>
                  <a:pt x="3269" y="601"/>
                </a:cubicBezTo>
                <a:cubicBezTo>
                  <a:pt x="2635" y="1035"/>
                  <a:pt x="2302" y="1668"/>
                  <a:pt x="2168" y="2436"/>
                </a:cubicBezTo>
                <a:cubicBezTo>
                  <a:pt x="2102" y="2736"/>
                  <a:pt x="2102" y="3069"/>
                  <a:pt x="2102" y="3370"/>
                </a:cubicBezTo>
                <a:cubicBezTo>
                  <a:pt x="2068" y="3870"/>
                  <a:pt x="2068" y="4370"/>
                  <a:pt x="2102" y="4837"/>
                </a:cubicBezTo>
                <a:lnTo>
                  <a:pt x="2102" y="5038"/>
                </a:lnTo>
                <a:lnTo>
                  <a:pt x="0" y="5038"/>
                </a:lnTo>
                <a:lnTo>
                  <a:pt x="0" y="7473"/>
                </a:lnTo>
                <a:lnTo>
                  <a:pt x="2068" y="7473"/>
                </a:lnTo>
                <a:lnTo>
                  <a:pt x="2068" y="13644"/>
                </a:lnTo>
                <a:lnTo>
                  <a:pt x="4637" y="13644"/>
                </a:lnTo>
                <a:lnTo>
                  <a:pt x="4637" y="7506"/>
                </a:lnTo>
                <a:lnTo>
                  <a:pt x="6705" y="7506"/>
                </a:lnTo>
                <a:cubicBezTo>
                  <a:pt x="6805" y="6672"/>
                  <a:pt x="6905" y="5871"/>
                  <a:pt x="7039" y="5038"/>
                </a:cubicBezTo>
                <a:lnTo>
                  <a:pt x="6572" y="5038"/>
                </a:lnTo>
                <a:cubicBezTo>
                  <a:pt x="5971" y="5038"/>
                  <a:pt x="4604" y="5038"/>
                  <a:pt x="4604" y="5038"/>
                </a:cubicBezTo>
                <a:cubicBezTo>
                  <a:pt x="4604" y="5038"/>
                  <a:pt x="4604" y="3803"/>
                  <a:pt x="4637" y="3303"/>
                </a:cubicBezTo>
                <a:cubicBezTo>
                  <a:pt x="4637" y="2569"/>
                  <a:pt x="5071" y="2336"/>
                  <a:pt x="5671" y="2336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2" name="Google Shape;4112;p63"/>
          <p:cNvSpPr/>
          <p:nvPr/>
        </p:nvSpPr>
        <p:spPr>
          <a:xfrm>
            <a:off x="3139680" y="2861562"/>
            <a:ext cx="576300" cy="5841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3" name="Google Shape;4113;p63"/>
          <p:cNvGrpSpPr/>
          <p:nvPr/>
        </p:nvGrpSpPr>
        <p:grpSpPr>
          <a:xfrm>
            <a:off x="3292516" y="3011233"/>
            <a:ext cx="273967" cy="283425"/>
            <a:chOff x="5771908" y="9306389"/>
            <a:chExt cx="601200" cy="631800"/>
          </a:xfrm>
        </p:grpSpPr>
        <p:sp>
          <p:nvSpPr>
            <p:cNvPr id="4114" name="Google Shape;4114;p63"/>
            <p:cNvSpPr/>
            <p:nvPr/>
          </p:nvSpPr>
          <p:spPr>
            <a:xfrm>
              <a:off x="5771908" y="9306389"/>
              <a:ext cx="601200" cy="631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63"/>
            <p:cNvSpPr/>
            <p:nvPr/>
          </p:nvSpPr>
          <p:spPr>
            <a:xfrm>
              <a:off x="5933458" y="9483239"/>
              <a:ext cx="278100" cy="2781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63"/>
            <p:cNvSpPr/>
            <p:nvPr/>
          </p:nvSpPr>
          <p:spPr>
            <a:xfrm>
              <a:off x="6229725" y="9375300"/>
              <a:ext cx="93900" cy="939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7" name="Google Shape;4117;p63"/>
          <p:cNvSpPr/>
          <p:nvPr/>
        </p:nvSpPr>
        <p:spPr>
          <a:xfrm>
            <a:off x="4962854" y="991350"/>
            <a:ext cx="3160800" cy="3160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18" name="Google Shape;4118;p63"/>
          <p:cNvGrpSpPr/>
          <p:nvPr/>
        </p:nvGrpSpPr>
        <p:grpSpPr>
          <a:xfrm>
            <a:off x="5313221" y="1316665"/>
            <a:ext cx="2460066" cy="2510169"/>
            <a:chOff x="6387525" y="6892544"/>
            <a:chExt cx="1963811" cy="2003807"/>
          </a:xfrm>
        </p:grpSpPr>
        <p:sp>
          <p:nvSpPr>
            <p:cNvPr id="4119" name="Google Shape;4119;p63"/>
            <p:cNvSpPr/>
            <p:nvPr/>
          </p:nvSpPr>
          <p:spPr>
            <a:xfrm>
              <a:off x="6684699" y="7183917"/>
              <a:ext cx="1648580" cy="1098132"/>
            </a:xfrm>
            <a:custGeom>
              <a:avLst/>
              <a:gdLst/>
              <a:ahLst/>
              <a:cxnLst/>
              <a:rect l="l" t="t" r="r" b="b"/>
              <a:pathLst>
                <a:path w="30411" h="20257" extrusionOk="0">
                  <a:moveTo>
                    <a:pt x="4761" y="1160"/>
                  </a:moveTo>
                  <a:lnTo>
                    <a:pt x="4831" y="1178"/>
                  </a:lnTo>
                  <a:lnTo>
                    <a:pt x="29022" y="9417"/>
                  </a:lnTo>
                  <a:lnTo>
                    <a:pt x="29075" y="9435"/>
                  </a:lnTo>
                  <a:lnTo>
                    <a:pt x="29128" y="9470"/>
                  </a:lnTo>
                  <a:lnTo>
                    <a:pt x="29180" y="9523"/>
                  </a:lnTo>
                  <a:lnTo>
                    <a:pt x="29215" y="9593"/>
                  </a:lnTo>
                  <a:lnTo>
                    <a:pt x="29233" y="9646"/>
                  </a:lnTo>
                  <a:lnTo>
                    <a:pt x="29251" y="9716"/>
                  </a:lnTo>
                  <a:lnTo>
                    <a:pt x="29251" y="9786"/>
                  </a:lnTo>
                  <a:lnTo>
                    <a:pt x="29233" y="9857"/>
                  </a:lnTo>
                  <a:lnTo>
                    <a:pt x="26123" y="18992"/>
                  </a:lnTo>
                  <a:lnTo>
                    <a:pt x="1265" y="10524"/>
                  </a:lnTo>
                  <a:lnTo>
                    <a:pt x="4392" y="1389"/>
                  </a:lnTo>
                  <a:lnTo>
                    <a:pt x="4410" y="1319"/>
                  </a:lnTo>
                  <a:lnTo>
                    <a:pt x="4462" y="1266"/>
                  </a:lnTo>
                  <a:lnTo>
                    <a:pt x="4497" y="1231"/>
                  </a:lnTo>
                  <a:lnTo>
                    <a:pt x="4568" y="1196"/>
                  </a:lnTo>
                  <a:lnTo>
                    <a:pt x="4620" y="1160"/>
                  </a:lnTo>
                  <a:close/>
                  <a:moveTo>
                    <a:pt x="4287" y="1"/>
                  </a:moveTo>
                  <a:lnTo>
                    <a:pt x="4146" y="19"/>
                  </a:lnTo>
                  <a:lnTo>
                    <a:pt x="4006" y="71"/>
                  </a:lnTo>
                  <a:lnTo>
                    <a:pt x="3883" y="142"/>
                  </a:lnTo>
                  <a:lnTo>
                    <a:pt x="3777" y="247"/>
                  </a:lnTo>
                  <a:lnTo>
                    <a:pt x="3689" y="370"/>
                  </a:lnTo>
                  <a:lnTo>
                    <a:pt x="3637" y="493"/>
                  </a:lnTo>
                  <a:lnTo>
                    <a:pt x="0" y="11157"/>
                  </a:lnTo>
                  <a:lnTo>
                    <a:pt x="26756" y="20257"/>
                  </a:lnTo>
                  <a:lnTo>
                    <a:pt x="30375" y="9611"/>
                  </a:lnTo>
                  <a:lnTo>
                    <a:pt x="30410" y="9453"/>
                  </a:lnTo>
                  <a:lnTo>
                    <a:pt x="30410" y="9312"/>
                  </a:lnTo>
                  <a:lnTo>
                    <a:pt x="30392" y="9171"/>
                  </a:lnTo>
                  <a:lnTo>
                    <a:pt x="30340" y="9031"/>
                  </a:lnTo>
                  <a:lnTo>
                    <a:pt x="30269" y="8908"/>
                  </a:lnTo>
                  <a:lnTo>
                    <a:pt x="30164" y="8803"/>
                  </a:lnTo>
                  <a:lnTo>
                    <a:pt x="30041" y="8715"/>
                  </a:lnTo>
                  <a:lnTo>
                    <a:pt x="29901" y="8662"/>
                  </a:lnTo>
                  <a:lnTo>
                    <a:pt x="4585" y="36"/>
                  </a:lnTo>
                  <a:lnTo>
                    <a:pt x="442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63"/>
            <p:cNvSpPr/>
            <p:nvPr/>
          </p:nvSpPr>
          <p:spPr>
            <a:xfrm>
              <a:off x="6403733" y="7507762"/>
              <a:ext cx="1947603" cy="1388589"/>
            </a:xfrm>
            <a:custGeom>
              <a:avLst/>
              <a:gdLst/>
              <a:ahLst/>
              <a:cxnLst/>
              <a:rect l="l" t="t" r="r" b="b"/>
              <a:pathLst>
                <a:path w="35927" h="25615" extrusionOk="0">
                  <a:moveTo>
                    <a:pt x="5166" y="0"/>
                  </a:moveTo>
                  <a:lnTo>
                    <a:pt x="1" y="15144"/>
                  </a:lnTo>
                  <a:lnTo>
                    <a:pt x="30762" y="25614"/>
                  </a:lnTo>
                  <a:lnTo>
                    <a:pt x="35927" y="10471"/>
                  </a:lnTo>
                  <a:lnTo>
                    <a:pt x="51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63"/>
            <p:cNvSpPr/>
            <p:nvPr/>
          </p:nvSpPr>
          <p:spPr>
            <a:xfrm>
              <a:off x="6392295" y="7468677"/>
              <a:ext cx="1947603" cy="1389565"/>
            </a:xfrm>
            <a:custGeom>
              <a:avLst/>
              <a:gdLst/>
              <a:ahLst/>
              <a:cxnLst/>
              <a:rect l="l" t="t" r="r" b="b"/>
              <a:pathLst>
                <a:path w="35927" h="25633" extrusionOk="0">
                  <a:moveTo>
                    <a:pt x="5166" y="1"/>
                  </a:moveTo>
                  <a:lnTo>
                    <a:pt x="1" y="15162"/>
                  </a:lnTo>
                  <a:lnTo>
                    <a:pt x="30762" y="25632"/>
                  </a:lnTo>
                  <a:lnTo>
                    <a:pt x="35927" y="10489"/>
                  </a:lnTo>
                  <a:lnTo>
                    <a:pt x="5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63"/>
            <p:cNvSpPr/>
            <p:nvPr/>
          </p:nvSpPr>
          <p:spPr>
            <a:xfrm>
              <a:off x="6387525" y="7463907"/>
              <a:ext cx="1957144" cy="1399106"/>
            </a:xfrm>
            <a:custGeom>
              <a:avLst/>
              <a:gdLst/>
              <a:ahLst/>
              <a:cxnLst/>
              <a:rect l="l" t="t" r="r" b="b"/>
              <a:pathLst>
                <a:path w="36103" h="25809" extrusionOk="0">
                  <a:moveTo>
                    <a:pt x="5289" y="177"/>
                  </a:moveTo>
                  <a:lnTo>
                    <a:pt x="35927" y="10612"/>
                  </a:lnTo>
                  <a:lnTo>
                    <a:pt x="30815" y="25633"/>
                  </a:lnTo>
                  <a:lnTo>
                    <a:pt x="177" y="15197"/>
                  </a:lnTo>
                  <a:lnTo>
                    <a:pt x="5289" y="177"/>
                  </a:lnTo>
                  <a:close/>
                  <a:moveTo>
                    <a:pt x="5201" y="1"/>
                  </a:moveTo>
                  <a:lnTo>
                    <a:pt x="1" y="15285"/>
                  </a:lnTo>
                  <a:lnTo>
                    <a:pt x="30832" y="25791"/>
                  </a:lnTo>
                  <a:lnTo>
                    <a:pt x="30903" y="25808"/>
                  </a:lnTo>
                  <a:lnTo>
                    <a:pt x="36103" y="10524"/>
                  </a:lnTo>
                  <a:lnTo>
                    <a:pt x="5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63"/>
            <p:cNvSpPr/>
            <p:nvPr/>
          </p:nvSpPr>
          <p:spPr>
            <a:xfrm>
              <a:off x="6540882" y="7771543"/>
              <a:ext cx="597177" cy="597177"/>
            </a:xfrm>
            <a:custGeom>
              <a:avLst/>
              <a:gdLst/>
              <a:ahLst/>
              <a:cxnLst/>
              <a:rect l="l" t="t" r="r" b="b"/>
              <a:pathLst>
                <a:path w="11016" h="11016" extrusionOk="0">
                  <a:moveTo>
                    <a:pt x="5376" y="0"/>
                  </a:moveTo>
                  <a:lnTo>
                    <a:pt x="5113" y="18"/>
                  </a:lnTo>
                  <a:lnTo>
                    <a:pt x="4849" y="53"/>
                  </a:lnTo>
                  <a:lnTo>
                    <a:pt x="4586" y="88"/>
                  </a:lnTo>
                  <a:lnTo>
                    <a:pt x="4322" y="141"/>
                  </a:lnTo>
                  <a:lnTo>
                    <a:pt x="4076" y="194"/>
                  </a:lnTo>
                  <a:lnTo>
                    <a:pt x="3813" y="281"/>
                  </a:lnTo>
                  <a:lnTo>
                    <a:pt x="3567" y="369"/>
                  </a:lnTo>
                  <a:lnTo>
                    <a:pt x="3321" y="457"/>
                  </a:lnTo>
                  <a:lnTo>
                    <a:pt x="3075" y="580"/>
                  </a:lnTo>
                  <a:lnTo>
                    <a:pt x="2846" y="703"/>
                  </a:lnTo>
                  <a:lnTo>
                    <a:pt x="2618" y="826"/>
                  </a:lnTo>
                  <a:lnTo>
                    <a:pt x="2390" y="967"/>
                  </a:lnTo>
                  <a:lnTo>
                    <a:pt x="2179" y="1125"/>
                  </a:lnTo>
                  <a:lnTo>
                    <a:pt x="1968" y="1300"/>
                  </a:lnTo>
                  <a:lnTo>
                    <a:pt x="1775" y="1476"/>
                  </a:lnTo>
                  <a:lnTo>
                    <a:pt x="1581" y="1652"/>
                  </a:lnTo>
                  <a:lnTo>
                    <a:pt x="1406" y="1845"/>
                  </a:lnTo>
                  <a:lnTo>
                    <a:pt x="1230" y="2056"/>
                  </a:lnTo>
                  <a:lnTo>
                    <a:pt x="1072" y="2267"/>
                  </a:lnTo>
                  <a:lnTo>
                    <a:pt x="914" y="2495"/>
                  </a:lnTo>
                  <a:lnTo>
                    <a:pt x="773" y="2723"/>
                  </a:lnTo>
                  <a:lnTo>
                    <a:pt x="633" y="2969"/>
                  </a:lnTo>
                  <a:lnTo>
                    <a:pt x="510" y="3215"/>
                  </a:lnTo>
                  <a:lnTo>
                    <a:pt x="404" y="3461"/>
                  </a:lnTo>
                  <a:lnTo>
                    <a:pt x="299" y="3742"/>
                  </a:lnTo>
                  <a:lnTo>
                    <a:pt x="211" y="4006"/>
                  </a:lnTo>
                  <a:lnTo>
                    <a:pt x="141" y="4269"/>
                  </a:lnTo>
                  <a:lnTo>
                    <a:pt x="88" y="4550"/>
                  </a:lnTo>
                  <a:lnTo>
                    <a:pt x="53" y="4814"/>
                  </a:lnTo>
                  <a:lnTo>
                    <a:pt x="18" y="5095"/>
                  </a:lnTo>
                  <a:lnTo>
                    <a:pt x="18" y="5359"/>
                  </a:lnTo>
                  <a:lnTo>
                    <a:pt x="0" y="5640"/>
                  </a:lnTo>
                  <a:lnTo>
                    <a:pt x="18" y="5903"/>
                  </a:lnTo>
                  <a:lnTo>
                    <a:pt x="53" y="6167"/>
                  </a:lnTo>
                  <a:lnTo>
                    <a:pt x="88" y="6430"/>
                  </a:lnTo>
                  <a:lnTo>
                    <a:pt x="141" y="6694"/>
                  </a:lnTo>
                  <a:lnTo>
                    <a:pt x="194" y="6957"/>
                  </a:lnTo>
                  <a:lnTo>
                    <a:pt x="281" y="7203"/>
                  </a:lnTo>
                  <a:lnTo>
                    <a:pt x="369" y="7449"/>
                  </a:lnTo>
                  <a:lnTo>
                    <a:pt x="457" y="7695"/>
                  </a:lnTo>
                  <a:lnTo>
                    <a:pt x="580" y="7941"/>
                  </a:lnTo>
                  <a:lnTo>
                    <a:pt x="703" y="8169"/>
                  </a:lnTo>
                  <a:lnTo>
                    <a:pt x="826" y="8398"/>
                  </a:lnTo>
                  <a:lnTo>
                    <a:pt x="967" y="8626"/>
                  </a:lnTo>
                  <a:lnTo>
                    <a:pt x="1125" y="8837"/>
                  </a:lnTo>
                  <a:lnTo>
                    <a:pt x="1300" y="9048"/>
                  </a:lnTo>
                  <a:lnTo>
                    <a:pt x="1476" y="9241"/>
                  </a:lnTo>
                  <a:lnTo>
                    <a:pt x="1652" y="9434"/>
                  </a:lnTo>
                  <a:lnTo>
                    <a:pt x="1845" y="9610"/>
                  </a:lnTo>
                  <a:lnTo>
                    <a:pt x="2056" y="9786"/>
                  </a:lnTo>
                  <a:lnTo>
                    <a:pt x="2267" y="9961"/>
                  </a:lnTo>
                  <a:lnTo>
                    <a:pt x="2495" y="10102"/>
                  </a:lnTo>
                  <a:lnTo>
                    <a:pt x="2723" y="10260"/>
                  </a:lnTo>
                  <a:lnTo>
                    <a:pt x="2969" y="10383"/>
                  </a:lnTo>
                  <a:lnTo>
                    <a:pt x="3215" y="10506"/>
                  </a:lnTo>
                  <a:lnTo>
                    <a:pt x="3479" y="10611"/>
                  </a:lnTo>
                  <a:lnTo>
                    <a:pt x="3742" y="10717"/>
                  </a:lnTo>
                  <a:lnTo>
                    <a:pt x="4006" y="10805"/>
                  </a:lnTo>
                  <a:lnTo>
                    <a:pt x="4269" y="10875"/>
                  </a:lnTo>
                  <a:lnTo>
                    <a:pt x="4550" y="10928"/>
                  </a:lnTo>
                  <a:lnTo>
                    <a:pt x="4814" y="10963"/>
                  </a:lnTo>
                  <a:lnTo>
                    <a:pt x="5095" y="10998"/>
                  </a:lnTo>
                  <a:lnTo>
                    <a:pt x="5359" y="11015"/>
                  </a:lnTo>
                  <a:lnTo>
                    <a:pt x="5640" y="11015"/>
                  </a:lnTo>
                  <a:lnTo>
                    <a:pt x="5903" y="10998"/>
                  </a:lnTo>
                  <a:lnTo>
                    <a:pt x="6167" y="10963"/>
                  </a:lnTo>
                  <a:lnTo>
                    <a:pt x="6430" y="10928"/>
                  </a:lnTo>
                  <a:lnTo>
                    <a:pt x="6694" y="10875"/>
                  </a:lnTo>
                  <a:lnTo>
                    <a:pt x="6957" y="10822"/>
                  </a:lnTo>
                  <a:lnTo>
                    <a:pt x="7203" y="10734"/>
                  </a:lnTo>
                  <a:lnTo>
                    <a:pt x="7449" y="10647"/>
                  </a:lnTo>
                  <a:lnTo>
                    <a:pt x="7695" y="10559"/>
                  </a:lnTo>
                  <a:lnTo>
                    <a:pt x="7941" y="10436"/>
                  </a:lnTo>
                  <a:lnTo>
                    <a:pt x="8169" y="10330"/>
                  </a:lnTo>
                  <a:lnTo>
                    <a:pt x="8398" y="10190"/>
                  </a:lnTo>
                  <a:lnTo>
                    <a:pt x="8626" y="10049"/>
                  </a:lnTo>
                  <a:lnTo>
                    <a:pt x="8837" y="9891"/>
                  </a:lnTo>
                  <a:lnTo>
                    <a:pt x="9048" y="9733"/>
                  </a:lnTo>
                  <a:lnTo>
                    <a:pt x="9241" y="9557"/>
                  </a:lnTo>
                  <a:lnTo>
                    <a:pt x="9434" y="9364"/>
                  </a:lnTo>
                  <a:lnTo>
                    <a:pt x="9610" y="9171"/>
                  </a:lnTo>
                  <a:lnTo>
                    <a:pt x="9786" y="8960"/>
                  </a:lnTo>
                  <a:lnTo>
                    <a:pt x="9961" y="8749"/>
                  </a:lnTo>
                  <a:lnTo>
                    <a:pt x="10102" y="8521"/>
                  </a:lnTo>
                  <a:lnTo>
                    <a:pt x="10260" y="8292"/>
                  </a:lnTo>
                  <a:lnTo>
                    <a:pt x="10383" y="8046"/>
                  </a:lnTo>
                  <a:lnTo>
                    <a:pt x="10506" y="7801"/>
                  </a:lnTo>
                  <a:lnTo>
                    <a:pt x="10611" y="7555"/>
                  </a:lnTo>
                  <a:lnTo>
                    <a:pt x="10717" y="7274"/>
                  </a:lnTo>
                  <a:lnTo>
                    <a:pt x="10805" y="7010"/>
                  </a:lnTo>
                  <a:lnTo>
                    <a:pt x="10875" y="6746"/>
                  </a:lnTo>
                  <a:lnTo>
                    <a:pt x="10928" y="6465"/>
                  </a:lnTo>
                  <a:lnTo>
                    <a:pt x="10963" y="6202"/>
                  </a:lnTo>
                  <a:lnTo>
                    <a:pt x="10998" y="5921"/>
                  </a:lnTo>
                  <a:lnTo>
                    <a:pt x="11015" y="5657"/>
                  </a:lnTo>
                  <a:lnTo>
                    <a:pt x="11015" y="5376"/>
                  </a:lnTo>
                  <a:lnTo>
                    <a:pt x="10998" y="5113"/>
                  </a:lnTo>
                  <a:lnTo>
                    <a:pt x="10980" y="4849"/>
                  </a:lnTo>
                  <a:lnTo>
                    <a:pt x="10928" y="4586"/>
                  </a:lnTo>
                  <a:lnTo>
                    <a:pt x="10875" y="4322"/>
                  </a:lnTo>
                  <a:lnTo>
                    <a:pt x="10822" y="4076"/>
                  </a:lnTo>
                  <a:lnTo>
                    <a:pt x="10734" y="3813"/>
                  </a:lnTo>
                  <a:lnTo>
                    <a:pt x="10646" y="3567"/>
                  </a:lnTo>
                  <a:lnTo>
                    <a:pt x="10559" y="3321"/>
                  </a:lnTo>
                  <a:lnTo>
                    <a:pt x="10453" y="3075"/>
                  </a:lnTo>
                  <a:lnTo>
                    <a:pt x="10330" y="2846"/>
                  </a:lnTo>
                  <a:lnTo>
                    <a:pt x="10190" y="2618"/>
                  </a:lnTo>
                  <a:lnTo>
                    <a:pt x="10049" y="2390"/>
                  </a:lnTo>
                  <a:lnTo>
                    <a:pt x="9891" y="2179"/>
                  </a:lnTo>
                  <a:lnTo>
                    <a:pt x="9733" y="1968"/>
                  </a:lnTo>
                  <a:lnTo>
                    <a:pt x="9557" y="1775"/>
                  </a:lnTo>
                  <a:lnTo>
                    <a:pt x="9364" y="1582"/>
                  </a:lnTo>
                  <a:lnTo>
                    <a:pt x="9171" y="1406"/>
                  </a:lnTo>
                  <a:lnTo>
                    <a:pt x="8960" y="1230"/>
                  </a:lnTo>
                  <a:lnTo>
                    <a:pt x="8749" y="1054"/>
                  </a:lnTo>
                  <a:lnTo>
                    <a:pt x="8521" y="914"/>
                  </a:lnTo>
                  <a:lnTo>
                    <a:pt x="8292" y="773"/>
                  </a:lnTo>
                  <a:lnTo>
                    <a:pt x="8046" y="633"/>
                  </a:lnTo>
                  <a:lnTo>
                    <a:pt x="7800" y="510"/>
                  </a:lnTo>
                  <a:lnTo>
                    <a:pt x="7555" y="404"/>
                  </a:lnTo>
                  <a:lnTo>
                    <a:pt x="7291" y="299"/>
                  </a:lnTo>
                  <a:lnTo>
                    <a:pt x="7010" y="211"/>
                  </a:lnTo>
                  <a:lnTo>
                    <a:pt x="6746" y="141"/>
                  </a:lnTo>
                  <a:lnTo>
                    <a:pt x="6465" y="88"/>
                  </a:lnTo>
                  <a:lnTo>
                    <a:pt x="6202" y="53"/>
                  </a:lnTo>
                  <a:lnTo>
                    <a:pt x="5921" y="18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63"/>
            <p:cNvSpPr/>
            <p:nvPr/>
          </p:nvSpPr>
          <p:spPr>
            <a:xfrm>
              <a:off x="7541797" y="8112463"/>
              <a:ext cx="597177" cy="596256"/>
            </a:xfrm>
            <a:custGeom>
              <a:avLst/>
              <a:gdLst/>
              <a:ahLst/>
              <a:cxnLst/>
              <a:rect l="l" t="t" r="r" b="b"/>
              <a:pathLst>
                <a:path w="11016" h="10999" extrusionOk="0">
                  <a:moveTo>
                    <a:pt x="5376" y="1"/>
                  </a:moveTo>
                  <a:lnTo>
                    <a:pt x="5112" y="18"/>
                  </a:lnTo>
                  <a:lnTo>
                    <a:pt x="4849" y="36"/>
                  </a:lnTo>
                  <a:lnTo>
                    <a:pt x="4585" y="89"/>
                  </a:lnTo>
                  <a:lnTo>
                    <a:pt x="4322" y="141"/>
                  </a:lnTo>
                  <a:lnTo>
                    <a:pt x="4058" y="194"/>
                  </a:lnTo>
                  <a:lnTo>
                    <a:pt x="3812" y="264"/>
                  </a:lnTo>
                  <a:lnTo>
                    <a:pt x="3566" y="352"/>
                  </a:lnTo>
                  <a:lnTo>
                    <a:pt x="3320" y="457"/>
                  </a:lnTo>
                  <a:lnTo>
                    <a:pt x="3075" y="563"/>
                  </a:lnTo>
                  <a:lnTo>
                    <a:pt x="2846" y="686"/>
                  </a:lnTo>
                  <a:lnTo>
                    <a:pt x="2618" y="826"/>
                  </a:lnTo>
                  <a:lnTo>
                    <a:pt x="2389" y="967"/>
                  </a:lnTo>
                  <a:lnTo>
                    <a:pt x="2179" y="1125"/>
                  </a:lnTo>
                  <a:lnTo>
                    <a:pt x="1968" y="1283"/>
                  </a:lnTo>
                  <a:lnTo>
                    <a:pt x="1774" y="1459"/>
                  </a:lnTo>
                  <a:lnTo>
                    <a:pt x="1581" y="1652"/>
                  </a:lnTo>
                  <a:lnTo>
                    <a:pt x="1406" y="1845"/>
                  </a:lnTo>
                  <a:lnTo>
                    <a:pt x="1230" y="2056"/>
                  </a:lnTo>
                  <a:lnTo>
                    <a:pt x="1054" y="2267"/>
                  </a:lnTo>
                  <a:lnTo>
                    <a:pt x="914" y="2495"/>
                  </a:lnTo>
                  <a:lnTo>
                    <a:pt x="756" y="2724"/>
                  </a:lnTo>
                  <a:lnTo>
                    <a:pt x="633" y="2952"/>
                  </a:lnTo>
                  <a:lnTo>
                    <a:pt x="510" y="3216"/>
                  </a:lnTo>
                  <a:lnTo>
                    <a:pt x="404" y="3462"/>
                  </a:lnTo>
                  <a:lnTo>
                    <a:pt x="299" y="3725"/>
                  </a:lnTo>
                  <a:lnTo>
                    <a:pt x="211" y="4006"/>
                  </a:lnTo>
                  <a:lnTo>
                    <a:pt x="141" y="4270"/>
                  </a:lnTo>
                  <a:lnTo>
                    <a:pt x="88" y="4551"/>
                  </a:lnTo>
                  <a:lnTo>
                    <a:pt x="53" y="4814"/>
                  </a:lnTo>
                  <a:lnTo>
                    <a:pt x="18" y="5095"/>
                  </a:lnTo>
                  <a:lnTo>
                    <a:pt x="0" y="5359"/>
                  </a:lnTo>
                  <a:lnTo>
                    <a:pt x="0" y="5622"/>
                  </a:lnTo>
                  <a:lnTo>
                    <a:pt x="18" y="5904"/>
                  </a:lnTo>
                  <a:lnTo>
                    <a:pt x="53" y="6167"/>
                  </a:lnTo>
                  <a:lnTo>
                    <a:pt x="88" y="6431"/>
                  </a:lnTo>
                  <a:lnTo>
                    <a:pt x="141" y="6694"/>
                  </a:lnTo>
                  <a:lnTo>
                    <a:pt x="193" y="6940"/>
                  </a:lnTo>
                  <a:lnTo>
                    <a:pt x="281" y="7204"/>
                  </a:lnTo>
                  <a:lnTo>
                    <a:pt x="369" y="7449"/>
                  </a:lnTo>
                  <a:lnTo>
                    <a:pt x="457" y="7695"/>
                  </a:lnTo>
                  <a:lnTo>
                    <a:pt x="562" y="7941"/>
                  </a:lnTo>
                  <a:lnTo>
                    <a:pt x="685" y="8170"/>
                  </a:lnTo>
                  <a:lnTo>
                    <a:pt x="826" y="8398"/>
                  </a:lnTo>
                  <a:lnTo>
                    <a:pt x="966" y="8609"/>
                  </a:lnTo>
                  <a:lnTo>
                    <a:pt x="1124" y="8837"/>
                  </a:lnTo>
                  <a:lnTo>
                    <a:pt x="1283" y="9031"/>
                  </a:lnTo>
                  <a:lnTo>
                    <a:pt x="1458" y="9241"/>
                  </a:lnTo>
                  <a:lnTo>
                    <a:pt x="1652" y="9435"/>
                  </a:lnTo>
                  <a:lnTo>
                    <a:pt x="1845" y="9610"/>
                  </a:lnTo>
                  <a:lnTo>
                    <a:pt x="2056" y="9786"/>
                  </a:lnTo>
                  <a:lnTo>
                    <a:pt x="2266" y="9944"/>
                  </a:lnTo>
                  <a:lnTo>
                    <a:pt x="2495" y="10102"/>
                  </a:lnTo>
                  <a:lnTo>
                    <a:pt x="2723" y="10243"/>
                  </a:lnTo>
                  <a:lnTo>
                    <a:pt x="2969" y="10383"/>
                  </a:lnTo>
                  <a:lnTo>
                    <a:pt x="3215" y="10506"/>
                  </a:lnTo>
                  <a:lnTo>
                    <a:pt x="3461" y="10612"/>
                  </a:lnTo>
                  <a:lnTo>
                    <a:pt x="3742" y="10717"/>
                  </a:lnTo>
                  <a:lnTo>
                    <a:pt x="4006" y="10805"/>
                  </a:lnTo>
                  <a:lnTo>
                    <a:pt x="4269" y="10875"/>
                  </a:lnTo>
                  <a:lnTo>
                    <a:pt x="4550" y="10928"/>
                  </a:lnTo>
                  <a:lnTo>
                    <a:pt x="4814" y="10963"/>
                  </a:lnTo>
                  <a:lnTo>
                    <a:pt x="5095" y="10998"/>
                  </a:lnTo>
                  <a:lnTo>
                    <a:pt x="5903" y="10998"/>
                  </a:lnTo>
                  <a:lnTo>
                    <a:pt x="6166" y="10963"/>
                  </a:lnTo>
                  <a:lnTo>
                    <a:pt x="6430" y="10928"/>
                  </a:lnTo>
                  <a:lnTo>
                    <a:pt x="6693" y="10875"/>
                  </a:lnTo>
                  <a:lnTo>
                    <a:pt x="6939" y="10823"/>
                  </a:lnTo>
                  <a:lnTo>
                    <a:pt x="7203" y="10735"/>
                  </a:lnTo>
                  <a:lnTo>
                    <a:pt x="7449" y="10647"/>
                  </a:lnTo>
                  <a:lnTo>
                    <a:pt x="7695" y="10559"/>
                  </a:lnTo>
                  <a:lnTo>
                    <a:pt x="7941" y="10436"/>
                  </a:lnTo>
                  <a:lnTo>
                    <a:pt x="8169" y="10313"/>
                  </a:lnTo>
                  <a:lnTo>
                    <a:pt x="8398" y="10190"/>
                  </a:lnTo>
                  <a:lnTo>
                    <a:pt x="8626" y="10050"/>
                  </a:lnTo>
                  <a:lnTo>
                    <a:pt x="8837" y="9891"/>
                  </a:lnTo>
                  <a:lnTo>
                    <a:pt x="9048" y="9716"/>
                  </a:lnTo>
                  <a:lnTo>
                    <a:pt x="9241" y="9540"/>
                  </a:lnTo>
                  <a:lnTo>
                    <a:pt x="9434" y="9364"/>
                  </a:lnTo>
                  <a:lnTo>
                    <a:pt x="9610" y="9171"/>
                  </a:lnTo>
                  <a:lnTo>
                    <a:pt x="9785" y="8960"/>
                  </a:lnTo>
                  <a:lnTo>
                    <a:pt x="9944" y="8750"/>
                  </a:lnTo>
                  <a:lnTo>
                    <a:pt x="10102" y="8521"/>
                  </a:lnTo>
                  <a:lnTo>
                    <a:pt x="10242" y="8293"/>
                  </a:lnTo>
                  <a:lnTo>
                    <a:pt x="10383" y="8047"/>
                  </a:lnTo>
                  <a:lnTo>
                    <a:pt x="10506" y="7801"/>
                  </a:lnTo>
                  <a:lnTo>
                    <a:pt x="10611" y="7537"/>
                  </a:lnTo>
                  <a:lnTo>
                    <a:pt x="10717" y="7274"/>
                  </a:lnTo>
                  <a:lnTo>
                    <a:pt x="10804" y="7010"/>
                  </a:lnTo>
                  <a:lnTo>
                    <a:pt x="10875" y="6729"/>
                  </a:lnTo>
                  <a:lnTo>
                    <a:pt x="10927" y="6466"/>
                  </a:lnTo>
                  <a:lnTo>
                    <a:pt x="10962" y="6185"/>
                  </a:lnTo>
                  <a:lnTo>
                    <a:pt x="10998" y="5921"/>
                  </a:lnTo>
                  <a:lnTo>
                    <a:pt x="11015" y="5658"/>
                  </a:lnTo>
                  <a:lnTo>
                    <a:pt x="11015" y="5376"/>
                  </a:lnTo>
                  <a:lnTo>
                    <a:pt x="10998" y="5113"/>
                  </a:lnTo>
                  <a:lnTo>
                    <a:pt x="10962" y="4849"/>
                  </a:lnTo>
                  <a:lnTo>
                    <a:pt x="10927" y="4586"/>
                  </a:lnTo>
                  <a:lnTo>
                    <a:pt x="10875" y="4322"/>
                  </a:lnTo>
                  <a:lnTo>
                    <a:pt x="10822" y="4059"/>
                  </a:lnTo>
                  <a:lnTo>
                    <a:pt x="10734" y="3813"/>
                  </a:lnTo>
                  <a:lnTo>
                    <a:pt x="10646" y="3567"/>
                  </a:lnTo>
                  <a:lnTo>
                    <a:pt x="10558" y="3321"/>
                  </a:lnTo>
                  <a:lnTo>
                    <a:pt x="10435" y="3075"/>
                  </a:lnTo>
                  <a:lnTo>
                    <a:pt x="10312" y="2847"/>
                  </a:lnTo>
                  <a:lnTo>
                    <a:pt x="10189" y="2618"/>
                  </a:lnTo>
                  <a:lnTo>
                    <a:pt x="10049" y="2390"/>
                  </a:lnTo>
                  <a:lnTo>
                    <a:pt x="9891" y="2179"/>
                  </a:lnTo>
                  <a:lnTo>
                    <a:pt x="9715" y="1968"/>
                  </a:lnTo>
                  <a:lnTo>
                    <a:pt x="9539" y="1775"/>
                  </a:lnTo>
                  <a:lnTo>
                    <a:pt x="9364" y="1582"/>
                  </a:lnTo>
                  <a:lnTo>
                    <a:pt x="9171" y="1406"/>
                  </a:lnTo>
                  <a:lnTo>
                    <a:pt x="8960" y="1230"/>
                  </a:lnTo>
                  <a:lnTo>
                    <a:pt x="8749" y="1055"/>
                  </a:lnTo>
                  <a:lnTo>
                    <a:pt x="8521" y="914"/>
                  </a:lnTo>
                  <a:lnTo>
                    <a:pt x="8292" y="756"/>
                  </a:lnTo>
                  <a:lnTo>
                    <a:pt x="8046" y="633"/>
                  </a:lnTo>
                  <a:lnTo>
                    <a:pt x="7800" y="510"/>
                  </a:lnTo>
                  <a:lnTo>
                    <a:pt x="7537" y="405"/>
                  </a:lnTo>
                  <a:lnTo>
                    <a:pt x="7273" y="299"/>
                  </a:lnTo>
                  <a:lnTo>
                    <a:pt x="7010" y="212"/>
                  </a:lnTo>
                  <a:lnTo>
                    <a:pt x="6746" y="141"/>
                  </a:lnTo>
                  <a:lnTo>
                    <a:pt x="6465" y="89"/>
                  </a:lnTo>
                  <a:lnTo>
                    <a:pt x="6202" y="53"/>
                  </a:lnTo>
                  <a:lnTo>
                    <a:pt x="5921" y="18"/>
                  </a:lnTo>
                  <a:lnTo>
                    <a:pt x="56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63"/>
            <p:cNvSpPr/>
            <p:nvPr/>
          </p:nvSpPr>
          <p:spPr>
            <a:xfrm>
              <a:off x="6805639" y="7592490"/>
              <a:ext cx="81966" cy="72425"/>
            </a:xfrm>
            <a:custGeom>
              <a:avLst/>
              <a:gdLst/>
              <a:ahLst/>
              <a:cxnLst/>
              <a:rect l="l" t="t" r="r" b="b"/>
              <a:pathLst>
                <a:path w="1512" h="1336" extrusionOk="0">
                  <a:moveTo>
                    <a:pt x="334" y="1"/>
                  </a:moveTo>
                  <a:lnTo>
                    <a:pt x="0" y="949"/>
                  </a:lnTo>
                  <a:lnTo>
                    <a:pt x="1195" y="1336"/>
                  </a:lnTo>
                  <a:lnTo>
                    <a:pt x="1511" y="405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63"/>
            <p:cNvSpPr/>
            <p:nvPr/>
          </p:nvSpPr>
          <p:spPr>
            <a:xfrm>
              <a:off x="6800869" y="7587720"/>
              <a:ext cx="91452" cy="81966"/>
            </a:xfrm>
            <a:custGeom>
              <a:avLst/>
              <a:gdLst/>
              <a:ahLst/>
              <a:cxnLst/>
              <a:rect l="l" t="t" r="r" b="b"/>
              <a:pathLst>
                <a:path w="1687" h="1512" extrusionOk="0">
                  <a:moveTo>
                    <a:pt x="457" y="176"/>
                  </a:moveTo>
                  <a:lnTo>
                    <a:pt x="1511" y="528"/>
                  </a:lnTo>
                  <a:lnTo>
                    <a:pt x="1230" y="1354"/>
                  </a:lnTo>
                  <a:lnTo>
                    <a:pt x="176" y="985"/>
                  </a:lnTo>
                  <a:lnTo>
                    <a:pt x="457" y="176"/>
                  </a:lnTo>
                  <a:close/>
                  <a:moveTo>
                    <a:pt x="369" y="1"/>
                  </a:moveTo>
                  <a:lnTo>
                    <a:pt x="0" y="1072"/>
                  </a:lnTo>
                  <a:lnTo>
                    <a:pt x="1318" y="1512"/>
                  </a:lnTo>
                  <a:lnTo>
                    <a:pt x="1687" y="440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63"/>
            <p:cNvSpPr/>
            <p:nvPr/>
          </p:nvSpPr>
          <p:spPr>
            <a:xfrm>
              <a:off x="6870365" y="7614391"/>
              <a:ext cx="81044" cy="72425"/>
            </a:xfrm>
            <a:custGeom>
              <a:avLst/>
              <a:gdLst/>
              <a:ahLst/>
              <a:cxnLst/>
              <a:rect l="l" t="t" r="r" b="b"/>
              <a:pathLst>
                <a:path w="1495" h="1336" extrusionOk="0">
                  <a:moveTo>
                    <a:pt x="317" y="1"/>
                  </a:moveTo>
                  <a:lnTo>
                    <a:pt x="1" y="932"/>
                  </a:lnTo>
                  <a:lnTo>
                    <a:pt x="1178" y="1336"/>
                  </a:lnTo>
                  <a:lnTo>
                    <a:pt x="1494" y="387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63"/>
            <p:cNvSpPr/>
            <p:nvPr/>
          </p:nvSpPr>
          <p:spPr>
            <a:xfrm>
              <a:off x="6865594" y="7609620"/>
              <a:ext cx="90531" cy="81966"/>
            </a:xfrm>
            <a:custGeom>
              <a:avLst/>
              <a:gdLst/>
              <a:ahLst/>
              <a:cxnLst/>
              <a:rect l="l" t="t" r="r" b="b"/>
              <a:pathLst>
                <a:path w="1670" h="1512" extrusionOk="0">
                  <a:moveTo>
                    <a:pt x="440" y="159"/>
                  </a:moveTo>
                  <a:lnTo>
                    <a:pt x="1494" y="528"/>
                  </a:lnTo>
                  <a:lnTo>
                    <a:pt x="1231" y="1336"/>
                  </a:lnTo>
                  <a:lnTo>
                    <a:pt x="159" y="985"/>
                  </a:lnTo>
                  <a:lnTo>
                    <a:pt x="440" y="159"/>
                  </a:lnTo>
                  <a:close/>
                  <a:moveTo>
                    <a:pt x="370" y="1"/>
                  </a:moveTo>
                  <a:lnTo>
                    <a:pt x="1" y="1072"/>
                  </a:lnTo>
                  <a:lnTo>
                    <a:pt x="1301" y="1512"/>
                  </a:lnTo>
                  <a:lnTo>
                    <a:pt x="1670" y="440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63"/>
            <p:cNvSpPr/>
            <p:nvPr/>
          </p:nvSpPr>
          <p:spPr>
            <a:xfrm>
              <a:off x="6934168" y="7635370"/>
              <a:ext cx="81966" cy="73346"/>
            </a:xfrm>
            <a:custGeom>
              <a:avLst/>
              <a:gdLst/>
              <a:ahLst/>
              <a:cxnLst/>
              <a:rect l="l" t="t" r="r" b="b"/>
              <a:pathLst>
                <a:path w="1512" h="1353" extrusionOk="0">
                  <a:moveTo>
                    <a:pt x="317" y="0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512" y="40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63"/>
            <p:cNvSpPr/>
            <p:nvPr/>
          </p:nvSpPr>
          <p:spPr>
            <a:xfrm>
              <a:off x="6929452" y="7631521"/>
              <a:ext cx="91452" cy="81966"/>
            </a:xfrm>
            <a:custGeom>
              <a:avLst/>
              <a:gdLst/>
              <a:ahLst/>
              <a:cxnLst/>
              <a:rect l="l" t="t" r="r" b="b"/>
              <a:pathLst>
                <a:path w="1687" h="1512" extrusionOk="0">
                  <a:moveTo>
                    <a:pt x="457" y="159"/>
                  </a:moveTo>
                  <a:lnTo>
                    <a:pt x="1511" y="528"/>
                  </a:lnTo>
                  <a:lnTo>
                    <a:pt x="1230" y="1336"/>
                  </a:lnTo>
                  <a:lnTo>
                    <a:pt x="176" y="985"/>
                  </a:lnTo>
                  <a:lnTo>
                    <a:pt x="457" y="159"/>
                  </a:lnTo>
                  <a:close/>
                  <a:moveTo>
                    <a:pt x="369" y="1"/>
                  </a:moveTo>
                  <a:lnTo>
                    <a:pt x="0" y="1073"/>
                  </a:lnTo>
                  <a:lnTo>
                    <a:pt x="1318" y="1512"/>
                  </a:lnTo>
                  <a:lnTo>
                    <a:pt x="1687" y="440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63"/>
            <p:cNvSpPr/>
            <p:nvPr/>
          </p:nvSpPr>
          <p:spPr>
            <a:xfrm>
              <a:off x="6997972" y="7657270"/>
              <a:ext cx="81966" cy="73346"/>
            </a:xfrm>
            <a:custGeom>
              <a:avLst/>
              <a:gdLst/>
              <a:ahLst/>
              <a:cxnLst/>
              <a:rect l="l" t="t" r="r" b="b"/>
              <a:pathLst>
                <a:path w="1512" h="1353" extrusionOk="0">
                  <a:moveTo>
                    <a:pt x="335" y="0"/>
                  </a:moveTo>
                  <a:lnTo>
                    <a:pt x="1" y="949"/>
                  </a:lnTo>
                  <a:lnTo>
                    <a:pt x="1196" y="1353"/>
                  </a:lnTo>
                  <a:lnTo>
                    <a:pt x="1512" y="404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63"/>
            <p:cNvSpPr/>
            <p:nvPr/>
          </p:nvSpPr>
          <p:spPr>
            <a:xfrm>
              <a:off x="6993256" y="7653421"/>
              <a:ext cx="91452" cy="81966"/>
            </a:xfrm>
            <a:custGeom>
              <a:avLst/>
              <a:gdLst/>
              <a:ahLst/>
              <a:cxnLst/>
              <a:rect l="l" t="t" r="r" b="b"/>
              <a:pathLst>
                <a:path w="1687" h="1512" extrusionOk="0">
                  <a:moveTo>
                    <a:pt x="457" y="159"/>
                  </a:moveTo>
                  <a:lnTo>
                    <a:pt x="1511" y="528"/>
                  </a:lnTo>
                  <a:lnTo>
                    <a:pt x="1230" y="1336"/>
                  </a:lnTo>
                  <a:lnTo>
                    <a:pt x="176" y="985"/>
                  </a:lnTo>
                  <a:lnTo>
                    <a:pt x="457" y="159"/>
                  </a:lnTo>
                  <a:close/>
                  <a:moveTo>
                    <a:pt x="369" y="1"/>
                  </a:moveTo>
                  <a:lnTo>
                    <a:pt x="0" y="1073"/>
                  </a:lnTo>
                  <a:lnTo>
                    <a:pt x="1318" y="1512"/>
                  </a:lnTo>
                  <a:lnTo>
                    <a:pt x="1687" y="440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63"/>
            <p:cNvSpPr/>
            <p:nvPr/>
          </p:nvSpPr>
          <p:spPr>
            <a:xfrm>
              <a:off x="7062752" y="7679170"/>
              <a:ext cx="80990" cy="73400"/>
            </a:xfrm>
            <a:custGeom>
              <a:avLst/>
              <a:gdLst/>
              <a:ahLst/>
              <a:cxnLst/>
              <a:rect l="l" t="t" r="r" b="b"/>
              <a:pathLst>
                <a:path w="1494" h="1354" extrusionOk="0">
                  <a:moveTo>
                    <a:pt x="317" y="0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494" y="40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63"/>
            <p:cNvSpPr/>
            <p:nvPr/>
          </p:nvSpPr>
          <p:spPr>
            <a:xfrm>
              <a:off x="7057982" y="7674400"/>
              <a:ext cx="90531" cy="82887"/>
            </a:xfrm>
            <a:custGeom>
              <a:avLst/>
              <a:gdLst/>
              <a:ahLst/>
              <a:cxnLst/>
              <a:rect l="l" t="t" r="r" b="b"/>
              <a:pathLst>
                <a:path w="1670" h="1529" extrusionOk="0">
                  <a:moveTo>
                    <a:pt x="440" y="176"/>
                  </a:moveTo>
                  <a:lnTo>
                    <a:pt x="1494" y="545"/>
                  </a:lnTo>
                  <a:lnTo>
                    <a:pt x="1230" y="1353"/>
                  </a:lnTo>
                  <a:lnTo>
                    <a:pt x="176" y="1002"/>
                  </a:lnTo>
                  <a:lnTo>
                    <a:pt x="440" y="176"/>
                  </a:lnTo>
                  <a:close/>
                  <a:moveTo>
                    <a:pt x="370" y="0"/>
                  </a:moveTo>
                  <a:lnTo>
                    <a:pt x="1" y="1090"/>
                  </a:lnTo>
                  <a:lnTo>
                    <a:pt x="1301" y="1529"/>
                  </a:lnTo>
                  <a:lnTo>
                    <a:pt x="1670" y="457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63"/>
            <p:cNvSpPr/>
            <p:nvPr/>
          </p:nvSpPr>
          <p:spPr>
            <a:xfrm>
              <a:off x="7126556" y="7701071"/>
              <a:ext cx="81966" cy="73400"/>
            </a:xfrm>
            <a:custGeom>
              <a:avLst/>
              <a:gdLst/>
              <a:ahLst/>
              <a:cxnLst/>
              <a:rect l="l" t="t" r="r" b="b"/>
              <a:pathLst>
                <a:path w="1512" h="1354" extrusionOk="0">
                  <a:moveTo>
                    <a:pt x="317" y="0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511" y="40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63"/>
            <p:cNvSpPr/>
            <p:nvPr/>
          </p:nvSpPr>
          <p:spPr>
            <a:xfrm>
              <a:off x="7121786" y="7696301"/>
              <a:ext cx="91506" cy="82887"/>
            </a:xfrm>
            <a:custGeom>
              <a:avLst/>
              <a:gdLst/>
              <a:ahLst/>
              <a:cxnLst/>
              <a:rect l="l" t="t" r="r" b="b"/>
              <a:pathLst>
                <a:path w="1688" h="1529" extrusionOk="0">
                  <a:moveTo>
                    <a:pt x="457" y="176"/>
                  </a:moveTo>
                  <a:lnTo>
                    <a:pt x="1512" y="545"/>
                  </a:lnTo>
                  <a:lnTo>
                    <a:pt x="1230" y="1353"/>
                  </a:lnTo>
                  <a:lnTo>
                    <a:pt x="176" y="1002"/>
                  </a:lnTo>
                  <a:lnTo>
                    <a:pt x="457" y="176"/>
                  </a:lnTo>
                  <a:close/>
                  <a:moveTo>
                    <a:pt x="370" y="1"/>
                  </a:moveTo>
                  <a:lnTo>
                    <a:pt x="1" y="1090"/>
                  </a:lnTo>
                  <a:lnTo>
                    <a:pt x="1318" y="1529"/>
                  </a:lnTo>
                  <a:lnTo>
                    <a:pt x="1687" y="45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63"/>
            <p:cNvSpPr/>
            <p:nvPr/>
          </p:nvSpPr>
          <p:spPr>
            <a:xfrm>
              <a:off x="7190360" y="7722971"/>
              <a:ext cx="81966" cy="73400"/>
            </a:xfrm>
            <a:custGeom>
              <a:avLst/>
              <a:gdLst/>
              <a:ahLst/>
              <a:cxnLst/>
              <a:rect l="l" t="t" r="r" b="b"/>
              <a:pathLst>
                <a:path w="1512" h="1354" extrusionOk="0">
                  <a:moveTo>
                    <a:pt x="334" y="0"/>
                  </a:moveTo>
                  <a:lnTo>
                    <a:pt x="1" y="949"/>
                  </a:lnTo>
                  <a:lnTo>
                    <a:pt x="1195" y="1353"/>
                  </a:lnTo>
                  <a:lnTo>
                    <a:pt x="1511" y="40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63"/>
            <p:cNvSpPr/>
            <p:nvPr/>
          </p:nvSpPr>
          <p:spPr>
            <a:xfrm>
              <a:off x="7185590" y="7718201"/>
              <a:ext cx="91506" cy="82887"/>
            </a:xfrm>
            <a:custGeom>
              <a:avLst/>
              <a:gdLst/>
              <a:ahLst/>
              <a:cxnLst/>
              <a:rect l="l" t="t" r="r" b="b"/>
              <a:pathLst>
                <a:path w="1688" h="1529" extrusionOk="0">
                  <a:moveTo>
                    <a:pt x="458" y="176"/>
                  </a:moveTo>
                  <a:lnTo>
                    <a:pt x="1512" y="545"/>
                  </a:lnTo>
                  <a:lnTo>
                    <a:pt x="1231" y="1353"/>
                  </a:lnTo>
                  <a:lnTo>
                    <a:pt x="176" y="1002"/>
                  </a:lnTo>
                  <a:lnTo>
                    <a:pt x="458" y="176"/>
                  </a:lnTo>
                  <a:close/>
                  <a:moveTo>
                    <a:pt x="370" y="1"/>
                  </a:moveTo>
                  <a:lnTo>
                    <a:pt x="1" y="1090"/>
                  </a:lnTo>
                  <a:lnTo>
                    <a:pt x="1318" y="1529"/>
                  </a:lnTo>
                  <a:lnTo>
                    <a:pt x="1687" y="45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63"/>
            <p:cNvSpPr/>
            <p:nvPr/>
          </p:nvSpPr>
          <p:spPr>
            <a:xfrm>
              <a:off x="7677970" y="7889610"/>
              <a:ext cx="81966" cy="72425"/>
            </a:xfrm>
            <a:custGeom>
              <a:avLst/>
              <a:gdLst/>
              <a:ahLst/>
              <a:cxnLst/>
              <a:rect l="l" t="t" r="r" b="b"/>
              <a:pathLst>
                <a:path w="1512" h="1336" extrusionOk="0">
                  <a:moveTo>
                    <a:pt x="334" y="1"/>
                  </a:moveTo>
                  <a:lnTo>
                    <a:pt x="0" y="932"/>
                  </a:lnTo>
                  <a:lnTo>
                    <a:pt x="1195" y="1336"/>
                  </a:lnTo>
                  <a:lnTo>
                    <a:pt x="1511" y="38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63"/>
            <p:cNvSpPr/>
            <p:nvPr/>
          </p:nvSpPr>
          <p:spPr>
            <a:xfrm>
              <a:off x="7673200" y="7884839"/>
              <a:ext cx="91506" cy="81966"/>
            </a:xfrm>
            <a:custGeom>
              <a:avLst/>
              <a:gdLst/>
              <a:ahLst/>
              <a:cxnLst/>
              <a:rect l="l" t="t" r="r" b="b"/>
              <a:pathLst>
                <a:path w="1688" h="1512" extrusionOk="0">
                  <a:moveTo>
                    <a:pt x="457" y="159"/>
                  </a:moveTo>
                  <a:lnTo>
                    <a:pt x="1511" y="528"/>
                  </a:lnTo>
                  <a:lnTo>
                    <a:pt x="1230" y="1336"/>
                  </a:lnTo>
                  <a:lnTo>
                    <a:pt x="176" y="985"/>
                  </a:lnTo>
                  <a:lnTo>
                    <a:pt x="457" y="159"/>
                  </a:lnTo>
                  <a:close/>
                  <a:moveTo>
                    <a:pt x="369" y="1"/>
                  </a:moveTo>
                  <a:lnTo>
                    <a:pt x="1" y="1073"/>
                  </a:lnTo>
                  <a:lnTo>
                    <a:pt x="1318" y="1512"/>
                  </a:lnTo>
                  <a:lnTo>
                    <a:pt x="1687" y="440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63"/>
            <p:cNvSpPr/>
            <p:nvPr/>
          </p:nvSpPr>
          <p:spPr>
            <a:xfrm>
              <a:off x="7742696" y="7910589"/>
              <a:ext cx="81044" cy="73400"/>
            </a:xfrm>
            <a:custGeom>
              <a:avLst/>
              <a:gdLst/>
              <a:ahLst/>
              <a:cxnLst/>
              <a:rect l="l" t="t" r="r" b="b"/>
              <a:pathLst>
                <a:path w="1495" h="1354" extrusionOk="0">
                  <a:moveTo>
                    <a:pt x="317" y="0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494" y="40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63"/>
            <p:cNvSpPr/>
            <p:nvPr/>
          </p:nvSpPr>
          <p:spPr>
            <a:xfrm>
              <a:off x="7737979" y="7906794"/>
              <a:ext cx="90531" cy="81911"/>
            </a:xfrm>
            <a:custGeom>
              <a:avLst/>
              <a:gdLst/>
              <a:ahLst/>
              <a:cxnLst/>
              <a:rect l="l" t="t" r="r" b="b"/>
              <a:pathLst>
                <a:path w="1670" h="1511" extrusionOk="0">
                  <a:moveTo>
                    <a:pt x="439" y="158"/>
                  </a:moveTo>
                  <a:lnTo>
                    <a:pt x="1493" y="527"/>
                  </a:lnTo>
                  <a:lnTo>
                    <a:pt x="1230" y="1335"/>
                  </a:lnTo>
                  <a:lnTo>
                    <a:pt x="176" y="984"/>
                  </a:lnTo>
                  <a:lnTo>
                    <a:pt x="439" y="158"/>
                  </a:lnTo>
                  <a:close/>
                  <a:moveTo>
                    <a:pt x="369" y="0"/>
                  </a:moveTo>
                  <a:lnTo>
                    <a:pt x="0" y="1072"/>
                  </a:lnTo>
                  <a:lnTo>
                    <a:pt x="1300" y="1511"/>
                  </a:lnTo>
                  <a:lnTo>
                    <a:pt x="1669" y="43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63"/>
            <p:cNvSpPr/>
            <p:nvPr/>
          </p:nvSpPr>
          <p:spPr>
            <a:xfrm>
              <a:off x="7806554" y="7932489"/>
              <a:ext cx="81911" cy="73400"/>
            </a:xfrm>
            <a:custGeom>
              <a:avLst/>
              <a:gdLst/>
              <a:ahLst/>
              <a:cxnLst/>
              <a:rect l="l" t="t" r="r" b="b"/>
              <a:pathLst>
                <a:path w="1511" h="1354" extrusionOk="0">
                  <a:moveTo>
                    <a:pt x="316" y="0"/>
                  </a:moveTo>
                  <a:lnTo>
                    <a:pt x="0" y="949"/>
                  </a:lnTo>
                  <a:lnTo>
                    <a:pt x="1177" y="1353"/>
                  </a:lnTo>
                  <a:lnTo>
                    <a:pt x="1511" y="404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63"/>
            <p:cNvSpPr/>
            <p:nvPr/>
          </p:nvSpPr>
          <p:spPr>
            <a:xfrm>
              <a:off x="7801783" y="7928694"/>
              <a:ext cx="91452" cy="81911"/>
            </a:xfrm>
            <a:custGeom>
              <a:avLst/>
              <a:gdLst/>
              <a:ahLst/>
              <a:cxnLst/>
              <a:rect l="l" t="t" r="r" b="b"/>
              <a:pathLst>
                <a:path w="1687" h="1511" extrusionOk="0">
                  <a:moveTo>
                    <a:pt x="457" y="158"/>
                  </a:moveTo>
                  <a:lnTo>
                    <a:pt x="1511" y="527"/>
                  </a:lnTo>
                  <a:lnTo>
                    <a:pt x="1230" y="1335"/>
                  </a:lnTo>
                  <a:lnTo>
                    <a:pt x="176" y="984"/>
                  </a:lnTo>
                  <a:lnTo>
                    <a:pt x="457" y="158"/>
                  </a:lnTo>
                  <a:close/>
                  <a:moveTo>
                    <a:pt x="369" y="0"/>
                  </a:moveTo>
                  <a:lnTo>
                    <a:pt x="0" y="1072"/>
                  </a:lnTo>
                  <a:lnTo>
                    <a:pt x="1318" y="1511"/>
                  </a:lnTo>
                  <a:lnTo>
                    <a:pt x="1687" y="439"/>
                  </a:lnTo>
                  <a:lnTo>
                    <a:pt x="36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63"/>
            <p:cNvSpPr/>
            <p:nvPr/>
          </p:nvSpPr>
          <p:spPr>
            <a:xfrm>
              <a:off x="7870358" y="7954390"/>
              <a:ext cx="81911" cy="73400"/>
            </a:xfrm>
            <a:custGeom>
              <a:avLst/>
              <a:gdLst/>
              <a:ahLst/>
              <a:cxnLst/>
              <a:rect l="l" t="t" r="r" b="b"/>
              <a:pathLst>
                <a:path w="1511" h="1354" extrusionOk="0">
                  <a:moveTo>
                    <a:pt x="334" y="0"/>
                  </a:moveTo>
                  <a:lnTo>
                    <a:pt x="0" y="949"/>
                  </a:lnTo>
                  <a:lnTo>
                    <a:pt x="1195" y="1353"/>
                  </a:lnTo>
                  <a:lnTo>
                    <a:pt x="1511" y="404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63"/>
            <p:cNvSpPr/>
            <p:nvPr/>
          </p:nvSpPr>
          <p:spPr>
            <a:xfrm>
              <a:off x="7866509" y="7949619"/>
              <a:ext cx="90531" cy="82887"/>
            </a:xfrm>
            <a:custGeom>
              <a:avLst/>
              <a:gdLst/>
              <a:ahLst/>
              <a:cxnLst/>
              <a:rect l="l" t="t" r="r" b="b"/>
              <a:pathLst>
                <a:path w="1670" h="1529" extrusionOk="0">
                  <a:moveTo>
                    <a:pt x="440" y="176"/>
                  </a:moveTo>
                  <a:lnTo>
                    <a:pt x="1494" y="545"/>
                  </a:lnTo>
                  <a:lnTo>
                    <a:pt x="1213" y="1353"/>
                  </a:lnTo>
                  <a:lnTo>
                    <a:pt x="159" y="1002"/>
                  </a:lnTo>
                  <a:lnTo>
                    <a:pt x="440" y="176"/>
                  </a:lnTo>
                  <a:close/>
                  <a:moveTo>
                    <a:pt x="352" y="1"/>
                  </a:moveTo>
                  <a:lnTo>
                    <a:pt x="1" y="1090"/>
                  </a:lnTo>
                  <a:lnTo>
                    <a:pt x="1301" y="1529"/>
                  </a:lnTo>
                  <a:lnTo>
                    <a:pt x="1670" y="45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63"/>
            <p:cNvSpPr/>
            <p:nvPr/>
          </p:nvSpPr>
          <p:spPr>
            <a:xfrm>
              <a:off x="7935083" y="7976290"/>
              <a:ext cx="80990" cy="73400"/>
            </a:xfrm>
            <a:custGeom>
              <a:avLst/>
              <a:gdLst/>
              <a:ahLst/>
              <a:cxnLst/>
              <a:rect l="l" t="t" r="r" b="b"/>
              <a:pathLst>
                <a:path w="1494" h="1354" extrusionOk="0">
                  <a:moveTo>
                    <a:pt x="317" y="0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494" y="405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63"/>
            <p:cNvSpPr/>
            <p:nvPr/>
          </p:nvSpPr>
          <p:spPr>
            <a:xfrm>
              <a:off x="7930313" y="7971520"/>
              <a:ext cx="90531" cy="82941"/>
            </a:xfrm>
            <a:custGeom>
              <a:avLst/>
              <a:gdLst/>
              <a:ahLst/>
              <a:cxnLst/>
              <a:rect l="l" t="t" r="r" b="b"/>
              <a:pathLst>
                <a:path w="1670" h="1530" extrusionOk="0">
                  <a:moveTo>
                    <a:pt x="458" y="176"/>
                  </a:moveTo>
                  <a:lnTo>
                    <a:pt x="1512" y="545"/>
                  </a:lnTo>
                  <a:lnTo>
                    <a:pt x="1231" y="1353"/>
                  </a:lnTo>
                  <a:lnTo>
                    <a:pt x="176" y="1002"/>
                  </a:lnTo>
                  <a:lnTo>
                    <a:pt x="458" y="176"/>
                  </a:lnTo>
                  <a:close/>
                  <a:moveTo>
                    <a:pt x="370" y="1"/>
                  </a:moveTo>
                  <a:lnTo>
                    <a:pt x="1" y="1090"/>
                  </a:lnTo>
                  <a:lnTo>
                    <a:pt x="1318" y="1529"/>
                  </a:lnTo>
                  <a:lnTo>
                    <a:pt x="1670" y="45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63"/>
            <p:cNvSpPr/>
            <p:nvPr/>
          </p:nvSpPr>
          <p:spPr>
            <a:xfrm>
              <a:off x="7998887" y="7998190"/>
              <a:ext cx="81966" cy="73400"/>
            </a:xfrm>
            <a:custGeom>
              <a:avLst/>
              <a:gdLst/>
              <a:ahLst/>
              <a:cxnLst/>
              <a:rect l="l" t="t" r="r" b="b"/>
              <a:pathLst>
                <a:path w="1512" h="1354" extrusionOk="0">
                  <a:moveTo>
                    <a:pt x="317" y="1"/>
                  </a:moveTo>
                  <a:lnTo>
                    <a:pt x="1" y="949"/>
                  </a:lnTo>
                  <a:lnTo>
                    <a:pt x="1178" y="1353"/>
                  </a:lnTo>
                  <a:lnTo>
                    <a:pt x="1512" y="405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63"/>
            <p:cNvSpPr/>
            <p:nvPr/>
          </p:nvSpPr>
          <p:spPr>
            <a:xfrm>
              <a:off x="7994117" y="7993420"/>
              <a:ext cx="91506" cy="82941"/>
            </a:xfrm>
            <a:custGeom>
              <a:avLst/>
              <a:gdLst/>
              <a:ahLst/>
              <a:cxnLst/>
              <a:rect l="l" t="t" r="r" b="b"/>
              <a:pathLst>
                <a:path w="1688" h="1530" extrusionOk="0">
                  <a:moveTo>
                    <a:pt x="458" y="176"/>
                  </a:moveTo>
                  <a:lnTo>
                    <a:pt x="1512" y="545"/>
                  </a:lnTo>
                  <a:lnTo>
                    <a:pt x="1231" y="1353"/>
                  </a:lnTo>
                  <a:lnTo>
                    <a:pt x="177" y="1002"/>
                  </a:lnTo>
                  <a:lnTo>
                    <a:pt x="458" y="176"/>
                  </a:lnTo>
                  <a:close/>
                  <a:moveTo>
                    <a:pt x="370" y="1"/>
                  </a:moveTo>
                  <a:lnTo>
                    <a:pt x="1" y="1090"/>
                  </a:lnTo>
                  <a:lnTo>
                    <a:pt x="1318" y="1529"/>
                  </a:lnTo>
                  <a:lnTo>
                    <a:pt x="1687" y="457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63"/>
            <p:cNvSpPr/>
            <p:nvPr/>
          </p:nvSpPr>
          <p:spPr>
            <a:xfrm>
              <a:off x="8062691" y="8020091"/>
              <a:ext cx="81966" cy="73400"/>
            </a:xfrm>
            <a:custGeom>
              <a:avLst/>
              <a:gdLst/>
              <a:ahLst/>
              <a:cxnLst/>
              <a:rect l="l" t="t" r="r" b="b"/>
              <a:pathLst>
                <a:path w="1512" h="1354" extrusionOk="0">
                  <a:moveTo>
                    <a:pt x="335" y="1"/>
                  </a:moveTo>
                  <a:lnTo>
                    <a:pt x="1" y="949"/>
                  </a:lnTo>
                  <a:lnTo>
                    <a:pt x="1195" y="1353"/>
                  </a:lnTo>
                  <a:lnTo>
                    <a:pt x="1512" y="40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63"/>
            <p:cNvSpPr/>
            <p:nvPr/>
          </p:nvSpPr>
          <p:spPr>
            <a:xfrm>
              <a:off x="8058897" y="8015320"/>
              <a:ext cx="90531" cy="82941"/>
            </a:xfrm>
            <a:custGeom>
              <a:avLst/>
              <a:gdLst/>
              <a:ahLst/>
              <a:cxnLst/>
              <a:rect l="l" t="t" r="r" b="b"/>
              <a:pathLst>
                <a:path w="1670" h="1530" extrusionOk="0">
                  <a:moveTo>
                    <a:pt x="440" y="176"/>
                  </a:moveTo>
                  <a:lnTo>
                    <a:pt x="1494" y="545"/>
                  </a:lnTo>
                  <a:lnTo>
                    <a:pt x="1213" y="1354"/>
                  </a:lnTo>
                  <a:lnTo>
                    <a:pt x="159" y="1002"/>
                  </a:lnTo>
                  <a:lnTo>
                    <a:pt x="440" y="176"/>
                  </a:lnTo>
                  <a:close/>
                  <a:moveTo>
                    <a:pt x="352" y="1"/>
                  </a:moveTo>
                  <a:lnTo>
                    <a:pt x="0" y="1072"/>
                  </a:lnTo>
                  <a:lnTo>
                    <a:pt x="1300" y="1529"/>
                  </a:lnTo>
                  <a:lnTo>
                    <a:pt x="1669" y="458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63"/>
            <p:cNvSpPr/>
            <p:nvPr/>
          </p:nvSpPr>
          <p:spPr>
            <a:xfrm>
              <a:off x="7617039" y="8187705"/>
              <a:ext cx="447612" cy="446690"/>
            </a:xfrm>
            <a:custGeom>
              <a:avLst/>
              <a:gdLst/>
              <a:ahLst/>
              <a:cxnLst/>
              <a:rect l="l" t="t" r="r" b="b"/>
              <a:pathLst>
                <a:path w="8257" h="8240" extrusionOk="0">
                  <a:moveTo>
                    <a:pt x="3830" y="1"/>
                  </a:moveTo>
                  <a:lnTo>
                    <a:pt x="3443" y="53"/>
                  </a:lnTo>
                  <a:lnTo>
                    <a:pt x="3057" y="141"/>
                  </a:lnTo>
                  <a:lnTo>
                    <a:pt x="2670" y="264"/>
                  </a:lnTo>
                  <a:lnTo>
                    <a:pt x="2301" y="422"/>
                  </a:lnTo>
                  <a:lnTo>
                    <a:pt x="1968" y="615"/>
                  </a:lnTo>
                  <a:lnTo>
                    <a:pt x="1634" y="844"/>
                  </a:lnTo>
                  <a:lnTo>
                    <a:pt x="1335" y="1090"/>
                  </a:lnTo>
                  <a:lnTo>
                    <a:pt x="1054" y="1371"/>
                  </a:lnTo>
                  <a:lnTo>
                    <a:pt x="791" y="1687"/>
                  </a:lnTo>
                  <a:lnTo>
                    <a:pt x="580" y="2038"/>
                  </a:lnTo>
                  <a:lnTo>
                    <a:pt x="386" y="2407"/>
                  </a:lnTo>
                  <a:lnTo>
                    <a:pt x="299" y="2601"/>
                  </a:lnTo>
                  <a:lnTo>
                    <a:pt x="228" y="2794"/>
                  </a:lnTo>
                  <a:lnTo>
                    <a:pt x="158" y="2987"/>
                  </a:lnTo>
                  <a:lnTo>
                    <a:pt x="105" y="3198"/>
                  </a:lnTo>
                  <a:lnTo>
                    <a:pt x="35" y="3602"/>
                  </a:lnTo>
                  <a:lnTo>
                    <a:pt x="0" y="4006"/>
                  </a:lnTo>
                  <a:lnTo>
                    <a:pt x="18" y="4410"/>
                  </a:lnTo>
                  <a:lnTo>
                    <a:pt x="70" y="4814"/>
                  </a:lnTo>
                  <a:lnTo>
                    <a:pt x="141" y="5201"/>
                  </a:lnTo>
                  <a:lnTo>
                    <a:pt x="264" y="5587"/>
                  </a:lnTo>
                  <a:lnTo>
                    <a:pt x="422" y="5939"/>
                  </a:lnTo>
                  <a:lnTo>
                    <a:pt x="615" y="6290"/>
                  </a:lnTo>
                  <a:lnTo>
                    <a:pt x="843" y="6624"/>
                  </a:lnTo>
                  <a:lnTo>
                    <a:pt x="1107" y="6922"/>
                  </a:lnTo>
                  <a:lnTo>
                    <a:pt x="1388" y="7203"/>
                  </a:lnTo>
                  <a:lnTo>
                    <a:pt x="1704" y="7449"/>
                  </a:lnTo>
                  <a:lnTo>
                    <a:pt x="2038" y="7678"/>
                  </a:lnTo>
                  <a:lnTo>
                    <a:pt x="2407" y="7871"/>
                  </a:lnTo>
                  <a:lnTo>
                    <a:pt x="2600" y="7959"/>
                  </a:lnTo>
                  <a:lnTo>
                    <a:pt x="2793" y="8029"/>
                  </a:lnTo>
                  <a:lnTo>
                    <a:pt x="3004" y="8082"/>
                  </a:lnTo>
                  <a:lnTo>
                    <a:pt x="3215" y="8135"/>
                  </a:lnTo>
                  <a:lnTo>
                    <a:pt x="3619" y="8222"/>
                  </a:lnTo>
                  <a:lnTo>
                    <a:pt x="4023" y="8240"/>
                  </a:lnTo>
                  <a:lnTo>
                    <a:pt x="4427" y="8240"/>
                  </a:lnTo>
                  <a:lnTo>
                    <a:pt x="4831" y="8187"/>
                  </a:lnTo>
                  <a:lnTo>
                    <a:pt x="5218" y="8099"/>
                  </a:lnTo>
                  <a:lnTo>
                    <a:pt x="5587" y="7976"/>
                  </a:lnTo>
                  <a:lnTo>
                    <a:pt x="5955" y="7818"/>
                  </a:lnTo>
                  <a:lnTo>
                    <a:pt x="6289" y="7625"/>
                  </a:lnTo>
                  <a:lnTo>
                    <a:pt x="6623" y="7414"/>
                  </a:lnTo>
                  <a:lnTo>
                    <a:pt x="6922" y="7151"/>
                  </a:lnTo>
                  <a:lnTo>
                    <a:pt x="7203" y="6870"/>
                  </a:lnTo>
                  <a:lnTo>
                    <a:pt x="7466" y="6553"/>
                  </a:lnTo>
                  <a:lnTo>
                    <a:pt x="7695" y="6220"/>
                  </a:lnTo>
                  <a:lnTo>
                    <a:pt x="7888" y="5851"/>
                  </a:lnTo>
                  <a:lnTo>
                    <a:pt x="7958" y="5657"/>
                  </a:lnTo>
                  <a:lnTo>
                    <a:pt x="8029" y="5447"/>
                  </a:lnTo>
                  <a:lnTo>
                    <a:pt x="8099" y="5253"/>
                  </a:lnTo>
                  <a:lnTo>
                    <a:pt x="8151" y="5043"/>
                  </a:lnTo>
                  <a:lnTo>
                    <a:pt x="8222" y="4638"/>
                  </a:lnTo>
                  <a:lnTo>
                    <a:pt x="8257" y="4234"/>
                  </a:lnTo>
                  <a:lnTo>
                    <a:pt x="8239" y="3830"/>
                  </a:lnTo>
                  <a:lnTo>
                    <a:pt x="8204" y="3426"/>
                  </a:lnTo>
                  <a:lnTo>
                    <a:pt x="8116" y="3040"/>
                  </a:lnTo>
                  <a:lnTo>
                    <a:pt x="7993" y="2671"/>
                  </a:lnTo>
                  <a:lnTo>
                    <a:pt x="7835" y="2302"/>
                  </a:lnTo>
                  <a:lnTo>
                    <a:pt x="7642" y="1951"/>
                  </a:lnTo>
                  <a:lnTo>
                    <a:pt x="7414" y="1634"/>
                  </a:lnTo>
                  <a:lnTo>
                    <a:pt x="7168" y="1318"/>
                  </a:lnTo>
                  <a:lnTo>
                    <a:pt x="6869" y="1037"/>
                  </a:lnTo>
                  <a:lnTo>
                    <a:pt x="6553" y="791"/>
                  </a:lnTo>
                  <a:lnTo>
                    <a:pt x="6219" y="563"/>
                  </a:lnTo>
                  <a:lnTo>
                    <a:pt x="5850" y="369"/>
                  </a:lnTo>
                  <a:lnTo>
                    <a:pt x="5657" y="282"/>
                  </a:lnTo>
                  <a:lnTo>
                    <a:pt x="5464" y="211"/>
                  </a:lnTo>
                  <a:lnTo>
                    <a:pt x="5253" y="159"/>
                  </a:lnTo>
                  <a:lnTo>
                    <a:pt x="5060" y="106"/>
                  </a:lnTo>
                  <a:lnTo>
                    <a:pt x="4638" y="36"/>
                  </a:lnTo>
                  <a:lnTo>
                    <a:pt x="4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63"/>
            <p:cNvSpPr/>
            <p:nvPr/>
          </p:nvSpPr>
          <p:spPr>
            <a:xfrm>
              <a:off x="7611293" y="8182013"/>
              <a:ext cx="459104" cy="458129"/>
            </a:xfrm>
            <a:custGeom>
              <a:avLst/>
              <a:gdLst/>
              <a:ahLst/>
              <a:cxnLst/>
              <a:rect l="l" t="t" r="r" b="b"/>
              <a:pathLst>
                <a:path w="8469" h="8451" extrusionOk="0">
                  <a:moveTo>
                    <a:pt x="4234" y="193"/>
                  </a:moveTo>
                  <a:lnTo>
                    <a:pt x="4568" y="211"/>
                  </a:lnTo>
                  <a:lnTo>
                    <a:pt x="4884" y="264"/>
                  </a:lnTo>
                  <a:lnTo>
                    <a:pt x="5218" y="316"/>
                  </a:lnTo>
                  <a:lnTo>
                    <a:pt x="5534" y="422"/>
                  </a:lnTo>
                  <a:lnTo>
                    <a:pt x="5903" y="562"/>
                  </a:lnTo>
                  <a:lnTo>
                    <a:pt x="6255" y="738"/>
                  </a:lnTo>
                  <a:lnTo>
                    <a:pt x="6589" y="966"/>
                  </a:lnTo>
                  <a:lnTo>
                    <a:pt x="6887" y="1195"/>
                  </a:lnTo>
                  <a:lnTo>
                    <a:pt x="7168" y="1476"/>
                  </a:lnTo>
                  <a:lnTo>
                    <a:pt x="7432" y="1775"/>
                  </a:lnTo>
                  <a:lnTo>
                    <a:pt x="7660" y="2108"/>
                  </a:lnTo>
                  <a:lnTo>
                    <a:pt x="7853" y="2442"/>
                  </a:lnTo>
                  <a:lnTo>
                    <a:pt x="8012" y="2811"/>
                  </a:lnTo>
                  <a:lnTo>
                    <a:pt x="8135" y="3198"/>
                  </a:lnTo>
                  <a:lnTo>
                    <a:pt x="8205" y="3584"/>
                  </a:lnTo>
                  <a:lnTo>
                    <a:pt x="8257" y="3971"/>
                  </a:lnTo>
                  <a:lnTo>
                    <a:pt x="8257" y="4357"/>
                  </a:lnTo>
                  <a:lnTo>
                    <a:pt x="8222" y="4743"/>
                  </a:lnTo>
                  <a:lnTo>
                    <a:pt x="8152" y="5148"/>
                  </a:lnTo>
                  <a:lnTo>
                    <a:pt x="8047" y="5516"/>
                  </a:lnTo>
                  <a:lnTo>
                    <a:pt x="7889" y="5903"/>
                  </a:lnTo>
                  <a:lnTo>
                    <a:pt x="7713" y="6272"/>
                  </a:lnTo>
                  <a:lnTo>
                    <a:pt x="7484" y="6588"/>
                  </a:lnTo>
                  <a:lnTo>
                    <a:pt x="7239" y="6904"/>
                  </a:lnTo>
                  <a:lnTo>
                    <a:pt x="6975" y="7185"/>
                  </a:lnTo>
                  <a:lnTo>
                    <a:pt x="6676" y="7431"/>
                  </a:lnTo>
                  <a:lnTo>
                    <a:pt x="6343" y="7642"/>
                  </a:lnTo>
                  <a:lnTo>
                    <a:pt x="6009" y="7835"/>
                  </a:lnTo>
                  <a:lnTo>
                    <a:pt x="5657" y="7994"/>
                  </a:lnTo>
                  <a:lnTo>
                    <a:pt x="5289" y="8117"/>
                  </a:lnTo>
                  <a:lnTo>
                    <a:pt x="4902" y="8187"/>
                  </a:lnTo>
                  <a:lnTo>
                    <a:pt x="4516" y="8240"/>
                  </a:lnTo>
                  <a:lnTo>
                    <a:pt x="4129" y="8257"/>
                  </a:lnTo>
                  <a:lnTo>
                    <a:pt x="3725" y="8222"/>
                  </a:lnTo>
                  <a:lnTo>
                    <a:pt x="3338" y="8152"/>
                  </a:lnTo>
                  <a:lnTo>
                    <a:pt x="2934" y="8029"/>
                  </a:lnTo>
                  <a:lnTo>
                    <a:pt x="2566" y="7888"/>
                  </a:lnTo>
                  <a:lnTo>
                    <a:pt x="2214" y="7712"/>
                  </a:lnTo>
                  <a:lnTo>
                    <a:pt x="1880" y="7502"/>
                  </a:lnTo>
                  <a:lnTo>
                    <a:pt x="1582" y="7256"/>
                  </a:lnTo>
                  <a:lnTo>
                    <a:pt x="1301" y="6975"/>
                  </a:lnTo>
                  <a:lnTo>
                    <a:pt x="1037" y="6676"/>
                  </a:lnTo>
                  <a:lnTo>
                    <a:pt x="826" y="6360"/>
                  </a:lnTo>
                  <a:lnTo>
                    <a:pt x="633" y="6008"/>
                  </a:lnTo>
                  <a:lnTo>
                    <a:pt x="475" y="5639"/>
                  </a:lnTo>
                  <a:lnTo>
                    <a:pt x="352" y="5253"/>
                  </a:lnTo>
                  <a:lnTo>
                    <a:pt x="264" y="4866"/>
                  </a:lnTo>
                  <a:lnTo>
                    <a:pt x="211" y="4480"/>
                  </a:lnTo>
                  <a:lnTo>
                    <a:pt x="211" y="4093"/>
                  </a:lnTo>
                  <a:lnTo>
                    <a:pt x="247" y="3707"/>
                  </a:lnTo>
                  <a:lnTo>
                    <a:pt x="317" y="3320"/>
                  </a:lnTo>
                  <a:lnTo>
                    <a:pt x="422" y="2934"/>
                  </a:lnTo>
                  <a:lnTo>
                    <a:pt x="580" y="2565"/>
                  </a:lnTo>
                  <a:lnTo>
                    <a:pt x="756" y="2214"/>
                  </a:lnTo>
                  <a:lnTo>
                    <a:pt x="967" y="1880"/>
                  </a:lnTo>
                  <a:lnTo>
                    <a:pt x="1213" y="1564"/>
                  </a:lnTo>
                  <a:lnTo>
                    <a:pt x="1476" y="1283"/>
                  </a:lnTo>
                  <a:lnTo>
                    <a:pt x="1793" y="1037"/>
                  </a:lnTo>
                  <a:lnTo>
                    <a:pt x="2109" y="808"/>
                  </a:lnTo>
                  <a:lnTo>
                    <a:pt x="2460" y="615"/>
                  </a:lnTo>
                  <a:lnTo>
                    <a:pt x="2671" y="527"/>
                  </a:lnTo>
                  <a:lnTo>
                    <a:pt x="2882" y="439"/>
                  </a:lnTo>
                  <a:lnTo>
                    <a:pt x="3110" y="369"/>
                  </a:lnTo>
                  <a:lnTo>
                    <a:pt x="3321" y="299"/>
                  </a:lnTo>
                  <a:lnTo>
                    <a:pt x="3549" y="264"/>
                  </a:lnTo>
                  <a:lnTo>
                    <a:pt x="3778" y="229"/>
                  </a:lnTo>
                  <a:lnTo>
                    <a:pt x="4006" y="211"/>
                  </a:lnTo>
                  <a:lnTo>
                    <a:pt x="4234" y="193"/>
                  </a:lnTo>
                  <a:close/>
                  <a:moveTo>
                    <a:pt x="3971" y="0"/>
                  </a:moveTo>
                  <a:lnTo>
                    <a:pt x="3549" y="53"/>
                  </a:lnTo>
                  <a:lnTo>
                    <a:pt x="3145" y="141"/>
                  </a:lnTo>
                  <a:lnTo>
                    <a:pt x="2759" y="264"/>
                  </a:lnTo>
                  <a:lnTo>
                    <a:pt x="2372" y="439"/>
                  </a:lnTo>
                  <a:lnTo>
                    <a:pt x="2003" y="633"/>
                  </a:lnTo>
                  <a:lnTo>
                    <a:pt x="1652" y="879"/>
                  </a:lnTo>
                  <a:lnTo>
                    <a:pt x="1353" y="1142"/>
                  </a:lnTo>
                  <a:lnTo>
                    <a:pt x="1055" y="1441"/>
                  </a:lnTo>
                  <a:lnTo>
                    <a:pt x="809" y="1757"/>
                  </a:lnTo>
                  <a:lnTo>
                    <a:pt x="580" y="2108"/>
                  </a:lnTo>
                  <a:lnTo>
                    <a:pt x="387" y="2477"/>
                  </a:lnTo>
                  <a:lnTo>
                    <a:pt x="229" y="2864"/>
                  </a:lnTo>
                  <a:lnTo>
                    <a:pt x="124" y="3268"/>
                  </a:lnTo>
                  <a:lnTo>
                    <a:pt x="36" y="3672"/>
                  </a:lnTo>
                  <a:lnTo>
                    <a:pt x="1" y="4093"/>
                  </a:lnTo>
                  <a:lnTo>
                    <a:pt x="18" y="4498"/>
                  </a:lnTo>
                  <a:lnTo>
                    <a:pt x="53" y="4902"/>
                  </a:lnTo>
                  <a:lnTo>
                    <a:pt x="141" y="5306"/>
                  </a:lnTo>
                  <a:lnTo>
                    <a:pt x="282" y="5710"/>
                  </a:lnTo>
                  <a:lnTo>
                    <a:pt x="440" y="6096"/>
                  </a:lnTo>
                  <a:lnTo>
                    <a:pt x="651" y="6465"/>
                  </a:lnTo>
                  <a:lnTo>
                    <a:pt x="879" y="6799"/>
                  </a:lnTo>
                  <a:lnTo>
                    <a:pt x="1143" y="7115"/>
                  </a:lnTo>
                  <a:lnTo>
                    <a:pt x="1441" y="7396"/>
                  </a:lnTo>
                  <a:lnTo>
                    <a:pt x="1775" y="7660"/>
                  </a:lnTo>
                  <a:lnTo>
                    <a:pt x="2109" y="7888"/>
                  </a:lnTo>
                  <a:lnTo>
                    <a:pt x="2478" y="8081"/>
                  </a:lnTo>
                  <a:lnTo>
                    <a:pt x="2882" y="8222"/>
                  </a:lnTo>
                  <a:lnTo>
                    <a:pt x="3216" y="8327"/>
                  </a:lnTo>
                  <a:lnTo>
                    <a:pt x="3549" y="8398"/>
                  </a:lnTo>
                  <a:lnTo>
                    <a:pt x="3901" y="8433"/>
                  </a:lnTo>
                  <a:lnTo>
                    <a:pt x="4234" y="8450"/>
                  </a:lnTo>
                  <a:lnTo>
                    <a:pt x="4568" y="8433"/>
                  </a:lnTo>
                  <a:lnTo>
                    <a:pt x="4884" y="8398"/>
                  </a:lnTo>
                  <a:lnTo>
                    <a:pt x="5201" y="8345"/>
                  </a:lnTo>
                  <a:lnTo>
                    <a:pt x="5517" y="8257"/>
                  </a:lnTo>
                  <a:lnTo>
                    <a:pt x="5816" y="8152"/>
                  </a:lnTo>
                  <a:lnTo>
                    <a:pt x="6114" y="8011"/>
                  </a:lnTo>
                  <a:lnTo>
                    <a:pt x="6395" y="7853"/>
                  </a:lnTo>
                  <a:lnTo>
                    <a:pt x="6676" y="7677"/>
                  </a:lnTo>
                  <a:lnTo>
                    <a:pt x="6922" y="7484"/>
                  </a:lnTo>
                  <a:lnTo>
                    <a:pt x="7168" y="7273"/>
                  </a:lnTo>
                  <a:lnTo>
                    <a:pt x="7397" y="7027"/>
                  </a:lnTo>
                  <a:lnTo>
                    <a:pt x="7607" y="6781"/>
                  </a:lnTo>
                  <a:lnTo>
                    <a:pt x="7801" y="6500"/>
                  </a:lnTo>
                  <a:lnTo>
                    <a:pt x="7959" y="6219"/>
                  </a:lnTo>
                  <a:lnTo>
                    <a:pt x="8117" y="5903"/>
                  </a:lnTo>
                  <a:lnTo>
                    <a:pt x="8240" y="5587"/>
                  </a:lnTo>
                  <a:lnTo>
                    <a:pt x="8345" y="5183"/>
                  </a:lnTo>
                  <a:lnTo>
                    <a:pt x="8433" y="4779"/>
                  </a:lnTo>
                  <a:lnTo>
                    <a:pt x="8468" y="4357"/>
                  </a:lnTo>
                  <a:lnTo>
                    <a:pt x="8451" y="3953"/>
                  </a:lnTo>
                  <a:lnTo>
                    <a:pt x="8416" y="3549"/>
                  </a:lnTo>
                  <a:lnTo>
                    <a:pt x="8328" y="3145"/>
                  </a:lnTo>
                  <a:lnTo>
                    <a:pt x="8205" y="2741"/>
                  </a:lnTo>
                  <a:lnTo>
                    <a:pt x="8029" y="2354"/>
                  </a:lnTo>
                  <a:lnTo>
                    <a:pt x="7818" y="1985"/>
                  </a:lnTo>
                  <a:lnTo>
                    <a:pt x="7590" y="1652"/>
                  </a:lnTo>
                  <a:lnTo>
                    <a:pt x="7326" y="1335"/>
                  </a:lnTo>
                  <a:lnTo>
                    <a:pt x="7028" y="1054"/>
                  </a:lnTo>
                  <a:lnTo>
                    <a:pt x="6712" y="791"/>
                  </a:lnTo>
                  <a:lnTo>
                    <a:pt x="6360" y="562"/>
                  </a:lnTo>
                  <a:lnTo>
                    <a:pt x="5991" y="387"/>
                  </a:lnTo>
                  <a:lnTo>
                    <a:pt x="5605" y="229"/>
                  </a:lnTo>
                  <a:lnTo>
                    <a:pt x="5201" y="106"/>
                  </a:lnTo>
                  <a:lnTo>
                    <a:pt x="4779" y="35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63"/>
            <p:cNvSpPr/>
            <p:nvPr/>
          </p:nvSpPr>
          <p:spPr>
            <a:xfrm>
              <a:off x="6615149" y="7846785"/>
              <a:ext cx="447666" cy="446690"/>
            </a:xfrm>
            <a:custGeom>
              <a:avLst/>
              <a:gdLst/>
              <a:ahLst/>
              <a:cxnLst/>
              <a:rect l="l" t="t" r="r" b="b"/>
              <a:pathLst>
                <a:path w="8258" h="8240" extrusionOk="0">
                  <a:moveTo>
                    <a:pt x="3830" y="0"/>
                  </a:moveTo>
                  <a:lnTo>
                    <a:pt x="3444" y="53"/>
                  </a:lnTo>
                  <a:lnTo>
                    <a:pt x="3040" y="141"/>
                  </a:lnTo>
                  <a:lnTo>
                    <a:pt x="2671" y="264"/>
                  </a:lnTo>
                  <a:lnTo>
                    <a:pt x="2302" y="422"/>
                  </a:lnTo>
                  <a:lnTo>
                    <a:pt x="1968" y="615"/>
                  </a:lnTo>
                  <a:lnTo>
                    <a:pt x="1634" y="826"/>
                  </a:lnTo>
                  <a:lnTo>
                    <a:pt x="1336" y="1089"/>
                  </a:lnTo>
                  <a:lnTo>
                    <a:pt x="1055" y="1371"/>
                  </a:lnTo>
                  <a:lnTo>
                    <a:pt x="791" y="1687"/>
                  </a:lnTo>
                  <a:lnTo>
                    <a:pt x="563" y="2021"/>
                  </a:lnTo>
                  <a:lnTo>
                    <a:pt x="387" y="2389"/>
                  </a:lnTo>
                  <a:lnTo>
                    <a:pt x="299" y="2583"/>
                  </a:lnTo>
                  <a:lnTo>
                    <a:pt x="229" y="2794"/>
                  </a:lnTo>
                  <a:lnTo>
                    <a:pt x="159" y="2987"/>
                  </a:lnTo>
                  <a:lnTo>
                    <a:pt x="106" y="3198"/>
                  </a:lnTo>
                  <a:lnTo>
                    <a:pt x="36" y="3602"/>
                  </a:lnTo>
                  <a:lnTo>
                    <a:pt x="1" y="4006"/>
                  </a:lnTo>
                  <a:lnTo>
                    <a:pt x="18" y="4410"/>
                  </a:lnTo>
                  <a:lnTo>
                    <a:pt x="53" y="4814"/>
                  </a:lnTo>
                  <a:lnTo>
                    <a:pt x="141" y="5200"/>
                  </a:lnTo>
                  <a:lnTo>
                    <a:pt x="264" y="5569"/>
                  </a:lnTo>
                  <a:lnTo>
                    <a:pt x="422" y="5938"/>
                  </a:lnTo>
                  <a:lnTo>
                    <a:pt x="616" y="6290"/>
                  </a:lnTo>
                  <a:lnTo>
                    <a:pt x="844" y="6606"/>
                  </a:lnTo>
                  <a:lnTo>
                    <a:pt x="1090" y="6922"/>
                  </a:lnTo>
                  <a:lnTo>
                    <a:pt x="1389" y="7203"/>
                  </a:lnTo>
                  <a:lnTo>
                    <a:pt x="1705" y="7449"/>
                  </a:lnTo>
                  <a:lnTo>
                    <a:pt x="2039" y="7677"/>
                  </a:lnTo>
                  <a:lnTo>
                    <a:pt x="2407" y="7871"/>
                  </a:lnTo>
                  <a:lnTo>
                    <a:pt x="2601" y="7941"/>
                  </a:lnTo>
                  <a:lnTo>
                    <a:pt x="2794" y="8029"/>
                  </a:lnTo>
                  <a:lnTo>
                    <a:pt x="3005" y="8081"/>
                  </a:lnTo>
                  <a:lnTo>
                    <a:pt x="3198" y="8134"/>
                  </a:lnTo>
                  <a:lnTo>
                    <a:pt x="3620" y="8204"/>
                  </a:lnTo>
                  <a:lnTo>
                    <a:pt x="4024" y="8240"/>
                  </a:lnTo>
                  <a:lnTo>
                    <a:pt x="4428" y="8240"/>
                  </a:lnTo>
                  <a:lnTo>
                    <a:pt x="4814" y="8187"/>
                  </a:lnTo>
                  <a:lnTo>
                    <a:pt x="5201" y="8099"/>
                  </a:lnTo>
                  <a:lnTo>
                    <a:pt x="5587" y="7976"/>
                  </a:lnTo>
                  <a:lnTo>
                    <a:pt x="5956" y="7818"/>
                  </a:lnTo>
                  <a:lnTo>
                    <a:pt x="6290" y="7625"/>
                  </a:lnTo>
                  <a:lnTo>
                    <a:pt x="6624" y="7396"/>
                  </a:lnTo>
                  <a:lnTo>
                    <a:pt x="6922" y="7150"/>
                  </a:lnTo>
                  <a:lnTo>
                    <a:pt x="7203" y="6869"/>
                  </a:lnTo>
                  <a:lnTo>
                    <a:pt x="7467" y="6553"/>
                  </a:lnTo>
                  <a:lnTo>
                    <a:pt x="7678" y="6202"/>
                  </a:lnTo>
                  <a:lnTo>
                    <a:pt x="7871" y="5833"/>
                  </a:lnTo>
                  <a:lnTo>
                    <a:pt x="7959" y="5640"/>
                  </a:lnTo>
                  <a:lnTo>
                    <a:pt x="8029" y="5446"/>
                  </a:lnTo>
                  <a:lnTo>
                    <a:pt x="8099" y="5235"/>
                  </a:lnTo>
                  <a:lnTo>
                    <a:pt x="8152" y="5042"/>
                  </a:lnTo>
                  <a:lnTo>
                    <a:pt x="8222" y="4638"/>
                  </a:lnTo>
                  <a:lnTo>
                    <a:pt x="8258" y="4217"/>
                  </a:lnTo>
                  <a:lnTo>
                    <a:pt x="8240" y="3830"/>
                  </a:lnTo>
                  <a:lnTo>
                    <a:pt x="8187" y="3426"/>
                  </a:lnTo>
                  <a:lnTo>
                    <a:pt x="8117" y="3040"/>
                  </a:lnTo>
                  <a:lnTo>
                    <a:pt x="7994" y="2653"/>
                  </a:lnTo>
                  <a:lnTo>
                    <a:pt x="7836" y="2302"/>
                  </a:lnTo>
                  <a:lnTo>
                    <a:pt x="7643" y="1950"/>
                  </a:lnTo>
                  <a:lnTo>
                    <a:pt x="7414" y="1617"/>
                  </a:lnTo>
                  <a:lnTo>
                    <a:pt x="7151" y="1318"/>
                  </a:lnTo>
                  <a:lnTo>
                    <a:pt x="6870" y="1037"/>
                  </a:lnTo>
                  <a:lnTo>
                    <a:pt x="6553" y="791"/>
                  </a:lnTo>
                  <a:lnTo>
                    <a:pt x="6220" y="562"/>
                  </a:lnTo>
                  <a:lnTo>
                    <a:pt x="5851" y="369"/>
                  </a:lnTo>
                  <a:lnTo>
                    <a:pt x="5657" y="281"/>
                  </a:lnTo>
                  <a:lnTo>
                    <a:pt x="5464" y="211"/>
                  </a:lnTo>
                  <a:lnTo>
                    <a:pt x="5253" y="141"/>
                  </a:lnTo>
                  <a:lnTo>
                    <a:pt x="5043" y="88"/>
                  </a:lnTo>
                  <a:lnTo>
                    <a:pt x="4639" y="18"/>
                  </a:lnTo>
                  <a:lnTo>
                    <a:pt x="4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63"/>
            <p:cNvSpPr/>
            <p:nvPr/>
          </p:nvSpPr>
          <p:spPr>
            <a:xfrm>
              <a:off x="6609457" y="7841039"/>
              <a:ext cx="459050" cy="458183"/>
            </a:xfrm>
            <a:custGeom>
              <a:avLst/>
              <a:gdLst/>
              <a:ahLst/>
              <a:cxnLst/>
              <a:rect l="l" t="t" r="r" b="b"/>
              <a:pathLst>
                <a:path w="8468" h="8452" extrusionOk="0">
                  <a:moveTo>
                    <a:pt x="4234" y="194"/>
                  </a:moveTo>
                  <a:lnTo>
                    <a:pt x="4550" y="212"/>
                  </a:lnTo>
                  <a:lnTo>
                    <a:pt x="4884" y="247"/>
                  </a:lnTo>
                  <a:lnTo>
                    <a:pt x="5200" y="317"/>
                  </a:lnTo>
                  <a:lnTo>
                    <a:pt x="5534" y="422"/>
                  </a:lnTo>
                  <a:lnTo>
                    <a:pt x="5903" y="563"/>
                  </a:lnTo>
                  <a:lnTo>
                    <a:pt x="6254" y="739"/>
                  </a:lnTo>
                  <a:lnTo>
                    <a:pt x="6588" y="950"/>
                  </a:lnTo>
                  <a:lnTo>
                    <a:pt x="6887" y="1195"/>
                  </a:lnTo>
                  <a:lnTo>
                    <a:pt x="7168" y="1477"/>
                  </a:lnTo>
                  <a:lnTo>
                    <a:pt x="7431" y="1775"/>
                  </a:lnTo>
                  <a:lnTo>
                    <a:pt x="7642" y="2091"/>
                  </a:lnTo>
                  <a:lnTo>
                    <a:pt x="7835" y="2443"/>
                  </a:lnTo>
                  <a:lnTo>
                    <a:pt x="7994" y="2812"/>
                  </a:lnTo>
                  <a:lnTo>
                    <a:pt x="8117" y="3198"/>
                  </a:lnTo>
                  <a:lnTo>
                    <a:pt x="8204" y="3567"/>
                  </a:lnTo>
                  <a:lnTo>
                    <a:pt x="8257" y="3971"/>
                  </a:lnTo>
                  <a:lnTo>
                    <a:pt x="8257" y="4358"/>
                  </a:lnTo>
                  <a:lnTo>
                    <a:pt x="8222" y="4744"/>
                  </a:lnTo>
                  <a:lnTo>
                    <a:pt x="8152" y="5131"/>
                  </a:lnTo>
                  <a:lnTo>
                    <a:pt x="8046" y="5517"/>
                  </a:lnTo>
                  <a:lnTo>
                    <a:pt x="7888" y="5886"/>
                  </a:lnTo>
                  <a:lnTo>
                    <a:pt x="7713" y="6237"/>
                  </a:lnTo>
                  <a:lnTo>
                    <a:pt x="7502" y="6571"/>
                  </a:lnTo>
                  <a:lnTo>
                    <a:pt x="7256" y="6887"/>
                  </a:lnTo>
                  <a:lnTo>
                    <a:pt x="6992" y="7169"/>
                  </a:lnTo>
                  <a:lnTo>
                    <a:pt x="6676" y="7415"/>
                  </a:lnTo>
                  <a:lnTo>
                    <a:pt x="6360" y="7643"/>
                  </a:lnTo>
                  <a:lnTo>
                    <a:pt x="6008" y="7836"/>
                  </a:lnTo>
                  <a:lnTo>
                    <a:pt x="5640" y="7994"/>
                  </a:lnTo>
                  <a:lnTo>
                    <a:pt x="5271" y="8117"/>
                  </a:lnTo>
                  <a:lnTo>
                    <a:pt x="4884" y="8187"/>
                  </a:lnTo>
                  <a:lnTo>
                    <a:pt x="4498" y="8240"/>
                  </a:lnTo>
                  <a:lnTo>
                    <a:pt x="4094" y="8240"/>
                  </a:lnTo>
                  <a:lnTo>
                    <a:pt x="3707" y="8205"/>
                  </a:lnTo>
                  <a:lnTo>
                    <a:pt x="3321" y="8135"/>
                  </a:lnTo>
                  <a:lnTo>
                    <a:pt x="2934" y="8029"/>
                  </a:lnTo>
                  <a:lnTo>
                    <a:pt x="2548" y="7871"/>
                  </a:lnTo>
                  <a:lnTo>
                    <a:pt x="2196" y="7696"/>
                  </a:lnTo>
                  <a:lnTo>
                    <a:pt x="1862" y="7467"/>
                  </a:lnTo>
                  <a:lnTo>
                    <a:pt x="1564" y="7221"/>
                  </a:lnTo>
                  <a:lnTo>
                    <a:pt x="1283" y="6958"/>
                  </a:lnTo>
                  <a:lnTo>
                    <a:pt x="1037" y="6659"/>
                  </a:lnTo>
                  <a:lnTo>
                    <a:pt x="808" y="6343"/>
                  </a:lnTo>
                  <a:lnTo>
                    <a:pt x="633" y="5992"/>
                  </a:lnTo>
                  <a:lnTo>
                    <a:pt x="475" y="5640"/>
                  </a:lnTo>
                  <a:lnTo>
                    <a:pt x="352" y="5271"/>
                  </a:lnTo>
                  <a:lnTo>
                    <a:pt x="264" y="4902"/>
                  </a:lnTo>
                  <a:lnTo>
                    <a:pt x="211" y="4516"/>
                  </a:lnTo>
                  <a:lnTo>
                    <a:pt x="211" y="4112"/>
                  </a:lnTo>
                  <a:lnTo>
                    <a:pt x="246" y="3725"/>
                  </a:lnTo>
                  <a:lnTo>
                    <a:pt x="316" y="3321"/>
                  </a:lnTo>
                  <a:lnTo>
                    <a:pt x="422" y="2917"/>
                  </a:lnTo>
                  <a:lnTo>
                    <a:pt x="580" y="2548"/>
                  </a:lnTo>
                  <a:lnTo>
                    <a:pt x="756" y="2197"/>
                  </a:lnTo>
                  <a:lnTo>
                    <a:pt x="966" y="1863"/>
                  </a:lnTo>
                  <a:lnTo>
                    <a:pt x="1212" y="1564"/>
                  </a:lnTo>
                  <a:lnTo>
                    <a:pt x="1476" y="1283"/>
                  </a:lnTo>
                  <a:lnTo>
                    <a:pt x="1775" y="1037"/>
                  </a:lnTo>
                  <a:lnTo>
                    <a:pt x="2108" y="809"/>
                  </a:lnTo>
                  <a:lnTo>
                    <a:pt x="2460" y="616"/>
                  </a:lnTo>
                  <a:lnTo>
                    <a:pt x="2671" y="510"/>
                  </a:lnTo>
                  <a:lnTo>
                    <a:pt x="2881" y="422"/>
                  </a:lnTo>
                  <a:lnTo>
                    <a:pt x="3110" y="352"/>
                  </a:lnTo>
                  <a:lnTo>
                    <a:pt x="3321" y="300"/>
                  </a:lnTo>
                  <a:lnTo>
                    <a:pt x="3549" y="264"/>
                  </a:lnTo>
                  <a:lnTo>
                    <a:pt x="3777" y="229"/>
                  </a:lnTo>
                  <a:lnTo>
                    <a:pt x="4006" y="212"/>
                  </a:lnTo>
                  <a:lnTo>
                    <a:pt x="4234" y="194"/>
                  </a:lnTo>
                  <a:close/>
                  <a:moveTo>
                    <a:pt x="3953" y="1"/>
                  </a:moveTo>
                  <a:lnTo>
                    <a:pt x="3549" y="54"/>
                  </a:lnTo>
                  <a:lnTo>
                    <a:pt x="3145" y="141"/>
                  </a:lnTo>
                  <a:lnTo>
                    <a:pt x="2758" y="264"/>
                  </a:lnTo>
                  <a:lnTo>
                    <a:pt x="2372" y="422"/>
                  </a:lnTo>
                  <a:lnTo>
                    <a:pt x="2003" y="633"/>
                  </a:lnTo>
                  <a:lnTo>
                    <a:pt x="1652" y="862"/>
                  </a:lnTo>
                  <a:lnTo>
                    <a:pt x="1335" y="1143"/>
                  </a:lnTo>
                  <a:lnTo>
                    <a:pt x="1054" y="1424"/>
                  </a:lnTo>
                  <a:lnTo>
                    <a:pt x="791" y="1758"/>
                  </a:lnTo>
                  <a:lnTo>
                    <a:pt x="580" y="2091"/>
                  </a:lnTo>
                  <a:lnTo>
                    <a:pt x="387" y="2460"/>
                  </a:lnTo>
                  <a:lnTo>
                    <a:pt x="229" y="2864"/>
                  </a:lnTo>
                  <a:lnTo>
                    <a:pt x="158" y="3075"/>
                  </a:lnTo>
                  <a:lnTo>
                    <a:pt x="106" y="3268"/>
                  </a:lnTo>
                  <a:lnTo>
                    <a:pt x="71" y="3479"/>
                  </a:lnTo>
                  <a:lnTo>
                    <a:pt x="35" y="3690"/>
                  </a:lnTo>
                  <a:lnTo>
                    <a:pt x="0" y="4112"/>
                  </a:lnTo>
                  <a:lnTo>
                    <a:pt x="18" y="4516"/>
                  </a:lnTo>
                  <a:lnTo>
                    <a:pt x="71" y="4937"/>
                  </a:lnTo>
                  <a:lnTo>
                    <a:pt x="158" y="5324"/>
                  </a:lnTo>
                  <a:lnTo>
                    <a:pt x="281" y="5710"/>
                  </a:lnTo>
                  <a:lnTo>
                    <a:pt x="439" y="6079"/>
                  </a:lnTo>
                  <a:lnTo>
                    <a:pt x="633" y="6448"/>
                  </a:lnTo>
                  <a:lnTo>
                    <a:pt x="861" y="6782"/>
                  </a:lnTo>
                  <a:lnTo>
                    <a:pt x="1125" y="7098"/>
                  </a:lnTo>
                  <a:lnTo>
                    <a:pt x="1423" y="7379"/>
                  </a:lnTo>
                  <a:lnTo>
                    <a:pt x="1739" y="7643"/>
                  </a:lnTo>
                  <a:lnTo>
                    <a:pt x="2091" y="7871"/>
                  </a:lnTo>
                  <a:lnTo>
                    <a:pt x="2284" y="7977"/>
                  </a:lnTo>
                  <a:lnTo>
                    <a:pt x="2460" y="8065"/>
                  </a:lnTo>
                  <a:lnTo>
                    <a:pt x="2671" y="8152"/>
                  </a:lnTo>
                  <a:lnTo>
                    <a:pt x="2864" y="8223"/>
                  </a:lnTo>
                  <a:lnTo>
                    <a:pt x="3215" y="8328"/>
                  </a:lnTo>
                  <a:lnTo>
                    <a:pt x="3549" y="8398"/>
                  </a:lnTo>
                  <a:lnTo>
                    <a:pt x="3900" y="8433"/>
                  </a:lnTo>
                  <a:lnTo>
                    <a:pt x="4234" y="8451"/>
                  </a:lnTo>
                  <a:lnTo>
                    <a:pt x="4480" y="8451"/>
                  </a:lnTo>
                  <a:lnTo>
                    <a:pt x="4708" y="8433"/>
                  </a:lnTo>
                  <a:lnTo>
                    <a:pt x="4954" y="8398"/>
                  </a:lnTo>
                  <a:lnTo>
                    <a:pt x="5183" y="8346"/>
                  </a:lnTo>
                  <a:lnTo>
                    <a:pt x="5411" y="8275"/>
                  </a:lnTo>
                  <a:lnTo>
                    <a:pt x="5657" y="8205"/>
                  </a:lnTo>
                  <a:lnTo>
                    <a:pt x="5868" y="8117"/>
                  </a:lnTo>
                  <a:lnTo>
                    <a:pt x="6096" y="8012"/>
                  </a:lnTo>
                  <a:lnTo>
                    <a:pt x="6465" y="7819"/>
                  </a:lnTo>
                  <a:lnTo>
                    <a:pt x="6817" y="7573"/>
                  </a:lnTo>
                  <a:lnTo>
                    <a:pt x="7115" y="7309"/>
                  </a:lnTo>
                  <a:lnTo>
                    <a:pt x="7414" y="7010"/>
                  </a:lnTo>
                  <a:lnTo>
                    <a:pt x="7660" y="6694"/>
                  </a:lnTo>
                  <a:lnTo>
                    <a:pt x="7888" y="6343"/>
                  </a:lnTo>
                  <a:lnTo>
                    <a:pt x="8081" y="5974"/>
                  </a:lnTo>
                  <a:lnTo>
                    <a:pt x="8240" y="5587"/>
                  </a:lnTo>
                  <a:lnTo>
                    <a:pt x="8345" y="5183"/>
                  </a:lnTo>
                  <a:lnTo>
                    <a:pt x="8433" y="4779"/>
                  </a:lnTo>
                  <a:lnTo>
                    <a:pt x="8468" y="4358"/>
                  </a:lnTo>
                  <a:lnTo>
                    <a:pt x="8450" y="3954"/>
                  </a:lnTo>
                  <a:lnTo>
                    <a:pt x="8415" y="3550"/>
                  </a:lnTo>
                  <a:lnTo>
                    <a:pt x="8327" y="3146"/>
                  </a:lnTo>
                  <a:lnTo>
                    <a:pt x="8187" y="2741"/>
                  </a:lnTo>
                  <a:lnTo>
                    <a:pt x="8029" y="2355"/>
                  </a:lnTo>
                  <a:lnTo>
                    <a:pt x="7818" y="1986"/>
                  </a:lnTo>
                  <a:lnTo>
                    <a:pt x="7590" y="1652"/>
                  </a:lnTo>
                  <a:lnTo>
                    <a:pt x="7326" y="1336"/>
                  </a:lnTo>
                  <a:lnTo>
                    <a:pt x="7027" y="1037"/>
                  </a:lnTo>
                  <a:lnTo>
                    <a:pt x="6711" y="791"/>
                  </a:lnTo>
                  <a:lnTo>
                    <a:pt x="6360" y="563"/>
                  </a:lnTo>
                  <a:lnTo>
                    <a:pt x="5991" y="370"/>
                  </a:lnTo>
                  <a:lnTo>
                    <a:pt x="5587" y="229"/>
                  </a:lnTo>
                  <a:lnTo>
                    <a:pt x="5183" y="106"/>
                  </a:lnTo>
                  <a:lnTo>
                    <a:pt x="4779" y="36"/>
                  </a:lnTo>
                  <a:lnTo>
                    <a:pt x="43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63"/>
            <p:cNvSpPr/>
            <p:nvPr/>
          </p:nvSpPr>
          <p:spPr>
            <a:xfrm>
              <a:off x="7757007" y="8316289"/>
              <a:ext cx="189572" cy="189572"/>
            </a:xfrm>
            <a:custGeom>
              <a:avLst/>
              <a:gdLst/>
              <a:ahLst/>
              <a:cxnLst/>
              <a:rect l="l" t="t" r="r" b="b"/>
              <a:pathLst>
                <a:path w="3497" h="3497" extrusionOk="0">
                  <a:moveTo>
                    <a:pt x="1617" y="0"/>
                  </a:moveTo>
                  <a:lnTo>
                    <a:pt x="1459" y="18"/>
                  </a:lnTo>
                  <a:lnTo>
                    <a:pt x="1300" y="53"/>
                  </a:lnTo>
                  <a:lnTo>
                    <a:pt x="1125" y="106"/>
                  </a:lnTo>
                  <a:lnTo>
                    <a:pt x="984" y="176"/>
                  </a:lnTo>
                  <a:lnTo>
                    <a:pt x="826" y="264"/>
                  </a:lnTo>
                  <a:lnTo>
                    <a:pt x="686" y="352"/>
                  </a:lnTo>
                  <a:lnTo>
                    <a:pt x="563" y="457"/>
                  </a:lnTo>
                  <a:lnTo>
                    <a:pt x="440" y="580"/>
                  </a:lnTo>
                  <a:lnTo>
                    <a:pt x="334" y="721"/>
                  </a:lnTo>
                  <a:lnTo>
                    <a:pt x="246" y="861"/>
                  </a:lnTo>
                  <a:lnTo>
                    <a:pt x="159" y="1019"/>
                  </a:lnTo>
                  <a:lnTo>
                    <a:pt x="88" y="1177"/>
                  </a:lnTo>
                  <a:lnTo>
                    <a:pt x="53" y="1353"/>
                  </a:lnTo>
                  <a:lnTo>
                    <a:pt x="18" y="1529"/>
                  </a:lnTo>
                  <a:lnTo>
                    <a:pt x="0" y="1704"/>
                  </a:lnTo>
                  <a:lnTo>
                    <a:pt x="0" y="1862"/>
                  </a:lnTo>
                  <a:lnTo>
                    <a:pt x="18" y="2038"/>
                  </a:lnTo>
                  <a:lnTo>
                    <a:pt x="53" y="2196"/>
                  </a:lnTo>
                  <a:lnTo>
                    <a:pt x="106" y="2372"/>
                  </a:lnTo>
                  <a:lnTo>
                    <a:pt x="176" y="2512"/>
                  </a:lnTo>
                  <a:lnTo>
                    <a:pt x="264" y="2671"/>
                  </a:lnTo>
                  <a:lnTo>
                    <a:pt x="352" y="2811"/>
                  </a:lnTo>
                  <a:lnTo>
                    <a:pt x="457" y="2934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50"/>
                  </a:lnTo>
                  <a:lnTo>
                    <a:pt x="1019" y="3338"/>
                  </a:lnTo>
                  <a:lnTo>
                    <a:pt x="1195" y="3408"/>
                  </a:lnTo>
                  <a:lnTo>
                    <a:pt x="1353" y="3444"/>
                  </a:lnTo>
                  <a:lnTo>
                    <a:pt x="1529" y="3479"/>
                  </a:lnTo>
                  <a:lnTo>
                    <a:pt x="1705" y="3496"/>
                  </a:lnTo>
                  <a:lnTo>
                    <a:pt x="1880" y="3496"/>
                  </a:lnTo>
                  <a:lnTo>
                    <a:pt x="2038" y="3479"/>
                  </a:lnTo>
                  <a:lnTo>
                    <a:pt x="2214" y="3444"/>
                  </a:lnTo>
                  <a:lnTo>
                    <a:pt x="2372" y="3391"/>
                  </a:lnTo>
                  <a:lnTo>
                    <a:pt x="2530" y="3321"/>
                  </a:lnTo>
                  <a:lnTo>
                    <a:pt x="2671" y="3233"/>
                  </a:lnTo>
                  <a:lnTo>
                    <a:pt x="2811" y="3145"/>
                  </a:lnTo>
                  <a:lnTo>
                    <a:pt x="2934" y="3039"/>
                  </a:lnTo>
                  <a:lnTo>
                    <a:pt x="3057" y="2917"/>
                  </a:lnTo>
                  <a:lnTo>
                    <a:pt x="3163" y="2776"/>
                  </a:lnTo>
                  <a:lnTo>
                    <a:pt x="3268" y="2635"/>
                  </a:lnTo>
                  <a:lnTo>
                    <a:pt x="3338" y="2477"/>
                  </a:lnTo>
                  <a:lnTo>
                    <a:pt x="3409" y="2302"/>
                  </a:lnTo>
                  <a:lnTo>
                    <a:pt x="3461" y="2144"/>
                  </a:lnTo>
                  <a:lnTo>
                    <a:pt x="3479" y="1968"/>
                  </a:lnTo>
                  <a:lnTo>
                    <a:pt x="3496" y="1792"/>
                  </a:lnTo>
                  <a:lnTo>
                    <a:pt x="3496" y="1616"/>
                  </a:lnTo>
                  <a:lnTo>
                    <a:pt x="3479" y="1458"/>
                  </a:lnTo>
                  <a:lnTo>
                    <a:pt x="3444" y="1283"/>
                  </a:lnTo>
                  <a:lnTo>
                    <a:pt x="3391" y="1125"/>
                  </a:lnTo>
                  <a:lnTo>
                    <a:pt x="3321" y="966"/>
                  </a:lnTo>
                  <a:lnTo>
                    <a:pt x="3233" y="826"/>
                  </a:lnTo>
                  <a:lnTo>
                    <a:pt x="3145" y="685"/>
                  </a:lnTo>
                  <a:lnTo>
                    <a:pt x="3040" y="562"/>
                  </a:lnTo>
                  <a:lnTo>
                    <a:pt x="2917" y="439"/>
                  </a:lnTo>
                  <a:lnTo>
                    <a:pt x="2776" y="334"/>
                  </a:lnTo>
                  <a:lnTo>
                    <a:pt x="2636" y="229"/>
                  </a:lnTo>
                  <a:lnTo>
                    <a:pt x="2478" y="158"/>
                  </a:lnTo>
                  <a:lnTo>
                    <a:pt x="2319" y="88"/>
                  </a:lnTo>
                  <a:lnTo>
                    <a:pt x="2144" y="35"/>
                  </a:lnTo>
                  <a:lnTo>
                    <a:pt x="1968" y="18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63"/>
            <p:cNvSpPr/>
            <p:nvPr/>
          </p:nvSpPr>
          <p:spPr>
            <a:xfrm>
              <a:off x="7757007" y="8316289"/>
              <a:ext cx="189572" cy="189572"/>
            </a:xfrm>
            <a:custGeom>
              <a:avLst/>
              <a:gdLst/>
              <a:ahLst/>
              <a:cxnLst/>
              <a:rect l="l" t="t" r="r" b="b"/>
              <a:pathLst>
                <a:path w="3497" h="3497" extrusionOk="0">
                  <a:moveTo>
                    <a:pt x="1757" y="264"/>
                  </a:moveTo>
                  <a:lnTo>
                    <a:pt x="1986" y="281"/>
                  </a:lnTo>
                  <a:lnTo>
                    <a:pt x="2232" y="352"/>
                  </a:lnTo>
                  <a:lnTo>
                    <a:pt x="2372" y="404"/>
                  </a:lnTo>
                  <a:lnTo>
                    <a:pt x="2495" y="475"/>
                  </a:lnTo>
                  <a:lnTo>
                    <a:pt x="2618" y="545"/>
                  </a:lnTo>
                  <a:lnTo>
                    <a:pt x="2723" y="633"/>
                  </a:lnTo>
                  <a:lnTo>
                    <a:pt x="2829" y="738"/>
                  </a:lnTo>
                  <a:lnTo>
                    <a:pt x="2917" y="843"/>
                  </a:lnTo>
                  <a:lnTo>
                    <a:pt x="3005" y="966"/>
                  </a:lnTo>
                  <a:lnTo>
                    <a:pt x="3075" y="1089"/>
                  </a:lnTo>
                  <a:lnTo>
                    <a:pt x="3128" y="1230"/>
                  </a:lnTo>
                  <a:lnTo>
                    <a:pt x="3180" y="1371"/>
                  </a:lnTo>
                  <a:lnTo>
                    <a:pt x="3215" y="1511"/>
                  </a:lnTo>
                  <a:lnTo>
                    <a:pt x="3233" y="1652"/>
                  </a:lnTo>
                  <a:lnTo>
                    <a:pt x="3233" y="1792"/>
                  </a:lnTo>
                  <a:lnTo>
                    <a:pt x="3215" y="1933"/>
                  </a:lnTo>
                  <a:lnTo>
                    <a:pt x="3198" y="2073"/>
                  </a:lnTo>
                  <a:lnTo>
                    <a:pt x="3145" y="2214"/>
                  </a:lnTo>
                  <a:lnTo>
                    <a:pt x="3057" y="2442"/>
                  </a:lnTo>
                  <a:lnTo>
                    <a:pt x="2934" y="2635"/>
                  </a:lnTo>
                  <a:lnTo>
                    <a:pt x="2776" y="2811"/>
                  </a:lnTo>
                  <a:lnTo>
                    <a:pt x="2618" y="2952"/>
                  </a:lnTo>
                  <a:lnTo>
                    <a:pt x="2425" y="3057"/>
                  </a:lnTo>
                  <a:lnTo>
                    <a:pt x="2214" y="3145"/>
                  </a:lnTo>
                  <a:lnTo>
                    <a:pt x="1986" y="3198"/>
                  </a:lnTo>
                  <a:lnTo>
                    <a:pt x="1757" y="3233"/>
                  </a:lnTo>
                  <a:lnTo>
                    <a:pt x="1511" y="3198"/>
                  </a:lnTo>
                  <a:lnTo>
                    <a:pt x="1283" y="3145"/>
                  </a:lnTo>
                  <a:lnTo>
                    <a:pt x="1142" y="3092"/>
                  </a:lnTo>
                  <a:lnTo>
                    <a:pt x="1002" y="3022"/>
                  </a:lnTo>
                  <a:lnTo>
                    <a:pt x="879" y="2934"/>
                  </a:lnTo>
                  <a:lnTo>
                    <a:pt x="773" y="2846"/>
                  </a:lnTo>
                  <a:lnTo>
                    <a:pt x="668" y="2741"/>
                  </a:lnTo>
                  <a:lnTo>
                    <a:pt x="580" y="2635"/>
                  </a:lnTo>
                  <a:lnTo>
                    <a:pt x="492" y="2530"/>
                  </a:lnTo>
                  <a:lnTo>
                    <a:pt x="422" y="2389"/>
                  </a:lnTo>
                  <a:lnTo>
                    <a:pt x="369" y="2266"/>
                  </a:lnTo>
                  <a:lnTo>
                    <a:pt x="317" y="2126"/>
                  </a:lnTo>
                  <a:lnTo>
                    <a:pt x="299" y="1985"/>
                  </a:lnTo>
                  <a:lnTo>
                    <a:pt x="282" y="1845"/>
                  </a:lnTo>
                  <a:lnTo>
                    <a:pt x="282" y="1704"/>
                  </a:lnTo>
                  <a:lnTo>
                    <a:pt x="282" y="1564"/>
                  </a:lnTo>
                  <a:lnTo>
                    <a:pt x="317" y="1423"/>
                  </a:lnTo>
                  <a:lnTo>
                    <a:pt x="352" y="1265"/>
                  </a:lnTo>
                  <a:lnTo>
                    <a:pt x="440" y="1054"/>
                  </a:lnTo>
                  <a:lnTo>
                    <a:pt x="563" y="861"/>
                  </a:lnTo>
                  <a:lnTo>
                    <a:pt x="721" y="685"/>
                  </a:lnTo>
                  <a:lnTo>
                    <a:pt x="896" y="545"/>
                  </a:lnTo>
                  <a:lnTo>
                    <a:pt x="1090" y="422"/>
                  </a:lnTo>
                  <a:lnTo>
                    <a:pt x="1300" y="334"/>
                  </a:lnTo>
                  <a:lnTo>
                    <a:pt x="1511" y="281"/>
                  </a:lnTo>
                  <a:lnTo>
                    <a:pt x="1757" y="264"/>
                  </a:lnTo>
                  <a:close/>
                  <a:moveTo>
                    <a:pt x="1617" y="0"/>
                  </a:moveTo>
                  <a:lnTo>
                    <a:pt x="1476" y="18"/>
                  </a:lnTo>
                  <a:lnTo>
                    <a:pt x="1213" y="71"/>
                  </a:lnTo>
                  <a:lnTo>
                    <a:pt x="967" y="176"/>
                  </a:lnTo>
                  <a:lnTo>
                    <a:pt x="738" y="316"/>
                  </a:lnTo>
                  <a:lnTo>
                    <a:pt x="528" y="492"/>
                  </a:lnTo>
                  <a:lnTo>
                    <a:pt x="440" y="580"/>
                  </a:lnTo>
                  <a:lnTo>
                    <a:pt x="352" y="685"/>
                  </a:lnTo>
                  <a:lnTo>
                    <a:pt x="282" y="808"/>
                  </a:lnTo>
                  <a:lnTo>
                    <a:pt x="211" y="914"/>
                  </a:lnTo>
                  <a:lnTo>
                    <a:pt x="141" y="1054"/>
                  </a:lnTo>
                  <a:lnTo>
                    <a:pt x="88" y="1177"/>
                  </a:lnTo>
                  <a:lnTo>
                    <a:pt x="53" y="1353"/>
                  </a:lnTo>
                  <a:lnTo>
                    <a:pt x="18" y="1529"/>
                  </a:lnTo>
                  <a:lnTo>
                    <a:pt x="0" y="1704"/>
                  </a:lnTo>
                  <a:lnTo>
                    <a:pt x="0" y="1862"/>
                  </a:lnTo>
                  <a:lnTo>
                    <a:pt x="18" y="2038"/>
                  </a:lnTo>
                  <a:lnTo>
                    <a:pt x="53" y="2196"/>
                  </a:lnTo>
                  <a:lnTo>
                    <a:pt x="106" y="2372"/>
                  </a:lnTo>
                  <a:lnTo>
                    <a:pt x="176" y="2512"/>
                  </a:lnTo>
                  <a:lnTo>
                    <a:pt x="264" y="2671"/>
                  </a:lnTo>
                  <a:lnTo>
                    <a:pt x="352" y="2811"/>
                  </a:lnTo>
                  <a:lnTo>
                    <a:pt x="457" y="2934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50"/>
                  </a:lnTo>
                  <a:lnTo>
                    <a:pt x="1019" y="3338"/>
                  </a:lnTo>
                  <a:lnTo>
                    <a:pt x="1195" y="3408"/>
                  </a:lnTo>
                  <a:lnTo>
                    <a:pt x="1336" y="3444"/>
                  </a:lnTo>
                  <a:lnTo>
                    <a:pt x="1476" y="3479"/>
                  </a:lnTo>
                  <a:lnTo>
                    <a:pt x="1617" y="3496"/>
                  </a:lnTo>
                  <a:lnTo>
                    <a:pt x="1880" y="3496"/>
                  </a:lnTo>
                  <a:lnTo>
                    <a:pt x="2021" y="3479"/>
                  </a:lnTo>
                  <a:lnTo>
                    <a:pt x="2284" y="3408"/>
                  </a:lnTo>
                  <a:lnTo>
                    <a:pt x="2530" y="3321"/>
                  </a:lnTo>
                  <a:lnTo>
                    <a:pt x="2759" y="3180"/>
                  </a:lnTo>
                  <a:lnTo>
                    <a:pt x="2969" y="3004"/>
                  </a:lnTo>
                  <a:lnTo>
                    <a:pt x="3057" y="2917"/>
                  </a:lnTo>
                  <a:lnTo>
                    <a:pt x="3145" y="2811"/>
                  </a:lnTo>
                  <a:lnTo>
                    <a:pt x="3233" y="2688"/>
                  </a:lnTo>
                  <a:lnTo>
                    <a:pt x="3303" y="2565"/>
                  </a:lnTo>
                  <a:lnTo>
                    <a:pt x="3356" y="2442"/>
                  </a:lnTo>
                  <a:lnTo>
                    <a:pt x="3409" y="2302"/>
                  </a:lnTo>
                  <a:lnTo>
                    <a:pt x="3461" y="2144"/>
                  </a:lnTo>
                  <a:lnTo>
                    <a:pt x="3479" y="1968"/>
                  </a:lnTo>
                  <a:lnTo>
                    <a:pt x="3496" y="1792"/>
                  </a:lnTo>
                  <a:lnTo>
                    <a:pt x="3496" y="1616"/>
                  </a:lnTo>
                  <a:lnTo>
                    <a:pt x="3479" y="1458"/>
                  </a:lnTo>
                  <a:lnTo>
                    <a:pt x="3444" y="1283"/>
                  </a:lnTo>
                  <a:lnTo>
                    <a:pt x="3391" y="1125"/>
                  </a:lnTo>
                  <a:lnTo>
                    <a:pt x="3321" y="966"/>
                  </a:lnTo>
                  <a:lnTo>
                    <a:pt x="3233" y="826"/>
                  </a:lnTo>
                  <a:lnTo>
                    <a:pt x="3145" y="685"/>
                  </a:lnTo>
                  <a:lnTo>
                    <a:pt x="3040" y="562"/>
                  </a:lnTo>
                  <a:lnTo>
                    <a:pt x="2917" y="439"/>
                  </a:lnTo>
                  <a:lnTo>
                    <a:pt x="2776" y="334"/>
                  </a:lnTo>
                  <a:lnTo>
                    <a:pt x="2636" y="229"/>
                  </a:lnTo>
                  <a:lnTo>
                    <a:pt x="2478" y="158"/>
                  </a:lnTo>
                  <a:lnTo>
                    <a:pt x="2319" y="88"/>
                  </a:lnTo>
                  <a:lnTo>
                    <a:pt x="2179" y="53"/>
                  </a:lnTo>
                  <a:lnTo>
                    <a:pt x="2038" y="18"/>
                  </a:lnTo>
                  <a:lnTo>
                    <a:pt x="18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63"/>
            <p:cNvSpPr/>
            <p:nvPr/>
          </p:nvSpPr>
          <p:spPr>
            <a:xfrm>
              <a:off x="7772240" y="8330546"/>
              <a:ext cx="160028" cy="161004"/>
            </a:xfrm>
            <a:custGeom>
              <a:avLst/>
              <a:gdLst/>
              <a:ahLst/>
              <a:cxnLst/>
              <a:rect l="l" t="t" r="r" b="b"/>
              <a:pathLst>
                <a:path w="2952" h="2970" fill="none" extrusionOk="0">
                  <a:moveTo>
                    <a:pt x="1476" y="1"/>
                  </a:moveTo>
                  <a:lnTo>
                    <a:pt x="1476" y="1"/>
                  </a:lnTo>
                  <a:lnTo>
                    <a:pt x="1476" y="1"/>
                  </a:lnTo>
                  <a:lnTo>
                    <a:pt x="1705" y="18"/>
                  </a:lnTo>
                  <a:lnTo>
                    <a:pt x="1951" y="89"/>
                  </a:lnTo>
                  <a:lnTo>
                    <a:pt x="1951" y="89"/>
                  </a:lnTo>
                  <a:lnTo>
                    <a:pt x="2091" y="141"/>
                  </a:lnTo>
                  <a:lnTo>
                    <a:pt x="2214" y="212"/>
                  </a:lnTo>
                  <a:lnTo>
                    <a:pt x="2337" y="282"/>
                  </a:lnTo>
                  <a:lnTo>
                    <a:pt x="2442" y="370"/>
                  </a:lnTo>
                  <a:lnTo>
                    <a:pt x="2548" y="475"/>
                  </a:lnTo>
                  <a:lnTo>
                    <a:pt x="2636" y="580"/>
                  </a:lnTo>
                  <a:lnTo>
                    <a:pt x="2724" y="703"/>
                  </a:lnTo>
                  <a:lnTo>
                    <a:pt x="2794" y="826"/>
                  </a:lnTo>
                  <a:lnTo>
                    <a:pt x="2794" y="826"/>
                  </a:lnTo>
                  <a:lnTo>
                    <a:pt x="2847" y="967"/>
                  </a:lnTo>
                  <a:lnTo>
                    <a:pt x="2899" y="1108"/>
                  </a:lnTo>
                  <a:lnTo>
                    <a:pt x="2934" y="1248"/>
                  </a:lnTo>
                  <a:lnTo>
                    <a:pt x="2952" y="1389"/>
                  </a:lnTo>
                  <a:lnTo>
                    <a:pt x="2952" y="1529"/>
                  </a:lnTo>
                  <a:lnTo>
                    <a:pt x="2934" y="1670"/>
                  </a:lnTo>
                  <a:lnTo>
                    <a:pt x="2917" y="1810"/>
                  </a:lnTo>
                  <a:lnTo>
                    <a:pt x="2864" y="1951"/>
                  </a:lnTo>
                  <a:lnTo>
                    <a:pt x="2864" y="1951"/>
                  </a:lnTo>
                  <a:lnTo>
                    <a:pt x="2776" y="2179"/>
                  </a:lnTo>
                  <a:lnTo>
                    <a:pt x="2653" y="2372"/>
                  </a:lnTo>
                  <a:lnTo>
                    <a:pt x="2495" y="2548"/>
                  </a:lnTo>
                  <a:lnTo>
                    <a:pt x="2337" y="2689"/>
                  </a:lnTo>
                  <a:lnTo>
                    <a:pt x="2144" y="2794"/>
                  </a:lnTo>
                  <a:lnTo>
                    <a:pt x="1933" y="2882"/>
                  </a:lnTo>
                  <a:lnTo>
                    <a:pt x="1705" y="2935"/>
                  </a:lnTo>
                  <a:lnTo>
                    <a:pt x="1476" y="2970"/>
                  </a:lnTo>
                  <a:lnTo>
                    <a:pt x="1476" y="2970"/>
                  </a:lnTo>
                  <a:lnTo>
                    <a:pt x="1230" y="2935"/>
                  </a:lnTo>
                  <a:lnTo>
                    <a:pt x="1002" y="2882"/>
                  </a:lnTo>
                  <a:lnTo>
                    <a:pt x="1002" y="2882"/>
                  </a:lnTo>
                  <a:lnTo>
                    <a:pt x="861" y="2829"/>
                  </a:lnTo>
                  <a:lnTo>
                    <a:pt x="721" y="2759"/>
                  </a:lnTo>
                  <a:lnTo>
                    <a:pt x="598" y="2671"/>
                  </a:lnTo>
                  <a:lnTo>
                    <a:pt x="492" y="2583"/>
                  </a:lnTo>
                  <a:lnTo>
                    <a:pt x="387" y="2478"/>
                  </a:lnTo>
                  <a:lnTo>
                    <a:pt x="299" y="2372"/>
                  </a:lnTo>
                  <a:lnTo>
                    <a:pt x="211" y="2267"/>
                  </a:lnTo>
                  <a:lnTo>
                    <a:pt x="141" y="2126"/>
                  </a:lnTo>
                  <a:lnTo>
                    <a:pt x="88" y="2003"/>
                  </a:lnTo>
                  <a:lnTo>
                    <a:pt x="36" y="1863"/>
                  </a:lnTo>
                  <a:lnTo>
                    <a:pt x="18" y="1722"/>
                  </a:lnTo>
                  <a:lnTo>
                    <a:pt x="1" y="1582"/>
                  </a:lnTo>
                  <a:lnTo>
                    <a:pt x="1" y="1441"/>
                  </a:lnTo>
                  <a:lnTo>
                    <a:pt x="1" y="1301"/>
                  </a:lnTo>
                  <a:lnTo>
                    <a:pt x="36" y="1160"/>
                  </a:lnTo>
                  <a:lnTo>
                    <a:pt x="71" y="1002"/>
                  </a:lnTo>
                  <a:lnTo>
                    <a:pt x="71" y="1002"/>
                  </a:lnTo>
                  <a:lnTo>
                    <a:pt x="159" y="791"/>
                  </a:lnTo>
                  <a:lnTo>
                    <a:pt x="282" y="598"/>
                  </a:lnTo>
                  <a:lnTo>
                    <a:pt x="440" y="422"/>
                  </a:lnTo>
                  <a:lnTo>
                    <a:pt x="615" y="282"/>
                  </a:lnTo>
                  <a:lnTo>
                    <a:pt x="809" y="159"/>
                  </a:lnTo>
                  <a:lnTo>
                    <a:pt x="1019" y="71"/>
                  </a:lnTo>
                  <a:lnTo>
                    <a:pt x="1230" y="18"/>
                  </a:lnTo>
                  <a:lnTo>
                    <a:pt x="14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63"/>
            <p:cNvSpPr/>
            <p:nvPr/>
          </p:nvSpPr>
          <p:spPr>
            <a:xfrm>
              <a:off x="7757007" y="8316289"/>
              <a:ext cx="189572" cy="189572"/>
            </a:xfrm>
            <a:custGeom>
              <a:avLst/>
              <a:gdLst/>
              <a:ahLst/>
              <a:cxnLst/>
              <a:rect l="l" t="t" r="r" b="b"/>
              <a:pathLst>
                <a:path w="3497" h="3497" fill="none" extrusionOk="0">
                  <a:moveTo>
                    <a:pt x="1757" y="0"/>
                  </a:moveTo>
                  <a:lnTo>
                    <a:pt x="1757" y="0"/>
                  </a:lnTo>
                  <a:lnTo>
                    <a:pt x="1617" y="0"/>
                  </a:lnTo>
                  <a:lnTo>
                    <a:pt x="1476" y="18"/>
                  </a:lnTo>
                  <a:lnTo>
                    <a:pt x="1213" y="71"/>
                  </a:lnTo>
                  <a:lnTo>
                    <a:pt x="967" y="176"/>
                  </a:lnTo>
                  <a:lnTo>
                    <a:pt x="738" y="316"/>
                  </a:lnTo>
                  <a:lnTo>
                    <a:pt x="528" y="492"/>
                  </a:lnTo>
                  <a:lnTo>
                    <a:pt x="440" y="580"/>
                  </a:lnTo>
                  <a:lnTo>
                    <a:pt x="352" y="685"/>
                  </a:lnTo>
                  <a:lnTo>
                    <a:pt x="282" y="808"/>
                  </a:lnTo>
                  <a:lnTo>
                    <a:pt x="211" y="914"/>
                  </a:lnTo>
                  <a:lnTo>
                    <a:pt x="141" y="1054"/>
                  </a:lnTo>
                  <a:lnTo>
                    <a:pt x="88" y="1177"/>
                  </a:lnTo>
                  <a:lnTo>
                    <a:pt x="88" y="1177"/>
                  </a:lnTo>
                  <a:lnTo>
                    <a:pt x="53" y="1353"/>
                  </a:lnTo>
                  <a:lnTo>
                    <a:pt x="18" y="1529"/>
                  </a:lnTo>
                  <a:lnTo>
                    <a:pt x="0" y="1704"/>
                  </a:lnTo>
                  <a:lnTo>
                    <a:pt x="0" y="1862"/>
                  </a:lnTo>
                  <a:lnTo>
                    <a:pt x="18" y="2038"/>
                  </a:lnTo>
                  <a:lnTo>
                    <a:pt x="53" y="2196"/>
                  </a:lnTo>
                  <a:lnTo>
                    <a:pt x="106" y="2372"/>
                  </a:lnTo>
                  <a:lnTo>
                    <a:pt x="176" y="2512"/>
                  </a:lnTo>
                  <a:lnTo>
                    <a:pt x="264" y="2671"/>
                  </a:lnTo>
                  <a:lnTo>
                    <a:pt x="352" y="2811"/>
                  </a:lnTo>
                  <a:lnTo>
                    <a:pt x="457" y="2934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50"/>
                  </a:lnTo>
                  <a:lnTo>
                    <a:pt x="1019" y="3338"/>
                  </a:lnTo>
                  <a:lnTo>
                    <a:pt x="1195" y="3408"/>
                  </a:lnTo>
                  <a:lnTo>
                    <a:pt x="1195" y="3408"/>
                  </a:lnTo>
                  <a:lnTo>
                    <a:pt x="1336" y="3444"/>
                  </a:lnTo>
                  <a:lnTo>
                    <a:pt x="1476" y="3479"/>
                  </a:lnTo>
                  <a:lnTo>
                    <a:pt x="1617" y="3496"/>
                  </a:lnTo>
                  <a:lnTo>
                    <a:pt x="1757" y="3496"/>
                  </a:lnTo>
                  <a:lnTo>
                    <a:pt x="1757" y="3496"/>
                  </a:lnTo>
                  <a:lnTo>
                    <a:pt x="1880" y="3496"/>
                  </a:lnTo>
                  <a:lnTo>
                    <a:pt x="2021" y="3479"/>
                  </a:lnTo>
                  <a:lnTo>
                    <a:pt x="2284" y="3408"/>
                  </a:lnTo>
                  <a:lnTo>
                    <a:pt x="2530" y="3321"/>
                  </a:lnTo>
                  <a:lnTo>
                    <a:pt x="2759" y="3180"/>
                  </a:lnTo>
                  <a:lnTo>
                    <a:pt x="2969" y="3004"/>
                  </a:lnTo>
                  <a:lnTo>
                    <a:pt x="3057" y="2917"/>
                  </a:lnTo>
                  <a:lnTo>
                    <a:pt x="3145" y="2811"/>
                  </a:lnTo>
                  <a:lnTo>
                    <a:pt x="3233" y="2688"/>
                  </a:lnTo>
                  <a:lnTo>
                    <a:pt x="3303" y="2565"/>
                  </a:lnTo>
                  <a:lnTo>
                    <a:pt x="3356" y="2442"/>
                  </a:lnTo>
                  <a:lnTo>
                    <a:pt x="3409" y="2302"/>
                  </a:lnTo>
                  <a:lnTo>
                    <a:pt x="3409" y="2302"/>
                  </a:lnTo>
                  <a:lnTo>
                    <a:pt x="3461" y="2144"/>
                  </a:lnTo>
                  <a:lnTo>
                    <a:pt x="3479" y="1968"/>
                  </a:lnTo>
                  <a:lnTo>
                    <a:pt x="3496" y="1792"/>
                  </a:lnTo>
                  <a:lnTo>
                    <a:pt x="3496" y="1616"/>
                  </a:lnTo>
                  <a:lnTo>
                    <a:pt x="3479" y="1458"/>
                  </a:lnTo>
                  <a:lnTo>
                    <a:pt x="3444" y="1283"/>
                  </a:lnTo>
                  <a:lnTo>
                    <a:pt x="3391" y="1125"/>
                  </a:lnTo>
                  <a:lnTo>
                    <a:pt x="3321" y="966"/>
                  </a:lnTo>
                  <a:lnTo>
                    <a:pt x="3233" y="826"/>
                  </a:lnTo>
                  <a:lnTo>
                    <a:pt x="3145" y="685"/>
                  </a:lnTo>
                  <a:lnTo>
                    <a:pt x="3040" y="562"/>
                  </a:lnTo>
                  <a:lnTo>
                    <a:pt x="2917" y="439"/>
                  </a:lnTo>
                  <a:lnTo>
                    <a:pt x="2776" y="334"/>
                  </a:lnTo>
                  <a:lnTo>
                    <a:pt x="2636" y="229"/>
                  </a:lnTo>
                  <a:lnTo>
                    <a:pt x="2478" y="158"/>
                  </a:lnTo>
                  <a:lnTo>
                    <a:pt x="2319" y="88"/>
                  </a:lnTo>
                  <a:lnTo>
                    <a:pt x="2319" y="88"/>
                  </a:lnTo>
                  <a:lnTo>
                    <a:pt x="2179" y="53"/>
                  </a:lnTo>
                  <a:lnTo>
                    <a:pt x="2038" y="18"/>
                  </a:lnTo>
                  <a:lnTo>
                    <a:pt x="1898" y="0"/>
                  </a:lnTo>
                  <a:lnTo>
                    <a:pt x="1757" y="0"/>
                  </a:lnTo>
                  <a:lnTo>
                    <a:pt x="17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63"/>
            <p:cNvSpPr/>
            <p:nvPr/>
          </p:nvSpPr>
          <p:spPr>
            <a:xfrm>
              <a:off x="7811270" y="8370552"/>
              <a:ext cx="81044" cy="80990"/>
            </a:xfrm>
            <a:custGeom>
              <a:avLst/>
              <a:gdLst/>
              <a:ahLst/>
              <a:cxnLst/>
              <a:rect l="l" t="t" r="r" b="b"/>
              <a:pathLst>
                <a:path w="1495" h="1494" extrusionOk="0">
                  <a:moveTo>
                    <a:pt x="704" y="1"/>
                  </a:moveTo>
                  <a:lnTo>
                    <a:pt x="545" y="18"/>
                  </a:lnTo>
                  <a:lnTo>
                    <a:pt x="422" y="71"/>
                  </a:lnTo>
                  <a:lnTo>
                    <a:pt x="299" y="141"/>
                  </a:lnTo>
                  <a:lnTo>
                    <a:pt x="194" y="247"/>
                  </a:lnTo>
                  <a:lnTo>
                    <a:pt x="106" y="370"/>
                  </a:lnTo>
                  <a:lnTo>
                    <a:pt x="36" y="510"/>
                  </a:lnTo>
                  <a:lnTo>
                    <a:pt x="1" y="651"/>
                  </a:lnTo>
                  <a:lnTo>
                    <a:pt x="1" y="791"/>
                  </a:lnTo>
                  <a:lnTo>
                    <a:pt x="18" y="949"/>
                  </a:lnTo>
                  <a:lnTo>
                    <a:pt x="71" y="1072"/>
                  </a:lnTo>
                  <a:lnTo>
                    <a:pt x="159" y="1195"/>
                  </a:lnTo>
                  <a:lnTo>
                    <a:pt x="247" y="1301"/>
                  </a:lnTo>
                  <a:lnTo>
                    <a:pt x="370" y="1388"/>
                  </a:lnTo>
                  <a:lnTo>
                    <a:pt x="510" y="1459"/>
                  </a:lnTo>
                  <a:lnTo>
                    <a:pt x="651" y="1494"/>
                  </a:lnTo>
                  <a:lnTo>
                    <a:pt x="809" y="1494"/>
                  </a:lnTo>
                  <a:lnTo>
                    <a:pt x="950" y="1476"/>
                  </a:lnTo>
                  <a:lnTo>
                    <a:pt x="1072" y="1424"/>
                  </a:lnTo>
                  <a:lnTo>
                    <a:pt x="1195" y="1336"/>
                  </a:lnTo>
                  <a:lnTo>
                    <a:pt x="1318" y="1248"/>
                  </a:lnTo>
                  <a:lnTo>
                    <a:pt x="1389" y="1125"/>
                  </a:lnTo>
                  <a:lnTo>
                    <a:pt x="1459" y="984"/>
                  </a:lnTo>
                  <a:lnTo>
                    <a:pt x="1494" y="844"/>
                  </a:lnTo>
                  <a:lnTo>
                    <a:pt x="1494" y="686"/>
                  </a:lnTo>
                  <a:lnTo>
                    <a:pt x="1477" y="545"/>
                  </a:lnTo>
                  <a:lnTo>
                    <a:pt x="1424" y="422"/>
                  </a:lnTo>
                  <a:lnTo>
                    <a:pt x="1354" y="299"/>
                  </a:lnTo>
                  <a:lnTo>
                    <a:pt x="1248" y="176"/>
                  </a:lnTo>
                  <a:lnTo>
                    <a:pt x="1125" y="106"/>
                  </a:lnTo>
                  <a:lnTo>
                    <a:pt x="985" y="36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63"/>
            <p:cNvSpPr/>
            <p:nvPr/>
          </p:nvSpPr>
          <p:spPr>
            <a:xfrm>
              <a:off x="6743732" y="7970598"/>
              <a:ext cx="189572" cy="190494"/>
            </a:xfrm>
            <a:custGeom>
              <a:avLst/>
              <a:gdLst/>
              <a:ahLst/>
              <a:cxnLst/>
              <a:rect l="l" t="t" r="r" b="b"/>
              <a:pathLst>
                <a:path w="3497" h="3514" extrusionOk="0">
                  <a:moveTo>
                    <a:pt x="1792" y="0"/>
                  </a:moveTo>
                  <a:lnTo>
                    <a:pt x="1617" y="18"/>
                  </a:lnTo>
                  <a:lnTo>
                    <a:pt x="1458" y="35"/>
                  </a:lnTo>
                  <a:lnTo>
                    <a:pt x="1283" y="70"/>
                  </a:lnTo>
                  <a:lnTo>
                    <a:pt x="1125" y="123"/>
                  </a:lnTo>
                  <a:lnTo>
                    <a:pt x="967" y="193"/>
                  </a:lnTo>
                  <a:lnTo>
                    <a:pt x="826" y="264"/>
                  </a:lnTo>
                  <a:lnTo>
                    <a:pt x="685" y="369"/>
                  </a:lnTo>
                  <a:lnTo>
                    <a:pt x="562" y="474"/>
                  </a:lnTo>
                  <a:lnTo>
                    <a:pt x="440" y="597"/>
                  </a:lnTo>
                  <a:lnTo>
                    <a:pt x="334" y="720"/>
                  </a:lnTo>
                  <a:lnTo>
                    <a:pt x="229" y="878"/>
                  </a:lnTo>
                  <a:lnTo>
                    <a:pt x="158" y="1019"/>
                  </a:lnTo>
                  <a:lnTo>
                    <a:pt x="88" y="1195"/>
                  </a:lnTo>
                  <a:lnTo>
                    <a:pt x="35" y="1370"/>
                  </a:lnTo>
                  <a:lnTo>
                    <a:pt x="0" y="1546"/>
                  </a:lnTo>
                  <a:lnTo>
                    <a:pt x="0" y="1704"/>
                  </a:lnTo>
                  <a:lnTo>
                    <a:pt x="0" y="1880"/>
                  </a:lnTo>
                  <a:lnTo>
                    <a:pt x="18" y="2056"/>
                  </a:lnTo>
                  <a:lnTo>
                    <a:pt x="53" y="2214"/>
                  </a:lnTo>
                  <a:lnTo>
                    <a:pt x="106" y="2372"/>
                  </a:lnTo>
                  <a:lnTo>
                    <a:pt x="176" y="2530"/>
                  </a:lnTo>
                  <a:lnTo>
                    <a:pt x="264" y="2670"/>
                  </a:lnTo>
                  <a:lnTo>
                    <a:pt x="352" y="2811"/>
                  </a:lnTo>
                  <a:lnTo>
                    <a:pt x="457" y="2951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68"/>
                  </a:lnTo>
                  <a:lnTo>
                    <a:pt x="1019" y="3356"/>
                  </a:lnTo>
                  <a:lnTo>
                    <a:pt x="1177" y="3408"/>
                  </a:lnTo>
                  <a:lnTo>
                    <a:pt x="1353" y="3461"/>
                  </a:lnTo>
                  <a:lnTo>
                    <a:pt x="1529" y="3496"/>
                  </a:lnTo>
                  <a:lnTo>
                    <a:pt x="1704" y="3514"/>
                  </a:lnTo>
                  <a:lnTo>
                    <a:pt x="1862" y="3496"/>
                  </a:lnTo>
                  <a:lnTo>
                    <a:pt x="2038" y="3479"/>
                  </a:lnTo>
                  <a:lnTo>
                    <a:pt x="2196" y="3443"/>
                  </a:lnTo>
                  <a:lnTo>
                    <a:pt x="2372" y="3391"/>
                  </a:lnTo>
                  <a:lnTo>
                    <a:pt x="2513" y="3320"/>
                  </a:lnTo>
                  <a:lnTo>
                    <a:pt x="2671" y="3250"/>
                  </a:lnTo>
                  <a:lnTo>
                    <a:pt x="2811" y="3145"/>
                  </a:lnTo>
                  <a:lnTo>
                    <a:pt x="2934" y="3039"/>
                  </a:lnTo>
                  <a:lnTo>
                    <a:pt x="3057" y="2916"/>
                  </a:lnTo>
                  <a:lnTo>
                    <a:pt x="3163" y="2793"/>
                  </a:lnTo>
                  <a:lnTo>
                    <a:pt x="3250" y="2635"/>
                  </a:lnTo>
                  <a:lnTo>
                    <a:pt x="3338" y="2495"/>
                  </a:lnTo>
                  <a:lnTo>
                    <a:pt x="3408" y="2319"/>
                  </a:lnTo>
                  <a:lnTo>
                    <a:pt x="3444" y="2143"/>
                  </a:lnTo>
                  <a:lnTo>
                    <a:pt x="3479" y="1968"/>
                  </a:lnTo>
                  <a:lnTo>
                    <a:pt x="3496" y="1810"/>
                  </a:lnTo>
                  <a:lnTo>
                    <a:pt x="3496" y="1634"/>
                  </a:lnTo>
                  <a:lnTo>
                    <a:pt x="3479" y="1458"/>
                  </a:lnTo>
                  <a:lnTo>
                    <a:pt x="3426" y="1300"/>
                  </a:lnTo>
                  <a:lnTo>
                    <a:pt x="3391" y="1142"/>
                  </a:lnTo>
                  <a:lnTo>
                    <a:pt x="3321" y="984"/>
                  </a:lnTo>
                  <a:lnTo>
                    <a:pt x="3233" y="843"/>
                  </a:lnTo>
                  <a:lnTo>
                    <a:pt x="3145" y="703"/>
                  </a:lnTo>
                  <a:lnTo>
                    <a:pt x="3022" y="562"/>
                  </a:lnTo>
                  <a:lnTo>
                    <a:pt x="2917" y="457"/>
                  </a:lnTo>
                  <a:lnTo>
                    <a:pt x="2776" y="334"/>
                  </a:lnTo>
                  <a:lnTo>
                    <a:pt x="2635" y="246"/>
                  </a:lnTo>
                  <a:lnTo>
                    <a:pt x="2477" y="158"/>
                  </a:lnTo>
                  <a:lnTo>
                    <a:pt x="2302" y="105"/>
                  </a:lnTo>
                  <a:lnTo>
                    <a:pt x="2144" y="53"/>
                  </a:lnTo>
                  <a:lnTo>
                    <a:pt x="1968" y="18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63"/>
            <p:cNvSpPr/>
            <p:nvPr/>
          </p:nvSpPr>
          <p:spPr>
            <a:xfrm>
              <a:off x="6743732" y="7970598"/>
              <a:ext cx="189572" cy="190494"/>
            </a:xfrm>
            <a:custGeom>
              <a:avLst/>
              <a:gdLst/>
              <a:ahLst/>
              <a:cxnLst/>
              <a:rect l="l" t="t" r="r" b="b"/>
              <a:pathLst>
                <a:path w="3497" h="3514" extrusionOk="0">
                  <a:moveTo>
                    <a:pt x="1740" y="281"/>
                  </a:moveTo>
                  <a:lnTo>
                    <a:pt x="1985" y="299"/>
                  </a:lnTo>
                  <a:lnTo>
                    <a:pt x="2214" y="351"/>
                  </a:lnTo>
                  <a:lnTo>
                    <a:pt x="2354" y="404"/>
                  </a:lnTo>
                  <a:lnTo>
                    <a:pt x="2495" y="474"/>
                  </a:lnTo>
                  <a:lnTo>
                    <a:pt x="2600" y="562"/>
                  </a:lnTo>
                  <a:lnTo>
                    <a:pt x="2723" y="650"/>
                  </a:lnTo>
                  <a:lnTo>
                    <a:pt x="2829" y="738"/>
                  </a:lnTo>
                  <a:lnTo>
                    <a:pt x="2917" y="861"/>
                  </a:lnTo>
                  <a:lnTo>
                    <a:pt x="3004" y="984"/>
                  </a:lnTo>
                  <a:lnTo>
                    <a:pt x="3075" y="1107"/>
                  </a:lnTo>
                  <a:lnTo>
                    <a:pt x="3127" y="1247"/>
                  </a:lnTo>
                  <a:lnTo>
                    <a:pt x="3180" y="1370"/>
                  </a:lnTo>
                  <a:lnTo>
                    <a:pt x="3198" y="1511"/>
                  </a:lnTo>
                  <a:lnTo>
                    <a:pt x="3215" y="1669"/>
                  </a:lnTo>
                  <a:lnTo>
                    <a:pt x="3215" y="1810"/>
                  </a:lnTo>
                  <a:lnTo>
                    <a:pt x="3215" y="1950"/>
                  </a:lnTo>
                  <a:lnTo>
                    <a:pt x="3180" y="2091"/>
                  </a:lnTo>
                  <a:lnTo>
                    <a:pt x="3145" y="2231"/>
                  </a:lnTo>
                  <a:lnTo>
                    <a:pt x="3057" y="2442"/>
                  </a:lnTo>
                  <a:lnTo>
                    <a:pt x="2934" y="2635"/>
                  </a:lnTo>
                  <a:lnTo>
                    <a:pt x="2776" y="2811"/>
                  </a:lnTo>
                  <a:lnTo>
                    <a:pt x="2600" y="2951"/>
                  </a:lnTo>
                  <a:lnTo>
                    <a:pt x="2407" y="3074"/>
                  </a:lnTo>
                  <a:lnTo>
                    <a:pt x="2196" y="3162"/>
                  </a:lnTo>
                  <a:lnTo>
                    <a:pt x="1985" y="3215"/>
                  </a:lnTo>
                  <a:lnTo>
                    <a:pt x="1740" y="3233"/>
                  </a:lnTo>
                  <a:lnTo>
                    <a:pt x="1511" y="3215"/>
                  </a:lnTo>
                  <a:lnTo>
                    <a:pt x="1265" y="3162"/>
                  </a:lnTo>
                  <a:lnTo>
                    <a:pt x="1125" y="3092"/>
                  </a:lnTo>
                  <a:lnTo>
                    <a:pt x="1002" y="3039"/>
                  </a:lnTo>
                  <a:lnTo>
                    <a:pt x="879" y="2951"/>
                  </a:lnTo>
                  <a:lnTo>
                    <a:pt x="756" y="2864"/>
                  </a:lnTo>
                  <a:lnTo>
                    <a:pt x="668" y="2758"/>
                  </a:lnTo>
                  <a:lnTo>
                    <a:pt x="562" y="2653"/>
                  </a:lnTo>
                  <a:lnTo>
                    <a:pt x="492" y="2530"/>
                  </a:lnTo>
                  <a:lnTo>
                    <a:pt x="422" y="2407"/>
                  </a:lnTo>
                  <a:lnTo>
                    <a:pt x="369" y="2284"/>
                  </a:lnTo>
                  <a:lnTo>
                    <a:pt x="317" y="2143"/>
                  </a:lnTo>
                  <a:lnTo>
                    <a:pt x="281" y="2003"/>
                  </a:lnTo>
                  <a:lnTo>
                    <a:pt x="264" y="1862"/>
                  </a:lnTo>
                  <a:lnTo>
                    <a:pt x="264" y="1722"/>
                  </a:lnTo>
                  <a:lnTo>
                    <a:pt x="281" y="1564"/>
                  </a:lnTo>
                  <a:lnTo>
                    <a:pt x="299" y="1423"/>
                  </a:lnTo>
                  <a:lnTo>
                    <a:pt x="352" y="1283"/>
                  </a:lnTo>
                  <a:lnTo>
                    <a:pt x="440" y="1072"/>
                  </a:lnTo>
                  <a:lnTo>
                    <a:pt x="562" y="878"/>
                  </a:lnTo>
                  <a:lnTo>
                    <a:pt x="703" y="703"/>
                  </a:lnTo>
                  <a:lnTo>
                    <a:pt x="879" y="562"/>
                  </a:lnTo>
                  <a:lnTo>
                    <a:pt x="1072" y="439"/>
                  </a:lnTo>
                  <a:lnTo>
                    <a:pt x="1283" y="351"/>
                  </a:lnTo>
                  <a:lnTo>
                    <a:pt x="1511" y="299"/>
                  </a:lnTo>
                  <a:lnTo>
                    <a:pt x="1740" y="281"/>
                  </a:lnTo>
                  <a:close/>
                  <a:moveTo>
                    <a:pt x="1740" y="0"/>
                  </a:moveTo>
                  <a:lnTo>
                    <a:pt x="1617" y="18"/>
                  </a:lnTo>
                  <a:lnTo>
                    <a:pt x="1476" y="35"/>
                  </a:lnTo>
                  <a:lnTo>
                    <a:pt x="1212" y="88"/>
                  </a:lnTo>
                  <a:lnTo>
                    <a:pt x="967" y="193"/>
                  </a:lnTo>
                  <a:lnTo>
                    <a:pt x="738" y="334"/>
                  </a:lnTo>
                  <a:lnTo>
                    <a:pt x="527" y="492"/>
                  </a:lnTo>
                  <a:lnTo>
                    <a:pt x="440" y="597"/>
                  </a:lnTo>
                  <a:lnTo>
                    <a:pt x="352" y="703"/>
                  </a:lnTo>
                  <a:lnTo>
                    <a:pt x="264" y="808"/>
                  </a:lnTo>
                  <a:lnTo>
                    <a:pt x="194" y="931"/>
                  </a:lnTo>
                  <a:lnTo>
                    <a:pt x="141" y="1054"/>
                  </a:lnTo>
                  <a:lnTo>
                    <a:pt x="88" y="1195"/>
                  </a:lnTo>
                  <a:lnTo>
                    <a:pt x="35" y="1370"/>
                  </a:lnTo>
                  <a:lnTo>
                    <a:pt x="0" y="1546"/>
                  </a:lnTo>
                  <a:lnTo>
                    <a:pt x="0" y="1704"/>
                  </a:lnTo>
                  <a:lnTo>
                    <a:pt x="0" y="1880"/>
                  </a:lnTo>
                  <a:lnTo>
                    <a:pt x="18" y="2056"/>
                  </a:lnTo>
                  <a:lnTo>
                    <a:pt x="53" y="2214"/>
                  </a:lnTo>
                  <a:lnTo>
                    <a:pt x="106" y="2372"/>
                  </a:lnTo>
                  <a:lnTo>
                    <a:pt x="176" y="2530"/>
                  </a:lnTo>
                  <a:lnTo>
                    <a:pt x="264" y="2670"/>
                  </a:lnTo>
                  <a:lnTo>
                    <a:pt x="352" y="2811"/>
                  </a:lnTo>
                  <a:lnTo>
                    <a:pt x="457" y="2951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68"/>
                  </a:lnTo>
                  <a:lnTo>
                    <a:pt x="1019" y="3356"/>
                  </a:lnTo>
                  <a:lnTo>
                    <a:pt x="1177" y="3408"/>
                  </a:lnTo>
                  <a:lnTo>
                    <a:pt x="1318" y="3461"/>
                  </a:lnTo>
                  <a:lnTo>
                    <a:pt x="1458" y="3479"/>
                  </a:lnTo>
                  <a:lnTo>
                    <a:pt x="1599" y="3496"/>
                  </a:lnTo>
                  <a:lnTo>
                    <a:pt x="1740" y="3514"/>
                  </a:lnTo>
                  <a:lnTo>
                    <a:pt x="1880" y="3496"/>
                  </a:lnTo>
                  <a:lnTo>
                    <a:pt x="2021" y="3479"/>
                  </a:lnTo>
                  <a:lnTo>
                    <a:pt x="2284" y="3426"/>
                  </a:lnTo>
                  <a:lnTo>
                    <a:pt x="2530" y="3320"/>
                  </a:lnTo>
                  <a:lnTo>
                    <a:pt x="2758" y="3180"/>
                  </a:lnTo>
                  <a:lnTo>
                    <a:pt x="2969" y="3022"/>
                  </a:lnTo>
                  <a:lnTo>
                    <a:pt x="3057" y="2916"/>
                  </a:lnTo>
                  <a:lnTo>
                    <a:pt x="3145" y="2811"/>
                  </a:lnTo>
                  <a:lnTo>
                    <a:pt x="3215" y="2706"/>
                  </a:lnTo>
                  <a:lnTo>
                    <a:pt x="3285" y="2583"/>
                  </a:lnTo>
                  <a:lnTo>
                    <a:pt x="3356" y="2460"/>
                  </a:lnTo>
                  <a:lnTo>
                    <a:pt x="3408" y="2319"/>
                  </a:lnTo>
                  <a:lnTo>
                    <a:pt x="3444" y="2143"/>
                  </a:lnTo>
                  <a:lnTo>
                    <a:pt x="3479" y="1968"/>
                  </a:lnTo>
                  <a:lnTo>
                    <a:pt x="3496" y="1810"/>
                  </a:lnTo>
                  <a:lnTo>
                    <a:pt x="3496" y="1634"/>
                  </a:lnTo>
                  <a:lnTo>
                    <a:pt x="3479" y="1458"/>
                  </a:lnTo>
                  <a:lnTo>
                    <a:pt x="3426" y="1300"/>
                  </a:lnTo>
                  <a:lnTo>
                    <a:pt x="3391" y="1142"/>
                  </a:lnTo>
                  <a:lnTo>
                    <a:pt x="3321" y="984"/>
                  </a:lnTo>
                  <a:lnTo>
                    <a:pt x="3233" y="843"/>
                  </a:lnTo>
                  <a:lnTo>
                    <a:pt x="3145" y="703"/>
                  </a:lnTo>
                  <a:lnTo>
                    <a:pt x="3022" y="562"/>
                  </a:lnTo>
                  <a:lnTo>
                    <a:pt x="2917" y="457"/>
                  </a:lnTo>
                  <a:lnTo>
                    <a:pt x="2776" y="334"/>
                  </a:lnTo>
                  <a:lnTo>
                    <a:pt x="2635" y="246"/>
                  </a:lnTo>
                  <a:lnTo>
                    <a:pt x="2477" y="158"/>
                  </a:lnTo>
                  <a:lnTo>
                    <a:pt x="2302" y="105"/>
                  </a:lnTo>
                  <a:lnTo>
                    <a:pt x="2161" y="53"/>
                  </a:lnTo>
                  <a:lnTo>
                    <a:pt x="2021" y="35"/>
                  </a:lnTo>
                  <a:lnTo>
                    <a:pt x="1880" y="18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63"/>
            <p:cNvSpPr/>
            <p:nvPr/>
          </p:nvSpPr>
          <p:spPr>
            <a:xfrm>
              <a:off x="6757989" y="7985831"/>
              <a:ext cx="160082" cy="160028"/>
            </a:xfrm>
            <a:custGeom>
              <a:avLst/>
              <a:gdLst/>
              <a:ahLst/>
              <a:cxnLst/>
              <a:rect l="l" t="t" r="r" b="b"/>
              <a:pathLst>
                <a:path w="2953" h="2952" fill="none" extrusionOk="0">
                  <a:moveTo>
                    <a:pt x="1477" y="0"/>
                  </a:moveTo>
                  <a:lnTo>
                    <a:pt x="1477" y="0"/>
                  </a:lnTo>
                  <a:lnTo>
                    <a:pt x="1477" y="0"/>
                  </a:lnTo>
                  <a:lnTo>
                    <a:pt x="1722" y="18"/>
                  </a:lnTo>
                  <a:lnTo>
                    <a:pt x="1951" y="70"/>
                  </a:lnTo>
                  <a:lnTo>
                    <a:pt x="1951" y="70"/>
                  </a:lnTo>
                  <a:lnTo>
                    <a:pt x="2091" y="123"/>
                  </a:lnTo>
                  <a:lnTo>
                    <a:pt x="2232" y="193"/>
                  </a:lnTo>
                  <a:lnTo>
                    <a:pt x="2337" y="281"/>
                  </a:lnTo>
                  <a:lnTo>
                    <a:pt x="2460" y="369"/>
                  </a:lnTo>
                  <a:lnTo>
                    <a:pt x="2566" y="457"/>
                  </a:lnTo>
                  <a:lnTo>
                    <a:pt x="2654" y="580"/>
                  </a:lnTo>
                  <a:lnTo>
                    <a:pt x="2741" y="703"/>
                  </a:lnTo>
                  <a:lnTo>
                    <a:pt x="2812" y="826"/>
                  </a:lnTo>
                  <a:lnTo>
                    <a:pt x="2812" y="826"/>
                  </a:lnTo>
                  <a:lnTo>
                    <a:pt x="2864" y="966"/>
                  </a:lnTo>
                  <a:lnTo>
                    <a:pt x="2917" y="1089"/>
                  </a:lnTo>
                  <a:lnTo>
                    <a:pt x="2935" y="1230"/>
                  </a:lnTo>
                  <a:lnTo>
                    <a:pt x="2952" y="1388"/>
                  </a:lnTo>
                  <a:lnTo>
                    <a:pt x="2952" y="1529"/>
                  </a:lnTo>
                  <a:lnTo>
                    <a:pt x="2952" y="1669"/>
                  </a:lnTo>
                  <a:lnTo>
                    <a:pt x="2917" y="1810"/>
                  </a:lnTo>
                  <a:lnTo>
                    <a:pt x="2882" y="1950"/>
                  </a:lnTo>
                  <a:lnTo>
                    <a:pt x="2882" y="1950"/>
                  </a:lnTo>
                  <a:lnTo>
                    <a:pt x="2794" y="2161"/>
                  </a:lnTo>
                  <a:lnTo>
                    <a:pt x="2671" y="2354"/>
                  </a:lnTo>
                  <a:lnTo>
                    <a:pt x="2513" y="2530"/>
                  </a:lnTo>
                  <a:lnTo>
                    <a:pt x="2337" y="2670"/>
                  </a:lnTo>
                  <a:lnTo>
                    <a:pt x="2144" y="2793"/>
                  </a:lnTo>
                  <a:lnTo>
                    <a:pt x="1933" y="2881"/>
                  </a:lnTo>
                  <a:lnTo>
                    <a:pt x="1722" y="2934"/>
                  </a:lnTo>
                  <a:lnTo>
                    <a:pt x="1477" y="2952"/>
                  </a:lnTo>
                  <a:lnTo>
                    <a:pt x="1477" y="2952"/>
                  </a:lnTo>
                  <a:lnTo>
                    <a:pt x="1248" y="2934"/>
                  </a:lnTo>
                  <a:lnTo>
                    <a:pt x="1002" y="2881"/>
                  </a:lnTo>
                  <a:lnTo>
                    <a:pt x="1002" y="2881"/>
                  </a:lnTo>
                  <a:lnTo>
                    <a:pt x="862" y="2811"/>
                  </a:lnTo>
                  <a:lnTo>
                    <a:pt x="739" y="2758"/>
                  </a:lnTo>
                  <a:lnTo>
                    <a:pt x="616" y="2670"/>
                  </a:lnTo>
                  <a:lnTo>
                    <a:pt x="493" y="2583"/>
                  </a:lnTo>
                  <a:lnTo>
                    <a:pt x="405" y="2477"/>
                  </a:lnTo>
                  <a:lnTo>
                    <a:pt x="299" y="2372"/>
                  </a:lnTo>
                  <a:lnTo>
                    <a:pt x="229" y="2249"/>
                  </a:lnTo>
                  <a:lnTo>
                    <a:pt x="159" y="2126"/>
                  </a:lnTo>
                  <a:lnTo>
                    <a:pt x="106" y="2003"/>
                  </a:lnTo>
                  <a:lnTo>
                    <a:pt x="54" y="1862"/>
                  </a:lnTo>
                  <a:lnTo>
                    <a:pt x="18" y="1722"/>
                  </a:lnTo>
                  <a:lnTo>
                    <a:pt x="1" y="1581"/>
                  </a:lnTo>
                  <a:lnTo>
                    <a:pt x="1" y="1441"/>
                  </a:lnTo>
                  <a:lnTo>
                    <a:pt x="18" y="1283"/>
                  </a:lnTo>
                  <a:lnTo>
                    <a:pt x="36" y="1142"/>
                  </a:lnTo>
                  <a:lnTo>
                    <a:pt x="89" y="1002"/>
                  </a:lnTo>
                  <a:lnTo>
                    <a:pt x="89" y="1002"/>
                  </a:lnTo>
                  <a:lnTo>
                    <a:pt x="177" y="791"/>
                  </a:lnTo>
                  <a:lnTo>
                    <a:pt x="299" y="597"/>
                  </a:lnTo>
                  <a:lnTo>
                    <a:pt x="440" y="422"/>
                  </a:lnTo>
                  <a:lnTo>
                    <a:pt x="616" y="281"/>
                  </a:lnTo>
                  <a:lnTo>
                    <a:pt x="809" y="158"/>
                  </a:lnTo>
                  <a:lnTo>
                    <a:pt x="1020" y="70"/>
                  </a:lnTo>
                  <a:lnTo>
                    <a:pt x="1248" y="18"/>
                  </a:lnTo>
                  <a:lnTo>
                    <a:pt x="1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63"/>
            <p:cNvSpPr/>
            <p:nvPr/>
          </p:nvSpPr>
          <p:spPr>
            <a:xfrm>
              <a:off x="6743732" y="7970598"/>
              <a:ext cx="189572" cy="190494"/>
            </a:xfrm>
            <a:custGeom>
              <a:avLst/>
              <a:gdLst/>
              <a:ahLst/>
              <a:cxnLst/>
              <a:rect l="l" t="t" r="r" b="b"/>
              <a:pathLst>
                <a:path w="3497" h="3514" fill="none" extrusionOk="0">
                  <a:moveTo>
                    <a:pt x="1740" y="0"/>
                  </a:moveTo>
                  <a:lnTo>
                    <a:pt x="1740" y="0"/>
                  </a:lnTo>
                  <a:lnTo>
                    <a:pt x="1617" y="18"/>
                  </a:lnTo>
                  <a:lnTo>
                    <a:pt x="1476" y="35"/>
                  </a:lnTo>
                  <a:lnTo>
                    <a:pt x="1212" y="88"/>
                  </a:lnTo>
                  <a:lnTo>
                    <a:pt x="967" y="193"/>
                  </a:lnTo>
                  <a:lnTo>
                    <a:pt x="738" y="334"/>
                  </a:lnTo>
                  <a:lnTo>
                    <a:pt x="527" y="492"/>
                  </a:lnTo>
                  <a:lnTo>
                    <a:pt x="440" y="597"/>
                  </a:lnTo>
                  <a:lnTo>
                    <a:pt x="352" y="703"/>
                  </a:lnTo>
                  <a:lnTo>
                    <a:pt x="264" y="808"/>
                  </a:lnTo>
                  <a:lnTo>
                    <a:pt x="194" y="931"/>
                  </a:lnTo>
                  <a:lnTo>
                    <a:pt x="141" y="1054"/>
                  </a:lnTo>
                  <a:lnTo>
                    <a:pt x="88" y="1195"/>
                  </a:lnTo>
                  <a:lnTo>
                    <a:pt x="88" y="1195"/>
                  </a:lnTo>
                  <a:lnTo>
                    <a:pt x="35" y="1370"/>
                  </a:lnTo>
                  <a:lnTo>
                    <a:pt x="0" y="1546"/>
                  </a:lnTo>
                  <a:lnTo>
                    <a:pt x="0" y="1704"/>
                  </a:lnTo>
                  <a:lnTo>
                    <a:pt x="0" y="1880"/>
                  </a:lnTo>
                  <a:lnTo>
                    <a:pt x="18" y="2056"/>
                  </a:lnTo>
                  <a:lnTo>
                    <a:pt x="53" y="2214"/>
                  </a:lnTo>
                  <a:lnTo>
                    <a:pt x="106" y="2372"/>
                  </a:lnTo>
                  <a:lnTo>
                    <a:pt x="176" y="2530"/>
                  </a:lnTo>
                  <a:lnTo>
                    <a:pt x="264" y="2670"/>
                  </a:lnTo>
                  <a:lnTo>
                    <a:pt x="352" y="2811"/>
                  </a:lnTo>
                  <a:lnTo>
                    <a:pt x="457" y="2951"/>
                  </a:lnTo>
                  <a:lnTo>
                    <a:pt x="580" y="3057"/>
                  </a:lnTo>
                  <a:lnTo>
                    <a:pt x="721" y="3162"/>
                  </a:lnTo>
                  <a:lnTo>
                    <a:pt x="861" y="3268"/>
                  </a:lnTo>
                  <a:lnTo>
                    <a:pt x="1019" y="3356"/>
                  </a:lnTo>
                  <a:lnTo>
                    <a:pt x="1177" y="3408"/>
                  </a:lnTo>
                  <a:lnTo>
                    <a:pt x="1177" y="3408"/>
                  </a:lnTo>
                  <a:lnTo>
                    <a:pt x="1318" y="3461"/>
                  </a:lnTo>
                  <a:lnTo>
                    <a:pt x="1458" y="3479"/>
                  </a:lnTo>
                  <a:lnTo>
                    <a:pt x="1599" y="3496"/>
                  </a:lnTo>
                  <a:lnTo>
                    <a:pt x="1740" y="3514"/>
                  </a:lnTo>
                  <a:lnTo>
                    <a:pt x="1740" y="3514"/>
                  </a:lnTo>
                  <a:lnTo>
                    <a:pt x="1880" y="3496"/>
                  </a:lnTo>
                  <a:lnTo>
                    <a:pt x="2021" y="3479"/>
                  </a:lnTo>
                  <a:lnTo>
                    <a:pt x="2284" y="3426"/>
                  </a:lnTo>
                  <a:lnTo>
                    <a:pt x="2530" y="3320"/>
                  </a:lnTo>
                  <a:lnTo>
                    <a:pt x="2758" y="3180"/>
                  </a:lnTo>
                  <a:lnTo>
                    <a:pt x="2969" y="3022"/>
                  </a:lnTo>
                  <a:lnTo>
                    <a:pt x="3057" y="2916"/>
                  </a:lnTo>
                  <a:lnTo>
                    <a:pt x="3145" y="2811"/>
                  </a:lnTo>
                  <a:lnTo>
                    <a:pt x="3215" y="2706"/>
                  </a:lnTo>
                  <a:lnTo>
                    <a:pt x="3285" y="2583"/>
                  </a:lnTo>
                  <a:lnTo>
                    <a:pt x="3356" y="2460"/>
                  </a:lnTo>
                  <a:lnTo>
                    <a:pt x="3408" y="2319"/>
                  </a:lnTo>
                  <a:lnTo>
                    <a:pt x="3408" y="2319"/>
                  </a:lnTo>
                  <a:lnTo>
                    <a:pt x="3444" y="2143"/>
                  </a:lnTo>
                  <a:lnTo>
                    <a:pt x="3479" y="1968"/>
                  </a:lnTo>
                  <a:lnTo>
                    <a:pt x="3496" y="1810"/>
                  </a:lnTo>
                  <a:lnTo>
                    <a:pt x="3496" y="1634"/>
                  </a:lnTo>
                  <a:lnTo>
                    <a:pt x="3479" y="1458"/>
                  </a:lnTo>
                  <a:lnTo>
                    <a:pt x="3426" y="1300"/>
                  </a:lnTo>
                  <a:lnTo>
                    <a:pt x="3391" y="1142"/>
                  </a:lnTo>
                  <a:lnTo>
                    <a:pt x="3321" y="984"/>
                  </a:lnTo>
                  <a:lnTo>
                    <a:pt x="3233" y="843"/>
                  </a:lnTo>
                  <a:lnTo>
                    <a:pt x="3145" y="703"/>
                  </a:lnTo>
                  <a:lnTo>
                    <a:pt x="3022" y="562"/>
                  </a:lnTo>
                  <a:lnTo>
                    <a:pt x="2917" y="457"/>
                  </a:lnTo>
                  <a:lnTo>
                    <a:pt x="2776" y="334"/>
                  </a:lnTo>
                  <a:lnTo>
                    <a:pt x="2635" y="246"/>
                  </a:lnTo>
                  <a:lnTo>
                    <a:pt x="2477" y="158"/>
                  </a:lnTo>
                  <a:lnTo>
                    <a:pt x="2302" y="105"/>
                  </a:lnTo>
                  <a:lnTo>
                    <a:pt x="2302" y="105"/>
                  </a:lnTo>
                  <a:lnTo>
                    <a:pt x="2161" y="53"/>
                  </a:lnTo>
                  <a:lnTo>
                    <a:pt x="2021" y="35"/>
                  </a:lnTo>
                  <a:lnTo>
                    <a:pt x="1880" y="18"/>
                  </a:lnTo>
                  <a:lnTo>
                    <a:pt x="1740" y="0"/>
                  </a:lnTo>
                  <a:lnTo>
                    <a:pt x="17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63"/>
            <p:cNvSpPr/>
            <p:nvPr/>
          </p:nvSpPr>
          <p:spPr>
            <a:xfrm>
              <a:off x="6797995" y="8024861"/>
              <a:ext cx="80990" cy="81966"/>
            </a:xfrm>
            <a:custGeom>
              <a:avLst/>
              <a:gdLst/>
              <a:ahLst/>
              <a:cxnLst/>
              <a:rect l="l" t="t" r="r" b="b"/>
              <a:pathLst>
                <a:path w="1494" h="1512" extrusionOk="0">
                  <a:moveTo>
                    <a:pt x="686" y="0"/>
                  </a:moveTo>
                  <a:lnTo>
                    <a:pt x="545" y="36"/>
                  </a:lnTo>
                  <a:lnTo>
                    <a:pt x="405" y="88"/>
                  </a:lnTo>
                  <a:lnTo>
                    <a:pt x="282" y="159"/>
                  </a:lnTo>
                  <a:lnTo>
                    <a:pt x="176" y="264"/>
                  </a:lnTo>
                  <a:lnTo>
                    <a:pt x="89" y="369"/>
                  </a:lnTo>
                  <a:lnTo>
                    <a:pt x="36" y="510"/>
                  </a:lnTo>
                  <a:lnTo>
                    <a:pt x="1" y="668"/>
                  </a:lnTo>
                  <a:lnTo>
                    <a:pt x="1" y="809"/>
                  </a:lnTo>
                  <a:lnTo>
                    <a:pt x="18" y="949"/>
                  </a:lnTo>
                  <a:lnTo>
                    <a:pt x="71" y="1090"/>
                  </a:lnTo>
                  <a:lnTo>
                    <a:pt x="141" y="1213"/>
                  </a:lnTo>
                  <a:lnTo>
                    <a:pt x="247" y="1318"/>
                  </a:lnTo>
                  <a:lnTo>
                    <a:pt x="370" y="1406"/>
                  </a:lnTo>
                  <a:lnTo>
                    <a:pt x="510" y="1459"/>
                  </a:lnTo>
                  <a:lnTo>
                    <a:pt x="651" y="1494"/>
                  </a:lnTo>
                  <a:lnTo>
                    <a:pt x="791" y="1511"/>
                  </a:lnTo>
                  <a:lnTo>
                    <a:pt x="932" y="1476"/>
                  </a:lnTo>
                  <a:lnTo>
                    <a:pt x="1072" y="1423"/>
                  </a:lnTo>
                  <a:lnTo>
                    <a:pt x="1195" y="1353"/>
                  </a:lnTo>
                  <a:lnTo>
                    <a:pt x="1301" y="1248"/>
                  </a:lnTo>
                  <a:lnTo>
                    <a:pt x="1389" y="1142"/>
                  </a:lnTo>
                  <a:lnTo>
                    <a:pt x="1459" y="1002"/>
                  </a:lnTo>
                  <a:lnTo>
                    <a:pt x="1494" y="844"/>
                  </a:lnTo>
                  <a:lnTo>
                    <a:pt x="1494" y="703"/>
                  </a:lnTo>
                  <a:lnTo>
                    <a:pt x="1476" y="563"/>
                  </a:lnTo>
                  <a:lnTo>
                    <a:pt x="1424" y="422"/>
                  </a:lnTo>
                  <a:lnTo>
                    <a:pt x="1336" y="299"/>
                  </a:lnTo>
                  <a:lnTo>
                    <a:pt x="1248" y="194"/>
                  </a:lnTo>
                  <a:lnTo>
                    <a:pt x="1125" y="106"/>
                  </a:lnTo>
                  <a:lnTo>
                    <a:pt x="984" y="53"/>
                  </a:lnTo>
                  <a:lnTo>
                    <a:pt x="844" y="1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63"/>
            <p:cNvSpPr/>
            <p:nvPr/>
          </p:nvSpPr>
          <p:spPr>
            <a:xfrm>
              <a:off x="7185590" y="8139134"/>
              <a:ext cx="337186" cy="219117"/>
            </a:xfrm>
            <a:custGeom>
              <a:avLst/>
              <a:gdLst/>
              <a:ahLst/>
              <a:cxnLst/>
              <a:rect l="l" t="t" r="r" b="b"/>
              <a:pathLst>
                <a:path w="6220" h="4042" extrusionOk="0">
                  <a:moveTo>
                    <a:pt x="1143" y="1"/>
                  </a:moveTo>
                  <a:lnTo>
                    <a:pt x="949" y="18"/>
                  </a:lnTo>
                  <a:lnTo>
                    <a:pt x="774" y="71"/>
                  </a:lnTo>
                  <a:lnTo>
                    <a:pt x="598" y="176"/>
                  </a:lnTo>
                  <a:lnTo>
                    <a:pt x="440" y="299"/>
                  </a:lnTo>
                  <a:lnTo>
                    <a:pt x="299" y="457"/>
                  </a:lnTo>
                  <a:lnTo>
                    <a:pt x="176" y="651"/>
                  </a:lnTo>
                  <a:lnTo>
                    <a:pt x="89" y="897"/>
                  </a:lnTo>
                  <a:lnTo>
                    <a:pt x="18" y="1178"/>
                  </a:lnTo>
                  <a:lnTo>
                    <a:pt x="1" y="1406"/>
                  </a:lnTo>
                  <a:lnTo>
                    <a:pt x="1" y="1634"/>
                  </a:lnTo>
                  <a:lnTo>
                    <a:pt x="36" y="1845"/>
                  </a:lnTo>
                  <a:lnTo>
                    <a:pt x="89" y="2038"/>
                  </a:lnTo>
                  <a:lnTo>
                    <a:pt x="159" y="2232"/>
                  </a:lnTo>
                  <a:lnTo>
                    <a:pt x="247" y="2425"/>
                  </a:lnTo>
                  <a:lnTo>
                    <a:pt x="370" y="2583"/>
                  </a:lnTo>
                  <a:lnTo>
                    <a:pt x="493" y="2741"/>
                  </a:lnTo>
                  <a:lnTo>
                    <a:pt x="651" y="2899"/>
                  </a:lnTo>
                  <a:lnTo>
                    <a:pt x="809" y="3040"/>
                  </a:lnTo>
                  <a:lnTo>
                    <a:pt x="985" y="3163"/>
                  </a:lnTo>
                  <a:lnTo>
                    <a:pt x="1178" y="3286"/>
                  </a:lnTo>
                  <a:lnTo>
                    <a:pt x="1371" y="3391"/>
                  </a:lnTo>
                  <a:lnTo>
                    <a:pt x="1564" y="3497"/>
                  </a:lnTo>
                  <a:lnTo>
                    <a:pt x="2004" y="3672"/>
                  </a:lnTo>
                  <a:lnTo>
                    <a:pt x="2460" y="3813"/>
                  </a:lnTo>
                  <a:lnTo>
                    <a:pt x="2899" y="3918"/>
                  </a:lnTo>
                  <a:lnTo>
                    <a:pt x="3339" y="3989"/>
                  </a:lnTo>
                  <a:lnTo>
                    <a:pt x="3743" y="4024"/>
                  </a:lnTo>
                  <a:lnTo>
                    <a:pt x="4094" y="4041"/>
                  </a:lnTo>
                  <a:lnTo>
                    <a:pt x="4445" y="4024"/>
                  </a:lnTo>
                  <a:lnTo>
                    <a:pt x="4797" y="3989"/>
                  </a:lnTo>
                  <a:lnTo>
                    <a:pt x="4972" y="3936"/>
                  </a:lnTo>
                  <a:lnTo>
                    <a:pt x="5148" y="3901"/>
                  </a:lnTo>
                  <a:lnTo>
                    <a:pt x="5306" y="3830"/>
                  </a:lnTo>
                  <a:lnTo>
                    <a:pt x="5464" y="3760"/>
                  </a:lnTo>
                  <a:lnTo>
                    <a:pt x="5605" y="3672"/>
                  </a:lnTo>
                  <a:lnTo>
                    <a:pt x="5728" y="3567"/>
                  </a:lnTo>
                  <a:lnTo>
                    <a:pt x="5851" y="3461"/>
                  </a:lnTo>
                  <a:lnTo>
                    <a:pt x="5956" y="3321"/>
                  </a:lnTo>
                  <a:lnTo>
                    <a:pt x="6044" y="3163"/>
                  </a:lnTo>
                  <a:lnTo>
                    <a:pt x="6114" y="2987"/>
                  </a:lnTo>
                  <a:lnTo>
                    <a:pt x="6185" y="2724"/>
                  </a:lnTo>
                  <a:lnTo>
                    <a:pt x="6220" y="2478"/>
                  </a:lnTo>
                  <a:lnTo>
                    <a:pt x="6220" y="2249"/>
                  </a:lnTo>
                  <a:lnTo>
                    <a:pt x="6185" y="2056"/>
                  </a:lnTo>
                  <a:lnTo>
                    <a:pt x="6114" y="1880"/>
                  </a:lnTo>
                  <a:lnTo>
                    <a:pt x="6027" y="1722"/>
                  </a:lnTo>
                  <a:lnTo>
                    <a:pt x="5921" y="1599"/>
                  </a:lnTo>
                  <a:lnTo>
                    <a:pt x="5781" y="1494"/>
                  </a:lnTo>
                  <a:lnTo>
                    <a:pt x="5622" y="1406"/>
                  </a:lnTo>
                  <a:lnTo>
                    <a:pt x="5447" y="1336"/>
                  </a:lnTo>
                  <a:lnTo>
                    <a:pt x="5254" y="1301"/>
                  </a:lnTo>
                  <a:lnTo>
                    <a:pt x="5060" y="1265"/>
                  </a:lnTo>
                  <a:lnTo>
                    <a:pt x="4849" y="1265"/>
                  </a:lnTo>
                  <a:lnTo>
                    <a:pt x="4639" y="1301"/>
                  </a:lnTo>
                  <a:lnTo>
                    <a:pt x="4410" y="1336"/>
                  </a:lnTo>
                  <a:lnTo>
                    <a:pt x="4182" y="1388"/>
                  </a:lnTo>
                  <a:lnTo>
                    <a:pt x="3901" y="1459"/>
                  </a:lnTo>
                  <a:lnTo>
                    <a:pt x="3760" y="1494"/>
                  </a:lnTo>
                  <a:lnTo>
                    <a:pt x="3602" y="1494"/>
                  </a:lnTo>
                  <a:lnTo>
                    <a:pt x="3462" y="1476"/>
                  </a:lnTo>
                  <a:lnTo>
                    <a:pt x="3339" y="1459"/>
                  </a:lnTo>
                  <a:lnTo>
                    <a:pt x="3198" y="1406"/>
                  </a:lnTo>
                  <a:lnTo>
                    <a:pt x="3075" y="1336"/>
                  </a:lnTo>
                  <a:lnTo>
                    <a:pt x="2970" y="1230"/>
                  </a:lnTo>
                  <a:lnTo>
                    <a:pt x="2864" y="1107"/>
                  </a:lnTo>
                  <a:lnTo>
                    <a:pt x="2689" y="844"/>
                  </a:lnTo>
                  <a:lnTo>
                    <a:pt x="2531" y="651"/>
                  </a:lnTo>
                  <a:lnTo>
                    <a:pt x="2355" y="475"/>
                  </a:lnTo>
                  <a:lnTo>
                    <a:pt x="2162" y="334"/>
                  </a:lnTo>
                  <a:lnTo>
                    <a:pt x="1968" y="211"/>
                  </a:lnTo>
                  <a:lnTo>
                    <a:pt x="1758" y="106"/>
                  </a:lnTo>
                  <a:lnTo>
                    <a:pt x="1547" y="36"/>
                  </a:lnTo>
                  <a:lnTo>
                    <a:pt x="13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63"/>
            <p:cNvSpPr/>
            <p:nvPr/>
          </p:nvSpPr>
          <p:spPr>
            <a:xfrm>
              <a:off x="7377978" y="8360090"/>
              <a:ext cx="123870" cy="34315"/>
            </a:xfrm>
            <a:custGeom>
              <a:avLst/>
              <a:gdLst/>
              <a:ahLst/>
              <a:cxnLst/>
              <a:rect l="l" t="t" r="r" b="b"/>
              <a:pathLst>
                <a:path w="2285" h="633" extrusionOk="0">
                  <a:moveTo>
                    <a:pt x="2214" y="0"/>
                  </a:moveTo>
                  <a:lnTo>
                    <a:pt x="1968" y="123"/>
                  </a:lnTo>
                  <a:lnTo>
                    <a:pt x="1705" y="246"/>
                  </a:lnTo>
                  <a:lnTo>
                    <a:pt x="1423" y="334"/>
                  </a:lnTo>
                  <a:lnTo>
                    <a:pt x="1160" y="404"/>
                  </a:lnTo>
                  <a:lnTo>
                    <a:pt x="879" y="457"/>
                  </a:lnTo>
                  <a:lnTo>
                    <a:pt x="598" y="492"/>
                  </a:lnTo>
                  <a:lnTo>
                    <a:pt x="299" y="492"/>
                  </a:lnTo>
                  <a:lnTo>
                    <a:pt x="18" y="475"/>
                  </a:lnTo>
                  <a:lnTo>
                    <a:pt x="0" y="615"/>
                  </a:lnTo>
                  <a:lnTo>
                    <a:pt x="211" y="633"/>
                  </a:lnTo>
                  <a:lnTo>
                    <a:pt x="405" y="633"/>
                  </a:lnTo>
                  <a:lnTo>
                    <a:pt x="650" y="615"/>
                  </a:lnTo>
                  <a:lnTo>
                    <a:pt x="896" y="598"/>
                  </a:lnTo>
                  <a:lnTo>
                    <a:pt x="1142" y="563"/>
                  </a:lnTo>
                  <a:lnTo>
                    <a:pt x="1371" y="492"/>
                  </a:lnTo>
                  <a:lnTo>
                    <a:pt x="1617" y="422"/>
                  </a:lnTo>
                  <a:lnTo>
                    <a:pt x="1845" y="334"/>
                  </a:lnTo>
                  <a:lnTo>
                    <a:pt x="2056" y="229"/>
                  </a:lnTo>
                  <a:lnTo>
                    <a:pt x="2284" y="106"/>
                  </a:lnTo>
                  <a:lnTo>
                    <a:pt x="221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63"/>
            <p:cNvSpPr/>
            <p:nvPr/>
          </p:nvSpPr>
          <p:spPr>
            <a:xfrm>
              <a:off x="7666532" y="8066765"/>
              <a:ext cx="153360" cy="50524"/>
            </a:xfrm>
            <a:custGeom>
              <a:avLst/>
              <a:gdLst/>
              <a:ahLst/>
              <a:cxnLst/>
              <a:rect l="l" t="t" r="r" b="b"/>
              <a:pathLst>
                <a:path w="2829" h="932" extrusionOk="0">
                  <a:moveTo>
                    <a:pt x="2442" y="0"/>
                  </a:moveTo>
                  <a:lnTo>
                    <a:pt x="2249" y="18"/>
                  </a:lnTo>
                  <a:lnTo>
                    <a:pt x="2056" y="36"/>
                  </a:lnTo>
                  <a:lnTo>
                    <a:pt x="1687" y="106"/>
                  </a:lnTo>
                  <a:lnTo>
                    <a:pt x="1318" y="211"/>
                  </a:lnTo>
                  <a:lnTo>
                    <a:pt x="967" y="352"/>
                  </a:lnTo>
                  <a:lnTo>
                    <a:pt x="633" y="492"/>
                  </a:lnTo>
                  <a:lnTo>
                    <a:pt x="1" y="809"/>
                  </a:lnTo>
                  <a:lnTo>
                    <a:pt x="53" y="932"/>
                  </a:lnTo>
                  <a:lnTo>
                    <a:pt x="686" y="615"/>
                  </a:lnTo>
                  <a:lnTo>
                    <a:pt x="1019" y="475"/>
                  </a:lnTo>
                  <a:lnTo>
                    <a:pt x="1353" y="352"/>
                  </a:lnTo>
                  <a:lnTo>
                    <a:pt x="1705" y="246"/>
                  </a:lnTo>
                  <a:lnTo>
                    <a:pt x="2074" y="176"/>
                  </a:lnTo>
                  <a:lnTo>
                    <a:pt x="2249" y="159"/>
                  </a:lnTo>
                  <a:lnTo>
                    <a:pt x="2442" y="141"/>
                  </a:lnTo>
                  <a:lnTo>
                    <a:pt x="2618" y="141"/>
                  </a:lnTo>
                  <a:lnTo>
                    <a:pt x="2811" y="159"/>
                  </a:lnTo>
                  <a:lnTo>
                    <a:pt x="2829" y="18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63"/>
            <p:cNvSpPr/>
            <p:nvPr/>
          </p:nvSpPr>
          <p:spPr>
            <a:xfrm>
              <a:off x="8214151" y="8090563"/>
              <a:ext cx="57192" cy="155312"/>
            </a:xfrm>
            <a:custGeom>
              <a:avLst/>
              <a:gdLst/>
              <a:ahLst/>
              <a:cxnLst/>
              <a:rect l="l" t="t" r="r" b="b"/>
              <a:pathLst>
                <a:path w="1055" h="2865" extrusionOk="0">
                  <a:moveTo>
                    <a:pt x="931" y="1"/>
                  </a:moveTo>
                  <a:lnTo>
                    <a:pt x="0" y="2812"/>
                  </a:lnTo>
                  <a:lnTo>
                    <a:pt x="123" y="2864"/>
                  </a:lnTo>
                  <a:lnTo>
                    <a:pt x="1054" y="53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63"/>
            <p:cNvSpPr/>
            <p:nvPr/>
          </p:nvSpPr>
          <p:spPr>
            <a:xfrm>
              <a:off x="8178915" y="8296286"/>
              <a:ext cx="24774" cy="55294"/>
            </a:xfrm>
            <a:custGeom>
              <a:avLst/>
              <a:gdLst/>
              <a:ahLst/>
              <a:cxnLst/>
              <a:rect l="l" t="t" r="r" b="b"/>
              <a:pathLst>
                <a:path w="457" h="1020" extrusionOk="0">
                  <a:moveTo>
                    <a:pt x="316" y="0"/>
                  </a:moveTo>
                  <a:lnTo>
                    <a:pt x="0" y="967"/>
                  </a:lnTo>
                  <a:lnTo>
                    <a:pt x="123" y="1019"/>
                  </a:lnTo>
                  <a:lnTo>
                    <a:pt x="457" y="35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63"/>
            <p:cNvSpPr/>
            <p:nvPr/>
          </p:nvSpPr>
          <p:spPr>
            <a:xfrm>
              <a:off x="7341766" y="7844887"/>
              <a:ext cx="70527" cy="33339"/>
            </a:xfrm>
            <a:custGeom>
              <a:avLst/>
              <a:gdLst/>
              <a:ahLst/>
              <a:cxnLst/>
              <a:rect l="l" t="t" r="r" b="b"/>
              <a:pathLst>
                <a:path w="1301" h="615" extrusionOk="0">
                  <a:moveTo>
                    <a:pt x="1248" y="0"/>
                  </a:moveTo>
                  <a:lnTo>
                    <a:pt x="1" y="492"/>
                  </a:lnTo>
                  <a:lnTo>
                    <a:pt x="54" y="615"/>
                  </a:lnTo>
                  <a:lnTo>
                    <a:pt x="1301" y="123"/>
                  </a:lnTo>
                  <a:lnTo>
                    <a:pt x="124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63"/>
            <p:cNvSpPr/>
            <p:nvPr/>
          </p:nvSpPr>
          <p:spPr>
            <a:xfrm>
              <a:off x="7377978" y="7901048"/>
              <a:ext cx="46729" cy="23852"/>
            </a:xfrm>
            <a:custGeom>
              <a:avLst/>
              <a:gdLst/>
              <a:ahLst/>
              <a:cxnLst/>
              <a:rect l="l" t="t" r="r" b="b"/>
              <a:pathLst>
                <a:path w="862" h="440" extrusionOk="0">
                  <a:moveTo>
                    <a:pt x="809" y="1"/>
                  </a:moveTo>
                  <a:lnTo>
                    <a:pt x="0" y="299"/>
                  </a:lnTo>
                  <a:lnTo>
                    <a:pt x="53" y="440"/>
                  </a:lnTo>
                  <a:lnTo>
                    <a:pt x="861" y="124"/>
                  </a:lnTo>
                  <a:lnTo>
                    <a:pt x="80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63"/>
            <p:cNvSpPr/>
            <p:nvPr/>
          </p:nvSpPr>
          <p:spPr>
            <a:xfrm>
              <a:off x="7446552" y="7933411"/>
              <a:ext cx="91452" cy="54373"/>
            </a:xfrm>
            <a:custGeom>
              <a:avLst/>
              <a:gdLst/>
              <a:ahLst/>
              <a:cxnLst/>
              <a:rect l="l" t="t" r="r" b="b"/>
              <a:pathLst>
                <a:path w="1687" h="1003" extrusionOk="0">
                  <a:moveTo>
                    <a:pt x="1599" y="1"/>
                  </a:moveTo>
                  <a:lnTo>
                    <a:pt x="1230" y="264"/>
                  </a:lnTo>
                  <a:lnTo>
                    <a:pt x="826" y="493"/>
                  </a:lnTo>
                  <a:lnTo>
                    <a:pt x="422" y="704"/>
                  </a:lnTo>
                  <a:lnTo>
                    <a:pt x="0" y="879"/>
                  </a:lnTo>
                  <a:lnTo>
                    <a:pt x="35" y="1002"/>
                  </a:lnTo>
                  <a:lnTo>
                    <a:pt x="475" y="827"/>
                  </a:lnTo>
                  <a:lnTo>
                    <a:pt x="896" y="616"/>
                  </a:lnTo>
                  <a:lnTo>
                    <a:pt x="1300" y="370"/>
                  </a:lnTo>
                  <a:lnTo>
                    <a:pt x="1687" y="106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63"/>
            <p:cNvSpPr/>
            <p:nvPr/>
          </p:nvSpPr>
          <p:spPr>
            <a:xfrm>
              <a:off x="8124598" y="7289679"/>
              <a:ext cx="203884" cy="167617"/>
            </a:xfrm>
            <a:custGeom>
              <a:avLst/>
              <a:gdLst/>
              <a:ahLst/>
              <a:cxnLst/>
              <a:rect l="l" t="t" r="r" b="b"/>
              <a:pathLst>
                <a:path w="3761" h="3092" extrusionOk="0">
                  <a:moveTo>
                    <a:pt x="3426" y="0"/>
                  </a:moveTo>
                  <a:lnTo>
                    <a:pt x="668" y="685"/>
                  </a:lnTo>
                  <a:lnTo>
                    <a:pt x="897" y="1019"/>
                  </a:lnTo>
                  <a:lnTo>
                    <a:pt x="1107" y="1318"/>
                  </a:lnTo>
                  <a:lnTo>
                    <a:pt x="1301" y="1634"/>
                  </a:lnTo>
                  <a:lnTo>
                    <a:pt x="1476" y="1950"/>
                  </a:lnTo>
                  <a:lnTo>
                    <a:pt x="1634" y="2284"/>
                  </a:lnTo>
                  <a:lnTo>
                    <a:pt x="229" y="2547"/>
                  </a:lnTo>
                  <a:lnTo>
                    <a:pt x="176" y="2565"/>
                  </a:lnTo>
                  <a:lnTo>
                    <a:pt x="124" y="2600"/>
                  </a:lnTo>
                  <a:lnTo>
                    <a:pt x="53" y="2670"/>
                  </a:lnTo>
                  <a:lnTo>
                    <a:pt x="1" y="2758"/>
                  </a:lnTo>
                  <a:lnTo>
                    <a:pt x="1" y="2811"/>
                  </a:lnTo>
                  <a:lnTo>
                    <a:pt x="1" y="2864"/>
                  </a:lnTo>
                  <a:lnTo>
                    <a:pt x="36" y="2969"/>
                  </a:lnTo>
                  <a:lnTo>
                    <a:pt x="106" y="3039"/>
                  </a:lnTo>
                  <a:lnTo>
                    <a:pt x="176" y="3074"/>
                  </a:lnTo>
                  <a:lnTo>
                    <a:pt x="282" y="3092"/>
                  </a:lnTo>
                  <a:lnTo>
                    <a:pt x="317" y="3092"/>
                  </a:lnTo>
                  <a:lnTo>
                    <a:pt x="2390" y="2705"/>
                  </a:lnTo>
                  <a:lnTo>
                    <a:pt x="2267" y="2389"/>
                  </a:lnTo>
                  <a:lnTo>
                    <a:pt x="2109" y="2038"/>
                  </a:lnTo>
                  <a:lnTo>
                    <a:pt x="1951" y="1687"/>
                  </a:lnTo>
                  <a:lnTo>
                    <a:pt x="1757" y="1353"/>
                  </a:lnTo>
                  <a:lnTo>
                    <a:pt x="1564" y="1019"/>
                  </a:lnTo>
                  <a:lnTo>
                    <a:pt x="3549" y="527"/>
                  </a:lnTo>
                  <a:lnTo>
                    <a:pt x="3602" y="509"/>
                  </a:lnTo>
                  <a:lnTo>
                    <a:pt x="3655" y="492"/>
                  </a:lnTo>
                  <a:lnTo>
                    <a:pt x="3725" y="404"/>
                  </a:lnTo>
                  <a:lnTo>
                    <a:pt x="3760" y="316"/>
                  </a:lnTo>
                  <a:lnTo>
                    <a:pt x="3760" y="264"/>
                  </a:lnTo>
                  <a:lnTo>
                    <a:pt x="3743" y="211"/>
                  </a:lnTo>
                  <a:lnTo>
                    <a:pt x="3725" y="158"/>
                  </a:lnTo>
                  <a:lnTo>
                    <a:pt x="3707" y="105"/>
                  </a:lnTo>
                  <a:lnTo>
                    <a:pt x="3620" y="35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63"/>
            <p:cNvSpPr/>
            <p:nvPr/>
          </p:nvSpPr>
          <p:spPr>
            <a:xfrm>
              <a:off x="7093218" y="6892544"/>
              <a:ext cx="181983" cy="268611"/>
            </a:xfrm>
            <a:custGeom>
              <a:avLst/>
              <a:gdLst/>
              <a:ahLst/>
              <a:cxnLst/>
              <a:rect l="l" t="t" r="r" b="b"/>
              <a:pathLst>
                <a:path w="3357" h="4955" extrusionOk="0">
                  <a:moveTo>
                    <a:pt x="1055" y="0"/>
                  </a:moveTo>
                  <a:lnTo>
                    <a:pt x="1002" y="18"/>
                  </a:lnTo>
                  <a:lnTo>
                    <a:pt x="967" y="53"/>
                  </a:lnTo>
                  <a:lnTo>
                    <a:pt x="914" y="88"/>
                  </a:lnTo>
                  <a:lnTo>
                    <a:pt x="879" y="193"/>
                  </a:lnTo>
                  <a:lnTo>
                    <a:pt x="862" y="299"/>
                  </a:lnTo>
                  <a:lnTo>
                    <a:pt x="879" y="352"/>
                  </a:lnTo>
                  <a:lnTo>
                    <a:pt x="897" y="404"/>
                  </a:lnTo>
                  <a:lnTo>
                    <a:pt x="1213" y="896"/>
                  </a:lnTo>
                  <a:lnTo>
                    <a:pt x="1529" y="1388"/>
                  </a:lnTo>
                  <a:lnTo>
                    <a:pt x="1898" y="1845"/>
                  </a:lnTo>
                  <a:lnTo>
                    <a:pt x="2285" y="2302"/>
                  </a:lnTo>
                  <a:lnTo>
                    <a:pt x="1" y="2829"/>
                  </a:lnTo>
                  <a:lnTo>
                    <a:pt x="352" y="3162"/>
                  </a:lnTo>
                  <a:lnTo>
                    <a:pt x="826" y="3637"/>
                  </a:lnTo>
                  <a:lnTo>
                    <a:pt x="1318" y="4076"/>
                  </a:lnTo>
                  <a:lnTo>
                    <a:pt x="1828" y="4498"/>
                  </a:lnTo>
                  <a:lnTo>
                    <a:pt x="2355" y="4902"/>
                  </a:lnTo>
                  <a:lnTo>
                    <a:pt x="2443" y="4937"/>
                  </a:lnTo>
                  <a:lnTo>
                    <a:pt x="2530" y="4954"/>
                  </a:lnTo>
                  <a:lnTo>
                    <a:pt x="2583" y="4954"/>
                  </a:lnTo>
                  <a:lnTo>
                    <a:pt x="2636" y="4919"/>
                  </a:lnTo>
                  <a:lnTo>
                    <a:pt x="2706" y="4884"/>
                  </a:lnTo>
                  <a:lnTo>
                    <a:pt x="2741" y="4849"/>
                  </a:lnTo>
                  <a:lnTo>
                    <a:pt x="2776" y="4796"/>
                  </a:lnTo>
                  <a:lnTo>
                    <a:pt x="2794" y="4744"/>
                  </a:lnTo>
                  <a:lnTo>
                    <a:pt x="2794" y="4638"/>
                  </a:lnTo>
                  <a:lnTo>
                    <a:pt x="2759" y="4550"/>
                  </a:lnTo>
                  <a:lnTo>
                    <a:pt x="2724" y="4498"/>
                  </a:lnTo>
                  <a:lnTo>
                    <a:pt x="2689" y="4462"/>
                  </a:lnTo>
                  <a:lnTo>
                    <a:pt x="2267" y="4146"/>
                  </a:lnTo>
                  <a:lnTo>
                    <a:pt x="1863" y="3830"/>
                  </a:lnTo>
                  <a:lnTo>
                    <a:pt x="1476" y="3479"/>
                  </a:lnTo>
                  <a:lnTo>
                    <a:pt x="1090" y="3127"/>
                  </a:lnTo>
                  <a:lnTo>
                    <a:pt x="3356" y="2600"/>
                  </a:lnTo>
                  <a:lnTo>
                    <a:pt x="3005" y="2266"/>
                  </a:lnTo>
                  <a:lnTo>
                    <a:pt x="2759" y="2021"/>
                  </a:lnTo>
                  <a:lnTo>
                    <a:pt x="2548" y="1775"/>
                  </a:lnTo>
                  <a:lnTo>
                    <a:pt x="2320" y="1511"/>
                  </a:lnTo>
                  <a:lnTo>
                    <a:pt x="2109" y="1248"/>
                  </a:lnTo>
                  <a:lnTo>
                    <a:pt x="1916" y="984"/>
                  </a:lnTo>
                  <a:lnTo>
                    <a:pt x="1722" y="703"/>
                  </a:lnTo>
                  <a:lnTo>
                    <a:pt x="1547" y="422"/>
                  </a:lnTo>
                  <a:lnTo>
                    <a:pt x="1371" y="123"/>
                  </a:lnTo>
                  <a:lnTo>
                    <a:pt x="1336" y="88"/>
                  </a:lnTo>
                  <a:lnTo>
                    <a:pt x="1301" y="53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63"/>
            <p:cNvSpPr/>
            <p:nvPr/>
          </p:nvSpPr>
          <p:spPr>
            <a:xfrm>
              <a:off x="7628423" y="7040155"/>
              <a:ext cx="148644" cy="248607"/>
            </a:xfrm>
            <a:custGeom>
              <a:avLst/>
              <a:gdLst/>
              <a:ahLst/>
              <a:cxnLst/>
              <a:rect l="l" t="t" r="r" b="b"/>
              <a:pathLst>
                <a:path w="2742" h="4586" extrusionOk="0">
                  <a:moveTo>
                    <a:pt x="862" y="0"/>
                  </a:moveTo>
                  <a:lnTo>
                    <a:pt x="774" y="53"/>
                  </a:lnTo>
                  <a:lnTo>
                    <a:pt x="704" y="123"/>
                  </a:lnTo>
                  <a:lnTo>
                    <a:pt x="686" y="176"/>
                  </a:lnTo>
                  <a:lnTo>
                    <a:pt x="668" y="229"/>
                  </a:lnTo>
                  <a:lnTo>
                    <a:pt x="581" y="773"/>
                  </a:lnTo>
                  <a:lnTo>
                    <a:pt x="458" y="1318"/>
                  </a:lnTo>
                  <a:lnTo>
                    <a:pt x="299" y="1845"/>
                  </a:lnTo>
                  <a:lnTo>
                    <a:pt x="124" y="2372"/>
                  </a:lnTo>
                  <a:lnTo>
                    <a:pt x="1" y="2671"/>
                  </a:lnTo>
                  <a:lnTo>
                    <a:pt x="1898" y="3092"/>
                  </a:lnTo>
                  <a:lnTo>
                    <a:pt x="1687" y="3373"/>
                  </a:lnTo>
                  <a:lnTo>
                    <a:pt x="1459" y="3637"/>
                  </a:lnTo>
                  <a:lnTo>
                    <a:pt x="1195" y="3883"/>
                  </a:lnTo>
                  <a:lnTo>
                    <a:pt x="932" y="4111"/>
                  </a:lnTo>
                  <a:lnTo>
                    <a:pt x="897" y="4146"/>
                  </a:lnTo>
                  <a:lnTo>
                    <a:pt x="862" y="4181"/>
                  </a:lnTo>
                  <a:lnTo>
                    <a:pt x="827" y="4287"/>
                  </a:lnTo>
                  <a:lnTo>
                    <a:pt x="827" y="4392"/>
                  </a:lnTo>
                  <a:lnTo>
                    <a:pt x="844" y="4445"/>
                  </a:lnTo>
                  <a:lnTo>
                    <a:pt x="879" y="4480"/>
                  </a:lnTo>
                  <a:lnTo>
                    <a:pt x="932" y="4533"/>
                  </a:lnTo>
                  <a:lnTo>
                    <a:pt x="985" y="4568"/>
                  </a:lnTo>
                  <a:lnTo>
                    <a:pt x="1037" y="4585"/>
                  </a:lnTo>
                  <a:lnTo>
                    <a:pt x="1178" y="4585"/>
                  </a:lnTo>
                  <a:lnTo>
                    <a:pt x="1266" y="4533"/>
                  </a:lnTo>
                  <a:lnTo>
                    <a:pt x="1459" y="4375"/>
                  </a:lnTo>
                  <a:lnTo>
                    <a:pt x="1635" y="4217"/>
                  </a:lnTo>
                  <a:lnTo>
                    <a:pt x="1828" y="4041"/>
                  </a:lnTo>
                  <a:lnTo>
                    <a:pt x="1986" y="3848"/>
                  </a:lnTo>
                  <a:lnTo>
                    <a:pt x="2144" y="3654"/>
                  </a:lnTo>
                  <a:lnTo>
                    <a:pt x="2302" y="3461"/>
                  </a:lnTo>
                  <a:lnTo>
                    <a:pt x="2443" y="3250"/>
                  </a:lnTo>
                  <a:lnTo>
                    <a:pt x="2566" y="3039"/>
                  </a:lnTo>
                  <a:lnTo>
                    <a:pt x="2741" y="2706"/>
                  </a:lnTo>
                  <a:lnTo>
                    <a:pt x="739" y="2266"/>
                  </a:lnTo>
                  <a:lnTo>
                    <a:pt x="897" y="1792"/>
                  </a:lnTo>
                  <a:lnTo>
                    <a:pt x="1020" y="1300"/>
                  </a:lnTo>
                  <a:lnTo>
                    <a:pt x="1125" y="808"/>
                  </a:lnTo>
                  <a:lnTo>
                    <a:pt x="1213" y="299"/>
                  </a:lnTo>
                  <a:lnTo>
                    <a:pt x="1213" y="246"/>
                  </a:lnTo>
                  <a:lnTo>
                    <a:pt x="1195" y="193"/>
                  </a:lnTo>
                  <a:lnTo>
                    <a:pt x="1160" y="106"/>
                  </a:lnTo>
                  <a:lnTo>
                    <a:pt x="1072" y="35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8" name="Google Shape;4178;p63"/>
          <p:cNvGrpSpPr/>
          <p:nvPr/>
        </p:nvGrpSpPr>
        <p:grpSpPr>
          <a:xfrm>
            <a:off x="7768768" y="2595797"/>
            <a:ext cx="1074437" cy="2444267"/>
            <a:chOff x="6858814" y="-12347417"/>
            <a:chExt cx="1571963" cy="3576103"/>
          </a:xfrm>
        </p:grpSpPr>
        <p:sp>
          <p:nvSpPr>
            <p:cNvPr id="4179" name="Google Shape;4179;p63"/>
            <p:cNvSpPr/>
            <p:nvPr/>
          </p:nvSpPr>
          <p:spPr>
            <a:xfrm>
              <a:off x="6953890" y="-11243054"/>
              <a:ext cx="545648" cy="2314348"/>
            </a:xfrm>
            <a:custGeom>
              <a:avLst/>
              <a:gdLst/>
              <a:ahLst/>
              <a:cxnLst/>
              <a:rect l="l" t="t" r="r" b="b"/>
              <a:pathLst>
                <a:path w="16408" h="69594" extrusionOk="0">
                  <a:moveTo>
                    <a:pt x="14377" y="0"/>
                  </a:moveTo>
                  <a:lnTo>
                    <a:pt x="14180" y="20"/>
                  </a:lnTo>
                  <a:lnTo>
                    <a:pt x="14002" y="40"/>
                  </a:lnTo>
                  <a:lnTo>
                    <a:pt x="13805" y="79"/>
                  </a:lnTo>
                  <a:lnTo>
                    <a:pt x="13627" y="138"/>
                  </a:lnTo>
                  <a:lnTo>
                    <a:pt x="13450" y="217"/>
                  </a:lnTo>
                  <a:lnTo>
                    <a:pt x="13292" y="296"/>
                  </a:lnTo>
                  <a:lnTo>
                    <a:pt x="13115" y="434"/>
                  </a:lnTo>
                  <a:lnTo>
                    <a:pt x="12957" y="572"/>
                  </a:lnTo>
                  <a:lnTo>
                    <a:pt x="12819" y="730"/>
                  </a:lnTo>
                  <a:lnTo>
                    <a:pt x="12681" y="907"/>
                  </a:lnTo>
                  <a:lnTo>
                    <a:pt x="12089" y="1834"/>
                  </a:lnTo>
                  <a:lnTo>
                    <a:pt x="11498" y="2781"/>
                  </a:lnTo>
                  <a:lnTo>
                    <a:pt x="10926" y="3727"/>
                  </a:lnTo>
                  <a:lnTo>
                    <a:pt x="10374" y="4674"/>
                  </a:lnTo>
                  <a:lnTo>
                    <a:pt x="9841" y="5621"/>
                  </a:lnTo>
                  <a:lnTo>
                    <a:pt x="9309" y="6587"/>
                  </a:lnTo>
                  <a:lnTo>
                    <a:pt x="8796" y="7573"/>
                  </a:lnTo>
                  <a:lnTo>
                    <a:pt x="8303" y="8539"/>
                  </a:lnTo>
                  <a:lnTo>
                    <a:pt x="7830" y="9525"/>
                  </a:lnTo>
                  <a:lnTo>
                    <a:pt x="7356" y="10531"/>
                  </a:lnTo>
                  <a:lnTo>
                    <a:pt x="6903" y="11517"/>
                  </a:lnTo>
                  <a:lnTo>
                    <a:pt x="6449" y="12523"/>
                  </a:lnTo>
                  <a:lnTo>
                    <a:pt x="6035" y="13529"/>
                  </a:lnTo>
                  <a:lnTo>
                    <a:pt x="5621" y="14554"/>
                  </a:lnTo>
                  <a:lnTo>
                    <a:pt x="5227" y="15580"/>
                  </a:lnTo>
                  <a:lnTo>
                    <a:pt x="4832" y="16605"/>
                  </a:lnTo>
                  <a:lnTo>
                    <a:pt x="4457" y="17630"/>
                  </a:lnTo>
                  <a:lnTo>
                    <a:pt x="4122" y="18676"/>
                  </a:lnTo>
                  <a:lnTo>
                    <a:pt x="3767" y="19701"/>
                  </a:lnTo>
                  <a:lnTo>
                    <a:pt x="3452" y="20746"/>
                  </a:lnTo>
                  <a:lnTo>
                    <a:pt x="3136" y="21811"/>
                  </a:lnTo>
                  <a:lnTo>
                    <a:pt x="2840" y="22856"/>
                  </a:lnTo>
                  <a:lnTo>
                    <a:pt x="2564" y="23921"/>
                  </a:lnTo>
                  <a:lnTo>
                    <a:pt x="2288" y="24986"/>
                  </a:lnTo>
                  <a:lnTo>
                    <a:pt x="2032" y="26051"/>
                  </a:lnTo>
                  <a:lnTo>
                    <a:pt x="1795" y="27116"/>
                  </a:lnTo>
                  <a:lnTo>
                    <a:pt x="1578" y="28181"/>
                  </a:lnTo>
                  <a:lnTo>
                    <a:pt x="1361" y="29266"/>
                  </a:lnTo>
                  <a:lnTo>
                    <a:pt x="1184" y="30330"/>
                  </a:lnTo>
                  <a:lnTo>
                    <a:pt x="987" y="31415"/>
                  </a:lnTo>
                  <a:lnTo>
                    <a:pt x="829" y="32500"/>
                  </a:lnTo>
                  <a:lnTo>
                    <a:pt x="691" y="33584"/>
                  </a:lnTo>
                  <a:lnTo>
                    <a:pt x="553" y="34669"/>
                  </a:lnTo>
                  <a:lnTo>
                    <a:pt x="434" y="35754"/>
                  </a:lnTo>
                  <a:lnTo>
                    <a:pt x="316" y="36838"/>
                  </a:lnTo>
                  <a:lnTo>
                    <a:pt x="237" y="37943"/>
                  </a:lnTo>
                  <a:lnTo>
                    <a:pt x="158" y="39027"/>
                  </a:lnTo>
                  <a:lnTo>
                    <a:pt x="99" y="40112"/>
                  </a:lnTo>
                  <a:lnTo>
                    <a:pt x="60" y="41216"/>
                  </a:lnTo>
                  <a:lnTo>
                    <a:pt x="20" y="42301"/>
                  </a:lnTo>
                  <a:lnTo>
                    <a:pt x="1" y="43405"/>
                  </a:lnTo>
                  <a:lnTo>
                    <a:pt x="1" y="44490"/>
                  </a:lnTo>
                  <a:lnTo>
                    <a:pt x="20" y="45594"/>
                  </a:lnTo>
                  <a:lnTo>
                    <a:pt x="60" y="46679"/>
                  </a:lnTo>
                  <a:lnTo>
                    <a:pt x="99" y="47783"/>
                  </a:lnTo>
                  <a:lnTo>
                    <a:pt x="158" y="48868"/>
                  </a:lnTo>
                  <a:lnTo>
                    <a:pt x="237" y="49972"/>
                  </a:lnTo>
                  <a:lnTo>
                    <a:pt x="316" y="51057"/>
                  </a:lnTo>
                  <a:lnTo>
                    <a:pt x="434" y="52141"/>
                  </a:lnTo>
                  <a:lnTo>
                    <a:pt x="553" y="53226"/>
                  </a:lnTo>
                  <a:lnTo>
                    <a:pt x="691" y="54330"/>
                  </a:lnTo>
                  <a:lnTo>
                    <a:pt x="849" y="55415"/>
                  </a:lnTo>
                  <a:lnTo>
                    <a:pt x="1006" y="56500"/>
                  </a:lnTo>
                  <a:lnTo>
                    <a:pt x="1184" y="57564"/>
                  </a:lnTo>
                  <a:lnTo>
                    <a:pt x="1381" y="58649"/>
                  </a:lnTo>
                  <a:lnTo>
                    <a:pt x="1598" y="59734"/>
                  </a:lnTo>
                  <a:lnTo>
                    <a:pt x="1835" y="60799"/>
                  </a:lnTo>
                  <a:lnTo>
                    <a:pt x="2071" y="61883"/>
                  </a:lnTo>
                  <a:lnTo>
                    <a:pt x="2328" y="62948"/>
                  </a:lnTo>
                  <a:lnTo>
                    <a:pt x="2604" y="64013"/>
                  </a:lnTo>
                  <a:lnTo>
                    <a:pt x="2900" y="65078"/>
                  </a:lnTo>
                  <a:lnTo>
                    <a:pt x="3215" y="66123"/>
                  </a:lnTo>
                  <a:lnTo>
                    <a:pt x="3531" y="67188"/>
                  </a:lnTo>
                  <a:lnTo>
                    <a:pt x="3866" y="68233"/>
                  </a:lnTo>
                  <a:lnTo>
                    <a:pt x="3945" y="68450"/>
                  </a:lnTo>
                  <a:lnTo>
                    <a:pt x="4043" y="68647"/>
                  </a:lnTo>
                  <a:lnTo>
                    <a:pt x="4162" y="68825"/>
                  </a:lnTo>
                  <a:lnTo>
                    <a:pt x="4280" y="68983"/>
                  </a:lnTo>
                  <a:lnTo>
                    <a:pt x="4438" y="69121"/>
                  </a:lnTo>
                  <a:lnTo>
                    <a:pt x="4576" y="69239"/>
                  </a:lnTo>
                  <a:lnTo>
                    <a:pt x="4734" y="69338"/>
                  </a:lnTo>
                  <a:lnTo>
                    <a:pt x="4911" y="69416"/>
                  </a:lnTo>
                  <a:lnTo>
                    <a:pt x="5088" y="69495"/>
                  </a:lnTo>
                  <a:lnTo>
                    <a:pt x="5266" y="69535"/>
                  </a:lnTo>
                  <a:lnTo>
                    <a:pt x="5443" y="69574"/>
                  </a:lnTo>
                  <a:lnTo>
                    <a:pt x="5621" y="69594"/>
                  </a:lnTo>
                  <a:lnTo>
                    <a:pt x="5818" y="69594"/>
                  </a:lnTo>
                  <a:lnTo>
                    <a:pt x="5996" y="69574"/>
                  </a:lnTo>
                  <a:lnTo>
                    <a:pt x="6193" y="69555"/>
                  </a:lnTo>
                  <a:lnTo>
                    <a:pt x="6370" y="69515"/>
                  </a:lnTo>
                  <a:lnTo>
                    <a:pt x="6548" y="69456"/>
                  </a:lnTo>
                  <a:lnTo>
                    <a:pt x="6706" y="69397"/>
                  </a:lnTo>
                  <a:lnTo>
                    <a:pt x="6863" y="69298"/>
                  </a:lnTo>
                  <a:lnTo>
                    <a:pt x="7021" y="69219"/>
                  </a:lnTo>
                  <a:lnTo>
                    <a:pt x="7179" y="69101"/>
                  </a:lnTo>
                  <a:lnTo>
                    <a:pt x="7297" y="68983"/>
                  </a:lnTo>
                  <a:lnTo>
                    <a:pt x="7415" y="68845"/>
                  </a:lnTo>
                  <a:lnTo>
                    <a:pt x="7514" y="68707"/>
                  </a:lnTo>
                  <a:lnTo>
                    <a:pt x="7613" y="68549"/>
                  </a:lnTo>
                  <a:lnTo>
                    <a:pt x="7692" y="68391"/>
                  </a:lnTo>
                  <a:lnTo>
                    <a:pt x="7731" y="68214"/>
                  </a:lnTo>
                  <a:lnTo>
                    <a:pt x="7770" y="68016"/>
                  </a:lnTo>
                  <a:lnTo>
                    <a:pt x="7770" y="67819"/>
                  </a:lnTo>
                  <a:lnTo>
                    <a:pt x="7770" y="67622"/>
                  </a:lnTo>
                  <a:lnTo>
                    <a:pt x="7731" y="67405"/>
                  </a:lnTo>
                  <a:lnTo>
                    <a:pt x="7672" y="67188"/>
                  </a:lnTo>
                  <a:lnTo>
                    <a:pt x="7337" y="66182"/>
                  </a:lnTo>
                  <a:lnTo>
                    <a:pt x="7041" y="65177"/>
                  </a:lnTo>
                  <a:lnTo>
                    <a:pt x="6745" y="64151"/>
                  </a:lnTo>
                  <a:lnTo>
                    <a:pt x="6469" y="63145"/>
                  </a:lnTo>
                  <a:lnTo>
                    <a:pt x="6193" y="62120"/>
                  </a:lnTo>
                  <a:lnTo>
                    <a:pt x="5956" y="61094"/>
                  </a:lnTo>
                  <a:lnTo>
                    <a:pt x="5720" y="60069"/>
                  </a:lnTo>
                  <a:lnTo>
                    <a:pt x="5503" y="59043"/>
                  </a:lnTo>
                  <a:lnTo>
                    <a:pt x="5286" y="58018"/>
                  </a:lnTo>
                  <a:lnTo>
                    <a:pt x="5108" y="56993"/>
                  </a:lnTo>
                  <a:lnTo>
                    <a:pt x="4931" y="55947"/>
                  </a:lnTo>
                  <a:lnTo>
                    <a:pt x="4773" y="54922"/>
                  </a:lnTo>
                  <a:lnTo>
                    <a:pt x="4615" y="53877"/>
                  </a:lnTo>
                  <a:lnTo>
                    <a:pt x="4497" y="52832"/>
                  </a:lnTo>
                  <a:lnTo>
                    <a:pt x="4379" y="51806"/>
                  </a:lnTo>
                  <a:lnTo>
                    <a:pt x="4260" y="50761"/>
                  </a:lnTo>
                  <a:lnTo>
                    <a:pt x="4181" y="49716"/>
                  </a:lnTo>
                  <a:lnTo>
                    <a:pt x="4102" y="48671"/>
                  </a:lnTo>
                  <a:lnTo>
                    <a:pt x="4043" y="47625"/>
                  </a:lnTo>
                  <a:lnTo>
                    <a:pt x="4004" y="46580"/>
                  </a:lnTo>
                  <a:lnTo>
                    <a:pt x="3984" y="45535"/>
                  </a:lnTo>
                  <a:lnTo>
                    <a:pt x="3964" y="44490"/>
                  </a:lnTo>
                  <a:lnTo>
                    <a:pt x="3964" y="43445"/>
                  </a:lnTo>
                  <a:lnTo>
                    <a:pt x="3984" y="42419"/>
                  </a:lnTo>
                  <a:lnTo>
                    <a:pt x="4004" y="41374"/>
                  </a:lnTo>
                  <a:lnTo>
                    <a:pt x="4043" y="40329"/>
                  </a:lnTo>
                  <a:lnTo>
                    <a:pt x="4102" y="39284"/>
                  </a:lnTo>
                  <a:lnTo>
                    <a:pt x="4181" y="38238"/>
                  </a:lnTo>
                  <a:lnTo>
                    <a:pt x="4260" y="37193"/>
                  </a:lnTo>
                  <a:lnTo>
                    <a:pt x="4359" y="36168"/>
                  </a:lnTo>
                  <a:lnTo>
                    <a:pt x="4477" y="35123"/>
                  </a:lnTo>
                  <a:lnTo>
                    <a:pt x="4595" y="34097"/>
                  </a:lnTo>
                  <a:lnTo>
                    <a:pt x="4753" y="33052"/>
                  </a:lnTo>
                  <a:lnTo>
                    <a:pt x="4911" y="32026"/>
                  </a:lnTo>
                  <a:lnTo>
                    <a:pt x="5069" y="31001"/>
                  </a:lnTo>
                  <a:lnTo>
                    <a:pt x="5266" y="29975"/>
                  </a:lnTo>
                  <a:lnTo>
                    <a:pt x="5463" y="28950"/>
                  </a:lnTo>
                  <a:lnTo>
                    <a:pt x="5660" y="27925"/>
                  </a:lnTo>
                  <a:lnTo>
                    <a:pt x="5897" y="26899"/>
                  </a:lnTo>
                  <a:lnTo>
                    <a:pt x="6134" y="25893"/>
                  </a:lnTo>
                  <a:lnTo>
                    <a:pt x="6390" y="24888"/>
                  </a:lnTo>
                  <a:lnTo>
                    <a:pt x="6666" y="23882"/>
                  </a:lnTo>
                  <a:lnTo>
                    <a:pt x="6942" y="22876"/>
                  </a:lnTo>
                  <a:lnTo>
                    <a:pt x="7238" y="21870"/>
                  </a:lnTo>
                  <a:lnTo>
                    <a:pt x="7554" y="20865"/>
                  </a:lnTo>
                  <a:lnTo>
                    <a:pt x="7889" y="19879"/>
                  </a:lnTo>
                  <a:lnTo>
                    <a:pt x="8224" y="18893"/>
                  </a:lnTo>
                  <a:lnTo>
                    <a:pt x="8579" y="17907"/>
                  </a:lnTo>
                  <a:lnTo>
                    <a:pt x="8934" y="16921"/>
                  </a:lnTo>
                  <a:lnTo>
                    <a:pt x="9328" y="15954"/>
                  </a:lnTo>
                  <a:lnTo>
                    <a:pt x="9723" y="14988"/>
                  </a:lnTo>
                  <a:lnTo>
                    <a:pt x="10117" y="14022"/>
                  </a:lnTo>
                  <a:lnTo>
                    <a:pt x="10551" y="13055"/>
                  </a:lnTo>
                  <a:lnTo>
                    <a:pt x="10985" y="12109"/>
                  </a:lnTo>
                  <a:lnTo>
                    <a:pt x="11438" y="11162"/>
                  </a:lnTo>
                  <a:lnTo>
                    <a:pt x="11892" y="10216"/>
                  </a:lnTo>
                  <a:lnTo>
                    <a:pt x="12365" y="9269"/>
                  </a:lnTo>
                  <a:lnTo>
                    <a:pt x="12858" y="8342"/>
                  </a:lnTo>
                  <a:lnTo>
                    <a:pt x="13371" y="7415"/>
                  </a:lnTo>
                  <a:lnTo>
                    <a:pt x="13884" y="6508"/>
                  </a:lnTo>
                  <a:lnTo>
                    <a:pt x="14416" y="5601"/>
                  </a:lnTo>
                  <a:lnTo>
                    <a:pt x="14968" y="4694"/>
                  </a:lnTo>
                  <a:lnTo>
                    <a:pt x="15521" y="3787"/>
                  </a:lnTo>
                  <a:lnTo>
                    <a:pt x="16092" y="2899"/>
                  </a:lnTo>
                  <a:lnTo>
                    <a:pt x="16211" y="2702"/>
                  </a:lnTo>
                  <a:lnTo>
                    <a:pt x="16290" y="2505"/>
                  </a:lnTo>
                  <a:lnTo>
                    <a:pt x="16369" y="2308"/>
                  </a:lnTo>
                  <a:lnTo>
                    <a:pt x="16408" y="2130"/>
                  </a:lnTo>
                  <a:lnTo>
                    <a:pt x="16408" y="1933"/>
                  </a:lnTo>
                  <a:lnTo>
                    <a:pt x="16408" y="1755"/>
                  </a:lnTo>
                  <a:lnTo>
                    <a:pt x="16388" y="1578"/>
                  </a:lnTo>
                  <a:lnTo>
                    <a:pt x="16349" y="1400"/>
                  </a:lnTo>
                  <a:lnTo>
                    <a:pt x="16270" y="1243"/>
                  </a:lnTo>
                  <a:lnTo>
                    <a:pt x="16191" y="1065"/>
                  </a:lnTo>
                  <a:lnTo>
                    <a:pt x="16092" y="927"/>
                  </a:lnTo>
                  <a:lnTo>
                    <a:pt x="15994" y="789"/>
                  </a:lnTo>
                  <a:lnTo>
                    <a:pt x="15856" y="651"/>
                  </a:lnTo>
                  <a:lnTo>
                    <a:pt x="15738" y="533"/>
                  </a:lnTo>
                  <a:lnTo>
                    <a:pt x="15580" y="414"/>
                  </a:lnTo>
                  <a:lnTo>
                    <a:pt x="15422" y="316"/>
                  </a:lnTo>
                  <a:lnTo>
                    <a:pt x="15264" y="237"/>
                  </a:lnTo>
                  <a:lnTo>
                    <a:pt x="15087" y="158"/>
                  </a:lnTo>
                  <a:lnTo>
                    <a:pt x="14909" y="99"/>
                  </a:lnTo>
                  <a:lnTo>
                    <a:pt x="14732" y="59"/>
                  </a:lnTo>
                  <a:lnTo>
                    <a:pt x="14554" y="20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63"/>
            <p:cNvSpPr/>
            <p:nvPr/>
          </p:nvSpPr>
          <p:spPr>
            <a:xfrm>
              <a:off x="7296881" y="-11163042"/>
              <a:ext cx="466967" cy="1463785"/>
            </a:xfrm>
            <a:custGeom>
              <a:avLst/>
              <a:gdLst/>
              <a:ahLst/>
              <a:cxnLst/>
              <a:rect l="l" t="t" r="r" b="b"/>
              <a:pathLst>
                <a:path w="14042" h="44017" extrusionOk="0">
                  <a:moveTo>
                    <a:pt x="10137" y="0"/>
                  </a:moveTo>
                  <a:lnTo>
                    <a:pt x="9939" y="20"/>
                  </a:lnTo>
                  <a:lnTo>
                    <a:pt x="9762" y="59"/>
                  </a:lnTo>
                  <a:lnTo>
                    <a:pt x="9604" y="119"/>
                  </a:lnTo>
                  <a:lnTo>
                    <a:pt x="9427" y="178"/>
                  </a:lnTo>
                  <a:lnTo>
                    <a:pt x="9269" y="276"/>
                  </a:lnTo>
                  <a:lnTo>
                    <a:pt x="9111" y="375"/>
                  </a:lnTo>
                  <a:lnTo>
                    <a:pt x="8973" y="493"/>
                  </a:lnTo>
                  <a:lnTo>
                    <a:pt x="8855" y="651"/>
                  </a:lnTo>
                  <a:lnTo>
                    <a:pt x="8737" y="809"/>
                  </a:lnTo>
                  <a:lnTo>
                    <a:pt x="8638" y="986"/>
                  </a:lnTo>
                  <a:lnTo>
                    <a:pt x="8539" y="1183"/>
                  </a:lnTo>
                  <a:lnTo>
                    <a:pt x="8480" y="1400"/>
                  </a:lnTo>
                  <a:lnTo>
                    <a:pt x="8244" y="2248"/>
                  </a:lnTo>
                  <a:lnTo>
                    <a:pt x="8007" y="3077"/>
                  </a:lnTo>
                  <a:lnTo>
                    <a:pt x="7731" y="3905"/>
                  </a:lnTo>
                  <a:lnTo>
                    <a:pt x="7455" y="4733"/>
                  </a:lnTo>
                  <a:lnTo>
                    <a:pt x="7159" y="5542"/>
                  </a:lnTo>
                  <a:lnTo>
                    <a:pt x="6843" y="6350"/>
                  </a:lnTo>
                  <a:lnTo>
                    <a:pt x="6193" y="7987"/>
                  </a:lnTo>
                  <a:lnTo>
                    <a:pt x="5522" y="9604"/>
                  </a:lnTo>
                  <a:lnTo>
                    <a:pt x="4832" y="11201"/>
                  </a:lnTo>
                  <a:lnTo>
                    <a:pt x="4122" y="12819"/>
                  </a:lnTo>
                  <a:lnTo>
                    <a:pt x="3432" y="14416"/>
                  </a:lnTo>
                  <a:lnTo>
                    <a:pt x="2781" y="16033"/>
                  </a:lnTo>
                  <a:lnTo>
                    <a:pt x="2465" y="16842"/>
                  </a:lnTo>
                  <a:lnTo>
                    <a:pt x="2150" y="17670"/>
                  </a:lnTo>
                  <a:lnTo>
                    <a:pt x="1874" y="18478"/>
                  </a:lnTo>
                  <a:lnTo>
                    <a:pt x="1578" y="19307"/>
                  </a:lnTo>
                  <a:lnTo>
                    <a:pt x="1322" y="20135"/>
                  </a:lnTo>
                  <a:lnTo>
                    <a:pt x="1085" y="20963"/>
                  </a:lnTo>
                  <a:lnTo>
                    <a:pt x="868" y="21791"/>
                  </a:lnTo>
                  <a:lnTo>
                    <a:pt x="651" y="22639"/>
                  </a:lnTo>
                  <a:lnTo>
                    <a:pt x="474" y="23487"/>
                  </a:lnTo>
                  <a:lnTo>
                    <a:pt x="336" y="24355"/>
                  </a:lnTo>
                  <a:lnTo>
                    <a:pt x="198" y="25203"/>
                  </a:lnTo>
                  <a:lnTo>
                    <a:pt x="99" y="26071"/>
                  </a:lnTo>
                  <a:lnTo>
                    <a:pt x="40" y="26958"/>
                  </a:lnTo>
                  <a:lnTo>
                    <a:pt x="0" y="27846"/>
                  </a:lnTo>
                  <a:lnTo>
                    <a:pt x="0" y="28516"/>
                  </a:lnTo>
                  <a:lnTo>
                    <a:pt x="40" y="29187"/>
                  </a:lnTo>
                  <a:lnTo>
                    <a:pt x="79" y="29857"/>
                  </a:lnTo>
                  <a:lnTo>
                    <a:pt x="158" y="30547"/>
                  </a:lnTo>
                  <a:lnTo>
                    <a:pt x="257" y="31218"/>
                  </a:lnTo>
                  <a:lnTo>
                    <a:pt x="375" y="31888"/>
                  </a:lnTo>
                  <a:lnTo>
                    <a:pt x="513" y="32539"/>
                  </a:lnTo>
                  <a:lnTo>
                    <a:pt x="691" y="33210"/>
                  </a:lnTo>
                  <a:lnTo>
                    <a:pt x="888" y="33860"/>
                  </a:lnTo>
                  <a:lnTo>
                    <a:pt x="1105" y="34491"/>
                  </a:lnTo>
                  <a:lnTo>
                    <a:pt x="1341" y="35142"/>
                  </a:lnTo>
                  <a:lnTo>
                    <a:pt x="1598" y="35753"/>
                  </a:lnTo>
                  <a:lnTo>
                    <a:pt x="1894" y="36365"/>
                  </a:lnTo>
                  <a:lnTo>
                    <a:pt x="2209" y="36956"/>
                  </a:lnTo>
                  <a:lnTo>
                    <a:pt x="2544" y="37548"/>
                  </a:lnTo>
                  <a:lnTo>
                    <a:pt x="2899" y="38120"/>
                  </a:lnTo>
                  <a:lnTo>
                    <a:pt x="3274" y="38672"/>
                  </a:lnTo>
                  <a:lnTo>
                    <a:pt x="3668" y="39205"/>
                  </a:lnTo>
                  <a:lnTo>
                    <a:pt x="4102" y="39717"/>
                  </a:lnTo>
                  <a:lnTo>
                    <a:pt x="4536" y="40210"/>
                  </a:lnTo>
                  <a:lnTo>
                    <a:pt x="5009" y="40664"/>
                  </a:lnTo>
                  <a:lnTo>
                    <a:pt x="5502" y="41117"/>
                  </a:lnTo>
                  <a:lnTo>
                    <a:pt x="6015" y="41532"/>
                  </a:lnTo>
                  <a:lnTo>
                    <a:pt x="6548" y="41926"/>
                  </a:lnTo>
                  <a:lnTo>
                    <a:pt x="7100" y="42301"/>
                  </a:lnTo>
                  <a:lnTo>
                    <a:pt x="7672" y="42636"/>
                  </a:lnTo>
                  <a:lnTo>
                    <a:pt x="8263" y="42951"/>
                  </a:lnTo>
                  <a:lnTo>
                    <a:pt x="8894" y="43228"/>
                  </a:lnTo>
                  <a:lnTo>
                    <a:pt x="9525" y="43464"/>
                  </a:lnTo>
                  <a:lnTo>
                    <a:pt x="10176" y="43681"/>
                  </a:lnTo>
                  <a:lnTo>
                    <a:pt x="10866" y="43859"/>
                  </a:lnTo>
                  <a:lnTo>
                    <a:pt x="11557" y="43997"/>
                  </a:lnTo>
                  <a:lnTo>
                    <a:pt x="11793" y="44016"/>
                  </a:lnTo>
                  <a:lnTo>
                    <a:pt x="12010" y="44016"/>
                  </a:lnTo>
                  <a:lnTo>
                    <a:pt x="12207" y="43997"/>
                  </a:lnTo>
                  <a:lnTo>
                    <a:pt x="12424" y="43977"/>
                  </a:lnTo>
                  <a:lnTo>
                    <a:pt x="12602" y="43918"/>
                  </a:lnTo>
                  <a:lnTo>
                    <a:pt x="12799" y="43839"/>
                  </a:lnTo>
                  <a:lnTo>
                    <a:pt x="12957" y="43740"/>
                  </a:lnTo>
                  <a:lnTo>
                    <a:pt x="13114" y="43642"/>
                  </a:lnTo>
                  <a:lnTo>
                    <a:pt x="13272" y="43523"/>
                  </a:lnTo>
                  <a:lnTo>
                    <a:pt x="13410" y="43385"/>
                  </a:lnTo>
                  <a:lnTo>
                    <a:pt x="13529" y="43247"/>
                  </a:lnTo>
                  <a:lnTo>
                    <a:pt x="13647" y="43090"/>
                  </a:lnTo>
                  <a:lnTo>
                    <a:pt x="13746" y="42932"/>
                  </a:lnTo>
                  <a:lnTo>
                    <a:pt x="13824" y="42754"/>
                  </a:lnTo>
                  <a:lnTo>
                    <a:pt x="13903" y="42577"/>
                  </a:lnTo>
                  <a:lnTo>
                    <a:pt x="13943" y="42399"/>
                  </a:lnTo>
                  <a:lnTo>
                    <a:pt x="14002" y="42222"/>
                  </a:lnTo>
                  <a:lnTo>
                    <a:pt x="14022" y="42044"/>
                  </a:lnTo>
                  <a:lnTo>
                    <a:pt x="14041" y="41867"/>
                  </a:lnTo>
                  <a:lnTo>
                    <a:pt x="14022" y="41689"/>
                  </a:lnTo>
                  <a:lnTo>
                    <a:pt x="14002" y="41512"/>
                  </a:lnTo>
                  <a:lnTo>
                    <a:pt x="13962" y="41334"/>
                  </a:lnTo>
                  <a:lnTo>
                    <a:pt x="13923" y="41177"/>
                  </a:lnTo>
                  <a:lnTo>
                    <a:pt x="13844" y="41019"/>
                  </a:lnTo>
                  <a:lnTo>
                    <a:pt x="13765" y="40881"/>
                  </a:lnTo>
                  <a:lnTo>
                    <a:pt x="13647" y="40743"/>
                  </a:lnTo>
                  <a:lnTo>
                    <a:pt x="13529" y="40605"/>
                  </a:lnTo>
                  <a:lnTo>
                    <a:pt x="13371" y="40486"/>
                  </a:lnTo>
                  <a:lnTo>
                    <a:pt x="13213" y="40388"/>
                  </a:lnTo>
                  <a:lnTo>
                    <a:pt x="13036" y="40309"/>
                  </a:lnTo>
                  <a:lnTo>
                    <a:pt x="12838" y="40230"/>
                  </a:lnTo>
                  <a:lnTo>
                    <a:pt x="12602" y="40191"/>
                  </a:lnTo>
                  <a:lnTo>
                    <a:pt x="12247" y="40112"/>
                  </a:lnTo>
                  <a:lnTo>
                    <a:pt x="11912" y="40053"/>
                  </a:lnTo>
                  <a:lnTo>
                    <a:pt x="11241" y="39855"/>
                  </a:lnTo>
                  <a:lnTo>
                    <a:pt x="10610" y="39638"/>
                  </a:lnTo>
                  <a:lnTo>
                    <a:pt x="10018" y="39382"/>
                  </a:lnTo>
                  <a:lnTo>
                    <a:pt x="9446" y="39086"/>
                  </a:lnTo>
                  <a:lnTo>
                    <a:pt x="8914" y="38751"/>
                  </a:lnTo>
                  <a:lnTo>
                    <a:pt x="8401" y="38396"/>
                  </a:lnTo>
                  <a:lnTo>
                    <a:pt x="7928" y="38002"/>
                  </a:lnTo>
                  <a:lnTo>
                    <a:pt x="7474" y="37587"/>
                  </a:lnTo>
                  <a:lnTo>
                    <a:pt x="7060" y="37134"/>
                  </a:lnTo>
                  <a:lnTo>
                    <a:pt x="6666" y="36661"/>
                  </a:lnTo>
                  <a:lnTo>
                    <a:pt x="6311" y="36168"/>
                  </a:lnTo>
                  <a:lnTo>
                    <a:pt x="5976" y="35655"/>
                  </a:lnTo>
                  <a:lnTo>
                    <a:pt x="5680" y="35122"/>
                  </a:lnTo>
                  <a:lnTo>
                    <a:pt x="5404" y="34570"/>
                  </a:lnTo>
                  <a:lnTo>
                    <a:pt x="5147" y="33979"/>
                  </a:lnTo>
                  <a:lnTo>
                    <a:pt x="4930" y="33407"/>
                  </a:lnTo>
                  <a:lnTo>
                    <a:pt x="4733" y="32795"/>
                  </a:lnTo>
                  <a:lnTo>
                    <a:pt x="4556" y="32184"/>
                  </a:lnTo>
                  <a:lnTo>
                    <a:pt x="4398" y="31553"/>
                  </a:lnTo>
                  <a:lnTo>
                    <a:pt x="4280" y="30922"/>
                  </a:lnTo>
                  <a:lnTo>
                    <a:pt x="4181" y="30291"/>
                  </a:lnTo>
                  <a:lnTo>
                    <a:pt x="4102" y="29640"/>
                  </a:lnTo>
                  <a:lnTo>
                    <a:pt x="4063" y="28989"/>
                  </a:lnTo>
                  <a:lnTo>
                    <a:pt x="4023" y="28339"/>
                  </a:lnTo>
                  <a:lnTo>
                    <a:pt x="4023" y="27688"/>
                  </a:lnTo>
                  <a:lnTo>
                    <a:pt x="4043" y="27037"/>
                  </a:lnTo>
                  <a:lnTo>
                    <a:pt x="4083" y="26386"/>
                  </a:lnTo>
                  <a:lnTo>
                    <a:pt x="4142" y="25755"/>
                  </a:lnTo>
                  <a:lnTo>
                    <a:pt x="4221" y="25124"/>
                  </a:lnTo>
                  <a:lnTo>
                    <a:pt x="4319" y="24493"/>
                  </a:lnTo>
                  <a:lnTo>
                    <a:pt x="4437" y="23862"/>
                  </a:lnTo>
                  <a:lnTo>
                    <a:pt x="4595" y="23172"/>
                  </a:lnTo>
                  <a:lnTo>
                    <a:pt x="4753" y="22482"/>
                  </a:lnTo>
                  <a:lnTo>
                    <a:pt x="4950" y="21791"/>
                  </a:lnTo>
                  <a:lnTo>
                    <a:pt x="5147" y="21101"/>
                  </a:lnTo>
                  <a:lnTo>
                    <a:pt x="5345" y="20431"/>
                  </a:lnTo>
                  <a:lnTo>
                    <a:pt x="5581" y="19740"/>
                  </a:lnTo>
                  <a:lnTo>
                    <a:pt x="6055" y="18399"/>
                  </a:lnTo>
                  <a:lnTo>
                    <a:pt x="6567" y="17078"/>
                  </a:lnTo>
                  <a:lnTo>
                    <a:pt x="7100" y="15757"/>
                  </a:lnTo>
                  <a:lnTo>
                    <a:pt x="7652" y="14436"/>
                  </a:lnTo>
                  <a:lnTo>
                    <a:pt x="8224" y="13134"/>
                  </a:lnTo>
                  <a:lnTo>
                    <a:pt x="9368" y="10511"/>
                  </a:lnTo>
                  <a:lnTo>
                    <a:pt x="9920" y="9190"/>
                  </a:lnTo>
                  <a:lnTo>
                    <a:pt x="10472" y="7869"/>
                  </a:lnTo>
                  <a:lnTo>
                    <a:pt x="10985" y="6528"/>
                  </a:lnTo>
                  <a:lnTo>
                    <a:pt x="11458" y="5187"/>
                  </a:lnTo>
                  <a:lnTo>
                    <a:pt x="11675" y="4516"/>
                  </a:lnTo>
                  <a:lnTo>
                    <a:pt x="11892" y="3826"/>
                  </a:lnTo>
                  <a:lnTo>
                    <a:pt x="12089" y="3136"/>
                  </a:lnTo>
                  <a:lnTo>
                    <a:pt x="12286" y="2446"/>
                  </a:lnTo>
                  <a:lnTo>
                    <a:pt x="12326" y="2229"/>
                  </a:lnTo>
                  <a:lnTo>
                    <a:pt x="12345" y="2012"/>
                  </a:lnTo>
                  <a:lnTo>
                    <a:pt x="12345" y="1795"/>
                  </a:lnTo>
                  <a:lnTo>
                    <a:pt x="12326" y="1598"/>
                  </a:lnTo>
                  <a:lnTo>
                    <a:pt x="12286" y="1420"/>
                  </a:lnTo>
                  <a:lnTo>
                    <a:pt x="12227" y="1223"/>
                  </a:lnTo>
                  <a:lnTo>
                    <a:pt x="12148" y="1065"/>
                  </a:lnTo>
                  <a:lnTo>
                    <a:pt x="12050" y="907"/>
                  </a:lnTo>
                  <a:lnTo>
                    <a:pt x="11931" y="750"/>
                  </a:lnTo>
                  <a:lnTo>
                    <a:pt x="11813" y="631"/>
                  </a:lnTo>
                  <a:lnTo>
                    <a:pt x="11675" y="493"/>
                  </a:lnTo>
                  <a:lnTo>
                    <a:pt x="11517" y="395"/>
                  </a:lnTo>
                  <a:lnTo>
                    <a:pt x="11359" y="296"/>
                  </a:lnTo>
                  <a:lnTo>
                    <a:pt x="11202" y="217"/>
                  </a:lnTo>
                  <a:lnTo>
                    <a:pt x="11024" y="138"/>
                  </a:lnTo>
                  <a:lnTo>
                    <a:pt x="10847" y="79"/>
                  </a:lnTo>
                  <a:lnTo>
                    <a:pt x="10669" y="40"/>
                  </a:lnTo>
                  <a:lnTo>
                    <a:pt x="10492" y="2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63"/>
            <p:cNvSpPr/>
            <p:nvPr/>
          </p:nvSpPr>
          <p:spPr>
            <a:xfrm>
              <a:off x="7684468" y="-9861943"/>
              <a:ext cx="228894" cy="456491"/>
            </a:xfrm>
            <a:custGeom>
              <a:avLst/>
              <a:gdLst/>
              <a:ahLst/>
              <a:cxnLst/>
              <a:rect l="l" t="t" r="r" b="b"/>
              <a:pathLst>
                <a:path w="6883" h="13727" extrusionOk="0">
                  <a:moveTo>
                    <a:pt x="6883" y="1"/>
                  </a:moveTo>
                  <a:lnTo>
                    <a:pt x="6488" y="60"/>
                  </a:lnTo>
                  <a:lnTo>
                    <a:pt x="6094" y="119"/>
                  </a:lnTo>
                  <a:lnTo>
                    <a:pt x="5285" y="198"/>
                  </a:lnTo>
                  <a:lnTo>
                    <a:pt x="4496" y="257"/>
                  </a:lnTo>
                  <a:lnTo>
                    <a:pt x="3688" y="316"/>
                  </a:lnTo>
                  <a:lnTo>
                    <a:pt x="2800" y="415"/>
                  </a:lnTo>
                  <a:lnTo>
                    <a:pt x="1913" y="513"/>
                  </a:lnTo>
                  <a:lnTo>
                    <a:pt x="1026" y="651"/>
                  </a:lnTo>
                  <a:lnTo>
                    <a:pt x="138" y="829"/>
                  </a:lnTo>
                  <a:lnTo>
                    <a:pt x="178" y="1637"/>
                  </a:lnTo>
                  <a:lnTo>
                    <a:pt x="178" y="2446"/>
                  </a:lnTo>
                  <a:lnTo>
                    <a:pt x="138" y="3274"/>
                  </a:lnTo>
                  <a:lnTo>
                    <a:pt x="59" y="4083"/>
                  </a:lnTo>
                  <a:lnTo>
                    <a:pt x="20" y="4497"/>
                  </a:lnTo>
                  <a:lnTo>
                    <a:pt x="0" y="4714"/>
                  </a:lnTo>
                  <a:lnTo>
                    <a:pt x="20" y="4931"/>
                  </a:lnTo>
                  <a:lnTo>
                    <a:pt x="59" y="5148"/>
                  </a:lnTo>
                  <a:lnTo>
                    <a:pt x="138" y="5365"/>
                  </a:lnTo>
                  <a:lnTo>
                    <a:pt x="335" y="5779"/>
                  </a:lnTo>
                  <a:lnTo>
                    <a:pt x="493" y="6193"/>
                  </a:lnTo>
                  <a:lnTo>
                    <a:pt x="651" y="6627"/>
                  </a:lnTo>
                  <a:lnTo>
                    <a:pt x="769" y="7061"/>
                  </a:lnTo>
                  <a:lnTo>
                    <a:pt x="888" y="7494"/>
                  </a:lnTo>
                  <a:lnTo>
                    <a:pt x="966" y="7928"/>
                  </a:lnTo>
                  <a:lnTo>
                    <a:pt x="1045" y="8382"/>
                  </a:lnTo>
                  <a:lnTo>
                    <a:pt x="1164" y="9269"/>
                  </a:lnTo>
                  <a:lnTo>
                    <a:pt x="1243" y="10176"/>
                  </a:lnTo>
                  <a:lnTo>
                    <a:pt x="1321" y="11084"/>
                  </a:lnTo>
                  <a:lnTo>
                    <a:pt x="1400" y="11991"/>
                  </a:lnTo>
                  <a:lnTo>
                    <a:pt x="1499" y="12898"/>
                  </a:lnTo>
                  <a:lnTo>
                    <a:pt x="1519" y="13075"/>
                  </a:lnTo>
                  <a:lnTo>
                    <a:pt x="1558" y="13253"/>
                  </a:lnTo>
                  <a:lnTo>
                    <a:pt x="1637" y="13411"/>
                  </a:lnTo>
                  <a:lnTo>
                    <a:pt x="1736" y="13549"/>
                  </a:lnTo>
                  <a:lnTo>
                    <a:pt x="1854" y="13647"/>
                  </a:lnTo>
                  <a:lnTo>
                    <a:pt x="1972" y="13706"/>
                  </a:lnTo>
                  <a:lnTo>
                    <a:pt x="2091" y="13726"/>
                  </a:lnTo>
                  <a:lnTo>
                    <a:pt x="2209" y="13687"/>
                  </a:lnTo>
                  <a:lnTo>
                    <a:pt x="2327" y="13647"/>
                  </a:lnTo>
                  <a:lnTo>
                    <a:pt x="2445" y="13549"/>
                  </a:lnTo>
                  <a:lnTo>
                    <a:pt x="2524" y="13450"/>
                  </a:lnTo>
                  <a:lnTo>
                    <a:pt x="2603" y="13332"/>
                  </a:lnTo>
                  <a:lnTo>
                    <a:pt x="2879" y="12760"/>
                  </a:lnTo>
                  <a:lnTo>
                    <a:pt x="3136" y="12188"/>
                  </a:lnTo>
                  <a:lnTo>
                    <a:pt x="3372" y="11596"/>
                  </a:lnTo>
                  <a:lnTo>
                    <a:pt x="3609" y="10985"/>
                  </a:lnTo>
                  <a:lnTo>
                    <a:pt x="3806" y="10374"/>
                  </a:lnTo>
                  <a:lnTo>
                    <a:pt x="3984" y="9762"/>
                  </a:lnTo>
                  <a:lnTo>
                    <a:pt x="4161" y="9151"/>
                  </a:lnTo>
                  <a:lnTo>
                    <a:pt x="4299" y="8540"/>
                  </a:lnTo>
                  <a:lnTo>
                    <a:pt x="4418" y="7987"/>
                  </a:lnTo>
                  <a:lnTo>
                    <a:pt x="4477" y="7435"/>
                  </a:lnTo>
                  <a:lnTo>
                    <a:pt x="4516" y="6883"/>
                  </a:lnTo>
                  <a:lnTo>
                    <a:pt x="4536" y="6331"/>
                  </a:lnTo>
                  <a:lnTo>
                    <a:pt x="4536" y="5759"/>
                  </a:lnTo>
                  <a:lnTo>
                    <a:pt x="4477" y="5286"/>
                  </a:lnTo>
                  <a:lnTo>
                    <a:pt x="4378" y="4418"/>
                  </a:lnTo>
                  <a:lnTo>
                    <a:pt x="4319" y="3984"/>
                  </a:lnTo>
                  <a:lnTo>
                    <a:pt x="4260" y="3610"/>
                  </a:lnTo>
                  <a:lnTo>
                    <a:pt x="4181" y="3353"/>
                  </a:lnTo>
                  <a:lnTo>
                    <a:pt x="4141" y="3294"/>
                  </a:lnTo>
                  <a:lnTo>
                    <a:pt x="4122" y="3255"/>
                  </a:lnTo>
                  <a:lnTo>
                    <a:pt x="5719" y="3136"/>
                  </a:lnTo>
                  <a:lnTo>
                    <a:pt x="5837" y="3117"/>
                  </a:lnTo>
                  <a:lnTo>
                    <a:pt x="5897" y="3097"/>
                  </a:lnTo>
                  <a:lnTo>
                    <a:pt x="5956" y="3057"/>
                  </a:lnTo>
                  <a:lnTo>
                    <a:pt x="5995" y="3018"/>
                  </a:lnTo>
                  <a:lnTo>
                    <a:pt x="6015" y="2959"/>
                  </a:lnTo>
                  <a:lnTo>
                    <a:pt x="6054" y="2860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63"/>
            <p:cNvSpPr/>
            <p:nvPr/>
          </p:nvSpPr>
          <p:spPr>
            <a:xfrm>
              <a:off x="7139486" y="-12087064"/>
              <a:ext cx="1287368" cy="1330632"/>
            </a:xfrm>
            <a:custGeom>
              <a:avLst/>
              <a:gdLst/>
              <a:ahLst/>
              <a:cxnLst/>
              <a:rect l="l" t="t" r="r" b="b"/>
              <a:pathLst>
                <a:path w="38712" h="40013" extrusionOk="0">
                  <a:moveTo>
                    <a:pt x="15225" y="0"/>
                  </a:moveTo>
                  <a:lnTo>
                    <a:pt x="14712" y="39"/>
                  </a:lnTo>
                  <a:lnTo>
                    <a:pt x="14219" y="99"/>
                  </a:lnTo>
                  <a:lnTo>
                    <a:pt x="13726" y="178"/>
                  </a:lnTo>
                  <a:lnTo>
                    <a:pt x="13233" y="296"/>
                  </a:lnTo>
                  <a:lnTo>
                    <a:pt x="12760" y="414"/>
                  </a:lnTo>
                  <a:lnTo>
                    <a:pt x="12267" y="572"/>
                  </a:lnTo>
                  <a:lnTo>
                    <a:pt x="11793" y="749"/>
                  </a:lnTo>
                  <a:lnTo>
                    <a:pt x="11340" y="927"/>
                  </a:lnTo>
                  <a:lnTo>
                    <a:pt x="10866" y="1144"/>
                  </a:lnTo>
                  <a:lnTo>
                    <a:pt x="10413" y="1361"/>
                  </a:lnTo>
                  <a:lnTo>
                    <a:pt x="9979" y="1617"/>
                  </a:lnTo>
                  <a:lnTo>
                    <a:pt x="9545" y="1873"/>
                  </a:lnTo>
                  <a:lnTo>
                    <a:pt x="9111" y="2150"/>
                  </a:lnTo>
                  <a:lnTo>
                    <a:pt x="8697" y="2445"/>
                  </a:lnTo>
                  <a:lnTo>
                    <a:pt x="8283" y="2761"/>
                  </a:lnTo>
                  <a:lnTo>
                    <a:pt x="7889" y="3076"/>
                  </a:lnTo>
                  <a:lnTo>
                    <a:pt x="7494" y="3412"/>
                  </a:lnTo>
                  <a:lnTo>
                    <a:pt x="7120" y="3767"/>
                  </a:lnTo>
                  <a:lnTo>
                    <a:pt x="6745" y="4122"/>
                  </a:lnTo>
                  <a:lnTo>
                    <a:pt x="6390" y="4496"/>
                  </a:lnTo>
                  <a:lnTo>
                    <a:pt x="6035" y="4891"/>
                  </a:lnTo>
                  <a:lnTo>
                    <a:pt x="5700" y="5285"/>
                  </a:lnTo>
                  <a:lnTo>
                    <a:pt x="5384" y="5680"/>
                  </a:lnTo>
                  <a:lnTo>
                    <a:pt x="5088" y="6094"/>
                  </a:lnTo>
                  <a:lnTo>
                    <a:pt x="4793" y="6508"/>
                  </a:lnTo>
                  <a:lnTo>
                    <a:pt x="4300" y="7277"/>
                  </a:lnTo>
                  <a:lnTo>
                    <a:pt x="3846" y="8046"/>
                  </a:lnTo>
                  <a:lnTo>
                    <a:pt x="3412" y="8855"/>
                  </a:lnTo>
                  <a:lnTo>
                    <a:pt x="3037" y="9663"/>
                  </a:lnTo>
                  <a:lnTo>
                    <a:pt x="2682" y="10491"/>
                  </a:lnTo>
                  <a:lnTo>
                    <a:pt x="2347" y="11339"/>
                  </a:lnTo>
                  <a:lnTo>
                    <a:pt x="2051" y="12187"/>
                  </a:lnTo>
                  <a:lnTo>
                    <a:pt x="1775" y="13055"/>
                  </a:lnTo>
                  <a:lnTo>
                    <a:pt x="1539" y="13942"/>
                  </a:lnTo>
                  <a:lnTo>
                    <a:pt x="1302" y="14810"/>
                  </a:lnTo>
                  <a:lnTo>
                    <a:pt x="1105" y="15698"/>
                  </a:lnTo>
                  <a:lnTo>
                    <a:pt x="908" y="16605"/>
                  </a:lnTo>
                  <a:lnTo>
                    <a:pt x="750" y="17492"/>
                  </a:lnTo>
                  <a:lnTo>
                    <a:pt x="592" y="18399"/>
                  </a:lnTo>
                  <a:lnTo>
                    <a:pt x="454" y="19306"/>
                  </a:lnTo>
                  <a:lnTo>
                    <a:pt x="336" y="20194"/>
                  </a:lnTo>
                  <a:lnTo>
                    <a:pt x="217" y="21081"/>
                  </a:lnTo>
                  <a:lnTo>
                    <a:pt x="119" y="21949"/>
                  </a:lnTo>
                  <a:lnTo>
                    <a:pt x="60" y="22836"/>
                  </a:lnTo>
                  <a:lnTo>
                    <a:pt x="0" y="23704"/>
                  </a:lnTo>
                  <a:lnTo>
                    <a:pt x="0" y="24591"/>
                  </a:lnTo>
                  <a:lnTo>
                    <a:pt x="20" y="25479"/>
                  </a:lnTo>
                  <a:lnTo>
                    <a:pt x="60" y="25913"/>
                  </a:lnTo>
                  <a:lnTo>
                    <a:pt x="99" y="26366"/>
                  </a:lnTo>
                  <a:lnTo>
                    <a:pt x="158" y="26800"/>
                  </a:lnTo>
                  <a:lnTo>
                    <a:pt x="237" y="27234"/>
                  </a:lnTo>
                  <a:lnTo>
                    <a:pt x="336" y="27747"/>
                  </a:lnTo>
                  <a:lnTo>
                    <a:pt x="474" y="28240"/>
                  </a:lnTo>
                  <a:lnTo>
                    <a:pt x="632" y="28674"/>
                  </a:lnTo>
                  <a:lnTo>
                    <a:pt x="809" y="29088"/>
                  </a:lnTo>
                  <a:lnTo>
                    <a:pt x="1006" y="29462"/>
                  </a:lnTo>
                  <a:lnTo>
                    <a:pt x="1243" y="29817"/>
                  </a:lnTo>
                  <a:lnTo>
                    <a:pt x="1499" y="30153"/>
                  </a:lnTo>
                  <a:lnTo>
                    <a:pt x="1775" y="30448"/>
                  </a:lnTo>
                  <a:lnTo>
                    <a:pt x="2091" y="30725"/>
                  </a:lnTo>
                  <a:lnTo>
                    <a:pt x="2426" y="30981"/>
                  </a:lnTo>
                  <a:lnTo>
                    <a:pt x="2781" y="31218"/>
                  </a:lnTo>
                  <a:lnTo>
                    <a:pt x="3175" y="31435"/>
                  </a:lnTo>
                  <a:lnTo>
                    <a:pt x="3590" y="31651"/>
                  </a:lnTo>
                  <a:lnTo>
                    <a:pt x="4043" y="31829"/>
                  </a:lnTo>
                  <a:lnTo>
                    <a:pt x="4516" y="32026"/>
                  </a:lnTo>
                  <a:lnTo>
                    <a:pt x="5029" y="32204"/>
                  </a:lnTo>
                  <a:lnTo>
                    <a:pt x="5818" y="32440"/>
                  </a:lnTo>
                  <a:lnTo>
                    <a:pt x="6627" y="32697"/>
                  </a:lnTo>
                  <a:lnTo>
                    <a:pt x="7415" y="32953"/>
                  </a:lnTo>
                  <a:lnTo>
                    <a:pt x="8184" y="33229"/>
                  </a:lnTo>
                  <a:lnTo>
                    <a:pt x="8579" y="33387"/>
                  </a:lnTo>
                  <a:lnTo>
                    <a:pt x="8954" y="33545"/>
                  </a:lnTo>
                  <a:lnTo>
                    <a:pt x="9309" y="33722"/>
                  </a:lnTo>
                  <a:lnTo>
                    <a:pt x="9663" y="33919"/>
                  </a:lnTo>
                  <a:lnTo>
                    <a:pt x="10018" y="34136"/>
                  </a:lnTo>
                  <a:lnTo>
                    <a:pt x="10334" y="34373"/>
                  </a:lnTo>
                  <a:lnTo>
                    <a:pt x="10669" y="34610"/>
                  </a:lnTo>
                  <a:lnTo>
                    <a:pt x="10965" y="34886"/>
                  </a:lnTo>
                  <a:lnTo>
                    <a:pt x="11281" y="35221"/>
                  </a:lnTo>
                  <a:lnTo>
                    <a:pt x="11576" y="35596"/>
                  </a:lnTo>
                  <a:lnTo>
                    <a:pt x="11852" y="35951"/>
                  </a:lnTo>
                  <a:lnTo>
                    <a:pt x="12129" y="36325"/>
                  </a:lnTo>
                  <a:lnTo>
                    <a:pt x="12661" y="37094"/>
                  </a:lnTo>
                  <a:lnTo>
                    <a:pt x="12937" y="37449"/>
                  </a:lnTo>
                  <a:lnTo>
                    <a:pt x="13253" y="37804"/>
                  </a:lnTo>
                  <a:lnTo>
                    <a:pt x="13588" y="38179"/>
                  </a:lnTo>
                  <a:lnTo>
                    <a:pt x="13923" y="38494"/>
                  </a:lnTo>
                  <a:lnTo>
                    <a:pt x="14278" y="38790"/>
                  </a:lnTo>
                  <a:lnTo>
                    <a:pt x="14633" y="39027"/>
                  </a:lnTo>
                  <a:lnTo>
                    <a:pt x="14988" y="39264"/>
                  </a:lnTo>
                  <a:lnTo>
                    <a:pt x="15343" y="39441"/>
                  </a:lnTo>
                  <a:lnTo>
                    <a:pt x="15698" y="39619"/>
                  </a:lnTo>
                  <a:lnTo>
                    <a:pt x="16073" y="39737"/>
                  </a:lnTo>
                  <a:lnTo>
                    <a:pt x="16428" y="39855"/>
                  </a:lnTo>
                  <a:lnTo>
                    <a:pt x="16802" y="39934"/>
                  </a:lnTo>
                  <a:lnTo>
                    <a:pt x="17157" y="39973"/>
                  </a:lnTo>
                  <a:lnTo>
                    <a:pt x="17532" y="40013"/>
                  </a:lnTo>
                  <a:lnTo>
                    <a:pt x="17907" y="40013"/>
                  </a:lnTo>
                  <a:lnTo>
                    <a:pt x="18262" y="39993"/>
                  </a:lnTo>
                  <a:lnTo>
                    <a:pt x="18636" y="39954"/>
                  </a:lnTo>
                  <a:lnTo>
                    <a:pt x="19011" y="39895"/>
                  </a:lnTo>
                  <a:lnTo>
                    <a:pt x="19386" y="39816"/>
                  </a:lnTo>
                  <a:lnTo>
                    <a:pt x="19741" y="39717"/>
                  </a:lnTo>
                  <a:lnTo>
                    <a:pt x="20115" y="39599"/>
                  </a:lnTo>
                  <a:lnTo>
                    <a:pt x="20490" y="39461"/>
                  </a:lnTo>
                  <a:lnTo>
                    <a:pt x="20845" y="39323"/>
                  </a:lnTo>
                  <a:lnTo>
                    <a:pt x="21220" y="39165"/>
                  </a:lnTo>
                  <a:lnTo>
                    <a:pt x="21949" y="38810"/>
                  </a:lnTo>
                  <a:lnTo>
                    <a:pt x="22659" y="38416"/>
                  </a:lnTo>
                  <a:lnTo>
                    <a:pt x="23349" y="38001"/>
                  </a:lnTo>
                  <a:lnTo>
                    <a:pt x="24040" y="37568"/>
                  </a:lnTo>
                  <a:lnTo>
                    <a:pt x="24710" y="37094"/>
                  </a:lnTo>
                  <a:lnTo>
                    <a:pt x="26130" y="36108"/>
                  </a:lnTo>
                  <a:lnTo>
                    <a:pt x="27550" y="35043"/>
                  </a:lnTo>
                  <a:lnTo>
                    <a:pt x="28260" y="34491"/>
                  </a:lnTo>
                  <a:lnTo>
                    <a:pt x="28970" y="33919"/>
                  </a:lnTo>
                  <a:lnTo>
                    <a:pt x="29680" y="33328"/>
                  </a:lnTo>
                  <a:lnTo>
                    <a:pt x="30390" y="32736"/>
                  </a:lnTo>
                  <a:lnTo>
                    <a:pt x="31060" y="32105"/>
                  </a:lnTo>
                  <a:lnTo>
                    <a:pt x="31750" y="31474"/>
                  </a:lnTo>
                  <a:lnTo>
                    <a:pt x="32401" y="30843"/>
                  </a:lnTo>
                  <a:lnTo>
                    <a:pt x="33032" y="30172"/>
                  </a:lnTo>
                  <a:lnTo>
                    <a:pt x="33663" y="29502"/>
                  </a:lnTo>
                  <a:lnTo>
                    <a:pt x="34255" y="28812"/>
                  </a:lnTo>
                  <a:lnTo>
                    <a:pt x="34827" y="28102"/>
                  </a:lnTo>
                  <a:lnTo>
                    <a:pt x="35359" y="27392"/>
                  </a:lnTo>
                  <a:lnTo>
                    <a:pt x="35872" y="26662"/>
                  </a:lnTo>
                  <a:lnTo>
                    <a:pt x="36345" y="25913"/>
                  </a:lnTo>
                  <a:lnTo>
                    <a:pt x="36799" y="25144"/>
                  </a:lnTo>
                  <a:lnTo>
                    <a:pt x="37193" y="24375"/>
                  </a:lnTo>
                  <a:lnTo>
                    <a:pt x="37548" y="23566"/>
                  </a:lnTo>
                  <a:lnTo>
                    <a:pt x="37726" y="23172"/>
                  </a:lnTo>
                  <a:lnTo>
                    <a:pt x="37864" y="22777"/>
                  </a:lnTo>
                  <a:lnTo>
                    <a:pt x="38002" y="22363"/>
                  </a:lnTo>
                  <a:lnTo>
                    <a:pt x="38140" y="21949"/>
                  </a:lnTo>
                  <a:lnTo>
                    <a:pt x="38258" y="21535"/>
                  </a:lnTo>
                  <a:lnTo>
                    <a:pt x="38357" y="21121"/>
                  </a:lnTo>
                  <a:lnTo>
                    <a:pt x="38455" y="20707"/>
                  </a:lnTo>
                  <a:lnTo>
                    <a:pt x="38534" y="20273"/>
                  </a:lnTo>
                  <a:lnTo>
                    <a:pt x="38593" y="19839"/>
                  </a:lnTo>
                  <a:lnTo>
                    <a:pt x="38653" y="19405"/>
                  </a:lnTo>
                  <a:lnTo>
                    <a:pt x="38672" y="18971"/>
                  </a:lnTo>
                  <a:lnTo>
                    <a:pt x="38712" y="18537"/>
                  </a:lnTo>
                  <a:lnTo>
                    <a:pt x="38712" y="18103"/>
                  </a:lnTo>
                  <a:lnTo>
                    <a:pt x="38692" y="17650"/>
                  </a:lnTo>
                  <a:lnTo>
                    <a:pt x="38672" y="17196"/>
                  </a:lnTo>
                  <a:lnTo>
                    <a:pt x="38633" y="16743"/>
                  </a:lnTo>
                  <a:lnTo>
                    <a:pt x="38574" y="16289"/>
                  </a:lnTo>
                  <a:lnTo>
                    <a:pt x="38514" y="15836"/>
                  </a:lnTo>
                  <a:lnTo>
                    <a:pt x="38416" y="15382"/>
                  </a:lnTo>
                  <a:lnTo>
                    <a:pt x="38317" y="14909"/>
                  </a:lnTo>
                  <a:lnTo>
                    <a:pt x="38199" y="14435"/>
                  </a:lnTo>
                  <a:lnTo>
                    <a:pt x="38061" y="13962"/>
                  </a:lnTo>
                  <a:lnTo>
                    <a:pt x="37883" y="13469"/>
                  </a:lnTo>
                  <a:lnTo>
                    <a:pt x="37686" y="13016"/>
                  </a:lnTo>
                  <a:lnTo>
                    <a:pt x="37469" y="12562"/>
                  </a:lnTo>
                  <a:lnTo>
                    <a:pt x="37233" y="12128"/>
                  </a:lnTo>
                  <a:lnTo>
                    <a:pt x="36976" y="11734"/>
                  </a:lnTo>
                  <a:lnTo>
                    <a:pt x="36680" y="11339"/>
                  </a:lnTo>
                  <a:lnTo>
                    <a:pt x="36385" y="10984"/>
                  </a:lnTo>
                  <a:lnTo>
                    <a:pt x="36069" y="10649"/>
                  </a:lnTo>
                  <a:lnTo>
                    <a:pt x="35734" y="10334"/>
                  </a:lnTo>
                  <a:lnTo>
                    <a:pt x="35379" y="10038"/>
                  </a:lnTo>
                  <a:lnTo>
                    <a:pt x="35024" y="9742"/>
                  </a:lnTo>
                  <a:lnTo>
                    <a:pt x="34630" y="9486"/>
                  </a:lnTo>
                  <a:lnTo>
                    <a:pt x="34235" y="9249"/>
                  </a:lnTo>
                  <a:lnTo>
                    <a:pt x="33841" y="9032"/>
                  </a:lnTo>
                  <a:lnTo>
                    <a:pt x="33407" y="8835"/>
                  </a:lnTo>
                  <a:lnTo>
                    <a:pt x="32993" y="8657"/>
                  </a:lnTo>
                  <a:lnTo>
                    <a:pt x="32539" y="8480"/>
                  </a:lnTo>
                  <a:lnTo>
                    <a:pt x="32105" y="8342"/>
                  </a:lnTo>
                  <a:lnTo>
                    <a:pt x="31632" y="8223"/>
                  </a:lnTo>
                  <a:lnTo>
                    <a:pt x="31178" y="8105"/>
                  </a:lnTo>
                  <a:lnTo>
                    <a:pt x="30705" y="8026"/>
                  </a:lnTo>
                  <a:lnTo>
                    <a:pt x="30232" y="7947"/>
                  </a:lnTo>
                  <a:lnTo>
                    <a:pt x="29759" y="7888"/>
                  </a:lnTo>
                  <a:lnTo>
                    <a:pt x="29266" y="7849"/>
                  </a:lnTo>
                  <a:lnTo>
                    <a:pt x="28773" y="7829"/>
                  </a:lnTo>
                  <a:lnTo>
                    <a:pt x="28299" y="7829"/>
                  </a:lnTo>
                  <a:lnTo>
                    <a:pt x="27806" y="7849"/>
                  </a:lnTo>
                  <a:lnTo>
                    <a:pt x="27313" y="7869"/>
                  </a:lnTo>
                  <a:lnTo>
                    <a:pt x="26840" y="7908"/>
                  </a:lnTo>
                  <a:lnTo>
                    <a:pt x="26347" y="7967"/>
                  </a:lnTo>
                  <a:lnTo>
                    <a:pt x="25874" y="8046"/>
                  </a:lnTo>
                  <a:lnTo>
                    <a:pt x="25381" y="8145"/>
                  </a:lnTo>
                  <a:lnTo>
                    <a:pt x="25400" y="7809"/>
                  </a:lnTo>
                  <a:lnTo>
                    <a:pt x="25400" y="7474"/>
                  </a:lnTo>
                  <a:lnTo>
                    <a:pt x="25361" y="7159"/>
                  </a:lnTo>
                  <a:lnTo>
                    <a:pt x="25322" y="6843"/>
                  </a:lnTo>
                  <a:lnTo>
                    <a:pt x="25262" y="6528"/>
                  </a:lnTo>
                  <a:lnTo>
                    <a:pt x="25164" y="6192"/>
                  </a:lnTo>
                  <a:lnTo>
                    <a:pt x="25065" y="5896"/>
                  </a:lnTo>
                  <a:lnTo>
                    <a:pt x="24947" y="5581"/>
                  </a:lnTo>
                  <a:lnTo>
                    <a:pt x="24809" y="5285"/>
                  </a:lnTo>
                  <a:lnTo>
                    <a:pt x="24671" y="4989"/>
                  </a:lnTo>
                  <a:lnTo>
                    <a:pt x="24493" y="4694"/>
                  </a:lnTo>
                  <a:lnTo>
                    <a:pt x="24316" y="4417"/>
                  </a:lnTo>
                  <a:lnTo>
                    <a:pt x="24119" y="4141"/>
                  </a:lnTo>
                  <a:lnTo>
                    <a:pt x="23921" y="3885"/>
                  </a:lnTo>
                  <a:lnTo>
                    <a:pt x="23704" y="3629"/>
                  </a:lnTo>
                  <a:lnTo>
                    <a:pt x="23488" y="3372"/>
                  </a:lnTo>
                  <a:lnTo>
                    <a:pt x="22995" y="2899"/>
                  </a:lnTo>
                  <a:lnTo>
                    <a:pt x="22482" y="2465"/>
                  </a:lnTo>
                  <a:lnTo>
                    <a:pt x="21930" y="2051"/>
                  </a:lnTo>
                  <a:lnTo>
                    <a:pt x="21338" y="1657"/>
                  </a:lnTo>
                  <a:lnTo>
                    <a:pt x="20746" y="1302"/>
                  </a:lnTo>
                  <a:lnTo>
                    <a:pt x="20115" y="986"/>
                  </a:lnTo>
                  <a:lnTo>
                    <a:pt x="19465" y="710"/>
                  </a:lnTo>
                  <a:lnTo>
                    <a:pt x="18814" y="493"/>
                  </a:lnTo>
                  <a:lnTo>
                    <a:pt x="18301" y="335"/>
                  </a:lnTo>
                  <a:lnTo>
                    <a:pt x="17788" y="217"/>
                  </a:lnTo>
                  <a:lnTo>
                    <a:pt x="17256" y="118"/>
                  </a:lnTo>
                  <a:lnTo>
                    <a:pt x="16743" y="3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63"/>
            <p:cNvSpPr/>
            <p:nvPr/>
          </p:nvSpPr>
          <p:spPr>
            <a:xfrm>
              <a:off x="7134897" y="-12091687"/>
              <a:ext cx="1295881" cy="1339212"/>
            </a:xfrm>
            <a:custGeom>
              <a:avLst/>
              <a:gdLst/>
              <a:ahLst/>
              <a:cxnLst/>
              <a:rect l="l" t="t" r="r" b="b"/>
              <a:pathLst>
                <a:path w="38968" h="40271" extrusionOk="0">
                  <a:moveTo>
                    <a:pt x="16290" y="297"/>
                  </a:moveTo>
                  <a:lnTo>
                    <a:pt x="16684" y="317"/>
                  </a:lnTo>
                  <a:lnTo>
                    <a:pt x="17078" y="356"/>
                  </a:lnTo>
                  <a:lnTo>
                    <a:pt x="17473" y="415"/>
                  </a:lnTo>
                  <a:lnTo>
                    <a:pt x="17847" y="474"/>
                  </a:lnTo>
                  <a:lnTo>
                    <a:pt x="18222" y="553"/>
                  </a:lnTo>
                  <a:lnTo>
                    <a:pt x="18577" y="652"/>
                  </a:lnTo>
                  <a:lnTo>
                    <a:pt x="18912" y="750"/>
                  </a:lnTo>
                  <a:lnTo>
                    <a:pt x="19563" y="967"/>
                  </a:lnTo>
                  <a:lnTo>
                    <a:pt x="20194" y="1243"/>
                  </a:lnTo>
                  <a:lnTo>
                    <a:pt x="20805" y="1559"/>
                  </a:lnTo>
                  <a:lnTo>
                    <a:pt x="21397" y="1894"/>
                  </a:lnTo>
                  <a:lnTo>
                    <a:pt x="21969" y="2289"/>
                  </a:lnTo>
                  <a:lnTo>
                    <a:pt x="22521" y="2703"/>
                  </a:lnTo>
                  <a:lnTo>
                    <a:pt x="23034" y="3137"/>
                  </a:lnTo>
                  <a:lnTo>
                    <a:pt x="23527" y="3610"/>
                  </a:lnTo>
                  <a:lnTo>
                    <a:pt x="23764" y="3866"/>
                  </a:lnTo>
                  <a:lnTo>
                    <a:pt x="23980" y="4142"/>
                  </a:lnTo>
                  <a:lnTo>
                    <a:pt x="24197" y="4418"/>
                  </a:lnTo>
                  <a:lnTo>
                    <a:pt x="24395" y="4694"/>
                  </a:lnTo>
                  <a:lnTo>
                    <a:pt x="24572" y="4971"/>
                  </a:lnTo>
                  <a:lnTo>
                    <a:pt x="24730" y="5266"/>
                  </a:lnTo>
                  <a:lnTo>
                    <a:pt x="24868" y="5562"/>
                  </a:lnTo>
                  <a:lnTo>
                    <a:pt x="25006" y="5858"/>
                  </a:lnTo>
                  <a:lnTo>
                    <a:pt x="25124" y="6154"/>
                  </a:lnTo>
                  <a:lnTo>
                    <a:pt x="25203" y="6450"/>
                  </a:lnTo>
                  <a:lnTo>
                    <a:pt x="25282" y="6765"/>
                  </a:lnTo>
                  <a:lnTo>
                    <a:pt x="25341" y="7061"/>
                  </a:lnTo>
                  <a:lnTo>
                    <a:pt x="25381" y="7357"/>
                  </a:lnTo>
                  <a:lnTo>
                    <a:pt x="25400" y="7672"/>
                  </a:lnTo>
                  <a:lnTo>
                    <a:pt x="25420" y="7968"/>
                  </a:lnTo>
                  <a:lnTo>
                    <a:pt x="25400" y="8264"/>
                  </a:lnTo>
                  <a:lnTo>
                    <a:pt x="25381" y="8441"/>
                  </a:lnTo>
                  <a:lnTo>
                    <a:pt x="25558" y="8402"/>
                  </a:lnTo>
                  <a:lnTo>
                    <a:pt x="26012" y="8323"/>
                  </a:lnTo>
                  <a:lnTo>
                    <a:pt x="26465" y="8244"/>
                  </a:lnTo>
                  <a:lnTo>
                    <a:pt x="26939" y="8185"/>
                  </a:lnTo>
                  <a:lnTo>
                    <a:pt x="27412" y="8146"/>
                  </a:lnTo>
                  <a:lnTo>
                    <a:pt x="27885" y="8106"/>
                  </a:lnTo>
                  <a:lnTo>
                    <a:pt x="28832" y="8106"/>
                  </a:lnTo>
                  <a:lnTo>
                    <a:pt x="29305" y="8126"/>
                  </a:lnTo>
                  <a:lnTo>
                    <a:pt x="29778" y="8165"/>
                  </a:lnTo>
                  <a:lnTo>
                    <a:pt x="30252" y="8205"/>
                  </a:lnTo>
                  <a:lnTo>
                    <a:pt x="30725" y="8284"/>
                  </a:lnTo>
                  <a:lnTo>
                    <a:pt x="31198" y="8362"/>
                  </a:lnTo>
                  <a:lnTo>
                    <a:pt x="31652" y="8461"/>
                  </a:lnTo>
                  <a:lnTo>
                    <a:pt x="32105" y="8599"/>
                  </a:lnTo>
                  <a:lnTo>
                    <a:pt x="32559" y="8737"/>
                  </a:lnTo>
                  <a:lnTo>
                    <a:pt x="32993" y="8895"/>
                  </a:lnTo>
                  <a:lnTo>
                    <a:pt x="33427" y="9072"/>
                  </a:lnTo>
                  <a:lnTo>
                    <a:pt x="33841" y="9250"/>
                  </a:lnTo>
                  <a:lnTo>
                    <a:pt x="34235" y="9467"/>
                  </a:lnTo>
                  <a:lnTo>
                    <a:pt x="34630" y="9703"/>
                  </a:lnTo>
                  <a:lnTo>
                    <a:pt x="35024" y="9960"/>
                  </a:lnTo>
                  <a:lnTo>
                    <a:pt x="35379" y="10236"/>
                  </a:lnTo>
                  <a:lnTo>
                    <a:pt x="35734" y="10532"/>
                  </a:lnTo>
                  <a:lnTo>
                    <a:pt x="36069" y="10847"/>
                  </a:lnTo>
                  <a:lnTo>
                    <a:pt x="36404" y="11183"/>
                  </a:lnTo>
                  <a:lnTo>
                    <a:pt x="36700" y="11537"/>
                  </a:lnTo>
                  <a:lnTo>
                    <a:pt x="36976" y="11912"/>
                  </a:lnTo>
                  <a:lnTo>
                    <a:pt x="37233" y="12326"/>
                  </a:lnTo>
                  <a:lnTo>
                    <a:pt x="37489" y="12740"/>
                  </a:lnTo>
                  <a:lnTo>
                    <a:pt x="37706" y="13194"/>
                  </a:lnTo>
                  <a:lnTo>
                    <a:pt x="37903" y="13648"/>
                  </a:lnTo>
                  <a:lnTo>
                    <a:pt x="38061" y="14141"/>
                  </a:lnTo>
                  <a:lnTo>
                    <a:pt x="38199" y="14614"/>
                  </a:lnTo>
                  <a:lnTo>
                    <a:pt x="38337" y="15087"/>
                  </a:lnTo>
                  <a:lnTo>
                    <a:pt x="38436" y="15541"/>
                  </a:lnTo>
                  <a:lnTo>
                    <a:pt x="38514" y="16014"/>
                  </a:lnTo>
                  <a:lnTo>
                    <a:pt x="38593" y="16468"/>
                  </a:lnTo>
                  <a:lnTo>
                    <a:pt x="38652" y="16921"/>
                  </a:lnTo>
                  <a:lnTo>
                    <a:pt x="38692" y="17375"/>
                  </a:lnTo>
                  <a:lnTo>
                    <a:pt x="38712" y="17828"/>
                  </a:lnTo>
                  <a:lnTo>
                    <a:pt x="38712" y="18262"/>
                  </a:lnTo>
                  <a:lnTo>
                    <a:pt x="38712" y="18716"/>
                  </a:lnTo>
                  <a:lnTo>
                    <a:pt x="38692" y="19150"/>
                  </a:lnTo>
                  <a:lnTo>
                    <a:pt x="38652" y="19583"/>
                  </a:lnTo>
                  <a:lnTo>
                    <a:pt x="38593" y="20017"/>
                  </a:lnTo>
                  <a:lnTo>
                    <a:pt x="38534" y="20451"/>
                  </a:lnTo>
                  <a:lnTo>
                    <a:pt x="38455" y="20865"/>
                  </a:lnTo>
                  <a:lnTo>
                    <a:pt x="38357" y="21279"/>
                  </a:lnTo>
                  <a:lnTo>
                    <a:pt x="38258" y="21713"/>
                  </a:lnTo>
                  <a:lnTo>
                    <a:pt x="38140" y="22127"/>
                  </a:lnTo>
                  <a:lnTo>
                    <a:pt x="38002" y="22522"/>
                  </a:lnTo>
                  <a:lnTo>
                    <a:pt x="37864" y="22936"/>
                  </a:lnTo>
                  <a:lnTo>
                    <a:pt x="37706" y="23350"/>
                  </a:lnTo>
                  <a:lnTo>
                    <a:pt x="37528" y="23744"/>
                  </a:lnTo>
                  <a:lnTo>
                    <a:pt x="37173" y="24533"/>
                  </a:lnTo>
                  <a:lnTo>
                    <a:pt x="36759" y="25302"/>
                  </a:lnTo>
                  <a:lnTo>
                    <a:pt x="36325" y="26071"/>
                  </a:lnTo>
                  <a:lnTo>
                    <a:pt x="35852" y="26801"/>
                  </a:lnTo>
                  <a:lnTo>
                    <a:pt x="35339" y="27531"/>
                  </a:lnTo>
                  <a:lnTo>
                    <a:pt x="34787" y="28260"/>
                  </a:lnTo>
                  <a:lnTo>
                    <a:pt x="34215" y="28951"/>
                  </a:lnTo>
                  <a:lnTo>
                    <a:pt x="33624" y="29641"/>
                  </a:lnTo>
                  <a:lnTo>
                    <a:pt x="33012" y="30311"/>
                  </a:lnTo>
                  <a:lnTo>
                    <a:pt x="32362" y="30962"/>
                  </a:lnTo>
                  <a:lnTo>
                    <a:pt x="31711" y="31613"/>
                  </a:lnTo>
                  <a:lnTo>
                    <a:pt x="31040" y="32224"/>
                  </a:lnTo>
                  <a:lnTo>
                    <a:pt x="30350" y="32836"/>
                  </a:lnTo>
                  <a:lnTo>
                    <a:pt x="29660" y="33427"/>
                  </a:lnTo>
                  <a:lnTo>
                    <a:pt x="28970" y="33999"/>
                  </a:lnTo>
                  <a:lnTo>
                    <a:pt x="28260" y="34571"/>
                  </a:lnTo>
                  <a:lnTo>
                    <a:pt x="27570" y="35123"/>
                  </a:lnTo>
                  <a:lnTo>
                    <a:pt x="26169" y="36149"/>
                  </a:lnTo>
                  <a:lnTo>
                    <a:pt x="24789" y="37135"/>
                  </a:lnTo>
                  <a:lnTo>
                    <a:pt x="24099" y="37608"/>
                  </a:lnTo>
                  <a:lnTo>
                    <a:pt x="23389" y="38042"/>
                  </a:lnTo>
                  <a:lnTo>
                    <a:pt x="22679" y="38476"/>
                  </a:lnTo>
                  <a:lnTo>
                    <a:pt x="21969" y="38850"/>
                  </a:lnTo>
                  <a:lnTo>
                    <a:pt x="21259" y="39205"/>
                  </a:lnTo>
                  <a:lnTo>
                    <a:pt x="20884" y="39363"/>
                  </a:lnTo>
                  <a:lnTo>
                    <a:pt x="20529" y="39501"/>
                  </a:lnTo>
                  <a:lnTo>
                    <a:pt x="20155" y="39619"/>
                  </a:lnTo>
                  <a:lnTo>
                    <a:pt x="19800" y="39738"/>
                  </a:lnTo>
                  <a:lnTo>
                    <a:pt x="19445" y="39817"/>
                  </a:lnTo>
                  <a:lnTo>
                    <a:pt x="19070" y="39896"/>
                  </a:lnTo>
                  <a:lnTo>
                    <a:pt x="18715" y="39955"/>
                  </a:lnTo>
                  <a:lnTo>
                    <a:pt x="18340" y="39994"/>
                  </a:lnTo>
                  <a:lnTo>
                    <a:pt x="17985" y="40014"/>
                  </a:lnTo>
                  <a:lnTo>
                    <a:pt x="17631" y="39994"/>
                  </a:lnTo>
                  <a:lnTo>
                    <a:pt x="17276" y="39974"/>
                  </a:lnTo>
                  <a:lnTo>
                    <a:pt x="16901" y="39915"/>
                  </a:lnTo>
                  <a:lnTo>
                    <a:pt x="16546" y="39836"/>
                  </a:lnTo>
                  <a:lnTo>
                    <a:pt x="16211" y="39738"/>
                  </a:lnTo>
                  <a:lnTo>
                    <a:pt x="15856" y="39600"/>
                  </a:lnTo>
                  <a:lnTo>
                    <a:pt x="15501" y="39442"/>
                  </a:lnTo>
                  <a:lnTo>
                    <a:pt x="15165" y="39265"/>
                  </a:lnTo>
                  <a:lnTo>
                    <a:pt x="14810" y="39048"/>
                  </a:lnTo>
                  <a:lnTo>
                    <a:pt x="14475" y="38791"/>
                  </a:lnTo>
                  <a:lnTo>
                    <a:pt x="14140" y="38515"/>
                  </a:lnTo>
                  <a:lnTo>
                    <a:pt x="13805" y="38200"/>
                  </a:lnTo>
                  <a:lnTo>
                    <a:pt x="13469" y="37864"/>
                  </a:lnTo>
                  <a:lnTo>
                    <a:pt x="13213" y="37549"/>
                  </a:lnTo>
                  <a:lnTo>
                    <a:pt x="12957" y="37214"/>
                  </a:lnTo>
                  <a:lnTo>
                    <a:pt x="12483" y="36563"/>
                  </a:lnTo>
                  <a:lnTo>
                    <a:pt x="12188" y="36129"/>
                  </a:lnTo>
                  <a:lnTo>
                    <a:pt x="11872" y="35715"/>
                  </a:lnTo>
                  <a:lnTo>
                    <a:pt x="11537" y="35320"/>
                  </a:lnTo>
                  <a:lnTo>
                    <a:pt x="11182" y="34946"/>
                  </a:lnTo>
                  <a:lnTo>
                    <a:pt x="10945" y="34709"/>
                  </a:lnTo>
                  <a:lnTo>
                    <a:pt x="10669" y="34492"/>
                  </a:lnTo>
                  <a:lnTo>
                    <a:pt x="10393" y="34295"/>
                  </a:lnTo>
                  <a:lnTo>
                    <a:pt x="10117" y="34098"/>
                  </a:lnTo>
                  <a:lnTo>
                    <a:pt x="9821" y="33920"/>
                  </a:lnTo>
                  <a:lnTo>
                    <a:pt x="9525" y="33762"/>
                  </a:lnTo>
                  <a:lnTo>
                    <a:pt x="9210" y="33605"/>
                  </a:lnTo>
                  <a:lnTo>
                    <a:pt x="8914" y="33467"/>
                  </a:lnTo>
                  <a:lnTo>
                    <a:pt x="8263" y="33210"/>
                  </a:lnTo>
                  <a:lnTo>
                    <a:pt x="7613" y="32974"/>
                  </a:lnTo>
                  <a:lnTo>
                    <a:pt x="6962" y="32757"/>
                  </a:lnTo>
                  <a:lnTo>
                    <a:pt x="6291" y="32560"/>
                  </a:lnTo>
                  <a:lnTo>
                    <a:pt x="5207" y="32205"/>
                  </a:lnTo>
                  <a:lnTo>
                    <a:pt x="4733" y="32047"/>
                  </a:lnTo>
                  <a:lnTo>
                    <a:pt x="4280" y="31889"/>
                  </a:lnTo>
                  <a:lnTo>
                    <a:pt x="3866" y="31692"/>
                  </a:lnTo>
                  <a:lnTo>
                    <a:pt x="3471" y="31514"/>
                  </a:lnTo>
                  <a:lnTo>
                    <a:pt x="3077" y="31297"/>
                  </a:lnTo>
                  <a:lnTo>
                    <a:pt x="2722" y="31080"/>
                  </a:lnTo>
                  <a:lnTo>
                    <a:pt x="2406" y="30844"/>
                  </a:lnTo>
                  <a:lnTo>
                    <a:pt x="2091" y="30568"/>
                  </a:lnTo>
                  <a:lnTo>
                    <a:pt x="1815" y="30272"/>
                  </a:lnTo>
                  <a:lnTo>
                    <a:pt x="1539" y="29956"/>
                  </a:lnTo>
                  <a:lnTo>
                    <a:pt x="1302" y="29621"/>
                  </a:lnTo>
                  <a:lnTo>
                    <a:pt x="1105" y="29227"/>
                  </a:lnTo>
                  <a:lnTo>
                    <a:pt x="908" y="28813"/>
                  </a:lnTo>
                  <a:lnTo>
                    <a:pt x="750" y="28379"/>
                  </a:lnTo>
                  <a:lnTo>
                    <a:pt x="612" y="27886"/>
                  </a:lnTo>
                  <a:lnTo>
                    <a:pt x="493" y="27353"/>
                  </a:lnTo>
                  <a:lnTo>
                    <a:pt x="415" y="26919"/>
                  </a:lnTo>
                  <a:lnTo>
                    <a:pt x="375" y="26486"/>
                  </a:lnTo>
                  <a:lnTo>
                    <a:pt x="316" y="26032"/>
                  </a:lnTo>
                  <a:lnTo>
                    <a:pt x="296" y="25598"/>
                  </a:lnTo>
                  <a:lnTo>
                    <a:pt x="257" y="24711"/>
                  </a:lnTo>
                  <a:lnTo>
                    <a:pt x="277" y="23843"/>
                  </a:lnTo>
                  <a:lnTo>
                    <a:pt x="316" y="22956"/>
                  </a:lnTo>
                  <a:lnTo>
                    <a:pt x="395" y="22088"/>
                  </a:lnTo>
                  <a:lnTo>
                    <a:pt x="493" y="21220"/>
                  </a:lnTo>
                  <a:lnTo>
                    <a:pt x="592" y="20353"/>
                  </a:lnTo>
                  <a:lnTo>
                    <a:pt x="829" y="18755"/>
                  </a:lnTo>
                  <a:lnTo>
                    <a:pt x="967" y="17927"/>
                  </a:lnTo>
                  <a:lnTo>
                    <a:pt x="1125" y="17079"/>
                  </a:lnTo>
                  <a:lnTo>
                    <a:pt x="1282" y="16231"/>
                  </a:lnTo>
                  <a:lnTo>
                    <a:pt x="1479" y="15363"/>
                  </a:lnTo>
                  <a:lnTo>
                    <a:pt x="1696" y="14476"/>
                  </a:lnTo>
                  <a:lnTo>
                    <a:pt x="1933" y="13588"/>
                  </a:lnTo>
                  <a:lnTo>
                    <a:pt x="2209" y="12701"/>
                  </a:lnTo>
                  <a:lnTo>
                    <a:pt x="2505" y="11814"/>
                  </a:lnTo>
                  <a:lnTo>
                    <a:pt x="2840" y="10946"/>
                  </a:lnTo>
                  <a:lnTo>
                    <a:pt x="3195" y="10058"/>
                  </a:lnTo>
                  <a:lnTo>
                    <a:pt x="3590" y="9210"/>
                  </a:lnTo>
                  <a:lnTo>
                    <a:pt x="4043" y="8362"/>
                  </a:lnTo>
                  <a:lnTo>
                    <a:pt x="4516" y="7534"/>
                  </a:lnTo>
                  <a:lnTo>
                    <a:pt x="4773" y="7120"/>
                  </a:lnTo>
                  <a:lnTo>
                    <a:pt x="5029" y="6726"/>
                  </a:lnTo>
                  <a:lnTo>
                    <a:pt x="5345" y="6292"/>
                  </a:lnTo>
                  <a:lnTo>
                    <a:pt x="5640" y="5858"/>
                  </a:lnTo>
                  <a:lnTo>
                    <a:pt x="5976" y="5464"/>
                  </a:lnTo>
                  <a:lnTo>
                    <a:pt x="6291" y="5069"/>
                  </a:lnTo>
                  <a:lnTo>
                    <a:pt x="6607" y="4714"/>
                  </a:lnTo>
                  <a:lnTo>
                    <a:pt x="6942" y="4359"/>
                  </a:lnTo>
                  <a:lnTo>
                    <a:pt x="7277" y="4024"/>
                  </a:lnTo>
                  <a:lnTo>
                    <a:pt x="7613" y="3708"/>
                  </a:lnTo>
                  <a:lnTo>
                    <a:pt x="7948" y="3393"/>
                  </a:lnTo>
                  <a:lnTo>
                    <a:pt x="8303" y="3117"/>
                  </a:lnTo>
                  <a:lnTo>
                    <a:pt x="8638" y="2841"/>
                  </a:lnTo>
                  <a:lnTo>
                    <a:pt x="8993" y="2584"/>
                  </a:lnTo>
                  <a:lnTo>
                    <a:pt x="9328" y="2348"/>
                  </a:lnTo>
                  <a:lnTo>
                    <a:pt x="9683" y="2111"/>
                  </a:lnTo>
                  <a:lnTo>
                    <a:pt x="10038" y="1914"/>
                  </a:lnTo>
                  <a:lnTo>
                    <a:pt x="10393" y="1717"/>
                  </a:lnTo>
                  <a:lnTo>
                    <a:pt x="10728" y="1519"/>
                  </a:lnTo>
                  <a:lnTo>
                    <a:pt x="11083" y="1362"/>
                  </a:lnTo>
                  <a:lnTo>
                    <a:pt x="11438" y="1204"/>
                  </a:lnTo>
                  <a:lnTo>
                    <a:pt x="11793" y="1066"/>
                  </a:lnTo>
                  <a:lnTo>
                    <a:pt x="12483" y="810"/>
                  </a:lnTo>
                  <a:lnTo>
                    <a:pt x="13193" y="612"/>
                  </a:lnTo>
                  <a:lnTo>
                    <a:pt x="13884" y="474"/>
                  </a:lnTo>
                  <a:lnTo>
                    <a:pt x="14554" y="376"/>
                  </a:lnTo>
                  <a:lnTo>
                    <a:pt x="15225" y="317"/>
                  </a:lnTo>
                  <a:lnTo>
                    <a:pt x="15875" y="297"/>
                  </a:lnTo>
                  <a:close/>
                  <a:moveTo>
                    <a:pt x="15994" y="1"/>
                  </a:moveTo>
                  <a:lnTo>
                    <a:pt x="15501" y="21"/>
                  </a:lnTo>
                  <a:lnTo>
                    <a:pt x="14988" y="40"/>
                  </a:lnTo>
                  <a:lnTo>
                    <a:pt x="14475" y="100"/>
                  </a:lnTo>
                  <a:lnTo>
                    <a:pt x="13982" y="178"/>
                  </a:lnTo>
                  <a:lnTo>
                    <a:pt x="13469" y="277"/>
                  </a:lnTo>
                  <a:lnTo>
                    <a:pt x="12957" y="415"/>
                  </a:lnTo>
                  <a:lnTo>
                    <a:pt x="12464" y="553"/>
                  </a:lnTo>
                  <a:lnTo>
                    <a:pt x="11951" y="731"/>
                  </a:lnTo>
                  <a:lnTo>
                    <a:pt x="11458" y="928"/>
                  </a:lnTo>
                  <a:lnTo>
                    <a:pt x="10965" y="1165"/>
                  </a:lnTo>
                  <a:lnTo>
                    <a:pt x="10511" y="1381"/>
                  </a:lnTo>
                  <a:lnTo>
                    <a:pt x="10078" y="1618"/>
                  </a:lnTo>
                  <a:lnTo>
                    <a:pt x="9663" y="1874"/>
                  </a:lnTo>
                  <a:lnTo>
                    <a:pt x="9230" y="2151"/>
                  </a:lnTo>
                  <a:lnTo>
                    <a:pt x="8815" y="2446"/>
                  </a:lnTo>
                  <a:lnTo>
                    <a:pt x="8401" y="2742"/>
                  </a:lnTo>
                  <a:lnTo>
                    <a:pt x="8007" y="3058"/>
                  </a:lnTo>
                  <a:lnTo>
                    <a:pt x="7613" y="3413"/>
                  </a:lnTo>
                  <a:lnTo>
                    <a:pt x="7218" y="3748"/>
                  </a:lnTo>
                  <a:lnTo>
                    <a:pt x="6843" y="4123"/>
                  </a:lnTo>
                  <a:lnTo>
                    <a:pt x="6488" y="4497"/>
                  </a:lnTo>
                  <a:lnTo>
                    <a:pt x="6133" y="4892"/>
                  </a:lnTo>
                  <a:lnTo>
                    <a:pt x="5779" y="5306"/>
                  </a:lnTo>
                  <a:lnTo>
                    <a:pt x="5443" y="5720"/>
                  </a:lnTo>
                  <a:lnTo>
                    <a:pt x="5128" y="6134"/>
                  </a:lnTo>
                  <a:lnTo>
                    <a:pt x="4812" y="6588"/>
                  </a:lnTo>
                  <a:lnTo>
                    <a:pt x="4556" y="6982"/>
                  </a:lnTo>
                  <a:lnTo>
                    <a:pt x="4299" y="7396"/>
                  </a:lnTo>
                  <a:lnTo>
                    <a:pt x="3806" y="8224"/>
                  </a:lnTo>
                  <a:lnTo>
                    <a:pt x="3373" y="9092"/>
                  </a:lnTo>
                  <a:lnTo>
                    <a:pt x="2959" y="9960"/>
                  </a:lnTo>
                  <a:lnTo>
                    <a:pt x="2604" y="10828"/>
                  </a:lnTo>
                  <a:lnTo>
                    <a:pt x="2268" y="11715"/>
                  </a:lnTo>
                  <a:lnTo>
                    <a:pt x="1972" y="12622"/>
                  </a:lnTo>
                  <a:lnTo>
                    <a:pt x="1696" y="13510"/>
                  </a:lnTo>
                  <a:lnTo>
                    <a:pt x="1440" y="14397"/>
                  </a:lnTo>
                  <a:lnTo>
                    <a:pt x="1223" y="15284"/>
                  </a:lnTo>
                  <a:lnTo>
                    <a:pt x="1046" y="16172"/>
                  </a:lnTo>
                  <a:lnTo>
                    <a:pt x="868" y="17040"/>
                  </a:lnTo>
                  <a:lnTo>
                    <a:pt x="710" y="17887"/>
                  </a:lnTo>
                  <a:lnTo>
                    <a:pt x="572" y="18716"/>
                  </a:lnTo>
                  <a:lnTo>
                    <a:pt x="336" y="20313"/>
                  </a:lnTo>
                  <a:lnTo>
                    <a:pt x="237" y="21181"/>
                  </a:lnTo>
                  <a:lnTo>
                    <a:pt x="138" y="22068"/>
                  </a:lnTo>
                  <a:lnTo>
                    <a:pt x="60" y="22936"/>
                  </a:lnTo>
                  <a:lnTo>
                    <a:pt x="20" y="23843"/>
                  </a:lnTo>
                  <a:lnTo>
                    <a:pt x="0" y="24730"/>
                  </a:lnTo>
                  <a:lnTo>
                    <a:pt x="40" y="25618"/>
                  </a:lnTo>
                  <a:lnTo>
                    <a:pt x="60" y="26071"/>
                  </a:lnTo>
                  <a:lnTo>
                    <a:pt x="119" y="26505"/>
                  </a:lnTo>
                  <a:lnTo>
                    <a:pt x="178" y="26959"/>
                  </a:lnTo>
                  <a:lnTo>
                    <a:pt x="237" y="27393"/>
                  </a:lnTo>
                  <a:lnTo>
                    <a:pt x="355" y="27945"/>
                  </a:lnTo>
                  <a:lnTo>
                    <a:pt x="513" y="28458"/>
                  </a:lnTo>
                  <a:lnTo>
                    <a:pt x="671" y="28931"/>
                  </a:lnTo>
                  <a:lnTo>
                    <a:pt x="868" y="29365"/>
                  </a:lnTo>
                  <a:lnTo>
                    <a:pt x="1085" y="29759"/>
                  </a:lnTo>
                  <a:lnTo>
                    <a:pt x="1341" y="30114"/>
                  </a:lnTo>
                  <a:lnTo>
                    <a:pt x="1598" y="30449"/>
                  </a:lnTo>
                  <a:lnTo>
                    <a:pt x="1894" y="30745"/>
                  </a:lnTo>
                  <a:lnTo>
                    <a:pt x="2209" y="31021"/>
                  </a:lnTo>
                  <a:lnTo>
                    <a:pt x="2564" y="31278"/>
                  </a:lnTo>
                  <a:lnTo>
                    <a:pt x="2919" y="31514"/>
                  </a:lnTo>
                  <a:lnTo>
                    <a:pt x="3313" y="31731"/>
                  </a:lnTo>
                  <a:lnTo>
                    <a:pt x="3728" y="31928"/>
                  </a:lnTo>
                  <a:lnTo>
                    <a:pt x="4181" y="32106"/>
                  </a:lnTo>
                  <a:lnTo>
                    <a:pt x="4635" y="32283"/>
                  </a:lnTo>
                  <a:lnTo>
                    <a:pt x="5128" y="32461"/>
                  </a:lnTo>
                  <a:lnTo>
                    <a:pt x="6212" y="32796"/>
                  </a:lnTo>
                  <a:lnTo>
                    <a:pt x="6863" y="32993"/>
                  </a:lnTo>
                  <a:lnTo>
                    <a:pt x="7514" y="33210"/>
                  </a:lnTo>
                  <a:lnTo>
                    <a:pt x="8165" y="33447"/>
                  </a:lnTo>
                  <a:lnTo>
                    <a:pt x="8776" y="33703"/>
                  </a:lnTo>
                  <a:lnTo>
                    <a:pt x="9387" y="33979"/>
                  </a:lnTo>
                  <a:lnTo>
                    <a:pt x="9683" y="34137"/>
                  </a:lnTo>
                  <a:lnTo>
                    <a:pt x="9959" y="34315"/>
                  </a:lnTo>
                  <a:lnTo>
                    <a:pt x="10235" y="34492"/>
                  </a:lnTo>
                  <a:lnTo>
                    <a:pt x="10511" y="34689"/>
                  </a:lnTo>
                  <a:lnTo>
                    <a:pt x="10768" y="34906"/>
                  </a:lnTo>
                  <a:lnTo>
                    <a:pt x="11004" y="35123"/>
                  </a:lnTo>
                  <a:lnTo>
                    <a:pt x="11359" y="35498"/>
                  </a:lnTo>
                  <a:lnTo>
                    <a:pt x="11675" y="35892"/>
                  </a:lnTo>
                  <a:lnTo>
                    <a:pt x="11971" y="36287"/>
                  </a:lnTo>
                  <a:lnTo>
                    <a:pt x="12267" y="36701"/>
                  </a:lnTo>
                  <a:lnTo>
                    <a:pt x="12760" y="37391"/>
                  </a:lnTo>
                  <a:lnTo>
                    <a:pt x="13016" y="37707"/>
                  </a:lnTo>
                  <a:lnTo>
                    <a:pt x="13292" y="38042"/>
                  </a:lnTo>
                  <a:lnTo>
                    <a:pt x="13568" y="38338"/>
                  </a:lnTo>
                  <a:lnTo>
                    <a:pt x="13844" y="38594"/>
                  </a:lnTo>
                  <a:lnTo>
                    <a:pt x="14120" y="38850"/>
                  </a:lnTo>
                  <a:lnTo>
                    <a:pt x="14396" y="39067"/>
                  </a:lnTo>
                  <a:lnTo>
                    <a:pt x="14672" y="39265"/>
                  </a:lnTo>
                  <a:lnTo>
                    <a:pt x="14968" y="39462"/>
                  </a:lnTo>
                  <a:lnTo>
                    <a:pt x="15244" y="39619"/>
                  </a:lnTo>
                  <a:lnTo>
                    <a:pt x="15540" y="39758"/>
                  </a:lnTo>
                  <a:lnTo>
                    <a:pt x="15836" y="39896"/>
                  </a:lnTo>
                  <a:lnTo>
                    <a:pt x="16112" y="39994"/>
                  </a:lnTo>
                  <a:lnTo>
                    <a:pt x="16408" y="40073"/>
                  </a:lnTo>
                  <a:lnTo>
                    <a:pt x="16704" y="40152"/>
                  </a:lnTo>
                  <a:lnTo>
                    <a:pt x="16999" y="40211"/>
                  </a:lnTo>
                  <a:lnTo>
                    <a:pt x="17295" y="40251"/>
                  </a:lnTo>
                  <a:lnTo>
                    <a:pt x="17591" y="40270"/>
                  </a:lnTo>
                  <a:lnTo>
                    <a:pt x="17907" y="40270"/>
                  </a:lnTo>
                  <a:lnTo>
                    <a:pt x="18340" y="40251"/>
                  </a:lnTo>
                  <a:lnTo>
                    <a:pt x="18794" y="40211"/>
                  </a:lnTo>
                  <a:lnTo>
                    <a:pt x="19228" y="40132"/>
                  </a:lnTo>
                  <a:lnTo>
                    <a:pt x="19681" y="40034"/>
                  </a:lnTo>
                  <a:lnTo>
                    <a:pt x="20135" y="39915"/>
                  </a:lnTo>
                  <a:lnTo>
                    <a:pt x="20569" y="39758"/>
                  </a:lnTo>
                  <a:lnTo>
                    <a:pt x="21022" y="39580"/>
                  </a:lnTo>
                  <a:lnTo>
                    <a:pt x="21476" y="39383"/>
                  </a:lnTo>
                  <a:lnTo>
                    <a:pt x="21910" y="39186"/>
                  </a:lnTo>
                  <a:lnTo>
                    <a:pt x="22344" y="38949"/>
                  </a:lnTo>
                  <a:lnTo>
                    <a:pt x="22797" y="38712"/>
                  </a:lnTo>
                  <a:lnTo>
                    <a:pt x="23231" y="38456"/>
                  </a:lnTo>
                  <a:lnTo>
                    <a:pt x="24079" y="37924"/>
                  </a:lnTo>
                  <a:lnTo>
                    <a:pt x="24927" y="37352"/>
                  </a:lnTo>
                  <a:lnTo>
                    <a:pt x="26327" y="36366"/>
                  </a:lnTo>
                  <a:lnTo>
                    <a:pt x="27727" y="35301"/>
                  </a:lnTo>
                  <a:lnTo>
                    <a:pt x="28437" y="34749"/>
                  </a:lnTo>
                  <a:lnTo>
                    <a:pt x="29147" y="34196"/>
                  </a:lnTo>
                  <a:lnTo>
                    <a:pt x="29857" y="33605"/>
                  </a:lnTo>
                  <a:lnTo>
                    <a:pt x="30567" y="33013"/>
                  </a:lnTo>
                  <a:lnTo>
                    <a:pt x="31238" y="32402"/>
                  </a:lnTo>
                  <a:lnTo>
                    <a:pt x="31928" y="31771"/>
                  </a:lnTo>
                  <a:lnTo>
                    <a:pt x="32579" y="31120"/>
                  </a:lnTo>
                  <a:lnTo>
                    <a:pt x="33229" y="30449"/>
                  </a:lnTo>
                  <a:lnTo>
                    <a:pt x="33860" y="29779"/>
                  </a:lnTo>
                  <a:lnTo>
                    <a:pt x="34452" y="29089"/>
                  </a:lnTo>
                  <a:lnTo>
                    <a:pt x="35024" y="28379"/>
                  </a:lnTo>
                  <a:lnTo>
                    <a:pt x="35576" y="27649"/>
                  </a:lnTo>
                  <a:lnTo>
                    <a:pt x="36089" y="26900"/>
                  </a:lnTo>
                  <a:lnTo>
                    <a:pt x="36582" y="26150"/>
                  </a:lnTo>
                  <a:lnTo>
                    <a:pt x="37016" y="25381"/>
                  </a:lnTo>
                  <a:lnTo>
                    <a:pt x="37430" y="24592"/>
                  </a:lnTo>
                  <a:lnTo>
                    <a:pt x="37805" y="23804"/>
                  </a:lnTo>
                  <a:lnTo>
                    <a:pt x="37962" y="23390"/>
                  </a:lnTo>
                  <a:lnTo>
                    <a:pt x="38120" y="22995"/>
                  </a:lnTo>
                  <a:lnTo>
                    <a:pt x="38258" y="22581"/>
                  </a:lnTo>
                  <a:lnTo>
                    <a:pt x="38396" y="22167"/>
                  </a:lnTo>
                  <a:lnTo>
                    <a:pt x="38514" y="21733"/>
                  </a:lnTo>
                  <a:lnTo>
                    <a:pt x="38613" y="21319"/>
                  </a:lnTo>
                  <a:lnTo>
                    <a:pt x="38712" y="20885"/>
                  </a:lnTo>
                  <a:lnTo>
                    <a:pt x="38791" y="20471"/>
                  </a:lnTo>
                  <a:lnTo>
                    <a:pt x="38850" y="20037"/>
                  </a:lnTo>
                  <a:lnTo>
                    <a:pt x="38909" y="19583"/>
                  </a:lnTo>
                  <a:lnTo>
                    <a:pt x="38948" y="19150"/>
                  </a:lnTo>
                  <a:lnTo>
                    <a:pt x="38968" y="18696"/>
                  </a:lnTo>
                  <a:lnTo>
                    <a:pt x="38968" y="18262"/>
                  </a:lnTo>
                  <a:lnTo>
                    <a:pt x="38968" y="17809"/>
                  </a:lnTo>
                  <a:lnTo>
                    <a:pt x="38948" y="17355"/>
                  </a:lnTo>
                  <a:lnTo>
                    <a:pt x="38909" y="16882"/>
                  </a:lnTo>
                  <a:lnTo>
                    <a:pt x="38850" y="16428"/>
                  </a:lnTo>
                  <a:lnTo>
                    <a:pt x="38771" y="15955"/>
                  </a:lnTo>
                  <a:lnTo>
                    <a:pt x="38692" y="15501"/>
                  </a:lnTo>
                  <a:lnTo>
                    <a:pt x="38574" y="15028"/>
                  </a:lnTo>
                  <a:lnTo>
                    <a:pt x="38455" y="14555"/>
                  </a:lnTo>
                  <a:lnTo>
                    <a:pt x="38317" y="14062"/>
                  </a:lnTo>
                  <a:lnTo>
                    <a:pt x="38140" y="13569"/>
                  </a:lnTo>
                  <a:lnTo>
                    <a:pt x="37943" y="13095"/>
                  </a:lnTo>
                  <a:lnTo>
                    <a:pt x="37726" y="12642"/>
                  </a:lnTo>
                  <a:lnTo>
                    <a:pt x="37469" y="12208"/>
                  </a:lnTo>
                  <a:lnTo>
                    <a:pt x="37213" y="11794"/>
                  </a:lnTo>
                  <a:lnTo>
                    <a:pt x="36937" y="11419"/>
                  </a:lnTo>
                  <a:lnTo>
                    <a:pt x="36621" y="11044"/>
                  </a:lnTo>
                  <a:lnTo>
                    <a:pt x="36306" y="10709"/>
                  </a:lnTo>
                  <a:lnTo>
                    <a:pt x="35971" y="10374"/>
                  </a:lnTo>
                  <a:lnTo>
                    <a:pt x="35616" y="10078"/>
                  </a:lnTo>
                  <a:lnTo>
                    <a:pt x="35241" y="9802"/>
                  </a:lnTo>
                  <a:lnTo>
                    <a:pt x="34846" y="9526"/>
                  </a:lnTo>
                  <a:lnTo>
                    <a:pt x="34452" y="9289"/>
                  </a:lnTo>
                  <a:lnTo>
                    <a:pt x="34038" y="9072"/>
                  </a:lnTo>
                  <a:lnTo>
                    <a:pt x="33624" y="8875"/>
                  </a:lnTo>
                  <a:lnTo>
                    <a:pt x="33190" y="8678"/>
                  </a:lnTo>
                  <a:lnTo>
                    <a:pt x="32756" y="8520"/>
                  </a:lnTo>
                  <a:lnTo>
                    <a:pt x="32303" y="8382"/>
                  </a:lnTo>
                  <a:lnTo>
                    <a:pt x="31849" y="8244"/>
                  </a:lnTo>
                  <a:lnTo>
                    <a:pt x="31376" y="8146"/>
                  </a:lnTo>
                  <a:lnTo>
                    <a:pt x="30902" y="8047"/>
                  </a:lnTo>
                  <a:lnTo>
                    <a:pt x="30429" y="7968"/>
                  </a:lnTo>
                  <a:lnTo>
                    <a:pt x="29956" y="7909"/>
                  </a:lnTo>
                  <a:lnTo>
                    <a:pt x="29482" y="7869"/>
                  </a:lnTo>
                  <a:lnTo>
                    <a:pt x="28989" y="7850"/>
                  </a:lnTo>
                  <a:lnTo>
                    <a:pt x="28023" y="7850"/>
                  </a:lnTo>
                  <a:lnTo>
                    <a:pt x="27550" y="7869"/>
                  </a:lnTo>
                  <a:lnTo>
                    <a:pt x="27077" y="7909"/>
                  </a:lnTo>
                  <a:lnTo>
                    <a:pt x="26603" y="7968"/>
                  </a:lnTo>
                  <a:lnTo>
                    <a:pt x="26130" y="8027"/>
                  </a:lnTo>
                  <a:lnTo>
                    <a:pt x="25657" y="8106"/>
                  </a:lnTo>
                  <a:lnTo>
                    <a:pt x="25676" y="7810"/>
                  </a:lnTo>
                  <a:lnTo>
                    <a:pt x="25657" y="7515"/>
                  </a:lnTo>
                  <a:lnTo>
                    <a:pt x="25617" y="7199"/>
                  </a:lnTo>
                  <a:lnTo>
                    <a:pt x="25578" y="6903"/>
                  </a:lnTo>
                  <a:lnTo>
                    <a:pt x="25519" y="6588"/>
                  </a:lnTo>
                  <a:lnTo>
                    <a:pt x="25420" y="6292"/>
                  </a:lnTo>
                  <a:lnTo>
                    <a:pt x="25321" y="5976"/>
                  </a:lnTo>
                  <a:lnTo>
                    <a:pt x="25203" y="5680"/>
                  </a:lnTo>
                  <a:lnTo>
                    <a:pt x="25085" y="5385"/>
                  </a:lnTo>
                  <a:lnTo>
                    <a:pt x="24927" y="5089"/>
                  </a:lnTo>
                  <a:lnTo>
                    <a:pt x="24769" y="4793"/>
                  </a:lnTo>
                  <a:lnTo>
                    <a:pt x="24592" y="4517"/>
                  </a:lnTo>
                  <a:lnTo>
                    <a:pt x="24395" y="4241"/>
                  </a:lnTo>
                  <a:lnTo>
                    <a:pt x="24178" y="3965"/>
                  </a:lnTo>
                  <a:lnTo>
                    <a:pt x="23961" y="3689"/>
                  </a:lnTo>
                  <a:lnTo>
                    <a:pt x="23704" y="3432"/>
                  </a:lnTo>
                  <a:lnTo>
                    <a:pt x="23211" y="2939"/>
                  </a:lnTo>
                  <a:lnTo>
                    <a:pt x="22679" y="2486"/>
                  </a:lnTo>
                  <a:lnTo>
                    <a:pt x="22127" y="2072"/>
                  </a:lnTo>
                  <a:lnTo>
                    <a:pt x="21535" y="1677"/>
                  </a:lnTo>
                  <a:lnTo>
                    <a:pt x="20924" y="1322"/>
                  </a:lnTo>
                  <a:lnTo>
                    <a:pt x="20293" y="1007"/>
                  </a:lnTo>
                  <a:lnTo>
                    <a:pt x="19662" y="731"/>
                  </a:lnTo>
                  <a:lnTo>
                    <a:pt x="18991" y="494"/>
                  </a:lnTo>
                  <a:lnTo>
                    <a:pt x="18498" y="356"/>
                  </a:lnTo>
                  <a:lnTo>
                    <a:pt x="18005" y="238"/>
                  </a:lnTo>
                  <a:lnTo>
                    <a:pt x="17512" y="139"/>
                  </a:lnTo>
                  <a:lnTo>
                    <a:pt x="16999" y="80"/>
                  </a:lnTo>
                  <a:lnTo>
                    <a:pt x="16506" y="21"/>
                  </a:lnTo>
                  <a:lnTo>
                    <a:pt x="15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63"/>
            <p:cNvSpPr/>
            <p:nvPr/>
          </p:nvSpPr>
          <p:spPr>
            <a:xfrm>
              <a:off x="7929723" y="-11579494"/>
              <a:ext cx="279409" cy="381734"/>
            </a:xfrm>
            <a:custGeom>
              <a:avLst/>
              <a:gdLst/>
              <a:ahLst/>
              <a:cxnLst/>
              <a:rect l="l" t="t" r="r" b="b"/>
              <a:pathLst>
                <a:path w="8402" h="11479" extrusionOk="0">
                  <a:moveTo>
                    <a:pt x="6489" y="1"/>
                  </a:moveTo>
                  <a:lnTo>
                    <a:pt x="6331" y="20"/>
                  </a:lnTo>
                  <a:lnTo>
                    <a:pt x="6173" y="60"/>
                  </a:lnTo>
                  <a:lnTo>
                    <a:pt x="6035" y="119"/>
                  </a:lnTo>
                  <a:lnTo>
                    <a:pt x="5897" y="198"/>
                  </a:lnTo>
                  <a:lnTo>
                    <a:pt x="5759" y="277"/>
                  </a:lnTo>
                  <a:lnTo>
                    <a:pt x="5621" y="395"/>
                  </a:lnTo>
                  <a:lnTo>
                    <a:pt x="5483" y="513"/>
                  </a:lnTo>
                  <a:lnTo>
                    <a:pt x="5365" y="671"/>
                  </a:lnTo>
                  <a:lnTo>
                    <a:pt x="4674" y="1657"/>
                  </a:lnTo>
                  <a:lnTo>
                    <a:pt x="4004" y="2663"/>
                  </a:lnTo>
                  <a:lnTo>
                    <a:pt x="3353" y="3669"/>
                  </a:lnTo>
                  <a:lnTo>
                    <a:pt x="2702" y="4674"/>
                  </a:lnTo>
                  <a:lnTo>
                    <a:pt x="2052" y="5700"/>
                  </a:lnTo>
                  <a:lnTo>
                    <a:pt x="1440" y="6725"/>
                  </a:lnTo>
                  <a:lnTo>
                    <a:pt x="829" y="7771"/>
                  </a:lnTo>
                  <a:lnTo>
                    <a:pt x="237" y="8816"/>
                  </a:lnTo>
                  <a:lnTo>
                    <a:pt x="139" y="8993"/>
                  </a:lnTo>
                  <a:lnTo>
                    <a:pt x="79" y="9171"/>
                  </a:lnTo>
                  <a:lnTo>
                    <a:pt x="40" y="9328"/>
                  </a:lnTo>
                  <a:lnTo>
                    <a:pt x="1" y="9506"/>
                  </a:lnTo>
                  <a:lnTo>
                    <a:pt x="1" y="9664"/>
                  </a:lnTo>
                  <a:lnTo>
                    <a:pt x="20" y="9841"/>
                  </a:lnTo>
                  <a:lnTo>
                    <a:pt x="40" y="9999"/>
                  </a:lnTo>
                  <a:lnTo>
                    <a:pt x="79" y="10157"/>
                  </a:lnTo>
                  <a:lnTo>
                    <a:pt x="139" y="10295"/>
                  </a:lnTo>
                  <a:lnTo>
                    <a:pt x="198" y="10453"/>
                  </a:lnTo>
                  <a:lnTo>
                    <a:pt x="277" y="10591"/>
                  </a:lnTo>
                  <a:lnTo>
                    <a:pt x="375" y="10709"/>
                  </a:lnTo>
                  <a:lnTo>
                    <a:pt x="474" y="10827"/>
                  </a:lnTo>
                  <a:lnTo>
                    <a:pt x="572" y="10946"/>
                  </a:lnTo>
                  <a:lnTo>
                    <a:pt x="691" y="11064"/>
                  </a:lnTo>
                  <a:lnTo>
                    <a:pt x="829" y="11143"/>
                  </a:lnTo>
                  <a:lnTo>
                    <a:pt x="947" y="11241"/>
                  </a:lnTo>
                  <a:lnTo>
                    <a:pt x="1085" y="11301"/>
                  </a:lnTo>
                  <a:lnTo>
                    <a:pt x="1223" y="11379"/>
                  </a:lnTo>
                  <a:lnTo>
                    <a:pt x="1361" y="11419"/>
                  </a:lnTo>
                  <a:lnTo>
                    <a:pt x="1519" y="11458"/>
                  </a:lnTo>
                  <a:lnTo>
                    <a:pt x="1657" y="11478"/>
                  </a:lnTo>
                  <a:lnTo>
                    <a:pt x="1953" y="11478"/>
                  </a:lnTo>
                  <a:lnTo>
                    <a:pt x="2091" y="11439"/>
                  </a:lnTo>
                  <a:lnTo>
                    <a:pt x="2229" y="11399"/>
                  </a:lnTo>
                  <a:lnTo>
                    <a:pt x="2367" y="11340"/>
                  </a:lnTo>
                  <a:lnTo>
                    <a:pt x="2505" y="11261"/>
                  </a:lnTo>
                  <a:lnTo>
                    <a:pt x="2623" y="11163"/>
                  </a:lnTo>
                  <a:lnTo>
                    <a:pt x="2742" y="11044"/>
                  </a:lnTo>
                  <a:lnTo>
                    <a:pt x="2860" y="10906"/>
                  </a:lnTo>
                  <a:lnTo>
                    <a:pt x="2959" y="10748"/>
                  </a:lnTo>
                  <a:lnTo>
                    <a:pt x="3550" y="9683"/>
                  </a:lnTo>
                  <a:lnTo>
                    <a:pt x="4162" y="8658"/>
                  </a:lnTo>
                  <a:lnTo>
                    <a:pt x="4793" y="7613"/>
                  </a:lnTo>
                  <a:lnTo>
                    <a:pt x="5424" y="6607"/>
                  </a:lnTo>
                  <a:lnTo>
                    <a:pt x="6074" y="5582"/>
                  </a:lnTo>
                  <a:lnTo>
                    <a:pt x="6725" y="4576"/>
                  </a:lnTo>
                  <a:lnTo>
                    <a:pt x="7415" y="3570"/>
                  </a:lnTo>
                  <a:lnTo>
                    <a:pt x="8106" y="2584"/>
                  </a:lnTo>
                  <a:lnTo>
                    <a:pt x="8204" y="2426"/>
                  </a:lnTo>
                  <a:lnTo>
                    <a:pt x="8283" y="2269"/>
                  </a:lnTo>
                  <a:lnTo>
                    <a:pt x="8342" y="2111"/>
                  </a:lnTo>
                  <a:lnTo>
                    <a:pt x="8382" y="1933"/>
                  </a:lnTo>
                  <a:lnTo>
                    <a:pt x="8402" y="1776"/>
                  </a:lnTo>
                  <a:lnTo>
                    <a:pt x="8402" y="1618"/>
                  </a:lnTo>
                  <a:lnTo>
                    <a:pt x="8382" y="1480"/>
                  </a:lnTo>
                  <a:lnTo>
                    <a:pt x="8362" y="1322"/>
                  </a:lnTo>
                  <a:lnTo>
                    <a:pt x="8323" y="1184"/>
                  </a:lnTo>
                  <a:lnTo>
                    <a:pt x="8244" y="1026"/>
                  </a:lnTo>
                  <a:lnTo>
                    <a:pt x="8185" y="908"/>
                  </a:lnTo>
                  <a:lnTo>
                    <a:pt x="8086" y="770"/>
                  </a:lnTo>
                  <a:lnTo>
                    <a:pt x="7987" y="651"/>
                  </a:lnTo>
                  <a:lnTo>
                    <a:pt x="7889" y="533"/>
                  </a:lnTo>
                  <a:lnTo>
                    <a:pt x="7770" y="435"/>
                  </a:lnTo>
                  <a:lnTo>
                    <a:pt x="7652" y="336"/>
                  </a:lnTo>
                  <a:lnTo>
                    <a:pt x="7514" y="257"/>
                  </a:lnTo>
                  <a:lnTo>
                    <a:pt x="7376" y="178"/>
                  </a:lnTo>
                  <a:lnTo>
                    <a:pt x="7238" y="119"/>
                  </a:lnTo>
                  <a:lnTo>
                    <a:pt x="7100" y="60"/>
                  </a:lnTo>
                  <a:lnTo>
                    <a:pt x="6942" y="4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63"/>
            <p:cNvSpPr/>
            <p:nvPr/>
          </p:nvSpPr>
          <p:spPr>
            <a:xfrm>
              <a:off x="7925799" y="-11584083"/>
              <a:ext cx="287922" cy="390913"/>
            </a:xfrm>
            <a:custGeom>
              <a:avLst/>
              <a:gdLst/>
              <a:ahLst/>
              <a:cxnLst/>
              <a:rect l="l" t="t" r="r" b="b"/>
              <a:pathLst>
                <a:path w="8658" h="11755" extrusionOk="0">
                  <a:moveTo>
                    <a:pt x="6686" y="257"/>
                  </a:moveTo>
                  <a:lnTo>
                    <a:pt x="6863" y="277"/>
                  </a:lnTo>
                  <a:lnTo>
                    <a:pt x="7080" y="316"/>
                  </a:lnTo>
                  <a:lnTo>
                    <a:pt x="7297" y="375"/>
                  </a:lnTo>
                  <a:lnTo>
                    <a:pt x="7514" y="474"/>
                  </a:lnTo>
                  <a:lnTo>
                    <a:pt x="7691" y="592"/>
                  </a:lnTo>
                  <a:lnTo>
                    <a:pt x="7869" y="730"/>
                  </a:lnTo>
                  <a:lnTo>
                    <a:pt x="8026" y="888"/>
                  </a:lnTo>
                  <a:lnTo>
                    <a:pt x="8165" y="1066"/>
                  </a:lnTo>
                  <a:lnTo>
                    <a:pt x="8263" y="1263"/>
                  </a:lnTo>
                  <a:lnTo>
                    <a:pt x="8342" y="1421"/>
                  </a:lnTo>
                  <a:lnTo>
                    <a:pt x="8381" y="1598"/>
                  </a:lnTo>
                  <a:lnTo>
                    <a:pt x="8401" y="1776"/>
                  </a:lnTo>
                  <a:lnTo>
                    <a:pt x="8381" y="1953"/>
                  </a:lnTo>
                  <a:lnTo>
                    <a:pt x="8362" y="2130"/>
                  </a:lnTo>
                  <a:lnTo>
                    <a:pt x="8303" y="2308"/>
                  </a:lnTo>
                  <a:lnTo>
                    <a:pt x="8224" y="2485"/>
                  </a:lnTo>
                  <a:lnTo>
                    <a:pt x="8105" y="2643"/>
                  </a:lnTo>
                  <a:lnTo>
                    <a:pt x="7415" y="3649"/>
                  </a:lnTo>
                  <a:lnTo>
                    <a:pt x="6745" y="4635"/>
                  </a:lnTo>
                  <a:lnTo>
                    <a:pt x="6074" y="5641"/>
                  </a:lnTo>
                  <a:lnTo>
                    <a:pt x="5423" y="6666"/>
                  </a:lnTo>
                  <a:lnTo>
                    <a:pt x="4792" y="7692"/>
                  </a:lnTo>
                  <a:lnTo>
                    <a:pt x="4161" y="8737"/>
                  </a:lnTo>
                  <a:lnTo>
                    <a:pt x="3550" y="9762"/>
                  </a:lnTo>
                  <a:lnTo>
                    <a:pt x="2958" y="10807"/>
                  </a:lnTo>
                  <a:lnTo>
                    <a:pt x="2860" y="10965"/>
                  </a:lnTo>
                  <a:lnTo>
                    <a:pt x="2781" y="11084"/>
                  </a:lnTo>
                  <a:lnTo>
                    <a:pt x="2663" y="11182"/>
                  </a:lnTo>
                  <a:lnTo>
                    <a:pt x="2564" y="11281"/>
                  </a:lnTo>
                  <a:lnTo>
                    <a:pt x="2446" y="11340"/>
                  </a:lnTo>
                  <a:lnTo>
                    <a:pt x="2327" y="11399"/>
                  </a:lnTo>
                  <a:lnTo>
                    <a:pt x="2209" y="11439"/>
                  </a:lnTo>
                  <a:lnTo>
                    <a:pt x="2091" y="11478"/>
                  </a:lnTo>
                  <a:lnTo>
                    <a:pt x="1854" y="11478"/>
                  </a:lnTo>
                  <a:lnTo>
                    <a:pt x="1617" y="11458"/>
                  </a:lnTo>
                  <a:lnTo>
                    <a:pt x="1381" y="11379"/>
                  </a:lnTo>
                  <a:lnTo>
                    <a:pt x="1184" y="11281"/>
                  </a:lnTo>
                  <a:lnTo>
                    <a:pt x="1045" y="11202"/>
                  </a:lnTo>
                  <a:lnTo>
                    <a:pt x="907" y="11103"/>
                  </a:lnTo>
                  <a:lnTo>
                    <a:pt x="789" y="11005"/>
                  </a:lnTo>
                  <a:lnTo>
                    <a:pt x="690" y="10886"/>
                  </a:lnTo>
                  <a:lnTo>
                    <a:pt x="572" y="10768"/>
                  </a:lnTo>
                  <a:lnTo>
                    <a:pt x="493" y="10630"/>
                  </a:lnTo>
                  <a:lnTo>
                    <a:pt x="414" y="10492"/>
                  </a:lnTo>
                  <a:lnTo>
                    <a:pt x="355" y="10354"/>
                  </a:lnTo>
                  <a:lnTo>
                    <a:pt x="296" y="10196"/>
                  </a:lnTo>
                  <a:lnTo>
                    <a:pt x="257" y="10038"/>
                  </a:lnTo>
                  <a:lnTo>
                    <a:pt x="257" y="9881"/>
                  </a:lnTo>
                  <a:lnTo>
                    <a:pt x="257" y="9703"/>
                  </a:lnTo>
                  <a:lnTo>
                    <a:pt x="276" y="9545"/>
                  </a:lnTo>
                  <a:lnTo>
                    <a:pt x="316" y="9368"/>
                  </a:lnTo>
                  <a:lnTo>
                    <a:pt x="375" y="9190"/>
                  </a:lnTo>
                  <a:lnTo>
                    <a:pt x="454" y="9033"/>
                  </a:lnTo>
                  <a:lnTo>
                    <a:pt x="1045" y="7987"/>
                  </a:lnTo>
                  <a:lnTo>
                    <a:pt x="1657" y="6942"/>
                  </a:lnTo>
                  <a:lnTo>
                    <a:pt x="2288" y="5917"/>
                  </a:lnTo>
                  <a:lnTo>
                    <a:pt x="2919" y="4891"/>
                  </a:lnTo>
                  <a:lnTo>
                    <a:pt x="3570" y="3866"/>
                  </a:lnTo>
                  <a:lnTo>
                    <a:pt x="4240" y="2860"/>
                  </a:lnTo>
                  <a:lnTo>
                    <a:pt x="4911" y="1874"/>
                  </a:lnTo>
                  <a:lnTo>
                    <a:pt x="5601" y="888"/>
                  </a:lnTo>
                  <a:lnTo>
                    <a:pt x="5719" y="730"/>
                  </a:lnTo>
                  <a:lnTo>
                    <a:pt x="5857" y="592"/>
                  </a:lnTo>
                  <a:lnTo>
                    <a:pt x="5995" y="494"/>
                  </a:lnTo>
                  <a:lnTo>
                    <a:pt x="6153" y="395"/>
                  </a:lnTo>
                  <a:lnTo>
                    <a:pt x="6331" y="336"/>
                  </a:lnTo>
                  <a:lnTo>
                    <a:pt x="6508" y="277"/>
                  </a:lnTo>
                  <a:lnTo>
                    <a:pt x="6686" y="257"/>
                  </a:lnTo>
                  <a:close/>
                  <a:moveTo>
                    <a:pt x="6666" y="1"/>
                  </a:moveTo>
                  <a:lnTo>
                    <a:pt x="6449" y="20"/>
                  </a:lnTo>
                  <a:lnTo>
                    <a:pt x="6252" y="80"/>
                  </a:lnTo>
                  <a:lnTo>
                    <a:pt x="6054" y="158"/>
                  </a:lnTo>
                  <a:lnTo>
                    <a:pt x="5857" y="257"/>
                  </a:lnTo>
                  <a:lnTo>
                    <a:pt x="5699" y="395"/>
                  </a:lnTo>
                  <a:lnTo>
                    <a:pt x="5522" y="553"/>
                  </a:lnTo>
                  <a:lnTo>
                    <a:pt x="5384" y="730"/>
                  </a:lnTo>
                  <a:lnTo>
                    <a:pt x="4694" y="1716"/>
                  </a:lnTo>
                  <a:lnTo>
                    <a:pt x="4023" y="2722"/>
                  </a:lnTo>
                  <a:lnTo>
                    <a:pt x="3353" y="3728"/>
                  </a:lnTo>
                  <a:lnTo>
                    <a:pt x="2702" y="4753"/>
                  </a:lnTo>
                  <a:lnTo>
                    <a:pt x="2071" y="5779"/>
                  </a:lnTo>
                  <a:lnTo>
                    <a:pt x="1440" y="6804"/>
                  </a:lnTo>
                  <a:lnTo>
                    <a:pt x="829" y="7849"/>
                  </a:lnTo>
                  <a:lnTo>
                    <a:pt x="237" y="8895"/>
                  </a:lnTo>
                  <a:lnTo>
                    <a:pt x="138" y="9092"/>
                  </a:lnTo>
                  <a:lnTo>
                    <a:pt x="59" y="9289"/>
                  </a:lnTo>
                  <a:lnTo>
                    <a:pt x="20" y="9486"/>
                  </a:lnTo>
                  <a:lnTo>
                    <a:pt x="0" y="9664"/>
                  </a:lnTo>
                  <a:lnTo>
                    <a:pt x="0" y="9861"/>
                  </a:lnTo>
                  <a:lnTo>
                    <a:pt x="20" y="10058"/>
                  </a:lnTo>
                  <a:lnTo>
                    <a:pt x="59" y="10236"/>
                  </a:lnTo>
                  <a:lnTo>
                    <a:pt x="99" y="10413"/>
                  </a:lnTo>
                  <a:lnTo>
                    <a:pt x="178" y="10591"/>
                  </a:lnTo>
                  <a:lnTo>
                    <a:pt x="257" y="10748"/>
                  </a:lnTo>
                  <a:lnTo>
                    <a:pt x="375" y="10906"/>
                  </a:lnTo>
                  <a:lnTo>
                    <a:pt x="474" y="11044"/>
                  </a:lnTo>
                  <a:lnTo>
                    <a:pt x="612" y="11182"/>
                  </a:lnTo>
                  <a:lnTo>
                    <a:pt x="750" y="11301"/>
                  </a:lnTo>
                  <a:lnTo>
                    <a:pt x="888" y="11419"/>
                  </a:lnTo>
                  <a:lnTo>
                    <a:pt x="1045" y="11517"/>
                  </a:lnTo>
                  <a:lnTo>
                    <a:pt x="1243" y="11616"/>
                  </a:lnTo>
                  <a:lnTo>
                    <a:pt x="1460" y="11675"/>
                  </a:lnTo>
                  <a:lnTo>
                    <a:pt x="1677" y="11734"/>
                  </a:lnTo>
                  <a:lnTo>
                    <a:pt x="1913" y="11754"/>
                  </a:lnTo>
                  <a:lnTo>
                    <a:pt x="2091" y="11734"/>
                  </a:lnTo>
                  <a:lnTo>
                    <a:pt x="2268" y="11695"/>
                  </a:lnTo>
                  <a:lnTo>
                    <a:pt x="2426" y="11636"/>
                  </a:lnTo>
                  <a:lnTo>
                    <a:pt x="2603" y="11557"/>
                  </a:lnTo>
                  <a:lnTo>
                    <a:pt x="2761" y="11439"/>
                  </a:lnTo>
                  <a:lnTo>
                    <a:pt x="2919" y="11301"/>
                  </a:lnTo>
                  <a:lnTo>
                    <a:pt x="3057" y="11143"/>
                  </a:lnTo>
                  <a:lnTo>
                    <a:pt x="3195" y="10946"/>
                  </a:lnTo>
                  <a:lnTo>
                    <a:pt x="3787" y="9900"/>
                  </a:lnTo>
                  <a:lnTo>
                    <a:pt x="4398" y="8855"/>
                  </a:lnTo>
                  <a:lnTo>
                    <a:pt x="5009" y="7830"/>
                  </a:lnTo>
                  <a:lnTo>
                    <a:pt x="5640" y="6804"/>
                  </a:lnTo>
                  <a:lnTo>
                    <a:pt x="6291" y="5798"/>
                  </a:lnTo>
                  <a:lnTo>
                    <a:pt x="6962" y="4793"/>
                  </a:lnTo>
                  <a:lnTo>
                    <a:pt x="7632" y="3787"/>
                  </a:lnTo>
                  <a:lnTo>
                    <a:pt x="8322" y="2801"/>
                  </a:lnTo>
                  <a:lnTo>
                    <a:pt x="8441" y="2604"/>
                  </a:lnTo>
                  <a:lnTo>
                    <a:pt x="8539" y="2407"/>
                  </a:lnTo>
                  <a:lnTo>
                    <a:pt x="8598" y="2190"/>
                  </a:lnTo>
                  <a:lnTo>
                    <a:pt x="8638" y="1992"/>
                  </a:lnTo>
                  <a:lnTo>
                    <a:pt x="8658" y="1776"/>
                  </a:lnTo>
                  <a:lnTo>
                    <a:pt x="8638" y="1559"/>
                  </a:lnTo>
                  <a:lnTo>
                    <a:pt x="8579" y="1361"/>
                  </a:lnTo>
                  <a:lnTo>
                    <a:pt x="8500" y="1144"/>
                  </a:lnTo>
                  <a:lnTo>
                    <a:pt x="8381" y="928"/>
                  </a:lnTo>
                  <a:lnTo>
                    <a:pt x="8224" y="711"/>
                  </a:lnTo>
                  <a:lnTo>
                    <a:pt x="8046" y="533"/>
                  </a:lnTo>
                  <a:lnTo>
                    <a:pt x="7849" y="375"/>
                  </a:lnTo>
                  <a:lnTo>
                    <a:pt x="7632" y="237"/>
                  </a:lnTo>
                  <a:lnTo>
                    <a:pt x="7395" y="139"/>
                  </a:lnTo>
                  <a:lnTo>
                    <a:pt x="7139" y="60"/>
                  </a:lnTo>
                  <a:lnTo>
                    <a:pt x="6902" y="20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63"/>
            <p:cNvSpPr/>
            <p:nvPr/>
          </p:nvSpPr>
          <p:spPr>
            <a:xfrm>
              <a:off x="7407720" y="-11865420"/>
              <a:ext cx="283998" cy="371226"/>
            </a:xfrm>
            <a:custGeom>
              <a:avLst/>
              <a:gdLst/>
              <a:ahLst/>
              <a:cxnLst/>
              <a:rect l="l" t="t" r="r" b="b"/>
              <a:pathLst>
                <a:path w="8540" h="11163" extrusionOk="0">
                  <a:moveTo>
                    <a:pt x="6626" y="1"/>
                  </a:moveTo>
                  <a:lnTo>
                    <a:pt x="6468" y="20"/>
                  </a:lnTo>
                  <a:lnTo>
                    <a:pt x="6330" y="60"/>
                  </a:lnTo>
                  <a:lnTo>
                    <a:pt x="6173" y="119"/>
                  </a:lnTo>
                  <a:lnTo>
                    <a:pt x="6035" y="178"/>
                  </a:lnTo>
                  <a:lnTo>
                    <a:pt x="5877" y="277"/>
                  </a:lnTo>
                  <a:lnTo>
                    <a:pt x="5739" y="375"/>
                  </a:lnTo>
                  <a:lnTo>
                    <a:pt x="5620" y="513"/>
                  </a:lnTo>
                  <a:lnTo>
                    <a:pt x="5482" y="651"/>
                  </a:lnTo>
                  <a:lnTo>
                    <a:pt x="4792" y="1598"/>
                  </a:lnTo>
                  <a:lnTo>
                    <a:pt x="4082" y="2564"/>
                  </a:lnTo>
                  <a:lnTo>
                    <a:pt x="3412" y="3531"/>
                  </a:lnTo>
                  <a:lnTo>
                    <a:pt x="2741" y="4517"/>
                  </a:lnTo>
                  <a:lnTo>
                    <a:pt x="2091" y="5503"/>
                  </a:lnTo>
                  <a:lnTo>
                    <a:pt x="1459" y="6489"/>
                  </a:lnTo>
                  <a:lnTo>
                    <a:pt x="848" y="7494"/>
                  </a:lnTo>
                  <a:lnTo>
                    <a:pt x="237" y="8520"/>
                  </a:lnTo>
                  <a:lnTo>
                    <a:pt x="158" y="8678"/>
                  </a:lnTo>
                  <a:lnTo>
                    <a:pt x="79" y="8855"/>
                  </a:lnTo>
                  <a:lnTo>
                    <a:pt x="40" y="9033"/>
                  </a:lnTo>
                  <a:lnTo>
                    <a:pt x="0" y="9190"/>
                  </a:lnTo>
                  <a:lnTo>
                    <a:pt x="0" y="9348"/>
                  </a:lnTo>
                  <a:lnTo>
                    <a:pt x="0" y="9526"/>
                  </a:lnTo>
                  <a:lnTo>
                    <a:pt x="40" y="9683"/>
                  </a:lnTo>
                  <a:lnTo>
                    <a:pt x="79" y="9841"/>
                  </a:lnTo>
                  <a:lnTo>
                    <a:pt x="118" y="9979"/>
                  </a:lnTo>
                  <a:lnTo>
                    <a:pt x="197" y="10137"/>
                  </a:lnTo>
                  <a:lnTo>
                    <a:pt x="276" y="10275"/>
                  </a:lnTo>
                  <a:lnTo>
                    <a:pt x="355" y="10393"/>
                  </a:lnTo>
                  <a:lnTo>
                    <a:pt x="454" y="10512"/>
                  </a:lnTo>
                  <a:lnTo>
                    <a:pt x="572" y="10630"/>
                  </a:lnTo>
                  <a:lnTo>
                    <a:pt x="690" y="10748"/>
                  </a:lnTo>
                  <a:lnTo>
                    <a:pt x="809" y="10827"/>
                  </a:lnTo>
                  <a:lnTo>
                    <a:pt x="947" y="10926"/>
                  </a:lnTo>
                  <a:lnTo>
                    <a:pt x="1065" y="10985"/>
                  </a:lnTo>
                  <a:lnTo>
                    <a:pt x="1223" y="11044"/>
                  </a:lnTo>
                  <a:lnTo>
                    <a:pt x="1361" y="11103"/>
                  </a:lnTo>
                  <a:lnTo>
                    <a:pt x="1499" y="11143"/>
                  </a:lnTo>
                  <a:lnTo>
                    <a:pt x="1657" y="11162"/>
                  </a:lnTo>
                  <a:lnTo>
                    <a:pt x="1952" y="11162"/>
                  </a:lnTo>
                  <a:lnTo>
                    <a:pt x="2091" y="11123"/>
                  </a:lnTo>
                  <a:lnTo>
                    <a:pt x="2229" y="11083"/>
                  </a:lnTo>
                  <a:lnTo>
                    <a:pt x="2367" y="11024"/>
                  </a:lnTo>
                  <a:lnTo>
                    <a:pt x="2505" y="10945"/>
                  </a:lnTo>
                  <a:lnTo>
                    <a:pt x="2623" y="10847"/>
                  </a:lnTo>
                  <a:lnTo>
                    <a:pt x="2741" y="10729"/>
                  </a:lnTo>
                  <a:lnTo>
                    <a:pt x="2860" y="10590"/>
                  </a:lnTo>
                  <a:lnTo>
                    <a:pt x="2958" y="10433"/>
                  </a:lnTo>
                  <a:lnTo>
                    <a:pt x="3570" y="9407"/>
                  </a:lnTo>
                  <a:lnTo>
                    <a:pt x="4201" y="8401"/>
                  </a:lnTo>
                  <a:lnTo>
                    <a:pt x="4832" y="7415"/>
                  </a:lnTo>
                  <a:lnTo>
                    <a:pt x="5482" y="6429"/>
                  </a:lnTo>
                  <a:lnTo>
                    <a:pt x="6133" y="5443"/>
                  </a:lnTo>
                  <a:lnTo>
                    <a:pt x="6823" y="4477"/>
                  </a:lnTo>
                  <a:lnTo>
                    <a:pt x="7514" y="3511"/>
                  </a:lnTo>
                  <a:lnTo>
                    <a:pt x="8224" y="2564"/>
                  </a:lnTo>
                  <a:lnTo>
                    <a:pt x="8322" y="2406"/>
                  </a:lnTo>
                  <a:lnTo>
                    <a:pt x="8421" y="2249"/>
                  </a:lnTo>
                  <a:lnTo>
                    <a:pt x="8480" y="2091"/>
                  </a:lnTo>
                  <a:lnTo>
                    <a:pt x="8519" y="1933"/>
                  </a:lnTo>
                  <a:lnTo>
                    <a:pt x="8539" y="1775"/>
                  </a:lnTo>
                  <a:lnTo>
                    <a:pt x="8539" y="1618"/>
                  </a:lnTo>
                  <a:lnTo>
                    <a:pt x="8539" y="1480"/>
                  </a:lnTo>
                  <a:lnTo>
                    <a:pt x="8500" y="1322"/>
                  </a:lnTo>
                  <a:lnTo>
                    <a:pt x="8460" y="1184"/>
                  </a:lnTo>
                  <a:lnTo>
                    <a:pt x="8401" y="1046"/>
                  </a:lnTo>
                  <a:lnTo>
                    <a:pt x="8342" y="908"/>
                  </a:lnTo>
                  <a:lnTo>
                    <a:pt x="8243" y="789"/>
                  </a:lnTo>
                  <a:lnTo>
                    <a:pt x="8164" y="671"/>
                  </a:lnTo>
                  <a:lnTo>
                    <a:pt x="8046" y="553"/>
                  </a:lnTo>
                  <a:lnTo>
                    <a:pt x="7928" y="454"/>
                  </a:lnTo>
                  <a:lnTo>
                    <a:pt x="7809" y="356"/>
                  </a:lnTo>
                  <a:lnTo>
                    <a:pt x="7671" y="277"/>
                  </a:lnTo>
                  <a:lnTo>
                    <a:pt x="7533" y="198"/>
                  </a:lnTo>
                  <a:lnTo>
                    <a:pt x="7395" y="139"/>
                  </a:lnTo>
                  <a:lnTo>
                    <a:pt x="7257" y="79"/>
                  </a:lnTo>
                  <a:lnTo>
                    <a:pt x="7099" y="40"/>
                  </a:lnTo>
                  <a:lnTo>
                    <a:pt x="6942" y="2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63"/>
            <p:cNvSpPr/>
            <p:nvPr/>
          </p:nvSpPr>
          <p:spPr>
            <a:xfrm>
              <a:off x="7403131" y="-11869344"/>
              <a:ext cx="293176" cy="379739"/>
            </a:xfrm>
            <a:custGeom>
              <a:avLst/>
              <a:gdLst/>
              <a:ahLst/>
              <a:cxnLst/>
              <a:rect l="l" t="t" r="r" b="b"/>
              <a:pathLst>
                <a:path w="8816" h="11419" extrusionOk="0">
                  <a:moveTo>
                    <a:pt x="7080" y="257"/>
                  </a:moveTo>
                  <a:lnTo>
                    <a:pt x="7297" y="316"/>
                  </a:lnTo>
                  <a:lnTo>
                    <a:pt x="7514" y="375"/>
                  </a:lnTo>
                  <a:lnTo>
                    <a:pt x="7711" y="474"/>
                  </a:lnTo>
                  <a:lnTo>
                    <a:pt x="7908" y="592"/>
                  </a:lnTo>
                  <a:lnTo>
                    <a:pt x="8085" y="750"/>
                  </a:lnTo>
                  <a:lnTo>
                    <a:pt x="8224" y="907"/>
                  </a:lnTo>
                  <a:lnTo>
                    <a:pt x="8362" y="1085"/>
                  </a:lnTo>
                  <a:lnTo>
                    <a:pt x="8460" y="1282"/>
                  </a:lnTo>
                  <a:lnTo>
                    <a:pt x="8500" y="1400"/>
                  </a:lnTo>
                  <a:lnTo>
                    <a:pt x="8539" y="1538"/>
                  </a:lnTo>
                  <a:lnTo>
                    <a:pt x="8559" y="1696"/>
                  </a:lnTo>
                  <a:lnTo>
                    <a:pt x="8559" y="1854"/>
                  </a:lnTo>
                  <a:lnTo>
                    <a:pt x="8539" y="2031"/>
                  </a:lnTo>
                  <a:lnTo>
                    <a:pt x="8480" y="2229"/>
                  </a:lnTo>
                  <a:lnTo>
                    <a:pt x="8381" y="2406"/>
                  </a:lnTo>
                  <a:lnTo>
                    <a:pt x="8243" y="2603"/>
                  </a:lnTo>
                  <a:lnTo>
                    <a:pt x="7553" y="3550"/>
                  </a:lnTo>
                  <a:lnTo>
                    <a:pt x="6843" y="4516"/>
                  </a:lnTo>
                  <a:lnTo>
                    <a:pt x="6173" y="5483"/>
                  </a:lnTo>
                  <a:lnTo>
                    <a:pt x="5502" y="6469"/>
                  </a:lnTo>
                  <a:lnTo>
                    <a:pt x="4851" y="7455"/>
                  </a:lnTo>
                  <a:lnTo>
                    <a:pt x="4220" y="8460"/>
                  </a:lnTo>
                  <a:lnTo>
                    <a:pt x="3589" y="9466"/>
                  </a:lnTo>
                  <a:lnTo>
                    <a:pt x="2998" y="10492"/>
                  </a:lnTo>
                  <a:lnTo>
                    <a:pt x="2899" y="10630"/>
                  </a:lnTo>
                  <a:lnTo>
                    <a:pt x="2800" y="10748"/>
                  </a:lnTo>
                  <a:lnTo>
                    <a:pt x="2682" y="10866"/>
                  </a:lnTo>
                  <a:lnTo>
                    <a:pt x="2583" y="10945"/>
                  </a:lnTo>
                  <a:lnTo>
                    <a:pt x="2465" y="11024"/>
                  </a:lnTo>
                  <a:lnTo>
                    <a:pt x="2347" y="11083"/>
                  </a:lnTo>
                  <a:lnTo>
                    <a:pt x="2209" y="11123"/>
                  </a:lnTo>
                  <a:lnTo>
                    <a:pt x="2090" y="11142"/>
                  </a:lnTo>
                  <a:lnTo>
                    <a:pt x="1834" y="11142"/>
                  </a:lnTo>
                  <a:lnTo>
                    <a:pt x="1597" y="11123"/>
                  </a:lnTo>
                  <a:lnTo>
                    <a:pt x="1361" y="11044"/>
                  </a:lnTo>
                  <a:lnTo>
                    <a:pt x="1144" y="10925"/>
                  </a:lnTo>
                  <a:lnTo>
                    <a:pt x="1026" y="10847"/>
                  </a:lnTo>
                  <a:lnTo>
                    <a:pt x="907" y="10748"/>
                  </a:lnTo>
                  <a:lnTo>
                    <a:pt x="789" y="10649"/>
                  </a:lnTo>
                  <a:lnTo>
                    <a:pt x="671" y="10531"/>
                  </a:lnTo>
                  <a:lnTo>
                    <a:pt x="572" y="10413"/>
                  </a:lnTo>
                  <a:lnTo>
                    <a:pt x="493" y="10275"/>
                  </a:lnTo>
                  <a:lnTo>
                    <a:pt x="414" y="10137"/>
                  </a:lnTo>
                  <a:lnTo>
                    <a:pt x="355" y="9999"/>
                  </a:lnTo>
                  <a:lnTo>
                    <a:pt x="316" y="9841"/>
                  </a:lnTo>
                  <a:lnTo>
                    <a:pt x="276" y="9683"/>
                  </a:lnTo>
                  <a:lnTo>
                    <a:pt x="276" y="9525"/>
                  </a:lnTo>
                  <a:lnTo>
                    <a:pt x="276" y="9367"/>
                  </a:lnTo>
                  <a:lnTo>
                    <a:pt x="296" y="9210"/>
                  </a:lnTo>
                  <a:lnTo>
                    <a:pt x="335" y="9032"/>
                  </a:lnTo>
                  <a:lnTo>
                    <a:pt x="395" y="8874"/>
                  </a:lnTo>
                  <a:lnTo>
                    <a:pt x="493" y="8697"/>
                  </a:lnTo>
                  <a:lnTo>
                    <a:pt x="1085" y="7691"/>
                  </a:lnTo>
                  <a:lnTo>
                    <a:pt x="1716" y="6685"/>
                  </a:lnTo>
                  <a:lnTo>
                    <a:pt x="2347" y="5680"/>
                  </a:lnTo>
                  <a:lnTo>
                    <a:pt x="2998" y="4694"/>
                  </a:lnTo>
                  <a:lnTo>
                    <a:pt x="3668" y="3727"/>
                  </a:lnTo>
                  <a:lnTo>
                    <a:pt x="4339" y="2761"/>
                  </a:lnTo>
                  <a:lnTo>
                    <a:pt x="5029" y="1795"/>
                  </a:lnTo>
                  <a:lnTo>
                    <a:pt x="5739" y="848"/>
                  </a:lnTo>
                  <a:lnTo>
                    <a:pt x="5857" y="690"/>
                  </a:lnTo>
                  <a:lnTo>
                    <a:pt x="6015" y="552"/>
                  </a:lnTo>
                  <a:lnTo>
                    <a:pt x="6173" y="454"/>
                  </a:lnTo>
                  <a:lnTo>
                    <a:pt x="6330" y="375"/>
                  </a:lnTo>
                  <a:lnTo>
                    <a:pt x="6508" y="296"/>
                  </a:lnTo>
                  <a:lnTo>
                    <a:pt x="6685" y="257"/>
                  </a:lnTo>
                  <a:close/>
                  <a:moveTo>
                    <a:pt x="6666" y="0"/>
                  </a:moveTo>
                  <a:lnTo>
                    <a:pt x="6449" y="59"/>
                  </a:lnTo>
                  <a:lnTo>
                    <a:pt x="6232" y="119"/>
                  </a:lnTo>
                  <a:lnTo>
                    <a:pt x="6035" y="217"/>
                  </a:lnTo>
                  <a:lnTo>
                    <a:pt x="5857" y="355"/>
                  </a:lnTo>
                  <a:lnTo>
                    <a:pt x="5680" y="513"/>
                  </a:lnTo>
                  <a:lnTo>
                    <a:pt x="5522" y="690"/>
                  </a:lnTo>
                  <a:lnTo>
                    <a:pt x="4812" y="1637"/>
                  </a:lnTo>
                  <a:lnTo>
                    <a:pt x="4122" y="2603"/>
                  </a:lnTo>
                  <a:lnTo>
                    <a:pt x="3451" y="3570"/>
                  </a:lnTo>
                  <a:lnTo>
                    <a:pt x="2781" y="4556"/>
                  </a:lnTo>
                  <a:lnTo>
                    <a:pt x="2130" y="5542"/>
                  </a:lnTo>
                  <a:lnTo>
                    <a:pt x="1499" y="6547"/>
                  </a:lnTo>
                  <a:lnTo>
                    <a:pt x="868" y="7553"/>
                  </a:lnTo>
                  <a:lnTo>
                    <a:pt x="256" y="8559"/>
                  </a:lnTo>
                  <a:lnTo>
                    <a:pt x="158" y="8756"/>
                  </a:lnTo>
                  <a:lnTo>
                    <a:pt x="99" y="8953"/>
                  </a:lnTo>
                  <a:lnTo>
                    <a:pt x="40" y="9151"/>
                  </a:lnTo>
                  <a:lnTo>
                    <a:pt x="20" y="9348"/>
                  </a:lnTo>
                  <a:lnTo>
                    <a:pt x="0" y="9525"/>
                  </a:lnTo>
                  <a:lnTo>
                    <a:pt x="20" y="9722"/>
                  </a:lnTo>
                  <a:lnTo>
                    <a:pt x="59" y="9900"/>
                  </a:lnTo>
                  <a:lnTo>
                    <a:pt x="118" y="10077"/>
                  </a:lnTo>
                  <a:lnTo>
                    <a:pt x="178" y="10235"/>
                  </a:lnTo>
                  <a:lnTo>
                    <a:pt x="256" y="10393"/>
                  </a:lnTo>
                  <a:lnTo>
                    <a:pt x="355" y="10551"/>
                  </a:lnTo>
                  <a:lnTo>
                    <a:pt x="473" y="10689"/>
                  </a:lnTo>
                  <a:lnTo>
                    <a:pt x="592" y="10827"/>
                  </a:lnTo>
                  <a:lnTo>
                    <a:pt x="730" y="10945"/>
                  </a:lnTo>
                  <a:lnTo>
                    <a:pt x="868" y="11063"/>
                  </a:lnTo>
                  <a:lnTo>
                    <a:pt x="1026" y="11162"/>
                  </a:lnTo>
                  <a:lnTo>
                    <a:pt x="1242" y="11261"/>
                  </a:lnTo>
                  <a:lnTo>
                    <a:pt x="1459" y="11340"/>
                  </a:lnTo>
                  <a:lnTo>
                    <a:pt x="1696" y="11399"/>
                  </a:lnTo>
                  <a:lnTo>
                    <a:pt x="1913" y="11418"/>
                  </a:lnTo>
                  <a:lnTo>
                    <a:pt x="2110" y="11399"/>
                  </a:lnTo>
                  <a:lnTo>
                    <a:pt x="2288" y="11359"/>
                  </a:lnTo>
                  <a:lnTo>
                    <a:pt x="2465" y="11300"/>
                  </a:lnTo>
                  <a:lnTo>
                    <a:pt x="2623" y="11221"/>
                  </a:lnTo>
                  <a:lnTo>
                    <a:pt x="2781" y="11123"/>
                  </a:lnTo>
                  <a:lnTo>
                    <a:pt x="2938" y="10985"/>
                  </a:lnTo>
                  <a:lnTo>
                    <a:pt x="3076" y="10807"/>
                  </a:lnTo>
                  <a:lnTo>
                    <a:pt x="3215" y="10610"/>
                  </a:lnTo>
                  <a:lnTo>
                    <a:pt x="3826" y="9604"/>
                  </a:lnTo>
                  <a:lnTo>
                    <a:pt x="4437" y="8598"/>
                  </a:lnTo>
                  <a:lnTo>
                    <a:pt x="5068" y="7612"/>
                  </a:lnTo>
                  <a:lnTo>
                    <a:pt x="5719" y="6607"/>
                  </a:lnTo>
                  <a:lnTo>
                    <a:pt x="6390" y="5640"/>
                  </a:lnTo>
                  <a:lnTo>
                    <a:pt x="7060" y="4674"/>
                  </a:lnTo>
                  <a:lnTo>
                    <a:pt x="7750" y="3708"/>
                  </a:lnTo>
                  <a:lnTo>
                    <a:pt x="8460" y="2761"/>
                  </a:lnTo>
                  <a:lnTo>
                    <a:pt x="8578" y="2584"/>
                  </a:lnTo>
                  <a:lnTo>
                    <a:pt x="8677" y="2386"/>
                  </a:lnTo>
                  <a:lnTo>
                    <a:pt x="8756" y="2189"/>
                  </a:lnTo>
                  <a:lnTo>
                    <a:pt x="8795" y="1992"/>
                  </a:lnTo>
                  <a:lnTo>
                    <a:pt x="8815" y="1775"/>
                  </a:lnTo>
                  <a:lnTo>
                    <a:pt x="8795" y="1578"/>
                  </a:lnTo>
                  <a:lnTo>
                    <a:pt x="8756" y="1381"/>
                  </a:lnTo>
                  <a:lnTo>
                    <a:pt x="8697" y="1183"/>
                  </a:lnTo>
                  <a:lnTo>
                    <a:pt x="8578" y="947"/>
                  </a:lnTo>
                  <a:lnTo>
                    <a:pt x="8440" y="750"/>
                  </a:lnTo>
                  <a:lnTo>
                    <a:pt x="8263" y="552"/>
                  </a:lnTo>
                  <a:lnTo>
                    <a:pt x="8066" y="395"/>
                  </a:lnTo>
                  <a:lnTo>
                    <a:pt x="7849" y="257"/>
                  </a:lnTo>
                  <a:lnTo>
                    <a:pt x="7612" y="138"/>
                  </a:lnTo>
                  <a:lnTo>
                    <a:pt x="7376" y="59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63"/>
            <p:cNvSpPr/>
            <p:nvPr/>
          </p:nvSpPr>
          <p:spPr>
            <a:xfrm>
              <a:off x="7548056" y="-11428650"/>
              <a:ext cx="274819" cy="185629"/>
            </a:xfrm>
            <a:custGeom>
              <a:avLst/>
              <a:gdLst/>
              <a:ahLst/>
              <a:cxnLst/>
              <a:rect l="l" t="t" r="r" b="b"/>
              <a:pathLst>
                <a:path w="8264" h="5582" extrusionOk="0">
                  <a:moveTo>
                    <a:pt x="1164" y="0"/>
                  </a:moveTo>
                  <a:lnTo>
                    <a:pt x="967" y="60"/>
                  </a:lnTo>
                  <a:lnTo>
                    <a:pt x="789" y="138"/>
                  </a:lnTo>
                  <a:lnTo>
                    <a:pt x="612" y="237"/>
                  </a:lnTo>
                  <a:lnTo>
                    <a:pt x="454" y="355"/>
                  </a:lnTo>
                  <a:lnTo>
                    <a:pt x="316" y="513"/>
                  </a:lnTo>
                  <a:lnTo>
                    <a:pt x="198" y="691"/>
                  </a:lnTo>
                  <a:lnTo>
                    <a:pt x="99" y="888"/>
                  </a:lnTo>
                  <a:lnTo>
                    <a:pt x="40" y="1085"/>
                  </a:lnTo>
                  <a:lnTo>
                    <a:pt x="0" y="1322"/>
                  </a:lnTo>
                  <a:lnTo>
                    <a:pt x="0" y="1558"/>
                  </a:lnTo>
                  <a:lnTo>
                    <a:pt x="40" y="1795"/>
                  </a:lnTo>
                  <a:lnTo>
                    <a:pt x="59" y="1815"/>
                  </a:lnTo>
                  <a:lnTo>
                    <a:pt x="119" y="2012"/>
                  </a:lnTo>
                  <a:lnTo>
                    <a:pt x="198" y="2229"/>
                  </a:lnTo>
                  <a:lnTo>
                    <a:pt x="316" y="2406"/>
                  </a:lnTo>
                  <a:lnTo>
                    <a:pt x="434" y="2584"/>
                  </a:lnTo>
                  <a:lnTo>
                    <a:pt x="552" y="2761"/>
                  </a:lnTo>
                  <a:lnTo>
                    <a:pt x="710" y="2939"/>
                  </a:lnTo>
                  <a:lnTo>
                    <a:pt x="1006" y="3254"/>
                  </a:lnTo>
                  <a:lnTo>
                    <a:pt x="1460" y="3649"/>
                  </a:lnTo>
                  <a:lnTo>
                    <a:pt x="1953" y="4023"/>
                  </a:lnTo>
                  <a:lnTo>
                    <a:pt x="2446" y="4359"/>
                  </a:lnTo>
                  <a:lnTo>
                    <a:pt x="2978" y="4654"/>
                  </a:lnTo>
                  <a:lnTo>
                    <a:pt x="3530" y="4911"/>
                  </a:lnTo>
                  <a:lnTo>
                    <a:pt x="4082" y="5147"/>
                  </a:lnTo>
                  <a:lnTo>
                    <a:pt x="4674" y="5325"/>
                  </a:lnTo>
                  <a:lnTo>
                    <a:pt x="5266" y="5463"/>
                  </a:lnTo>
                  <a:lnTo>
                    <a:pt x="5700" y="5542"/>
                  </a:lnTo>
                  <a:lnTo>
                    <a:pt x="5936" y="5562"/>
                  </a:lnTo>
                  <a:lnTo>
                    <a:pt x="6153" y="5581"/>
                  </a:lnTo>
                  <a:lnTo>
                    <a:pt x="6390" y="5581"/>
                  </a:lnTo>
                  <a:lnTo>
                    <a:pt x="6607" y="5562"/>
                  </a:lnTo>
                  <a:lnTo>
                    <a:pt x="6824" y="5522"/>
                  </a:lnTo>
                  <a:lnTo>
                    <a:pt x="7041" y="5483"/>
                  </a:lnTo>
                  <a:lnTo>
                    <a:pt x="7277" y="5384"/>
                  </a:lnTo>
                  <a:lnTo>
                    <a:pt x="7474" y="5286"/>
                  </a:lnTo>
                  <a:lnTo>
                    <a:pt x="7672" y="5147"/>
                  </a:lnTo>
                  <a:lnTo>
                    <a:pt x="7829" y="5009"/>
                  </a:lnTo>
                  <a:lnTo>
                    <a:pt x="7967" y="4852"/>
                  </a:lnTo>
                  <a:lnTo>
                    <a:pt x="8086" y="4674"/>
                  </a:lnTo>
                  <a:lnTo>
                    <a:pt x="8165" y="4477"/>
                  </a:lnTo>
                  <a:lnTo>
                    <a:pt x="8224" y="4299"/>
                  </a:lnTo>
                  <a:lnTo>
                    <a:pt x="8263" y="4102"/>
                  </a:lnTo>
                  <a:lnTo>
                    <a:pt x="8243" y="3925"/>
                  </a:lnTo>
                  <a:lnTo>
                    <a:pt x="8204" y="3747"/>
                  </a:lnTo>
                  <a:lnTo>
                    <a:pt x="8125" y="3570"/>
                  </a:lnTo>
                  <a:lnTo>
                    <a:pt x="8007" y="3412"/>
                  </a:lnTo>
                  <a:lnTo>
                    <a:pt x="7849" y="3274"/>
                  </a:lnTo>
                  <a:lnTo>
                    <a:pt x="7632" y="3156"/>
                  </a:lnTo>
                  <a:lnTo>
                    <a:pt x="7395" y="3057"/>
                  </a:lnTo>
                  <a:lnTo>
                    <a:pt x="7159" y="2998"/>
                  </a:lnTo>
                  <a:lnTo>
                    <a:pt x="6922" y="2978"/>
                  </a:lnTo>
                  <a:lnTo>
                    <a:pt x="6705" y="2978"/>
                  </a:lnTo>
                  <a:lnTo>
                    <a:pt x="6469" y="2998"/>
                  </a:lnTo>
                  <a:lnTo>
                    <a:pt x="6035" y="3018"/>
                  </a:lnTo>
                  <a:lnTo>
                    <a:pt x="5798" y="3018"/>
                  </a:lnTo>
                  <a:lnTo>
                    <a:pt x="5581" y="2978"/>
                  </a:lnTo>
                  <a:lnTo>
                    <a:pt x="5345" y="2919"/>
                  </a:lnTo>
                  <a:lnTo>
                    <a:pt x="5108" y="2840"/>
                  </a:lnTo>
                  <a:lnTo>
                    <a:pt x="4871" y="2761"/>
                  </a:lnTo>
                  <a:lnTo>
                    <a:pt x="4654" y="2643"/>
                  </a:lnTo>
                  <a:lnTo>
                    <a:pt x="4437" y="2525"/>
                  </a:lnTo>
                  <a:lnTo>
                    <a:pt x="4220" y="2406"/>
                  </a:lnTo>
                  <a:lnTo>
                    <a:pt x="4023" y="2268"/>
                  </a:lnTo>
                  <a:lnTo>
                    <a:pt x="3826" y="2111"/>
                  </a:lnTo>
                  <a:lnTo>
                    <a:pt x="3589" y="1913"/>
                  </a:lnTo>
                  <a:lnTo>
                    <a:pt x="3392" y="1696"/>
                  </a:lnTo>
                  <a:lnTo>
                    <a:pt x="3195" y="1460"/>
                  </a:lnTo>
                  <a:lnTo>
                    <a:pt x="3018" y="1203"/>
                  </a:lnTo>
                  <a:lnTo>
                    <a:pt x="2820" y="967"/>
                  </a:lnTo>
                  <a:lnTo>
                    <a:pt x="2643" y="730"/>
                  </a:lnTo>
                  <a:lnTo>
                    <a:pt x="2426" y="513"/>
                  </a:lnTo>
                  <a:lnTo>
                    <a:pt x="2209" y="296"/>
                  </a:lnTo>
                  <a:lnTo>
                    <a:pt x="1992" y="158"/>
                  </a:lnTo>
                  <a:lnTo>
                    <a:pt x="1795" y="79"/>
                  </a:lnTo>
                  <a:lnTo>
                    <a:pt x="1578" y="2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63"/>
            <p:cNvSpPr/>
            <p:nvPr/>
          </p:nvSpPr>
          <p:spPr>
            <a:xfrm>
              <a:off x="7454277" y="-11765722"/>
              <a:ext cx="138407" cy="169201"/>
            </a:xfrm>
            <a:custGeom>
              <a:avLst/>
              <a:gdLst/>
              <a:ahLst/>
              <a:cxnLst/>
              <a:rect l="l" t="t" r="r" b="b"/>
              <a:pathLst>
                <a:path w="4162" h="5088" extrusionOk="0">
                  <a:moveTo>
                    <a:pt x="2879" y="0"/>
                  </a:moveTo>
                  <a:lnTo>
                    <a:pt x="2682" y="40"/>
                  </a:lnTo>
                  <a:lnTo>
                    <a:pt x="2584" y="79"/>
                  </a:lnTo>
                  <a:lnTo>
                    <a:pt x="2505" y="118"/>
                  </a:lnTo>
                  <a:lnTo>
                    <a:pt x="2406" y="197"/>
                  </a:lnTo>
                  <a:lnTo>
                    <a:pt x="2327" y="256"/>
                  </a:lnTo>
                  <a:lnTo>
                    <a:pt x="2229" y="355"/>
                  </a:lnTo>
                  <a:lnTo>
                    <a:pt x="2150" y="454"/>
                  </a:lnTo>
                  <a:lnTo>
                    <a:pt x="197" y="3353"/>
                  </a:lnTo>
                  <a:lnTo>
                    <a:pt x="119" y="3471"/>
                  </a:lnTo>
                  <a:lnTo>
                    <a:pt x="79" y="3569"/>
                  </a:lnTo>
                  <a:lnTo>
                    <a:pt x="40" y="3688"/>
                  </a:lnTo>
                  <a:lnTo>
                    <a:pt x="20" y="3786"/>
                  </a:lnTo>
                  <a:lnTo>
                    <a:pt x="0" y="3905"/>
                  </a:lnTo>
                  <a:lnTo>
                    <a:pt x="0" y="4003"/>
                  </a:lnTo>
                  <a:lnTo>
                    <a:pt x="40" y="4220"/>
                  </a:lnTo>
                  <a:lnTo>
                    <a:pt x="99" y="4398"/>
                  </a:lnTo>
                  <a:lnTo>
                    <a:pt x="217" y="4575"/>
                  </a:lnTo>
                  <a:lnTo>
                    <a:pt x="355" y="4733"/>
                  </a:lnTo>
                  <a:lnTo>
                    <a:pt x="513" y="4871"/>
                  </a:lnTo>
                  <a:lnTo>
                    <a:pt x="691" y="4970"/>
                  </a:lnTo>
                  <a:lnTo>
                    <a:pt x="888" y="5049"/>
                  </a:lnTo>
                  <a:lnTo>
                    <a:pt x="1085" y="5088"/>
                  </a:lnTo>
                  <a:lnTo>
                    <a:pt x="1282" y="5088"/>
                  </a:lnTo>
                  <a:lnTo>
                    <a:pt x="1479" y="5049"/>
                  </a:lnTo>
                  <a:lnTo>
                    <a:pt x="1578" y="5009"/>
                  </a:lnTo>
                  <a:lnTo>
                    <a:pt x="1677" y="4970"/>
                  </a:lnTo>
                  <a:lnTo>
                    <a:pt x="1755" y="4910"/>
                  </a:lnTo>
                  <a:lnTo>
                    <a:pt x="1854" y="4832"/>
                  </a:lnTo>
                  <a:lnTo>
                    <a:pt x="1933" y="4733"/>
                  </a:lnTo>
                  <a:lnTo>
                    <a:pt x="2012" y="4634"/>
                  </a:lnTo>
                  <a:lnTo>
                    <a:pt x="3984" y="1735"/>
                  </a:lnTo>
                  <a:lnTo>
                    <a:pt x="4043" y="1617"/>
                  </a:lnTo>
                  <a:lnTo>
                    <a:pt x="4102" y="1519"/>
                  </a:lnTo>
                  <a:lnTo>
                    <a:pt x="4142" y="1400"/>
                  </a:lnTo>
                  <a:lnTo>
                    <a:pt x="4161" y="1302"/>
                  </a:lnTo>
                  <a:lnTo>
                    <a:pt x="4161" y="1183"/>
                  </a:lnTo>
                  <a:lnTo>
                    <a:pt x="4161" y="1085"/>
                  </a:lnTo>
                  <a:lnTo>
                    <a:pt x="4142" y="888"/>
                  </a:lnTo>
                  <a:lnTo>
                    <a:pt x="4063" y="690"/>
                  </a:lnTo>
                  <a:lnTo>
                    <a:pt x="3964" y="513"/>
                  </a:lnTo>
                  <a:lnTo>
                    <a:pt x="3826" y="355"/>
                  </a:lnTo>
                  <a:lnTo>
                    <a:pt x="3668" y="217"/>
                  </a:lnTo>
                  <a:lnTo>
                    <a:pt x="3471" y="118"/>
                  </a:lnTo>
                  <a:lnTo>
                    <a:pt x="3294" y="4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63"/>
            <p:cNvSpPr/>
            <p:nvPr/>
          </p:nvSpPr>
          <p:spPr>
            <a:xfrm>
              <a:off x="7979572" y="-11475872"/>
              <a:ext cx="139704" cy="172527"/>
            </a:xfrm>
            <a:custGeom>
              <a:avLst/>
              <a:gdLst/>
              <a:ahLst/>
              <a:cxnLst/>
              <a:rect l="l" t="t" r="r" b="b"/>
              <a:pathLst>
                <a:path w="4201" h="5188" extrusionOk="0">
                  <a:moveTo>
                    <a:pt x="2919" y="1"/>
                  </a:moveTo>
                  <a:lnTo>
                    <a:pt x="2722" y="40"/>
                  </a:lnTo>
                  <a:lnTo>
                    <a:pt x="2623" y="60"/>
                  </a:lnTo>
                  <a:lnTo>
                    <a:pt x="2525" y="119"/>
                  </a:lnTo>
                  <a:lnTo>
                    <a:pt x="2426" y="178"/>
                  </a:lnTo>
                  <a:lnTo>
                    <a:pt x="2327" y="237"/>
                  </a:lnTo>
                  <a:lnTo>
                    <a:pt x="2248" y="316"/>
                  </a:lnTo>
                  <a:lnTo>
                    <a:pt x="2150" y="415"/>
                  </a:lnTo>
                  <a:lnTo>
                    <a:pt x="1874" y="809"/>
                  </a:lnTo>
                  <a:lnTo>
                    <a:pt x="1578" y="1203"/>
                  </a:lnTo>
                  <a:lnTo>
                    <a:pt x="1046" y="2032"/>
                  </a:lnTo>
                  <a:lnTo>
                    <a:pt x="553" y="2860"/>
                  </a:lnTo>
                  <a:lnTo>
                    <a:pt x="79" y="3728"/>
                  </a:lnTo>
                  <a:lnTo>
                    <a:pt x="40" y="3826"/>
                  </a:lnTo>
                  <a:lnTo>
                    <a:pt x="20" y="3925"/>
                  </a:lnTo>
                  <a:lnTo>
                    <a:pt x="0" y="4024"/>
                  </a:lnTo>
                  <a:lnTo>
                    <a:pt x="0" y="4142"/>
                  </a:lnTo>
                  <a:lnTo>
                    <a:pt x="20" y="4240"/>
                  </a:lnTo>
                  <a:lnTo>
                    <a:pt x="40" y="4339"/>
                  </a:lnTo>
                  <a:lnTo>
                    <a:pt x="138" y="4556"/>
                  </a:lnTo>
                  <a:lnTo>
                    <a:pt x="257" y="4733"/>
                  </a:lnTo>
                  <a:lnTo>
                    <a:pt x="395" y="4891"/>
                  </a:lnTo>
                  <a:lnTo>
                    <a:pt x="572" y="5029"/>
                  </a:lnTo>
                  <a:lnTo>
                    <a:pt x="769" y="5128"/>
                  </a:lnTo>
                  <a:lnTo>
                    <a:pt x="868" y="5167"/>
                  </a:lnTo>
                  <a:lnTo>
                    <a:pt x="986" y="5187"/>
                  </a:lnTo>
                  <a:lnTo>
                    <a:pt x="1203" y="5187"/>
                  </a:lnTo>
                  <a:lnTo>
                    <a:pt x="1420" y="5167"/>
                  </a:lnTo>
                  <a:lnTo>
                    <a:pt x="1598" y="5088"/>
                  </a:lnTo>
                  <a:lnTo>
                    <a:pt x="1775" y="4970"/>
                  </a:lnTo>
                  <a:lnTo>
                    <a:pt x="1933" y="4832"/>
                  </a:lnTo>
                  <a:lnTo>
                    <a:pt x="2071" y="4674"/>
                  </a:lnTo>
                  <a:lnTo>
                    <a:pt x="2170" y="4477"/>
                  </a:lnTo>
                  <a:lnTo>
                    <a:pt x="2584" y="3747"/>
                  </a:lnTo>
                  <a:lnTo>
                    <a:pt x="3018" y="3057"/>
                  </a:lnTo>
                  <a:lnTo>
                    <a:pt x="3491" y="2367"/>
                  </a:lnTo>
                  <a:lnTo>
                    <a:pt x="3984" y="1697"/>
                  </a:lnTo>
                  <a:lnTo>
                    <a:pt x="4043" y="1598"/>
                  </a:lnTo>
                  <a:lnTo>
                    <a:pt x="4102" y="1480"/>
                  </a:lnTo>
                  <a:lnTo>
                    <a:pt x="4142" y="1381"/>
                  </a:lnTo>
                  <a:lnTo>
                    <a:pt x="4181" y="1282"/>
                  </a:lnTo>
                  <a:lnTo>
                    <a:pt x="4201" y="1184"/>
                  </a:lnTo>
                  <a:lnTo>
                    <a:pt x="4201" y="1065"/>
                  </a:lnTo>
                  <a:lnTo>
                    <a:pt x="4181" y="868"/>
                  </a:lnTo>
                  <a:lnTo>
                    <a:pt x="4102" y="691"/>
                  </a:lnTo>
                  <a:lnTo>
                    <a:pt x="4004" y="513"/>
                  </a:lnTo>
                  <a:lnTo>
                    <a:pt x="3866" y="356"/>
                  </a:lnTo>
                  <a:lnTo>
                    <a:pt x="3708" y="217"/>
                  </a:lnTo>
                  <a:lnTo>
                    <a:pt x="3530" y="119"/>
                  </a:lnTo>
                  <a:lnTo>
                    <a:pt x="3333" y="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63"/>
            <p:cNvSpPr/>
            <p:nvPr/>
          </p:nvSpPr>
          <p:spPr>
            <a:xfrm>
              <a:off x="7920545" y="-11241757"/>
              <a:ext cx="341695" cy="330555"/>
            </a:xfrm>
            <a:custGeom>
              <a:avLst/>
              <a:gdLst/>
              <a:ahLst/>
              <a:cxnLst/>
              <a:rect l="l" t="t" r="r" b="b"/>
              <a:pathLst>
                <a:path w="10275" h="9940" extrusionOk="0">
                  <a:moveTo>
                    <a:pt x="10058" y="1"/>
                  </a:moveTo>
                  <a:lnTo>
                    <a:pt x="9052" y="1361"/>
                  </a:lnTo>
                  <a:lnTo>
                    <a:pt x="7987" y="2762"/>
                  </a:lnTo>
                  <a:lnTo>
                    <a:pt x="7435" y="3452"/>
                  </a:lnTo>
                  <a:lnTo>
                    <a:pt x="6863" y="4122"/>
                  </a:lnTo>
                  <a:lnTo>
                    <a:pt x="6291" y="4793"/>
                  </a:lnTo>
                  <a:lnTo>
                    <a:pt x="5680" y="5463"/>
                  </a:lnTo>
                  <a:lnTo>
                    <a:pt x="5069" y="6094"/>
                  </a:lnTo>
                  <a:lnTo>
                    <a:pt x="4418" y="6706"/>
                  </a:lnTo>
                  <a:lnTo>
                    <a:pt x="3747" y="7297"/>
                  </a:lnTo>
                  <a:lnTo>
                    <a:pt x="3057" y="7850"/>
                  </a:lnTo>
                  <a:lnTo>
                    <a:pt x="2347" y="8382"/>
                  </a:lnTo>
                  <a:lnTo>
                    <a:pt x="1973" y="8638"/>
                  </a:lnTo>
                  <a:lnTo>
                    <a:pt x="1598" y="8875"/>
                  </a:lnTo>
                  <a:lnTo>
                    <a:pt x="1203" y="9092"/>
                  </a:lnTo>
                  <a:lnTo>
                    <a:pt x="809" y="9309"/>
                  </a:lnTo>
                  <a:lnTo>
                    <a:pt x="415" y="9526"/>
                  </a:lnTo>
                  <a:lnTo>
                    <a:pt x="1" y="9703"/>
                  </a:lnTo>
                  <a:lnTo>
                    <a:pt x="119" y="9940"/>
                  </a:lnTo>
                  <a:lnTo>
                    <a:pt x="533" y="9743"/>
                  </a:lnTo>
                  <a:lnTo>
                    <a:pt x="927" y="9545"/>
                  </a:lnTo>
                  <a:lnTo>
                    <a:pt x="1342" y="9329"/>
                  </a:lnTo>
                  <a:lnTo>
                    <a:pt x="1716" y="9092"/>
                  </a:lnTo>
                  <a:lnTo>
                    <a:pt x="2111" y="8855"/>
                  </a:lnTo>
                  <a:lnTo>
                    <a:pt x="2485" y="8599"/>
                  </a:lnTo>
                  <a:lnTo>
                    <a:pt x="3215" y="8066"/>
                  </a:lnTo>
                  <a:lnTo>
                    <a:pt x="3905" y="7514"/>
                  </a:lnTo>
                  <a:lnTo>
                    <a:pt x="4576" y="6923"/>
                  </a:lnTo>
                  <a:lnTo>
                    <a:pt x="5226" y="6292"/>
                  </a:lnTo>
                  <a:lnTo>
                    <a:pt x="5857" y="5661"/>
                  </a:lnTo>
                  <a:lnTo>
                    <a:pt x="6469" y="4990"/>
                  </a:lnTo>
                  <a:lnTo>
                    <a:pt x="7060" y="4320"/>
                  </a:lnTo>
                  <a:lnTo>
                    <a:pt x="7632" y="3629"/>
                  </a:lnTo>
                  <a:lnTo>
                    <a:pt x="8184" y="2919"/>
                  </a:lnTo>
                  <a:lnTo>
                    <a:pt x="9249" y="1539"/>
                  </a:lnTo>
                  <a:lnTo>
                    <a:pt x="10275" y="139"/>
                  </a:lnTo>
                  <a:lnTo>
                    <a:pt x="10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63"/>
            <p:cNvSpPr/>
            <p:nvPr/>
          </p:nvSpPr>
          <p:spPr>
            <a:xfrm>
              <a:off x="7711338" y="-10873858"/>
              <a:ext cx="133818" cy="47255"/>
            </a:xfrm>
            <a:custGeom>
              <a:avLst/>
              <a:gdLst/>
              <a:ahLst/>
              <a:cxnLst/>
              <a:rect l="l" t="t" r="r" b="b"/>
              <a:pathLst>
                <a:path w="4024" h="1421" extrusionOk="0">
                  <a:moveTo>
                    <a:pt x="3905" y="1"/>
                  </a:moveTo>
                  <a:lnTo>
                    <a:pt x="3452" y="238"/>
                  </a:lnTo>
                  <a:lnTo>
                    <a:pt x="2978" y="435"/>
                  </a:lnTo>
                  <a:lnTo>
                    <a:pt x="2505" y="612"/>
                  </a:lnTo>
                  <a:lnTo>
                    <a:pt x="2012" y="790"/>
                  </a:lnTo>
                  <a:lnTo>
                    <a:pt x="1519" y="908"/>
                  </a:lnTo>
                  <a:lnTo>
                    <a:pt x="1006" y="1026"/>
                  </a:lnTo>
                  <a:lnTo>
                    <a:pt x="513" y="1105"/>
                  </a:lnTo>
                  <a:lnTo>
                    <a:pt x="1" y="1164"/>
                  </a:lnTo>
                  <a:lnTo>
                    <a:pt x="20" y="1421"/>
                  </a:lnTo>
                  <a:lnTo>
                    <a:pt x="553" y="1362"/>
                  </a:lnTo>
                  <a:lnTo>
                    <a:pt x="1066" y="1283"/>
                  </a:lnTo>
                  <a:lnTo>
                    <a:pt x="1578" y="1164"/>
                  </a:lnTo>
                  <a:lnTo>
                    <a:pt x="2091" y="1026"/>
                  </a:lnTo>
                  <a:lnTo>
                    <a:pt x="2584" y="869"/>
                  </a:lnTo>
                  <a:lnTo>
                    <a:pt x="3077" y="671"/>
                  </a:lnTo>
                  <a:lnTo>
                    <a:pt x="3570" y="455"/>
                  </a:lnTo>
                  <a:lnTo>
                    <a:pt x="4024" y="218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63"/>
            <p:cNvSpPr/>
            <p:nvPr/>
          </p:nvSpPr>
          <p:spPr>
            <a:xfrm>
              <a:off x="7909404" y="-11828706"/>
              <a:ext cx="114796" cy="99732"/>
            </a:xfrm>
            <a:custGeom>
              <a:avLst/>
              <a:gdLst/>
              <a:ahLst/>
              <a:cxnLst/>
              <a:rect l="l" t="t" r="r" b="b"/>
              <a:pathLst>
                <a:path w="3452" h="2999" extrusionOk="0">
                  <a:moveTo>
                    <a:pt x="237" y="1"/>
                  </a:moveTo>
                  <a:lnTo>
                    <a:pt x="0" y="100"/>
                  </a:lnTo>
                  <a:lnTo>
                    <a:pt x="119" y="356"/>
                  </a:lnTo>
                  <a:lnTo>
                    <a:pt x="257" y="612"/>
                  </a:lnTo>
                  <a:lnTo>
                    <a:pt x="395" y="869"/>
                  </a:lnTo>
                  <a:lnTo>
                    <a:pt x="572" y="1105"/>
                  </a:lnTo>
                  <a:lnTo>
                    <a:pt x="750" y="1342"/>
                  </a:lnTo>
                  <a:lnTo>
                    <a:pt x="947" y="1559"/>
                  </a:lnTo>
                  <a:lnTo>
                    <a:pt x="1144" y="1756"/>
                  </a:lnTo>
                  <a:lnTo>
                    <a:pt x="1361" y="1953"/>
                  </a:lnTo>
                  <a:lnTo>
                    <a:pt x="1578" y="2131"/>
                  </a:lnTo>
                  <a:lnTo>
                    <a:pt x="1815" y="2308"/>
                  </a:lnTo>
                  <a:lnTo>
                    <a:pt x="2051" y="2466"/>
                  </a:lnTo>
                  <a:lnTo>
                    <a:pt x="2308" y="2604"/>
                  </a:lnTo>
                  <a:lnTo>
                    <a:pt x="2584" y="2722"/>
                  </a:lnTo>
                  <a:lnTo>
                    <a:pt x="2840" y="2841"/>
                  </a:lnTo>
                  <a:lnTo>
                    <a:pt x="3116" y="2920"/>
                  </a:lnTo>
                  <a:lnTo>
                    <a:pt x="3392" y="2998"/>
                  </a:lnTo>
                  <a:lnTo>
                    <a:pt x="3451" y="2742"/>
                  </a:lnTo>
                  <a:lnTo>
                    <a:pt x="3195" y="2683"/>
                  </a:lnTo>
                  <a:lnTo>
                    <a:pt x="2939" y="2584"/>
                  </a:lnTo>
                  <a:lnTo>
                    <a:pt x="2682" y="2486"/>
                  </a:lnTo>
                  <a:lnTo>
                    <a:pt x="2426" y="2367"/>
                  </a:lnTo>
                  <a:lnTo>
                    <a:pt x="2189" y="2229"/>
                  </a:lnTo>
                  <a:lnTo>
                    <a:pt x="1953" y="2091"/>
                  </a:lnTo>
                  <a:lnTo>
                    <a:pt x="1736" y="1934"/>
                  </a:lnTo>
                  <a:lnTo>
                    <a:pt x="1519" y="1756"/>
                  </a:lnTo>
                  <a:lnTo>
                    <a:pt x="1322" y="1579"/>
                  </a:lnTo>
                  <a:lnTo>
                    <a:pt x="1124" y="1381"/>
                  </a:lnTo>
                  <a:lnTo>
                    <a:pt x="947" y="1164"/>
                  </a:lnTo>
                  <a:lnTo>
                    <a:pt x="769" y="947"/>
                  </a:lnTo>
                  <a:lnTo>
                    <a:pt x="631" y="731"/>
                  </a:lnTo>
                  <a:lnTo>
                    <a:pt x="474" y="494"/>
                  </a:lnTo>
                  <a:lnTo>
                    <a:pt x="355" y="2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63"/>
            <p:cNvSpPr/>
            <p:nvPr/>
          </p:nvSpPr>
          <p:spPr>
            <a:xfrm>
              <a:off x="7205065" y="-11250270"/>
              <a:ext cx="26271" cy="102326"/>
            </a:xfrm>
            <a:custGeom>
              <a:avLst/>
              <a:gdLst/>
              <a:ahLst/>
              <a:cxnLst/>
              <a:rect l="l" t="t" r="r" b="b"/>
              <a:pathLst>
                <a:path w="790" h="3077" extrusionOk="0">
                  <a:moveTo>
                    <a:pt x="217" y="0"/>
                  </a:moveTo>
                  <a:lnTo>
                    <a:pt x="158" y="178"/>
                  </a:lnTo>
                  <a:lnTo>
                    <a:pt x="99" y="375"/>
                  </a:lnTo>
                  <a:lnTo>
                    <a:pt x="60" y="572"/>
                  </a:lnTo>
                  <a:lnTo>
                    <a:pt x="20" y="769"/>
                  </a:lnTo>
                  <a:lnTo>
                    <a:pt x="1" y="967"/>
                  </a:lnTo>
                  <a:lnTo>
                    <a:pt x="1" y="1184"/>
                  </a:lnTo>
                  <a:lnTo>
                    <a:pt x="1" y="1381"/>
                  </a:lnTo>
                  <a:lnTo>
                    <a:pt x="20" y="1578"/>
                  </a:lnTo>
                  <a:lnTo>
                    <a:pt x="60" y="1775"/>
                  </a:lnTo>
                  <a:lnTo>
                    <a:pt x="99" y="1972"/>
                  </a:lnTo>
                  <a:lnTo>
                    <a:pt x="139" y="2170"/>
                  </a:lnTo>
                  <a:lnTo>
                    <a:pt x="217" y="2367"/>
                  </a:lnTo>
                  <a:lnTo>
                    <a:pt x="277" y="2544"/>
                  </a:lnTo>
                  <a:lnTo>
                    <a:pt x="375" y="2722"/>
                  </a:lnTo>
                  <a:lnTo>
                    <a:pt x="474" y="2899"/>
                  </a:lnTo>
                  <a:lnTo>
                    <a:pt x="572" y="3077"/>
                  </a:lnTo>
                  <a:lnTo>
                    <a:pt x="789" y="2919"/>
                  </a:lnTo>
                  <a:lnTo>
                    <a:pt x="691" y="2761"/>
                  </a:lnTo>
                  <a:lnTo>
                    <a:pt x="592" y="2603"/>
                  </a:lnTo>
                  <a:lnTo>
                    <a:pt x="454" y="2268"/>
                  </a:lnTo>
                  <a:lnTo>
                    <a:pt x="336" y="1913"/>
                  </a:lnTo>
                  <a:lnTo>
                    <a:pt x="277" y="1539"/>
                  </a:lnTo>
                  <a:lnTo>
                    <a:pt x="257" y="1184"/>
                  </a:lnTo>
                  <a:lnTo>
                    <a:pt x="277" y="809"/>
                  </a:lnTo>
                  <a:lnTo>
                    <a:pt x="355" y="434"/>
                  </a:lnTo>
                  <a:lnTo>
                    <a:pt x="395" y="257"/>
                  </a:lnTo>
                  <a:lnTo>
                    <a:pt x="454" y="7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63"/>
            <p:cNvSpPr/>
            <p:nvPr/>
          </p:nvSpPr>
          <p:spPr>
            <a:xfrm>
              <a:off x="7746754" y="-11568354"/>
              <a:ext cx="24941" cy="23012"/>
            </a:xfrm>
            <a:custGeom>
              <a:avLst/>
              <a:gdLst/>
              <a:ahLst/>
              <a:cxnLst/>
              <a:rect l="l" t="t" r="r" b="b"/>
              <a:pathLst>
                <a:path w="750" h="692" extrusionOk="0">
                  <a:moveTo>
                    <a:pt x="671" y="1"/>
                  </a:moveTo>
                  <a:lnTo>
                    <a:pt x="474" y="80"/>
                  </a:lnTo>
                  <a:lnTo>
                    <a:pt x="277" y="218"/>
                  </a:lnTo>
                  <a:lnTo>
                    <a:pt x="119" y="376"/>
                  </a:lnTo>
                  <a:lnTo>
                    <a:pt x="1" y="573"/>
                  </a:lnTo>
                  <a:lnTo>
                    <a:pt x="218" y="691"/>
                  </a:lnTo>
                  <a:lnTo>
                    <a:pt x="316" y="553"/>
                  </a:lnTo>
                  <a:lnTo>
                    <a:pt x="454" y="415"/>
                  </a:lnTo>
                  <a:lnTo>
                    <a:pt x="592" y="316"/>
                  </a:lnTo>
                  <a:lnTo>
                    <a:pt x="750" y="23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63"/>
            <p:cNvSpPr/>
            <p:nvPr/>
          </p:nvSpPr>
          <p:spPr>
            <a:xfrm>
              <a:off x="7803820" y="-11532272"/>
              <a:ext cx="26271" cy="23644"/>
            </a:xfrm>
            <a:custGeom>
              <a:avLst/>
              <a:gdLst/>
              <a:ahLst/>
              <a:cxnLst/>
              <a:rect l="l" t="t" r="r" b="b"/>
              <a:pathLst>
                <a:path w="790" h="711" extrusionOk="0">
                  <a:moveTo>
                    <a:pt x="631" y="1"/>
                  </a:moveTo>
                  <a:lnTo>
                    <a:pt x="0" y="513"/>
                  </a:lnTo>
                  <a:lnTo>
                    <a:pt x="178" y="711"/>
                  </a:lnTo>
                  <a:lnTo>
                    <a:pt x="789" y="198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63"/>
            <p:cNvSpPr/>
            <p:nvPr/>
          </p:nvSpPr>
          <p:spPr>
            <a:xfrm>
              <a:off x="6858814" y="-9052684"/>
              <a:ext cx="476145" cy="281371"/>
            </a:xfrm>
            <a:custGeom>
              <a:avLst/>
              <a:gdLst/>
              <a:ahLst/>
              <a:cxnLst/>
              <a:rect l="l" t="t" r="r" b="b"/>
              <a:pathLst>
                <a:path w="14318" h="8461" extrusionOk="0">
                  <a:moveTo>
                    <a:pt x="10196" y="1"/>
                  </a:moveTo>
                  <a:lnTo>
                    <a:pt x="9505" y="454"/>
                  </a:lnTo>
                  <a:lnTo>
                    <a:pt x="8815" y="868"/>
                  </a:lnTo>
                  <a:lnTo>
                    <a:pt x="8086" y="1243"/>
                  </a:lnTo>
                  <a:lnTo>
                    <a:pt x="7336" y="1578"/>
                  </a:lnTo>
                  <a:lnTo>
                    <a:pt x="6961" y="1756"/>
                  </a:lnTo>
                  <a:lnTo>
                    <a:pt x="6764" y="1855"/>
                  </a:lnTo>
                  <a:lnTo>
                    <a:pt x="6587" y="1973"/>
                  </a:lnTo>
                  <a:lnTo>
                    <a:pt x="6429" y="2131"/>
                  </a:lnTo>
                  <a:lnTo>
                    <a:pt x="6271" y="2308"/>
                  </a:lnTo>
                  <a:lnTo>
                    <a:pt x="6015" y="2683"/>
                  </a:lnTo>
                  <a:lnTo>
                    <a:pt x="5739" y="3038"/>
                  </a:lnTo>
                  <a:lnTo>
                    <a:pt x="5443" y="3373"/>
                  </a:lnTo>
                  <a:lnTo>
                    <a:pt x="5147" y="3708"/>
                  </a:lnTo>
                  <a:lnTo>
                    <a:pt x="4812" y="4024"/>
                  </a:lnTo>
                  <a:lnTo>
                    <a:pt x="4477" y="4320"/>
                  </a:lnTo>
                  <a:lnTo>
                    <a:pt x="4141" y="4615"/>
                  </a:lnTo>
                  <a:lnTo>
                    <a:pt x="3432" y="5168"/>
                  </a:lnTo>
                  <a:lnTo>
                    <a:pt x="2682" y="5700"/>
                  </a:lnTo>
                  <a:lnTo>
                    <a:pt x="1933" y="6213"/>
                  </a:lnTo>
                  <a:lnTo>
                    <a:pt x="1203" y="6745"/>
                  </a:lnTo>
                  <a:lnTo>
                    <a:pt x="473" y="7297"/>
                  </a:lnTo>
                  <a:lnTo>
                    <a:pt x="335" y="7396"/>
                  </a:lnTo>
                  <a:lnTo>
                    <a:pt x="197" y="7534"/>
                  </a:lnTo>
                  <a:lnTo>
                    <a:pt x="99" y="7672"/>
                  </a:lnTo>
                  <a:lnTo>
                    <a:pt x="20" y="7830"/>
                  </a:lnTo>
                  <a:lnTo>
                    <a:pt x="0" y="7968"/>
                  </a:lnTo>
                  <a:lnTo>
                    <a:pt x="0" y="8106"/>
                  </a:lnTo>
                  <a:lnTo>
                    <a:pt x="59" y="8224"/>
                  </a:lnTo>
                  <a:lnTo>
                    <a:pt x="138" y="8323"/>
                  </a:lnTo>
                  <a:lnTo>
                    <a:pt x="257" y="8382"/>
                  </a:lnTo>
                  <a:lnTo>
                    <a:pt x="375" y="8441"/>
                  </a:lnTo>
                  <a:lnTo>
                    <a:pt x="513" y="8461"/>
                  </a:lnTo>
                  <a:lnTo>
                    <a:pt x="651" y="8461"/>
                  </a:lnTo>
                  <a:lnTo>
                    <a:pt x="1282" y="8421"/>
                  </a:lnTo>
                  <a:lnTo>
                    <a:pt x="1913" y="8343"/>
                  </a:lnTo>
                  <a:lnTo>
                    <a:pt x="2544" y="8264"/>
                  </a:lnTo>
                  <a:lnTo>
                    <a:pt x="3175" y="8145"/>
                  </a:lnTo>
                  <a:lnTo>
                    <a:pt x="3806" y="8007"/>
                  </a:lnTo>
                  <a:lnTo>
                    <a:pt x="4437" y="7850"/>
                  </a:lnTo>
                  <a:lnTo>
                    <a:pt x="5049" y="7692"/>
                  </a:lnTo>
                  <a:lnTo>
                    <a:pt x="5660" y="7495"/>
                  </a:lnTo>
                  <a:lnTo>
                    <a:pt x="6173" y="7317"/>
                  </a:lnTo>
                  <a:lnTo>
                    <a:pt x="6685" y="7100"/>
                  </a:lnTo>
                  <a:lnTo>
                    <a:pt x="7178" y="6864"/>
                  </a:lnTo>
                  <a:lnTo>
                    <a:pt x="7671" y="6587"/>
                  </a:lnTo>
                  <a:lnTo>
                    <a:pt x="8145" y="6292"/>
                  </a:lnTo>
                  <a:lnTo>
                    <a:pt x="8559" y="6016"/>
                  </a:lnTo>
                  <a:lnTo>
                    <a:pt x="9229" y="5483"/>
                  </a:lnTo>
                  <a:lnTo>
                    <a:pt x="9584" y="5207"/>
                  </a:lnTo>
                  <a:lnTo>
                    <a:pt x="9860" y="4970"/>
                  </a:lnTo>
                  <a:lnTo>
                    <a:pt x="10058" y="4773"/>
                  </a:lnTo>
                  <a:lnTo>
                    <a:pt x="10097" y="4714"/>
                  </a:lnTo>
                  <a:lnTo>
                    <a:pt x="10097" y="4675"/>
                  </a:lnTo>
                  <a:lnTo>
                    <a:pt x="11024" y="5976"/>
                  </a:lnTo>
                  <a:lnTo>
                    <a:pt x="11103" y="6075"/>
                  </a:lnTo>
                  <a:lnTo>
                    <a:pt x="11142" y="6114"/>
                  </a:lnTo>
                  <a:lnTo>
                    <a:pt x="11201" y="6154"/>
                  </a:lnTo>
                  <a:lnTo>
                    <a:pt x="11320" y="6154"/>
                  </a:lnTo>
                  <a:lnTo>
                    <a:pt x="11438" y="6134"/>
                  </a:lnTo>
                  <a:lnTo>
                    <a:pt x="14317" y="5404"/>
                  </a:lnTo>
                  <a:lnTo>
                    <a:pt x="14061" y="5089"/>
                  </a:lnTo>
                  <a:lnTo>
                    <a:pt x="13824" y="4773"/>
                  </a:lnTo>
                  <a:lnTo>
                    <a:pt x="13351" y="4122"/>
                  </a:lnTo>
                  <a:lnTo>
                    <a:pt x="12897" y="3472"/>
                  </a:lnTo>
                  <a:lnTo>
                    <a:pt x="12444" y="2801"/>
                  </a:lnTo>
                  <a:lnTo>
                    <a:pt x="11892" y="2091"/>
                  </a:lnTo>
                  <a:lnTo>
                    <a:pt x="11339" y="1381"/>
                  </a:lnTo>
                  <a:lnTo>
                    <a:pt x="10767" y="671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63"/>
            <p:cNvSpPr/>
            <p:nvPr/>
          </p:nvSpPr>
          <p:spPr>
            <a:xfrm>
              <a:off x="7928426" y="-12347417"/>
              <a:ext cx="430885" cy="605341"/>
            </a:xfrm>
            <a:custGeom>
              <a:avLst/>
              <a:gdLst/>
              <a:ahLst/>
              <a:cxnLst/>
              <a:rect l="l" t="t" r="r" b="b"/>
              <a:pathLst>
                <a:path w="12957" h="18203" extrusionOk="0">
                  <a:moveTo>
                    <a:pt x="5226" y="0"/>
                  </a:moveTo>
                  <a:lnTo>
                    <a:pt x="5049" y="99"/>
                  </a:lnTo>
                  <a:lnTo>
                    <a:pt x="4871" y="217"/>
                  </a:lnTo>
                  <a:lnTo>
                    <a:pt x="4733" y="335"/>
                  </a:lnTo>
                  <a:lnTo>
                    <a:pt x="4595" y="473"/>
                  </a:lnTo>
                  <a:lnTo>
                    <a:pt x="4457" y="631"/>
                  </a:lnTo>
                  <a:lnTo>
                    <a:pt x="4339" y="789"/>
                  </a:lnTo>
                  <a:lnTo>
                    <a:pt x="4240" y="966"/>
                  </a:lnTo>
                  <a:lnTo>
                    <a:pt x="4141" y="1164"/>
                  </a:lnTo>
                  <a:lnTo>
                    <a:pt x="3984" y="1558"/>
                  </a:lnTo>
                  <a:lnTo>
                    <a:pt x="3865" y="1952"/>
                  </a:lnTo>
                  <a:lnTo>
                    <a:pt x="3747" y="2366"/>
                  </a:lnTo>
                  <a:lnTo>
                    <a:pt x="3668" y="2781"/>
                  </a:lnTo>
                  <a:lnTo>
                    <a:pt x="3550" y="3175"/>
                  </a:lnTo>
                  <a:lnTo>
                    <a:pt x="3432" y="3569"/>
                  </a:lnTo>
                  <a:lnTo>
                    <a:pt x="3234" y="4398"/>
                  </a:lnTo>
                  <a:lnTo>
                    <a:pt x="3057" y="5226"/>
                  </a:lnTo>
                  <a:lnTo>
                    <a:pt x="2919" y="6054"/>
                  </a:lnTo>
                  <a:lnTo>
                    <a:pt x="2643" y="7730"/>
                  </a:lnTo>
                  <a:lnTo>
                    <a:pt x="2524" y="8559"/>
                  </a:lnTo>
                  <a:lnTo>
                    <a:pt x="2367" y="9367"/>
                  </a:lnTo>
                  <a:lnTo>
                    <a:pt x="2110" y="10629"/>
                  </a:lnTo>
                  <a:lnTo>
                    <a:pt x="1972" y="11260"/>
                  </a:lnTo>
                  <a:lnTo>
                    <a:pt x="1834" y="11891"/>
                  </a:lnTo>
                  <a:lnTo>
                    <a:pt x="1657" y="12503"/>
                  </a:lnTo>
                  <a:lnTo>
                    <a:pt x="1479" y="13114"/>
                  </a:lnTo>
                  <a:lnTo>
                    <a:pt x="1282" y="13725"/>
                  </a:lnTo>
                  <a:lnTo>
                    <a:pt x="1065" y="14337"/>
                  </a:lnTo>
                  <a:lnTo>
                    <a:pt x="927" y="14711"/>
                  </a:lnTo>
                  <a:lnTo>
                    <a:pt x="769" y="15066"/>
                  </a:lnTo>
                  <a:lnTo>
                    <a:pt x="611" y="15402"/>
                  </a:lnTo>
                  <a:lnTo>
                    <a:pt x="513" y="15579"/>
                  </a:lnTo>
                  <a:lnTo>
                    <a:pt x="414" y="15737"/>
                  </a:lnTo>
                  <a:lnTo>
                    <a:pt x="296" y="15875"/>
                  </a:lnTo>
                  <a:lnTo>
                    <a:pt x="197" y="15974"/>
                  </a:lnTo>
                  <a:lnTo>
                    <a:pt x="118" y="16033"/>
                  </a:lnTo>
                  <a:lnTo>
                    <a:pt x="40" y="16092"/>
                  </a:lnTo>
                  <a:lnTo>
                    <a:pt x="20" y="16151"/>
                  </a:lnTo>
                  <a:lnTo>
                    <a:pt x="0" y="16250"/>
                  </a:lnTo>
                  <a:lnTo>
                    <a:pt x="40" y="16388"/>
                  </a:lnTo>
                  <a:lnTo>
                    <a:pt x="118" y="16585"/>
                  </a:lnTo>
                  <a:lnTo>
                    <a:pt x="197" y="16782"/>
                  </a:lnTo>
                  <a:lnTo>
                    <a:pt x="335" y="16940"/>
                  </a:lnTo>
                  <a:lnTo>
                    <a:pt x="473" y="17117"/>
                  </a:lnTo>
                  <a:lnTo>
                    <a:pt x="611" y="17255"/>
                  </a:lnTo>
                  <a:lnTo>
                    <a:pt x="888" y="17492"/>
                  </a:lnTo>
                  <a:lnTo>
                    <a:pt x="1183" y="17709"/>
                  </a:lnTo>
                  <a:lnTo>
                    <a:pt x="1499" y="17886"/>
                  </a:lnTo>
                  <a:lnTo>
                    <a:pt x="1814" y="18064"/>
                  </a:lnTo>
                  <a:lnTo>
                    <a:pt x="1972" y="18143"/>
                  </a:lnTo>
                  <a:lnTo>
                    <a:pt x="2130" y="18182"/>
                  </a:lnTo>
                  <a:lnTo>
                    <a:pt x="2209" y="18202"/>
                  </a:lnTo>
                  <a:lnTo>
                    <a:pt x="2288" y="18202"/>
                  </a:lnTo>
                  <a:lnTo>
                    <a:pt x="2367" y="18182"/>
                  </a:lnTo>
                  <a:lnTo>
                    <a:pt x="2445" y="18143"/>
                  </a:lnTo>
                  <a:lnTo>
                    <a:pt x="2722" y="17926"/>
                  </a:lnTo>
                  <a:lnTo>
                    <a:pt x="2978" y="17689"/>
                  </a:lnTo>
                  <a:lnTo>
                    <a:pt x="3491" y="17216"/>
                  </a:lnTo>
                  <a:lnTo>
                    <a:pt x="4003" y="16684"/>
                  </a:lnTo>
                  <a:lnTo>
                    <a:pt x="4496" y="16151"/>
                  </a:lnTo>
                  <a:lnTo>
                    <a:pt x="5482" y="15047"/>
                  </a:lnTo>
                  <a:lnTo>
                    <a:pt x="5956" y="14534"/>
                  </a:lnTo>
                  <a:lnTo>
                    <a:pt x="6468" y="14021"/>
                  </a:lnTo>
                  <a:lnTo>
                    <a:pt x="7494" y="13035"/>
                  </a:lnTo>
                  <a:lnTo>
                    <a:pt x="8539" y="12069"/>
                  </a:lnTo>
                  <a:lnTo>
                    <a:pt x="9604" y="11103"/>
                  </a:lnTo>
                  <a:lnTo>
                    <a:pt x="10669" y="10136"/>
                  </a:lnTo>
                  <a:lnTo>
                    <a:pt x="11280" y="9604"/>
                  </a:lnTo>
                  <a:lnTo>
                    <a:pt x="11615" y="9308"/>
                  </a:lnTo>
                  <a:lnTo>
                    <a:pt x="11951" y="9012"/>
                  </a:lnTo>
                  <a:lnTo>
                    <a:pt x="12247" y="8677"/>
                  </a:lnTo>
                  <a:lnTo>
                    <a:pt x="12523" y="8342"/>
                  </a:lnTo>
                  <a:lnTo>
                    <a:pt x="12641" y="8164"/>
                  </a:lnTo>
                  <a:lnTo>
                    <a:pt x="12740" y="7987"/>
                  </a:lnTo>
                  <a:lnTo>
                    <a:pt x="12838" y="7809"/>
                  </a:lnTo>
                  <a:lnTo>
                    <a:pt x="12897" y="7632"/>
                  </a:lnTo>
                  <a:lnTo>
                    <a:pt x="12937" y="7435"/>
                  </a:lnTo>
                  <a:lnTo>
                    <a:pt x="12956" y="7257"/>
                  </a:lnTo>
                  <a:lnTo>
                    <a:pt x="12956" y="7080"/>
                  </a:lnTo>
                  <a:lnTo>
                    <a:pt x="12917" y="6882"/>
                  </a:lnTo>
                  <a:lnTo>
                    <a:pt x="12858" y="6725"/>
                  </a:lnTo>
                  <a:lnTo>
                    <a:pt x="12799" y="6567"/>
                  </a:lnTo>
                  <a:lnTo>
                    <a:pt x="12700" y="6409"/>
                  </a:lnTo>
                  <a:lnTo>
                    <a:pt x="12582" y="6271"/>
                  </a:lnTo>
                  <a:lnTo>
                    <a:pt x="12483" y="6192"/>
                  </a:lnTo>
                  <a:lnTo>
                    <a:pt x="12365" y="6094"/>
                  </a:lnTo>
                  <a:lnTo>
                    <a:pt x="12247" y="6034"/>
                  </a:lnTo>
                  <a:lnTo>
                    <a:pt x="12109" y="5975"/>
                  </a:lnTo>
                  <a:lnTo>
                    <a:pt x="11990" y="5936"/>
                  </a:lnTo>
                  <a:lnTo>
                    <a:pt x="11832" y="5916"/>
                  </a:lnTo>
                  <a:lnTo>
                    <a:pt x="11694" y="5896"/>
                  </a:lnTo>
                  <a:lnTo>
                    <a:pt x="11537" y="5916"/>
                  </a:lnTo>
                  <a:lnTo>
                    <a:pt x="11320" y="5956"/>
                  </a:lnTo>
                  <a:lnTo>
                    <a:pt x="11103" y="6015"/>
                  </a:lnTo>
                  <a:lnTo>
                    <a:pt x="10886" y="6113"/>
                  </a:lnTo>
                  <a:lnTo>
                    <a:pt x="10689" y="6232"/>
                  </a:lnTo>
                  <a:lnTo>
                    <a:pt x="10472" y="6370"/>
                  </a:lnTo>
                  <a:lnTo>
                    <a:pt x="10275" y="6508"/>
                  </a:lnTo>
                  <a:lnTo>
                    <a:pt x="10077" y="6685"/>
                  </a:lnTo>
                  <a:lnTo>
                    <a:pt x="9900" y="6863"/>
                  </a:lnTo>
                  <a:lnTo>
                    <a:pt x="9545" y="7237"/>
                  </a:lnTo>
                  <a:lnTo>
                    <a:pt x="9210" y="7632"/>
                  </a:lnTo>
                  <a:lnTo>
                    <a:pt x="8618" y="8342"/>
                  </a:lnTo>
                  <a:lnTo>
                    <a:pt x="3195" y="14652"/>
                  </a:lnTo>
                  <a:lnTo>
                    <a:pt x="9052" y="4713"/>
                  </a:lnTo>
                  <a:lnTo>
                    <a:pt x="9367" y="4200"/>
                  </a:lnTo>
                  <a:lnTo>
                    <a:pt x="9525" y="3885"/>
                  </a:lnTo>
                  <a:lnTo>
                    <a:pt x="9663" y="3550"/>
                  </a:lnTo>
                  <a:lnTo>
                    <a:pt x="9722" y="3392"/>
                  </a:lnTo>
                  <a:lnTo>
                    <a:pt x="9762" y="3214"/>
                  </a:lnTo>
                  <a:lnTo>
                    <a:pt x="9801" y="3057"/>
                  </a:lnTo>
                  <a:lnTo>
                    <a:pt x="9801" y="2899"/>
                  </a:lnTo>
                  <a:lnTo>
                    <a:pt x="9801" y="2741"/>
                  </a:lnTo>
                  <a:lnTo>
                    <a:pt x="9762" y="2583"/>
                  </a:lnTo>
                  <a:lnTo>
                    <a:pt x="9703" y="2445"/>
                  </a:lnTo>
                  <a:lnTo>
                    <a:pt x="9604" y="2307"/>
                  </a:lnTo>
                  <a:lnTo>
                    <a:pt x="9525" y="2228"/>
                  </a:lnTo>
                  <a:lnTo>
                    <a:pt x="9427" y="2150"/>
                  </a:lnTo>
                  <a:lnTo>
                    <a:pt x="9308" y="2110"/>
                  </a:lnTo>
                  <a:lnTo>
                    <a:pt x="9190" y="2071"/>
                  </a:lnTo>
                  <a:lnTo>
                    <a:pt x="8934" y="2071"/>
                  </a:lnTo>
                  <a:lnTo>
                    <a:pt x="8815" y="2090"/>
                  </a:lnTo>
                  <a:lnTo>
                    <a:pt x="8697" y="2130"/>
                  </a:lnTo>
                  <a:lnTo>
                    <a:pt x="8559" y="2189"/>
                  </a:lnTo>
                  <a:lnTo>
                    <a:pt x="8401" y="2288"/>
                  </a:lnTo>
                  <a:lnTo>
                    <a:pt x="8283" y="2386"/>
                  </a:lnTo>
                  <a:lnTo>
                    <a:pt x="8145" y="2505"/>
                  </a:lnTo>
                  <a:lnTo>
                    <a:pt x="8026" y="2643"/>
                  </a:lnTo>
                  <a:lnTo>
                    <a:pt x="7908" y="2781"/>
                  </a:lnTo>
                  <a:lnTo>
                    <a:pt x="7691" y="3096"/>
                  </a:lnTo>
                  <a:lnTo>
                    <a:pt x="7474" y="3431"/>
                  </a:lnTo>
                  <a:lnTo>
                    <a:pt x="7297" y="3767"/>
                  </a:lnTo>
                  <a:lnTo>
                    <a:pt x="6981" y="4358"/>
                  </a:lnTo>
                  <a:lnTo>
                    <a:pt x="6252" y="5680"/>
                  </a:lnTo>
                  <a:lnTo>
                    <a:pt x="5542" y="7020"/>
                  </a:lnTo>
                  <a:lnTo>
                    <a:pt x="4871" y="8381"/>
                  </a:lnTo>
                  <a:lnTo>
                    <a:pt x="4240" y="9762"/>
                  </a:lnTo>
                  <a:lnTo>
                    <a:pt x="3609" y="11142"/>
                  </a:lnTo>
                  <a:lnTo>
                    <a:pt x="2998" y="12523"/>
                  </a:lnTo>
                  <a:lnTo>
                    <a:pt x="1795" y="15303"/>
                  </a:lnTo>
                  <a:lnTo>
                    <a:pt x="5561" y="3569"/>
                  </a:lnTo>
                  <a:lnTo>
                    <a:pt x="5699" y="3096"/>
                  </a:lnTo>
                  <a:lnTo>
                    <a:pt x="5818" y="2603"/>
                  </a:lnTo>
                  <a:lnTo>
                    <a:pt x="5897" y="2110"/>
                  </a:lnTo>
                  <a:lnTo>
                    <a:pt x="5916" y="1873"/>
                  </a:lnTo>
                  <a:lnTo>
                    <a:pt x="5936" y="1617"/>
                  </a:lnTo>
                  <a:lnTo>
                    <a:pt x="5916" y="1380"/>
                  </a:lnTo>
                  <a:lnTo>
                    <a:pt x="5897" y="1144"/>
                  </a:lnTo>
                  <a:lnTo>
                    <a:pt x="5837" y="927"/>
                  </a:lnTo>
                  <a:lnTo>
                    <a:pt x="5759" y="710"/>
                  </a:lnTo>
                  <a:lnTo>
                    <a:pt x="5680" y="513"/>
                  </a:lnTo>
                  <a:lnTo>
                    <a:pt x="5542" y="335"/>
                  </a:lnTo>
                  <a:lnTo>
                    <a:pt x="5404" y="158"/>
                  </a:lnTo>
                  <a:lnTo>
                    <a:pt x="522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9" name="Google Shape;4199;p63"/>
          <p:cNvGrpSpPr/>
          <p:nvPr/>
        </p:nvGrpSpPr>
        <p:grpSpPr>
          <a:xfrm>
            <a:off x="4980919" y="3623594"/>
            <a:ext cx="1240160" cy="1340284"/>
            <a:chOff x="1266169" y="-2759831"/>
            <a:chExt cx="1240160" cy="1340284"/>
          </a:xfrm>
        </p:grpSpPr>
        <p:sp>
          <p:nvSpPr>
            <p:cNvPr id="4200" name="Google Shape;4200;p63"/>
            <p:cNvSpPr/>
            <p:nvPr/>
          </p:nvSpPr>
          <p:spPr>
            <a:xfrm>
              <a:off x="1266169" y="-2759831"/>
              <a:ext cx="1240160" cy="930852"/>
            </a:xfrm>
            <a:custGeom>
              <a:avLst/>
              <a:gdLst/>
              <a:ahLst/>
              <a:cxnLst/>
              <a:rect l="l" t="t" r="r" b="b"/>
              <a:pathLst>
                <a:path w="24157" h="18132" extrusionOk="0">
                  <a:moveTo>
                    <a:pt x="11648" y="1"/>
                  </a:moveTo>
                  <a:lnTo>
                    <a:pt x="11455" y="18"/>
                  </a:lnTo>
                  <a:lnTo>
                    <a:pt x="11261" y="71"/>
                  </a:lnTo>
                  <a:lnTo>
                    <a:pt x="11086" y="141"/>
                  </a:lnTo>
                  <a:lnTo>
                    <a:pt x="10910" y="247"/>
                  </a:lnTo>
                  <a:lnTo>
                    <a:pt x="10734" y="370"/>
                  </a:lnTo>
                  <a:lnTo>
                    <a:pt x="10594" y="510"/>
                  </a:lnTo>
                  <a:lnTo>
                    <a:pt x="10453" y="651"/>
                  </a:lnTo>
                  <a:lnTo>
                    <a:pt x="10348" y="827"/>
                  </a:lnTo>
                  <a:lnTo>
                    <a:pt x="10242" y="1002"/>
                  </a:lnTo>
                  <a:lnTo>
                    <a:pt x="10172" y="1178"/>
                  </a:lnTo>
                  <a:lnTo>
                    <a:pt x="10084" y="1371"/>
                  </a:lnTo>
                  <a:lnTo>
                    <a:pt x="9961" y="1740"/>
                  </a:lnTo>
                  <a:lnTo>
                    <a:pt x="9873" y="2144"/>
                  </a:lnTo>
                  <a:lnTo>
                    <a:pt x="9715" y="2864"/>
                  </a:lnTo>
                  <a:lnTo>
                    <a:pt x="9575" y="3602"/>
                  </a:lnTo>
                  <a:lnTo>
                    <a:pt x="9469" y="4340"/>
                  </a:lnTo>
                  <a:lnTo>
                    <a:pt x="9364" y="5078"/>
                  </a:lnTo>
                  <a:lnTo>
                    <a:pt x="9276" y="5816"/>
                  </a:lnTo>
                  <a:lnTo>
                    <a:pt x="9188" y="6571"/>
                  </a:lnTo>
                  <a:lnTo>
                    <a:pt x="9048" y="8047"/>
                  </a:lnTo>
                  <a:lnTo>
                    <a:pt x="8977" y="8820"/>
                  </a:lnTo>
                  <a:lnTo>
                    <a:pt x="8942" y="9611"/>
                  </a:lnTo>
                  <a:lnTo>
                    <a:pt x="8907" y="10384"/>
                  </a:lnTo>
                  <a:lnTo>
                    <a:pt x="8890" y="11174"/>
                  </a:lnTo>
                  <a:lnTo>
                    <a:pt x="8890" y="11947"/>
                  </a:lnTo>
                  <a:lnTo>
                    <a:pt x="8925" y="12738"/>
                  </a:lnTo>
                  <a:lnTo>
                    <a:pt x="8960" y="13511"/>
                  </a:lnTo>
                  <a:lnTo>
                    <a:pt x="8995" y="14284"/>
                  </a:lnTo>
                  <a:lnTo>
                    <a:pt x="8925" y="13528"/>
                  </a:lnTo>
                  <a:lnTo>
                    <a:pt x="8819" y="12755"/>
                  </a:lnTo>
                  <a:lnTo>
                    <a:pt x="8679" y="11982"/>
                  </a:lnTo>
                  <a:lnTo>
                    <a:pt x="8521" y="11192"/>
                  </a:lnTo>
                  <a:lnTo>
                    <a:pt x="8204" y="9646"/>
                  </a:lnTo>
                  <a:lnTo>
                    <a:pt x="8046" y="8890"/>
                  </a:lnTo>
                  <a:lnTo>
                    <a:pt x="7906" y="8117"/>
                  </a:lnTo>
                  <a:lnTo>
                    <a:pt x="7800" y="7485"/>
                  </a:lnTo>
                  <a:lnTo>
                    <a:pt x="7730" y="6765"/>
                  </a:lnTo>
                  <a:lnTo>
                    <a:pt x="7660" y="6009"/>
                  </a:lnTo>
                  <a:lnTo>
                    <a:pt x="7572" y="5254"/>
                  </a:lnTo>
                  <a:lnTo>
                    <a:pt x="7467" y="4498"/>
                  </a:lnTo>
                  <a:lnTo>
                    <a:pt x="7414" y="4129"/>
                  </a:lnTo>
                  <a:lnTo>
                    <a:pt x="7326" y="3760"/>
                  </a:lnTo>
                  <a:lnTo>
                    <a:pt x="7238" y="3427"/>
                  </a:lnTo>
                  <a:lnTo>
                    <a:pt x="7150" y="3093"/>
                  </a:lnTo>
                  <a:lnTo>
                    <a:pt x="7027" y="2794"/>
                  </a:lnTo>
                  <a:lnTo>
                    <a:pt x="6887" y="2513"/>
                  </a:lnTo>
                  <a:lnTo>
                    <a:pt x="6764" y="2320"/>
                  </a:lnTo>
                  <a:lnTo>
                    <a:pt x="6623" y="2162"/>
                  </a:lnTo>
                  <a:lnTo>
                    <a:pt x="6465" y="2021"/>
                  </a:lnTo>
                  <a:lnTo>
                    <a:pt x="6272" y="1898"/>
                  </a:lnTo>
                  <a:lnTo>
                    <a:pt x="6079" y="1810"/>
                  </a:lnTo>
                  <a:lnTo>
                    <a:pt x="5868" y="1775"/>
                  </a:lnTo>
                  <a:lnTo>
                    <a:pt x="5763" y="1758"/>
                  </a:lnTo>
                  <a:lnTo>
                    <a:pt x="5657" y="1775"/>
                  </a:lnTo>
                  <a:lnTo>
                    <a:pt x="5569" y="1793"/>
                  </a:lnTo>
                  <a:lnTo>
                    <a:pt x="5464" y="1810"/>
                  </a:lnTo>
                  <a:lnTo>
                    <a:pt x="5358" y="1863"/>
                  </a:lnTo>
                  <a:lnTo>
                    <a:pt x="5271" y="1916"/>
                  </a:lnTo>
                  <a:lnTo>
                    <a:pt x="5113" y="2039"/>
                  </a:lnTo>
                  <a:lnTo>
                    <a:pt x="4972" y="2179"/>
                  </a:lnTo>
                  <a:lnTo>
                    <a:pt x="4867" y="2373"/>
                  </a:lnTo>
                  <a:lnTo>
                    <a:pt x="4779" y="2566"/>
                  </a:lnTo>
                  <a:lnTo>
                    <a:pt x="4691" y="2759"/>
                  </a:lnTo>
                  <a:lnTo>
                    <a:pt x="4638" y="2970"/>
                  </a:lnTo>
                  <a:lnTo>
                    <a:pt x="4603" y="3198"/>
                  </a:lnTo>
                  <a:lnTo>
                    <a:pt x="4568" y="3515"/>
                  </a:lnTo>
                  <a:lnTo>
                    <a:pt x="4533" y="3831"/>
                  </a:lnTo>
                  <a:lnTo>
                    <a:pt x="4515" y="4147"/>
                  </a:lnTo>
                  <a:lnTo>
                    <a:pt x="4533" y="4463"/>
                  </a:lnTo>
                  <a:lnTo>
                    <a:pt x="4550" y="4797"/>
                  </a:lnTo>
                  <a:lnTo>
                    <a:pt x="4568" y="5113"/>
                  </a:lnTo>
                  <a:lnTo>
                    <a:pt x="4656" y="5746"/>
                  </a:lnTo>
                  <a:lnTo>
                    <a:pt x="4779" y="6378"/>
                  </a:lnTo>
                  <a:lnTo>
                    <a:pt x="4919" y="7011"/>
                  </a:lnTo>
                  <a:lnTo>
                    <a:pt x="5095" y="7643"/>
                  </a:lnTo>
                  <a:lnTo>
                    <a:pt x="5271" y="8275"/>
                  </a:lnTo>
                  <a:lnTo>
                    <a:pt x="6167" y="11332"/>
                  </a:lnTo>
                  <a:lnTo>
                    <a:pt x="7080" y="14407"/>
                  </a:lnTo>
                  <a:lnTo>
                    <a:pt x="6114" y="12509"/>
                  </a:lnTo>
                  <a:lnTo>
                    <a:pt x="5130" y="10647"/>
                  </a:lnTo>
                  <a:lnTo>
                    <a:pt x="4111" y="8785"/>
                  </a:lnTo>
                  <a:lnTo>
                    <a:pt x="3075" y="6940"/>
                  </a:lnTo>
                  <a:lnTo>
                    <a:pt x="2899" y="6642"/>
                  </a:lnTo>
                  <a:lnTo>
                    <a:pt x="2706" y="6343"/>
                  </a:lnTo>
                  <a:lnTo>
                    <a:pt x="2477" y="6062"/>
                  </a:lnTo>
                  <a:lnTo>
                    <a:pt x="2372" y="5939"/>
                  </a:lnTo>
                  <a:lnTo>
                    <a:pt x="2231" y="5816"/>
                  </a:lnTo>
                  <a:lnTo>
                    <a:pt x="2038" y="5658"/>
                  </a:lnTo>
                  <a:lnTo>
                    <a:pt x="1827" y="5552"/>
                  </a:lnTo>
                  <a:lnTo>
                    <a:pt x="1617" y="5482"/>
                  </a:lnTo>
                  <a:lnTo>
                    <a:pt x="1406" y="5447"/>
                  </a:lnTo>
                  <a:lnTo>
                    <a:pt x="1195" y="5447"/>
                  </a:lnTo>
                  <a:lnTo>
                    <a:pt x="1002" y="5482"/>
                  </a:lnTo>
                  <a:lnTo>
                    <a:pt x="808" y="5552"/>
                  </a:lnTo>
                  <a:lnTo>
                    <a:pt x="633" y="5658"/>
                  </a:lnTo>
                  <a:lnTo>
                    <a:pt x="527" y="5746"/>
                  </a:lnTo>
                  <a:lnTo>
                    <a:pt x="404" y="5851"/>
                  </a:lnTo>
                  <a:lnTo>
                    <a:pt x="316" y="5974"/>
                  </a:lnTo>
                  <a:lnTo>
                    <a:pt x="229" y="6097"/>
                  </a:lnTo>
                  <a:lnTo>
                    <a:pt x="158" y="6238"/>
                  </a:lnTo>
                  <a:lnTo>
                    <a:pt x="88" y="6396"/>
                  </a:lnTo>
                  <a:lnTo>
                    <a:pt x="53" y="6571"/>
                  </a:lnTo>
                  <a:lnTo>
                    <a:pt x="18" y="6747"/>
                  </a:lnTo>
                  <a:lnTo>
                    <a:pt x="0" y="6940"/>
                  </a:lnTo>
                  <a:lnTo>
                    <a:pt x="18" y="7133"/>
                  </a:lnTo>
                  <a:lnTo>
                    <a:pt x="35" y="7327"/>
                  </a:lnTo>
                  <a:lnTo>
                    <a:pt x="88" y="7520"/>
                  </a:lnTo>
                  <a:lnTo>
                    <a:pt x="141" y="7713"/>
                  </a:lnTo>
                  <a:lnTo>
                    <a:pt x="211" y="7924"/>
                  </a:lnTo>
                  <a:lnTo>
                    <a:pt x="387" y="8328"/>
                  </a:lnTo>
                  <a:lnTo>
                    <a:pt x="598" y="8715"/>
                  </a:lnTo>
                  <a:lnTo>
                    <a:pt x="808" y="9101"/>
                  </a:lnTo>
                  <a:lnTo>
                    <a:pt x="1002" y="9452"/>
                  </a:lnTo>
                  <a:lnTo>
                    <a:pt x="1195" y="9786"/>
                  </a:lnTo>
                  <a:lnTo>
                    <a:pt x="1599" y="10542"/>
                  </a:lnTo>
                  <a:lnTo>
                    <a:pt x="2021" y="11280"/>
                  </a:lnTo>
                  <a:lnTo>
                    <a:pt x="2442" y="12017"/>
                  </a:lnTo>
                  <a:lnTo>
                    <a:pt x="2899" y="12755"/>
                  </a:lnTo>
                  <a:lnTo>
                    <a:pt x="3356" y="13476"/>
                  </a:lnTo>
                  <a:lnTo>
                    <a:pt x="3830" y="14178"/>
                  </a:lnTo>
                  <a:lnTo>
                    <a:pt x="4779" y="15601"/>
                  </a:lnTo>
                  <a:lnTo>
                    <a:pt x="4990" y="15882"/>
                  </a:lnTo>
                  <a:lnTo>
                    <a:pt x="5200" y="16128"/>
                  </a:lnTo>
                  <a:lnTo>
                    <a:pt x="5411" y="16357"/>
                  </a:lnTo>
                  <a:lnTo>
                    <a:pt x="5657" y="16585"/>
                  </a:lnTo>
                  <a:lnTo>
                    <a:pt x="5885" y="16778"/>
                  </a:lnTo>
                  <a:lnTo>
                    <a:pt x="6131" y="16954"/>
                  </a:lnTo>
                  <a:lnTo>
                    <a:pt x="6395" y="17130"/>
                  </a:lnTo>
                  <a:lnTo>
                    <a:pt x="6658" y="17270"/>
                  </a:lnTo>
                  <a:lnTo>
                    <a:pt x="6940" y="17411"/>
                  </a:lnTo>
                  <a:lnTo>
                    <a:pt x="7238" y="17534"/>
                  </a:lnTo>
                  <a:lnTo>
                    <a:pt x="7537" y="17639"/>
                  </a:lnTo>
                  <a:lnTo>
                    <a:pt x="7836" y="17745"/>
                  </a:lnTo>
                  <a:lnTo>
                    <a:pt x="8152" y="17832"/>
                  </a:lnTo>
                  <a:lnTo>
                    <a:pt x="8468" y="17903"/>
                  </a:lnTo>
                  <a:lnTo>
                    <a:pt x="9153" y="18043"/>
                  </a:lnTo>
                  <a:lnTo>
                    <a:pt x="9645" y="18096"/>
                  </a:lnTo>
                  <a:lnTo>
                    <a:pt x="10119" y="18131"/>
                  </a:lnTo>
                  <a:lnTo>
                    <a:pt x="10594" y="18131"/>
                  </a:lnTo>
                  <a:lnTo>
                    <a:pt x="11068" y="18078"/>
                  </a:lnTo>
                  <a:lnTo>
                    <a:pt x="11525" y="18026"/>
                  </a:lnTo>
                  <a:lnTo>
                    <a:pt x="11999" y="17920"/>
                  </a:lnTo>
                  <a:lnTo>
                    <a:pt x="12438" y="17797"/>
                  </a:lnTo>
                  <a:lnTo>
                    <a:pt x="12877" y="17657"/>
                  </a:lnTo>
                  <a:lnTo>
                    <a:pt x="13317" y="17481"/>
                  </a:lnTo>
                  <a:lnTo>
                    <a:pt x="13756" y="17288"/>
                  </a:lnTo>
                  <a:lnTo>
                    <a:pt x="14178" y="17059"/>
                  </a:lnTo>
                  <a:lnTo>
                    <a:pt x="14582" y="16813"/>
                  </a:lnTo>
                  <a:lnTo>
                    <a:pt x="14986" y="16567"/>
                  </a:lnTo>
                  <a:lnTo>
                    <a:pt x="15390" y="16286"/>
                  </a:lnTo>
                  <a:lnTo>
                    <a:pt x="15794" y="15988"/>
                  </a:lnTo>
                  <a:lnTo>
                    <a:pt x="16163" y="15689"/>
                  </a:lnTo>
                  <a:lnTo>
                    <a:pt x="16549" y="15373"/>
                  </a:lnTo>
                  <a:lnTo>
                    <a:pt x="16918" y="15039"/>
                  </a:lnTo>
                  <a:lnTo>
                    <a:pt x="17287" y="14688"/>
                  </a:lnTo>
                  <a:lnTo>
                    <a:pt x="17638" y="14336"/>
                  </a:lnTo>
                  <a:lnTo>
                    <a:pt x="18324" y="13598"/>
                  </a:lnTo>
                  <a:lnTo>
                    <a:pt x="18974" y="12861"/>
                  </a:lnTo>
                  <a:lnTo>
                    <a:pt x="19588" y="12105"/>
                  </a:lnTo>
                  <a:lnTo>
                    <a:pt x="20186" y="11350"/>
                  </a:lnTo>
                  <a:lnTo>
                    <a:pt x="20748" y="10594"/>
                  </a:lnTo>
                  <a:lnTo>
                    <a:pt x="21257" y="9892"/>
                  </a:lnTo>
                  <a:lnTo>
                    <a:pt x="21644" y="9365"/>
                  </a:lnTo>
                  <a:lnTo>
                    <a:pt x="22206" y="8557"/>
                  </a:lnTo>
                  <a:lnTo>
                    <a:pt x="22522" y="8082"/>
                  </a:lnTo>
                  <a:lnTo>
                    <a:pt x="22838" y="7555"/>
                  </a:lnTo>
                  <a:lnTo>
                    <a:pt x="23155" y="7028"/>
                  </a:lnTo>
                  <a:lnTo>
                    <a:pt x="23453" y="6483"/>
                  </a:lnTo>
                  <a:lnTo>
                    <a:pt x="23699" y="5956"/>
                  </a:lnTo>
                  <a:lnTo>
                    <a:pt x="23928" y="5447"/>
                  </a:lnTo>
                  <a:lnTo>
                    <a:pt x="23998" y="5201"/>
                  </a:lnTo>
                  <a:lnTo>
                    <a:pt x="24068" y="4955"/>
                  </a:lnTo>
                  <a:lnTo>
                    <a:pt x="24121" y="4727"/>
                  </a:lnTo>
                  <a:lnTo>
                    <a:pt x="24156" y="4516"/>
                  </a:lnTo>
                  <a:lnTo>
                    <a:pt x="24156" y="4323"/>
                  </a:lnTo>
                  <a:lnTo>
                    <a:pt x="24138" y="4129"/>
                  </a:lnTo>
                  <a:lnTo>
                    <a:pt x="24086" y="3971"/>
                  </a:lnTo>
                  <a:lnTo>
                    <a:pt x="24015" y="3813"/>
                  </a:lnTo>
                  <a:lnTo>
                    <a:pt x="23928" y="3690"/>
                  </a:lnTo>
                  <a:lnTo>
                    <a:pt x="23805" y="3585"/>
                  </a:lnTo>
                  <a:lnTo>
                    <a:pt x="23629" y="3497"/>
                  </a:lnTo>
                  <a:lnTo>
                    <a:pt x="23436" y="3444"/>
                  </a:lnTo>
                  <a:lnTo>
                    <a:pt x="23278" y="3427"/>
                  </a:lnTo>
                  <a:lnTo>
                    <a:pt x="23102" y="3444"/>
                  </a:lnTo>
                  <a:lnTo>
                    <a:pt x="22909" y="3497"/>
                  </a:lnTo>
                  <a:lnTo>
                    <a:pt x="22715" y="3567"/>
                  </a:lnTo>
                  <a:lnTo>
                    <a:pt x="22522" y="3673"/>
                  </a:lnTo>
                  <a:lnTo>
                    <a:pt x="22329" y="3778"/>
                  </a:lnTo>
                  <a:lnTo>
                    <a:pt x="22136" y="3919"/>
                  </a:lnTo>
                  <a:lnTo>
                    <a:pt x="21925" y="4059"/>
                  </a:lnTo>
                  <a:lnTo>
                    <a:pt x="21538" y="4358"/>
                  </a:lnTo>
                  <a:lnTo>
                    <a:pt x="21187" y="4674"/>
                  </a:lnTo>
                  <a:lnTo>
                    <a:pt x="20607" y="5183"/>
                  </a:lnTo>
                  <a:lnTo>
                    <a:pt x="20256" y="5482"/>
                  </a:lnTo>
                  <a:lnTo>
                    <a:pt x="19922" y="5798"/>
                  </a:lnTo>
                  <a:lnTo>
                    <a:pt x="19588" y="6115"/>
                  </a:lnTo>
                  <a:lnTo>
                    <a:pt x="19272" y="6448"/>
                  </a:lnTo>
                  <a:lnTo>
                    <a:pt x="18956" y="6800"/>
                  </a:lnTo>
                  <a:lnTo>
                    <a:pt x="18657" y="7133"/>
                  </a:lnTo>
                  <a:lnTo>
                    <a:pt x="18359" y="7502"/>
                  </a:lnTo>
                  <a:lnTo>
                    <a:pt x="18078" y="7854"/>
                  </a:lnTo>
                  <a:lnTo>
                    <a:pt x="17761" y="8293"/>
                  </a:lnTo>
                  <a:lnTo>
                    <a:pt x="17463" y="8715"/>
                  </a:lnTo>
                  <a:lnTo>
                    <a:pt x="17164" y="9171"/>
                  </a:lnTo>
                  <a:lnTo>
                    <a:pt x="16865" y="9611"/>
                  </a:lnTo>
                  <a:lnTo>
                    <a:pt x="16321" y="10524"/>
                  </a:lnTo>
                  <a:lnTo>
                    <a:pt x="15811" y="11455"/>
                  </a:lnTo>
                  <a:lnTo>
                    <a:pt x="15302" y="12404"/>
                  </a:lnTo>
                  <a:lnTo>
                    <a:pt x="14828" y="13353"/>
                  </a:lnTo>
                  <a:lnTo>
                    <a:pt x="13896" y="15267"/>
                  </a:lnTo>
                  <a:lnTo>
                    <a:pt x="18446" y="2197"/>
                  </a:lnTo>
                  <a:lnTo>
                    <a:pt x="18499" y="2004"/>
                  </a:lnTo>
                  <a:lnTo>
                    <a:pt x="18534" y="1810"/>
                  </a:lnTo>
                  <a:lnTo>
                    <a:pt x="18534" y="1635"/>
                  </a:lnTo>
                  <a:lnTo>
                    <a:pt x="18517" y="1459"/>
                  </a:lnTo>
                  <a:lnTo>
                    <a:pt x="18482" y="1301"/>
                  </a:lnTo>
                  <a:lnTo>
                    <a:pt x="18429" y="1160"/>
                  </a:lnTo>
                  <a:lnTo>
                    <a:pt x="18341" y="1037"/>
                  </a:lnTo>
                  <a:lnTo>
                    <a:pt x="18253" y="932"/>
                  </a:lnTo>
                  <a:lnTo>
                    <a:pt x="18130" y="844"/>
                  </a:lnTo>
                  <a:lnTo>
                    <a:pt x="18007" y="774"/>
                  </a:lnTo>
                  <a:lnTo>
                    <a:pt x="17867" y="739"/>
                  </a:lnTo>
                  <a:lnTo>
                    <a:pt x="17709" y="721"/>
                  </a:lnTo>
                  <a:lnTo>
                    <a:pt x="17533" y="739"/>
                  </a:lnTo>
                  <a:lnTo>
                    <a:pt x="17357" y="774"/>
                  </a:lnTo>
                  <a:lnTo>
                    <a:pt x="17164" y="844"/>
                  </a:lnTo>
                  <a:lnTo>
                    <a:pt x="16971" y="950"/>
                  </a:lnTo>
                  <a:lnTo>
                    <a:pt x="16760" y="1090"/>
                  </a:lnTo>
                  <a:lnTo>
                    <a:pt x="16549" y="1266"/>
                  </a:lnTo>
                  <a:lnTo>
                    <a:pt x="16356" y="1459"/>
                  </a:lnTo>
                  <a:lnTo>
                    <a:pt x="16180" y="1670"/>
                  </a:lnTo>
                  <a:lnTo>
                    <a:pt x="16005" y="1898"/>
                  </a:lnTo>
                  <a:lnTo>
                    <a:pt x="15846" y="2144"/>
                  </a:lnTo>
                  <a:lnTo>
                    <a:pt x="15688" y="2408"/>
                  </a:lnTo>
                  <a:lnTo>
                    <a:pt x="15530" y="2671"/>
                  </a:lnTo>
                  <a:lnTo>
                    <a:pt x="15267" y="3216"/>
                  </a:lnTo>
                  <a:lnTo>
                    <a:pt x="15021" y="3760"/>
                  </a:lnTo>
                  <a:lnTo>
                    <a:pt x="14617" y="4762"/>
                  </a:lnTo>
                  <a:lnTo>
                    <a:pt x="14107" y="6027"/>
                  </a:lnTo>
                  <a:lnTo>
                    <a:pt x="13650" y="7292"/>
                  </a:lnTo>
                  <a:lnTo>
                    <a:pt x="13211" y="8592"/>
                  </a:lnTo>
                  <a:lnTo>
                    <a:pt x="12807" y="9892"/>
                  </a:lnTo>
                  <a:lnTo>
                    <a:pt x="12632" y="10507"/>
                  </a:lnTo>
                  <a:lnTo>
                    <a:pt x="12473" y="11121"/>
                  </a:lnTo>
                  <a:lnTo>
                    <a:pt x="12175" y="12386"/>
                  </a:lnTo>
                  <a:lnTo>
                    <a:pt x="11911" y="13651"/>
                  </a:lnTo>
                  <a:lnTo>
                    <a:pt x="11613" y="14899"/>
                  </a:lnTo>
                  <a:lnTo>
                    <a:pt x="12087" y="12070"/>
                  </a:lnTo>
                  <a:lnTo>
                    <a:pt x="12561" y="9242"/>
                  </a:lnTo>
                  <a:lnTo>
                    <a:pt x="12825" y="7520"/>
                  </a:lnTo>
                  <a:lnTo>
                    <a:pt x="12948" y="6642"/>
                  </a:lnTo>
                  <a:lnTo>
                    <a:pt x="13053" y="5763"/>
                  </a:lnTo>
                  <a:lnTo>
                    <a:pt x="13123" y="4902"/>
                  </a:lnTo>
                  <a:lnTo>
                    <a:pt x="13176" y="4024"/>
                  </a:lnTo>
                  <a:lnTo>
                    <a:pt x="13194" y="3146"/>
                  </a:lnTo>
                  <a:lnTo>
                    <a:pt x="13176" y="2706"/>
                  </a:lnTo>
                  <a:lnTo>
                    <a:pt x="13159" y="2267"/>
                  </a:lnTo>
                  <a:lnTo>
                    <a:pt x="13141" y="1916"/>
                  </a:lnTo>
                  <a:lnTo>
                    <a:pt x="13088" y="1564"/>
                  </a:lnTo>
                  <a:lnTo>
                    <a:pt x="13000" y="1231"/>
                  </a:lnTo>
                  <a:lnTo>
                    <a:pt x="12948" y="1055"/>
                  </a:lnTo>
                  <a:lnTo>
                    <a:pt x="12877" y="897"/>
                  </a:lnTo>
                  <a:lnTo>
                    <a:pt x="12807" y="739"/>
                  </a:lnTo>
                  <a:lnTo>
                    <a:pt x="12702" y="598"/>
                  </a:lnTo>
                  <a:lnTo>
                    <a:pt x="12596" y="458"/>
                  </a:lnTo>
                  <a:lnTo>
                    <a:pt x="12473" y="335"/>
                  </a:lnTo>
                  <a:lnTo>
                    <a:pt x="12333" y="212"/>
                  </a:lnTo>
                  <a:lnTo>
                    <a:pt x="12175" y="124"/>
                  </a:lnTo>
                  <a:lnTo>
                    <a:pt x="12017" y="54"/>
                  </a:lnTo>
                  <a:lnTo>
                    <a:pt x="11841" y="18"/>
                  </a:lnTo>
                  <a:lnTo>
                    <a:pt x="1164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63"/>
            <p:cNvSpPr/>
            <p:nvPr/>
          </p:nvSpPr>
          <p:spPr>
            <a:xfrm>
              <a:off x="1633237" y="-1878663"/>
              <a:ext cx="318395" cy="357206"/>
            </a:xfrm>
            <a:custGeom>
              <a:avLst/>
              <a:gdLst/>
              <a:ahLst/>
              <a:cxnLst/>
              <a:rect l="l" t="t" r="r" b="b"/>
              <a:pathLst>
                <a:path w="6202" h="6958" extrusionOk="0">
                  <a:moveTo>
                    <a:pt x="0" y="1"/>
                  </a:moveTo>
                  <a:lnTo>
                    <a:pt x="0" y="36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0" y="1"/>
                  </a:lnTo>
                  <a:close/>
                  <a:moveTo>
                    <a:pt x="5" y="38"/>
                  </a:moveTo>
                  <a:lnTo>
                    <a:pt x="71" y="633"/>
                  </a:lnTo>
                  <a:lnTo>
                    <a:pt x="158" y="1248"/>
                  </a:lnTo>
                  <a:lnTo>
                    <a:pt x="246" y="1863"/>
                  </a:lnTo>
                  <a:lnTo>
                    <a:pt x="352" y="2495"/>
                  </a:lnTo>
                  <a:lnTo>
                    <a:pt x="475" y="3110"/>
                  </a:lnTo>
                  <a:lnTo>
                    <a:pt x="615" y="3708"/>
                  </a:lnTo>
                  <a:lnTo>
                    <a:pt x="756" y="4322"/>
                  </a:lnTo>
                  <a:lnTo>
                    <a:pt x="896" y="4937"/>
                  </a:lnTo>
                  <a:lnTo>
                    <a:pt x="984" y="5201"/>
                  </a:lnTo>
                  <a:lnTo>
                    <a:pt x="1054" y="5464"/>
                  </a:lnTo>
                  <a:lnTo>
                    <a:pt x="1160" y="5710"/>
                  </a:lnTo>
                  <a:lnTo>
                    <a:pt x="1265" y="5956"/>
                  </a:lnTo>
                  <a:lnTo>
                    <a:pt x="1406" y="6202"/>
                  </a:lnTo>
                  <a:lnTo>
                    <a:pt x="1564" y="6395"/>
                  </a:lnTo>
                  <a:lnTo>
                    <a:pt x="1652" y="6501"/>
                  </a:lnTo>
                  <a:lnTo>
                    <a:pt x="1757" y="6589"/>
                  </a:lnTo>
                  <a:lnTo>
                    <a:pt x="1845" y="6677"/>
                  </a:lnTo>
                  <a:lnTo>
                    <a:pt x="1968" y="6747"/>
                  </a:lnTo>
                  <a:lnTo>
                    <a:pt x="2161" y="6835"/>
                  </a:lnTo>
                  <a:lnTo>
                    <a:pt x="2354" y="6887"/>
                  </a:lnTo>
                  <a:lnTo>
                    <a:pt x="2548" y="6940"/>
                  </a:lnTo>
                  <a:lnTo>
                    <a:pt x="2759" y="6958"/>
                  </a:lnTo>
                  <a:lnTo>
                    <a:pt x="2969" y="6958"/>
                  </a:lnTo>
                  <a:lnTo>
                    <a:pt x="3180" y="6940"/>
                  </a:lnTo>
                  <a:lnTo>
                    <a:pt x="3602" y="6887"/>
                  </a:lnTo>
                  <a:lnTo>
                    <a:pt x="3918" y="6835"/>
                  </a:lnTo>
                  <a:lnTo>
                    <a:pt x="4234" y="6729"/>
                  </a:lnTo>
                  <a:lnTo>
                    <a:pt x="4392" y="6677"/>
                  </a:lnTo>
                  <a:lnTo>
                    <a:pt x="4533" y="6606"/>
                  </a:lnTo>
                  <a:lnTo>
                    <a:pt x="4673" y="6518"/>
                  </a:lnTo>
                  <a:lnTo>
                    <a:pt x="4796" y="6413"/>
                  </a:lnTo>
                  <a:lnTo>
                    <a:pt x="4937" y="6290"/>
                  </a:lnTo>
                  <a:lnTo>
                    <a:pt x="5042" y="6132"/>
                  </a:lnTo>
                  <a:lnTo>
                    <a:pt x="5148" y="5974"/>
                  </a:lnTo>
                  <a:lnTo>
                    <a:pt x="5218" y="5816"/>
                  </a:lnTo>
                  <a:lnTo>
                    <a:pt x="5288" y="5623"/>
                  </a:lnTo>
                  <a:lnTo>
                    <a:pt x="5341" y="5447"/>
                  </a:lnTo>
                  <a:lnTo>
                    <a:pt x="5429" y="5060"/>
                  </a:lnTo>
                  <a:lnTo>
                    <a:pt x="5482" y="4586"/>
                  </a:lnTo>
                  <a:lnTo>
                    <a:pt x="5640" y="3462"/>
                  </a:lnTo>
                  <a:lnTo>
                    <a:pt x="5815" y="2355"/>
                  </a:lnTo>
                  <a:lnTo>
                    <a:pt x="5991" y="1231"/>
                  </a:lnTo>
                  <a:lnTo>
                    <a:pt x="6202" y="124"/>
                  </a:lnTo>
                  <a:lnTo>
                    <a:pt x="5359" y="159"/>
                  </a:lnTo>
                  <a:lnTo>
                    <a:pt x="4515" y="212"/>
                  </a:lnTo>
                  <a:lnTo>
                    <a:pt x="3672" y="264"/>
                  </a:lnTo>
                  <a:lnTo>
                    <a:pt x="2846" y="317"/>
                  </a:lnTo>
                  <a:lnTo>
                    <a:pt x="2284" y="317"/>
                  </a:lnTo>
                  <a:lnTo>
                    <a:pt x="1827" y="299"/>
                  </a:lnTo>
                  <a:lnTo>
                    <a:pt x="1318" y="282"/>
                  </a:lnTo>
                  <a:lnTo>
                    <a:pt x="826" y="229"/>
                  </a:lnTo>
                  <a:lnTo>
                    <a:pt x="404" y="176"/>
                  </a:lnTo>
                  <a:lnTo>
                    <a:pt x="246" y="141"/>
                  </a:lnTo>
                  <a:lnTo>
                    <a:pt x="123" y="106"/>
                  </a:lnTo>
                  <a:lnTo>
                    <a:pt x="36" y="53"/>
                  </a:lnTo>
                  <a:lnTo>
                    <a:pt x="5" y="38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63"/>
            <p:cNvSpPr/>
            <p:nvPr/>
          </p:nvSpPr>
          <p:spPr>
            <a:xfrm>
              <a:off x="1637755" y="-1593633"/>
              <a:ext cx="308487" cy="174085"/>
            </a:xfrm>
            <a:custGeom>
              <a:avLst/>
              <a:gdLst/>
              <a:ahLst/>
              <a:cxnLst/>
              <a:rect l="l" t="t" r="r" b="b"/>
              <a:pathLst>
                <a:path w="6009" h="3391" extrusionOk="0">
                  <a:moveTo>
                    <a:pt x="6008" y="0"/>
                  </a:moveTo>
                  <a:lnTo>
                    <a:pt x="5025" y="71"/>
                  </a:lnTo>
                  <a:lnTo>
                    <a:pt x="4041" y="106"/>
                  </a:lnTo>
                  <a:lnTo>
                    <a:pt x="3461" y="123"/>
                  </a:lnTo>
                  <a:lnTo>
                    <a:pt x="2899" y="123"/>
                  </a:lnTo>
                  <a:lnTo>
                    <a:pt x="2319" y="106"/>
                  </a:lnTo>
                  <a:lnTo>
                    <a:pt x="1739" y="71"/>
                  </a:lnTo>
                  <a:lnTo>
                    <a:pt x="879" y="35"/>
                  </a:lnTo>
                  <a:lnTo>
                    <a:pt x="439" y="18"/>
                  </a:lnTo>
                  <a:lnTo>
                    <a:pt x="0" y="18"/>
                  </a:lnTo>
                  <a:lnTo>
                    <a:pt x="35" y="123"/>
                  </a:lnTo>
                  <a:lnTo>
                    <a:pt x="88" y="264"/>
                  </a:lnTo>
                  <a:lnTo>
                    <a:pt x="193" y="668"/>
                  </a:lnTo>
                  <a:lnTo>
                    <a:pt x="439" y="1739"/>
                  </a:lnTo>
                  <a:lnTo>
                    <a:pt x="791" y="3391"/>
                  </a:lnTo>
                  <a:lnTo>
                    <a:pt x="5815" y="3356"/>
                  </a:lnTo>
                  <a:lnTo>
                    <a:pt x="5938" y="1687"/>
                  </a:lnTo>
                  <a:lnTo>
                    <a:pt x="5991" y="843"/>
                  </a:lnTo>
                  <a:lnTo>
                    <a:pt x="6008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3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63"/>
            <p:cNvSpPr/>
            <p:nvPr/>
          </p:nvSpPr>
          <p:spPr>
            <a:xfrm>
              <a:off x="1938083" y="-2216879"/>
              <a:ext cx="303969" cy="348222"/>
            </a:xfrm>
            <a:custGeom>
              <a:avLst/>
              <a:gdLst/>
              <a:ahLst/>
              <a:cxnLst/>
              <a:rect l="l" t="t" r="r" b="b"/>
              <a:pathLst>
                <a:path w="5921" h="6783" extrusionOk="0">
                  <a:moveTo>
                    <a:pt x="5798" y="1"/>
                  </a:moveTo>
                  <a:lnTo>
                    <a:pt x="5148" y="897"/>
                  </a:lnTo>
                  <a:lnTo>
                    <a:pt x="4480" y="1775"/>
                  </a:lnTo>
                  <a:lnTo>
                    <a:pt x="3777" y="2636"/>
                  </a:lnTo>
                  <a:lnTo>
                    <a:pt x="3075" y="3479"/>
                  </a:lnTo>
                  <a:lnTo>
                    <a:pt x="2337" y="4305"/>
                  </a:lnTo>
                  <a:lnTo>
                    <a:pt x="1581" y="5131"/>
                  </a:lnTo>
                  <a:lnTo>
                    <a:pt x="808" y="5921"/>
                  </a:lnTo>
                  <a:lnTo>
                    <a:pt x="0" y="6694"/>
                  </a:lnTo>
                  <a:lnTo>
                    <a:pt x="106" y="6782"/>
                  </a:lnTo>
                  <a:lnTo>
                    <a:pt x="896" y="6009"/>
                  </a:lnTo>
                  <a:lnTo>
                    <a:pt x="1687" y="5218"/>
                  </a:lnTo>
                  <a:lnTo>
                    <a:pt x="2442" y="4410"/>
                  </a:lnTo>
                  <a:lnTo>
                    <a:pt x="3180" y="3585"/>
                  </a:lnTo>
                  <a:lnTo>
                    <a:pt x="3900" y="2724"/>
                  </a:lnTo>
                  <a:lnTo>
                    <a:pt x="4603" y="1863"/>
                  </a:lnTo>
                  <a:lnTo>
                    <a:pt x="5271" y="985"/>
                  </a:lnTo>
                  <a:lnTo>
                    <a:pt x="5921" y="71"/>
                  </a:lnTo>
                  <a:lnTo>
                    <a:pt x="5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63"/>
            <p:cNvSpPr/>
            <p:nvPr/>
          </p:nvSpPr>
          <p:spPr>
            <a:xfrm>
              <a:off x="1880328" y="-2440559"/>
              <a:ext cx="166025" cy="575493"/>
            </a:xfrm>
            <a:custGeom>
              <a:avLst/>
              <a:gdLst/>
              <a:ahLst/>
              <a:cxnLst/>
              <a:rect l="l" t="t" r="r" b="b"/>
              <a:pathLst>
                <a:path w="3234" h="11210" extrusionOk="0">
                  <a:moveTo>
                    <a:pt x="3093" y="1"/>
                  </a:moveTo>
                  <a:lnTo>
                    <a:pt x="2355" y="2794"/>
                  </a:lnTo>
                  <a:lnTo>
                    <a:pt x="1600" y="5605"/>
                  </a:lnTo>
                  <a:lnTo>
                    <a:pt x="809" y="8398"/>
                  </a:lnTo>
                  <a:lnTo>
                    <a:pt x="1" y="11157"/>
                  </a:lnTo>
                  <a:lnTo>
                    <a:pt x="142" y="11209"/>
                  </a:lnTo>
                  <a:lnTo>
                    <a:pt x="950" y="8434"/>
                  </a:lnTo>
                  <a:lnTo>
                    <a:pt x="1740" y="5640"/>
                  </a:lnTo>
                  <a:lnTo>
                    <a:pt x="2496" y="2829"/>
                  </a:lnTo>
                  <a:lnTo>
                    <a:pt x="3233" y="36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63"/>
            <p:cNvSpPr/>
            <p:nvPr/>
          </p:nvSpPr>
          <p:spPr>
            <a:xfrm>
              <a:off x="1787457" y="-2363860"/>
              <a:ext cx="27106" cy="504186"/>
            </a:xfrm>
            <a:custGeom>
              <a:avLst/>
              <a:gdLst/>
              <a:ahLst/>
              <a:cxnLst/>
              <a:rect l="l" t="t" r="r" b="b"/>
              <a:pathLst>
                <a:path w="528" h="9821" extrusionOk="0">
                  <a:moveTo>
                    <a:pt x="369" y="0"/>
                  </a:moveTo>
                  <a:lnTo>
                    <a:pt x="0" y="9821"/>
                  </a:lnTo>
                  <a:lnTo>
                    <a:pt x="141" y="9821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63"/>
            <p:cNvSpPr/>
            <p:nvPr/>
          </p:nvSpPr>
          <p:spPr>
            <a:xfrm>
              <a:off x="1616090" y="-2319658"/>
              <a:ext cx="107398" cy="463578"/>
            </a:xfrm>
            <a:custGeom>
              <a:avLst/>
              <a:gdLst/>
              <a:ahLst/>
              <a:cxnLst/>
              <a:rect l="l" t="t" r="r" b="b"/>
              <a:pathLst>
                <a:path w="2092" h="9030" extrusionOk="0">
                  <a:moveTo>
                    <a:pt x="141" y="0"/>
                  </a:moveTo>
                  <a:lnTo>
                    <a:pt x="1" y="35"/>
                  </a:lnTo>
                  <a:lnTo>
                    <a:pt x="457" y="2284"/>
                  </a:lnTo>
                  <a:lnTo>
                    <a:pt x="932" y="4533"/>
                  </a:lnTo>
                  <a:lnTo>
                    <a:pt x="1424" y="6799"/>
                  </a:lnTo>
                  <a:lnTo>
                    <a:pt x="1951" y="9030"/>
                  </a:lnTo>
                  <a:lnTo>
                    <a:pt x="2091" y="8995"/>
                  </a:lnTo>
                  <a:lnTo>
                    <a:pt x="1564" y="6764"/>
                  </a:lnTo>
                  <a:lnTo>
                    <a:pt x="1072" y="4515"/>
                  </a:lnTo>
                  <a:lnTo>
                    <a:pt x="598" y="224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63"/>
            <p:cNvSpPr/>
            <p:nvPr/>
          </p:nvSpPr>
          <p:spPr>
            <a:xfrm>
              <a:off x="1460946" y="-2182585"/>
              <a:ext cx="177730" cy="313929"/>
            </a:xfrm>
            <a:custGeom>
              <a:avLst/>
              <a:gdLst/>
              <a:ahLst/>
              <a:cxnLst/>
              <a:rect l="l" t="t" r="r" b="b"/>
              <a:pathLst>
                <a:path w="3462" h="6115" extrusionOk="0">
                  <a:moveTo>
                    <a:pt x="141" y="0"/>
                  </a:moveTo>
                  <a:lnTo>
                    <a:pt x="1" y="71"/>
                  </a:lnTo>
                  <a:lnTo>
                    <a:pt x="3321" y="6114"/>
                  </a:lnTo>
                  <a:lnTo>
                    <a:pt x="3462" y="604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63"/>
            <p:cNvSpPr/>
            <p:nvPr/>
          </p:nvSpPr>
          <p:spPr>
            <a:xfrm>
              <a:off x="1865901" y="-1805608"/>
              <a:ext cx="37938" cy="160584"/>
            </a:xfrm>
            <a:custGeom>
              <a:avLst/>
              <a:gdLst/>
              <a:ahLst/>
              <a:cxnLst/>
              <a:rect l="l" t="t" r="r" b="b"/>
              <a:pathLst>
                <a:path w="739" h="3128" extrusionOk="0">
                  <a:moveTo>
                    <a:pt x="598" y="1"/>
                  </a:moveTo>
                  <a:lnTo>
                    <a:pt x="1" y="3110"/>
                  </a:lnTo>
                  <a:lnTo>
                    <a:pt x="141" y="3128"/>
                  </a:lnTo>
                  <a:lnTo>
                    <a:pt x="739" y="3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63"/>
            <p:cNvSpPr/>
            <p:nvPr/>
          </p:nvSpPr>
          <p:spPr>
            <a:xfrm>
              <a:off x="1838846" y="-1757812"/>
              <a:ext cx="21716" cy="68638"/>
            </a:xfrm>
            <a:custGeom>
              <a:avLst/>
              <a:gdLst/>
              <a:ahLst/>
              <a:cxnLst/>
              <a:rect l="l" t="t" r="r" b="b"/>
              <a:pathLst>
                <a:path w="423" h="1337" extrusionOk="0">
                  <a:moveTo>
                    <a:pt x="282" y="1"/>
                  </a:moveTo>
                  <a:lnTo>
                    <a:pt x="1" y="1301"/>
                  </a:lnTo>
                  <a:lnTo>
                    <a:pt x="141" y="1336"/>
                  </a:lnTo>
                  <a:lnTo>
                    <a:pt x="422" y="36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63"/>
            <p:cNvSpPr/>
            <p:nvPr/>
          </p:nvSpPr>
          <p:spPr>
            <a:xfrm>
              <a:off x="1690068" y="-1560263"/>
              <a:ext cx="73977" cy="11756"/>
            </a:xfrm>
            <a:custGeom>
              <a:avLst/>
              <a:gdLst/>
              <a:ahLst/>
              <a:cxnLst/>
              <a:rect l="l" t="t" r="r" b="b"/>
              <a:pathLst>
                <a:path w="1441" h="229" extrusionOk="0">
                  <a:moveTo>
                    <a:pt x="18" y="0"/>
                  </a:moveTo>
                  <a:lnTo>
                    <a:pt x="0" y="141"/>
                  </a:lnTo>
                  <a:lnTo>
                    <a:pt x="720" y="193"/>
                  </a:lnTo>
                  <a:lnTo>
                    <a:pt x="1441" y="229"/>
                  </a:lnTo>
                  <a:lnTo>
                    <a:pt x="1441" y="88"/>
                  </a:lnTo>
                  <a:lnTo>
                    <a:pt x="738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63"/>
            <p:cNvSpPr/>
            <p:nvPr/>
          </p:nvSpPr>
          <p:spPr>
            <a:xfrm>
              <a:off x="1784736" y="-1554872"/>
              <a:ext cx="48771" cy="9087"/>
            </a:xfrm>
            <a:custGeom>
              <a:avLst/>
              <a:gdLst/>
              <a:ahLst/>
              <a:cxnLst/>
              <a:rect l="l" t="t" r="r" b="b"/>
              <a:pathLst>
                <a:path w="950" h="177" extrusionOk="0">
                  <a:moveTo>
                    <a:pt x="1" y="1"/>
                  </a:moveTo>
                  <a:lnTo>
                    <a:pt x="1" y="141"/>
                  </a:lnTo>
                  <a:lnTo>
                    <a:pt x="475" y="141"/>
                  </a:lnTo>
                  <a:lnTo>
                    <a:pt x="932" y="176"/>
                  </a:lnTo>
                  <a:lnTo>
                    <a:pt x="949" y="1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3" name="Google Shape;4213;p63"/>
          <p:cNvGrpSpPr/>
          <p:nvPr/>
        </p:nvGrpSpPr>
        <p:grpSpPr>
          <a:xfrm rot="5933331">
            <a:off x="7599127" y="878909"/>
            <a:ext cx="623690" cy="642651"/>
            <a:chOff x="12566704" y="-3325924"/>
            <a:chExt cx="1110269" cy="1144023"/>
          </a:xfrm>
        </p:grpSpPr>
        <p:sp>
          <p:nvSpPr>
            <p:cNvPr id="4214" name="Google Shape;4214;p63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63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noFill/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8"/>
          <p:cNvSpPr txBox="1">
            <a:spLocks noGrp="1"/>
          </p:cNvSpPr>
          <p:nvPr>
            <p:ph type="title"/>
          </p:nvPr>
        </p:nvSpPr>
        <p:spPr>
          <a:xfrm>
            <a:off x="1524545" y="1257775"/>
            <a:ext cx="6592207" cy="1564200"/>
          </a:xfrm>
          <a:prstGeom prst="rect">
            <a:avLst/>
          </a:prstGeom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TEACHER </a:t>
            </a:r>
            <a:r>
              <a:rPr lang="en-US" dirty="0">
                <a:solidFill>
                  <a:schemeClr val="dk2"/>
                </a:solidFill>
              </a:rPr>
              <a:t>INSTRUCTORS</a:t>
            </a:r>
          </a:p>
        </p:txBody>
      </p:sp>
      <p:sp>
        <p:nvSpPr>
          <p:cNvPr id="1654" name="Google Shape;1654;p38"/>
          <p:cNvSpPr txBox="1">
            <a:spLocks noGrp="1"/>
          </p:cNvSpPr>
          <p:nvPr>
            <p:ph type="subTitle" idx="1"/>
          </p:nvPr>
        </p:nvSpPr>
        <p:spPr>
          <a:xfrm>
            <a:off x="1869450" y="2759225"/>
            <a:ext cx="5405100" cy="11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Xin </a:t>
            </a:r>
            <a:r>
              <a:rPr lang="vi-VN" dirty="0" err="1"/>
              <a:t>Cảm</a:t>
            </a:r>
            <a:r>
              <a:rPr lang="vi-VN" dirty="0"/>
              <a:t> ơn </a:t>
            </a:r>
            <a:r>
              <a:rPr lang="vi-VN" dirty="0" err="1"/>
              <a:t>thầy</a:t>
            </a:r>
            <a:r>
              <a:rPr lang="vi-VN" dirty="0"/>
              <a:t> </a:t>
            </a:r>
            <a:r>
              <a:rPr lang="vi-VN" dirty="0" err="1"/>
              <a:t>giáo</a:t>
            </a:r>
            <a:r>
              <a:rPr lang="vi-VN" dirty="0"/>
              <a:t> </a:t>
            </a:r>
            <a:r>
              <a:rPr lang="vi-VN" dirty="0" err="1"/>
              <a:t>Đặng</a:t>
            </a:r>
            <a:r>
              <a:rPr lang="vi-VN" dirty="0"/>
              <a:t> Tuấn </a:t>
            </a:r>
            <a:r>
              <a:rPr lang="vi-VN" dirty="0" err="1"/>
              <a:t>Tú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hướng</a:t>
            </a:r>
            <a:r>
              <a:rPr lang="vi-VN" dirty="0"/>
              <a:t> </a:t>
            </a:r>
            <a:r>
              <a:rPr lang="vi-VN" dirty="0" err="1"/>
              <a:t>dẫn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vi-VN" dirty="0"/>
              <a:t> </a:t>
            </a:r>
            <a:r>
              <a:rPr lang="vi-VN" dirty="0" err="1"/>
              <a:t>đồ</a:t>
            </a:r>
            <a:r>
              <a:rPr lang="vi-VN" dirty="0"/>
              <a:t> </a:t>
            </a:r>
            <a:r>
              <a:rPr lang="vi-VN" dirty="0" err="1"/>
              <a:t>án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kỳ</a:t>
            </a:r>
            <a:r>
              <a:rPr lang="vi-VN" dirty="0"/>
              <a:t> 2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nhóm</a:t>
            </a:r>
            <a:r>
              <a:rPr lang="vi-VN" dirty="0"/>
              <a:t> </a:t>
            </a:r>
            <a:r>
              <a:rPr lang="vi-VN" dirty="0" err="1"/>
              <a:t>chúng</a:t>
            </a:r>
            <a:r>
              <a:rPr lang="vi-VN" dirty="0"/>
              <a:t> </a:t>
            </a:r>
            <a:r>
              <a:rPr lang="en-US" dirty="0" err="1"/>
              <a:t>em</a:t>
            </a:r>
            <a:endParaRPr dirty="0"/>
          </a:p>
        </p:txBody>
      </p:sp>
      <p:grpSp>
        <p:nvGrpSpPr>
          <p:cNvPr id="1655" name="Google Shape;1655;p38"/>
          <p:cNvGrpSpPr/>
          <p:nvPr/>
        </p:nvGrpSpPr>
        <p:grpSpPr>
          <a:xfrm flipH="1">
            <a:off x="7893561" y="377154"/>
            <a:ext cx="1074436" cy="988782"/>
            <a:chOff x="-2897539" y="-7661946"/>
            <a:chExt cx="1074436" cy="988782"/>
          </a:xfrm>
        </p:grpSpPr>
        <p:sp>
          <p:nvSpPr>
            <p:cNvPr id="1656" name="Google Shape;1656;p38"/>
            <p:cNvSpPr/>
            <p:nvPr/>
          </p:nvSpPr>
          <p:spPr>
            <a:xfrm>
              <a:off x="-2868947" y="-7658756"/>
              <a:ext cx="1045845" cy="985592"/>
            </a:xfrm>
            <a:custGeom>
              <a:avLst/>
              <a:gdLst/>
              <a:ahLst/>
              <a:cxnLst/>
              <a:rect l="l" t="t" r="r" b="b"/>
              <a:pathLst>
                <a:path w="17375" h="16374" extrusionOk="0">
                  <a:moveTo>
                    <a:pt x="7712" y="0"/>
                  </a:moveTo>
                  <a:lnTo>
                    <a:pt x="7273" y="18"/>
                  </a:lnTo>
                  <a:lnTo>
                    <a:pt x="6852" y="53"/>
                  </a:lnTo>
                  <a:lnTo>
                    <a:pt x="6430" y="123"/>
                  </a:lnTo>
                  <a:lnTo>
                    <a:pt x="6008" y="194"/>
                  </a:lnTo>
                  <a:lnTo>
                    <a:pt x="5622" y="299"/>
                  </a:lnTo>
                  <a:lnTo>
                    <a:pt x="5235" y="422"/>
                  </a:lnTo>
                  <a:lnTo>
                    <a:pt x="4866" y="563"/>
                  </a:lnTo>
                  <a:lnTo>
                    <a:pt x="4498" y="721"/>
                  </a:lnTo>
                  <a:lnTo>
                    <a:pt x="4146" y="896"/>
                  </a:lnTo>
                  <a:lnTo>
                    <a:pt x="3812" y="1090"/>
                  </a:lnTo>
                  <a:lnTo>
                    <a:pt x="3496" y="1300"/>
                  </a:lnTo>
                  <a:lnTo>
                    <a:pt x="3180" y="1529"/>
                  </a:lnTo>
                  <a:lnTo>
                    <a:pt x="2881" y="1775"/>
                  </a:lnTo>
                  <a:lnTo>
                    <a:pt x="2600" y="2038"/>
                  </a:lnTo>
                  <a:lnTo>
                    <a:pt x="2319" y="2302"/>
                  </a:lnTo>
                  <a:lnTo>
                    <a:pt x="2073" y="2600"/>
                  </a:lnTo>
                  <a:lnTo>
                    <a:pt x="1827" y="2899"/>
                  </a:lnTo>
                  <a:lnTo>
                    <a:pt x="1599" y="3215"/>
                  </a:lnTo>
                  <a:lnTo>
                    <a:pt x="1370" y="3532"/>
                  </a:lnTo>
                  <a:lnTo>
                    <a:pt x="1177" y="3865"/>
                  </a:lnTo>
                  <a:lnTo>
                    <a:pt x="984" y="4217"/>
                  </a:lnTo>
                  <a:lnTo>
                    <a:pt x="826" y="4568"/>
                  </a:lnTo>
                  <a:lnTo>
                    <a:pt x="668" y="4937"/>
                  </a:lnTo>
                  <a:lnTo>
                    <a:pt x="527" y="5323"/>
                  </a:lnTo>
                  <a:lnTo>
                    <a:pt x="404" y="5692"/>
                  </a:lnTo>
                  <a:lnTo>
                    <a:pt x="299" y="6079"/>
                  </a:lnTo>
                  <a:lnTo>
                    <a:pt x="211" y="6483"/>
                  </a:lnTo>
                  <a:lnTo>
                    <a:pt x="123" y="6887"/>
                  </a:lnTo>
                  <a:lnTo>
                    <a:pt x="70" y="7291"/>
                  </a:lnTo>
                  <a:lnTo>
                    <a:pt x="18" y="7695"/>
                  </a:lnTo>
                  <a:lnTo>
                    <a:pt x="0" y="8117"/>
                  </a:lnTo>
                  <a:lnTo>
                    <a:pt x="0" y="8538"/>
                  </a:lnTo>
                  <a:lnTo>
                    <a:pt x="0" y="8960"/>
                  </a:lnTo>
                  <a:lnTo>
                    <a:pt x="35" y="9364"/>
                  </a:lnTo>
                  <a:lnTo>
                    <a:pt x="70" y="9768"/>
                  </a:lnTo>
                  <a:lnTo>
                    <a:pt x="141" y="10172"/>
                  </a:lnTo>
                  <a:lnTo>
                    <a:pt x="229" y="10559"/>
                  </a:lnTo>
                  <a:lnTo>
                    <a:pt x="334" y="10928"/>
                  </a:lnTo>
                  <a:lnTo>
                    <a:pt x="457" y="11297"/>
                  </a:lnTo>
                  <a:lnTo>
                    <a:pt x="597" y="11665"/>
                  </a:lnTo>
                  <a:lnTo>
                    <a:pt x="738" y="12017"/>
                  </a:lnTo>
                  <a:lnTo>
                    <a:pt x="914" y="12351"/>
                  </a:lnTo>
                  <a:lnTo>
                    <a:pt x="1107" y="12684"/>
                  </a:lnTo>
                  <a:lnTo>
                    <a:pt x="1300" y="13001"/>
                  </a:lnTo>
                  <a:lnTo>
                    <a:pt x="1529" y="13299"/>
                  </a:lnTo>
                  <a:lnTo>
                    <a:pt x="1757" y="13598"/>
                  </a:lnTo>
                  <a:lnTo>
                    <a:pt x="2003" y="13879"/>
                  </a:lnTo>
                  <a:lnTo>
                    <a:pt x="2266" y="14160"/>
                  </a:lnTo>
                  <a:lnTo>
                    <a:pt x="2548" y="14406"/>
                  </a:lnTo>
                  <a:lnTo>
                    <a:pt x="2829" y="14652"/>
                  </a:lnTo>
                  <a:lnTo>
                    <a:pt x="3145" y="14880"/>
                  </a:lnTo>
                  <a:lnTo>
                    <a:pt x="3461" y="15091"/>
                  </a:lnTo>
                  <a:lnTo>
                    <a:pt x="3777" y="15302"/>
                  </a:lnTo>
                  <a:lnTo>
                    <a:pt x="4129" y="15478"/>
                  </a:lnTo>
                  <a:lnTo>
                    <a:pt x="4480" y="15653"/>
                  </a:lnTo>
                  <a:lnTo>
                    <a:pt x="4849" y="15794"/>
                  </a:lnTo>
                  <a:lnTo>
                    <a:pt x="5218" y="15934"/>
                  </a:lnTo>
                  <a:lnTo>
                    <a:pt x="5604" y="16057"/>
                  </a:lnTo>
                  <a:lnTo>
                    <a:pt x="5991" y="16145"/>
                  </a:lnTo>
                  <a:lnTo>
                    <a:pt x="6412" y="16233"/>
                  </a:lnTo>
                  <a:lnTo>
                    <a:pt x="6816" y="16303"/>
                  </a:lnTo>
                  <a:lnTo>
                    <a:pt x="7256" y="16339"/>
                  </a:lnTo>
                  <a:lnTo>
                    <a:pt x="7677" y="16374"/>
                  </a:lnTo>
                  <a:lnTo>
                    <a:pt x="8117" y="16374"/>
                  </a:lnTo>
                  <a:lnTo>
                    <a:pt x="8661" y="16356"/>
                  </a:lnTo>
                  <a:lnTo>
                    <a:pt x="9171" y="16321"/>
                  </a:lnTo>
                  <a:lnTo>
                    <a:pt x="9680" y="16268"/>
                  </a:lnTo>
                  <a:lnTo>
                    <a:pt x="10172" y="16198"/>
                  </a:lnTo>
                  <a:lnTo>
                    <a:pt x="10646" y="16093"/>
                  </a:lnTo>
                  <a:lnTo>
                    <a:pt x="11103" y="15987"/>
                  </a:lnTo>
                  <a:lnTo>
                    <a:pt x="11560" y="15847"/>
                  </a:lnTo>
                  <a:lnTo>
                    <a:pt x="11999" y="15706"/>
                  </a:lnTo>
                  <a:lnTo>
                    <a:pt x="12421" y="15530"/>
                  </a:lnTo>
                  <a:lnTo>
                    <a:pt x="12825" y="15337"/>
                  </a:lnTo>
                  <a:lnTo>
                    <a:pt x="13211" y="15144"/>
                  </a:lnTo>
                  <a:lnTo>
                    <a:pt x="13598" y="14933"/>
                  </a:lnTo>
                  <a:lnTo>
                    <a:pt x="13949" y="14705"/>
                  </a:lnTo>
                  <a:lnTo>
                    <a:pt x="14300" y="14459"/>
                  </a:lnTo>
                  <a:lnTo>
                    <a:pt x="14634" y="14195"/>
                  </a:lnTo>
                  <a:lnTo>
                    <a:pt x="14950" y="13914"/>
                  </a:lnTo>
                  <a:lnTo>
                    <a:pt x="15231" y="13633"/>
                  </a:lnTo>
                  <a:lnTo>
                    <a:pt x="15513" y="13334"/>
                  </a:lnTo>
                  <a:lnTo>
                    <a:pt x="15776" y="13018"/>
                  </a:lnTo>
                  <a:lnTo>
                    <a:pt x="16022" y="12702"/>
                  </a:lnTo>
                  <a:lnTo>
                    <a:pt x="16233" y="12368"/>
                  </a:lnTo>
                  <a:lnTo>
                    <a:pt x="16444" y="12034"/>
                  </a:lnTo>
                  <a:lnTo>
                    <a:pt x="16637" y="11665"/>
                  </a:lnTo>
                  <a:lnTo>
                    <a:pt x="16795" y="11314"/>
                  </a:lnTo>
                  <a:lnTo>
                    <a:pt x="16936" y="10945"/>
                  </a:lnTo>
                  <a:lnTo>
                    <a:pt x="17076" y="10559"/>
                  </a:lnTo>
                  <a:lnTo>
                    <a:pt x="17164" y="10172"/>
                  </a:lnTo>
                  <a:lnTo>
                    <a:pt x="17252" y="9786"/>
                  </a:lnTo>
                  <a:lnTo>
                    <a:pt x="17322" y="9382"/>
                  </a:lnTo>
                  <a:lnTo>
                    <a:pt x="17357" y="8978"/>
                  </a:lnTo>
                  <a:lnTo>
                    <a:pt x="17375" y="8556"/>
                  </a:lnTo>
                  <a:lnTo>
                    <a:pt x="17375" y="8134"/>
                  </a:lnTo>
                  <a:lnTo>
                    <a:pt x="17357" y="7730"/>
                  </a:lnTo>
                  <a:lnTo>
                    <a:pt x="17304" y="7326"/>
                  </a:lnTo>
                  <a:lnTo>
                    <a:pt x="17252" y="6922"/>
                  </a:lnTo>
                  <a:lnTo>
                    <a:pt x="17164" y="6518"/>
                  </a:lnTo>
                  <a:lnTo>
                    <a:pt x="17076" y="6132"/>
                  </a:lnTo>
                  <a:lnTo>
                    <a:pt x="16953" y="5745"/>
                  </a:lnTo>
                  <a:lnTo>
                    <a:pt x="16813" y="5376"/>
                  </a:lnTo>
                  <a:lnTo>
                    <a:pt x="16654" y="5007"/>
                  </a:lnTo>
                  <a:lnTo>
                    <a:pt x="16496" y="4638"/>
                  </a:lnTo>
                  <a:lnTo>
                    <a:pt x="16303" y="4287"/>
                  </a:lnTo>
                  <a:lnTo>
                    <a:pt x="16092" y="3953"/>
                  </a:lnTo>
                  <a:lnTo>
                    <a:pt x="15864" y="3619"/>
                  </a:lnTo>
                  <a:lnTo>
                    <a:pt x="15618" y="3303"/>
                  </a:lnTo>
                  <a:lnTo>
                    <a:pt x="15354" y="2987"/>
                  </a:lnTo>
                  <a:lnTo>
                    <a:pt x="15073" y="2688"/>
                  </a:lnTo>
                  <a:lnTo>
                    <a:pt x="14775" y="2407"/>
                  </a:lnTo>
                  <a:lnTo>
                    <a:pt x="14459" y="2126"/>
                  </a:lnTo>
                  <a:lnTo>
                    <a:pt x="14125" y="1880"/>
                  </a:lnTo>
                  <a:lnTo>
                    <a:pt x="13773" y="1634"/>
                  </a:lnTo>
                  <a:lnTo>
                    <a:pt x="13422" y="1406"/>
                  </a:lnTo>
                  <a:lnTo>
                    <a:pt x="13036" y="1195"/>
                  </a:lnTo>
                  <a:lnTo>
                    <a:pt x="12631" y="984"/>
                  </a:lnTo>
                  <a:lnTo>
                    <a:pt x="12210" y="808"/>
                  </a:lnTo>
                  <a:lnTo>
                    <a:pt x="11771" y="650"/>
                  </a:lnTo>
                  <a:lnTo>
                    <a:pt x="11331" y="492"/>
                  </a:lnTo>
                  <a:lnTo>
                    <a:pt x="10857" y="369"/>
                  </a:lnTo>
                  <a:lnTo>
                    <a:pt x="10383" y="264"/>
                  </a:lnTo>
                  <a:lnTo>
                    <a:pt x="9873" y="176"/>
                  </a:lnTo>
                  <a:lnTo>
                    <a:pt x="9364" y="106"/>
                  </a:lnTo>
                  <a:lnTo>
                    <a:pt x="8837" y="53"/>
                  </a:lnTo>
                  <a:lnTo>
                    <a:pt x="8275" y="18"/>
                  </a:lnTo>
                  <a:lnTo>
                    <a:pt x="77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-2894349" y="-7658756"/>
              <a:ext cx="979272" cy="979272"/>
            </a:xfrm>
            <a:custGeom>
              <a:avLst/>
              <a:gdLst/>
              <a:ahLst/>
              <a:cxnLst/>
              <a:rect l="l" t="t" r="r" b="b"/>
              <a:pathLst>
                <a:path w="16269" h="16269" extrusionOk="0">
                  <a:moveTo>
                    <a:pt x="8134" y="0"/>
                  </a:moveTo>
                  <a:lnTo>
                    <a:pt x="7730" y="18"/>
                  </a:lnTo>
                  <a:lnTo>
                    <a:pt x="7309" y="53"/>
                  </a:lnTo>
                  <a:lnTo>
                    <a:pt x="6905" y="106"/>
                  </a:lnTo>
                  <a:lnTo>
                    <a:pt x="6501" y="176"/>
                  </a:lnTo>
                  <a:lnTo>
                    <a:pt x="6114" y="264"/>
                  </a:lnTo>
                  <a:lnTo>
                    <a:pt x="5728" y="369"/>
                  </a:lnTo>
                  <a:lnTo>
                    <a:pt x="5341" y="510"/>
                  </a:lnTo>
                  <a:lnTo>
                    <a:pt x="4972" y="650"/>
                  </a:lnTo>
                  <a:lnTo>
                    <a:pt x="4621" y="808"/>
                  </a:lnTo>
                  <a:lnTo>
                    <a:pt x="4270" y="984"/>
                  </a:lnTo>
                  <a:lnTo>
                    <a:pt x="3918" y="1177"/>
                  </a:lnTo>
                  <a:lnTo>
                    <a:pt x="3602" y="1388"/>
                  </a:lnTo>
                  <a:lnTo>
                    <a:pt x="3268" y="1617"/>
                  </a:lnTo>
                  <a:lnTo>
                    <a:pt x="2970" y="1863"/>
                  </a:lnTo>
                  <a:lnTo>
                    <a:pt x="2671" y="2126"/>
                  </a:lnTo>
                  <a:lnTo>
                    <a:pt x="2390" y="2390"/>
                  </a:lnTo>
                  <a:lnTo>
                    <a:pt x="2126" y="2671"/>
                  </a:lnTo>
                  <a:lnTo>
                    <a:pt x="1863" y="2969"/>
                  </a:lnTo>
                  <a:lnTo>
                    <a:pt x="1617" y="3268"/>
                  </a:lnTo>
                  <a:lnTo>
                    <a:pt x="1388" y="3602"/>
                  </a:lnTo>
                  <a:lnTo>
                    <a:pt x="1178" y="3918"/>
                  </a:lnTo>
                  <a:lnTo>
                    <a:pt x="984" y="4269"/>
                  </a:lnTo>
                  <a:lnTo>
                    <a:pt x="809" y="4621"/>
                  </a:lnTo>
                  <a:lnTo>
                    <a:pt x="651" y="4972"/>
                  </a:lnTo>
                  <a:lnTo>
                    <a:pt x="510" y="5341"/>
                  </a:lnTo>
                  <a:lnTo>
                    <a:pt x="369" y="5728"/>
                  </a:lnTo>
                  <a:lnTo>
                    <a:pt x="264" y="6114"/>
                  </a:lnTo>
                  <a:lnTo>
                    <a:pt x="176" y="6500"/>
                  </a:lnTo>
                  <a:lnTo>
                    <a:pt x="106" y="6905"/>
                  </a:lnTo>
                  <a:lnTo>
                    <a:pt x="53" y="7309"/>
                  </a:lnTo>
                  <a:lnTo>
                    <a:pt x="18" y="7730"/>
                  </a:lnTo>
                  <a:lnTo>
                    <a:pt x="1" y="8134"/>
                  </a:lnTo>
                  <a:lnTo>
                    <a:pt x="18" y="8556"/>
                  </a:lnTo>
                  <a:lnTo>
                    <a:pt x="53" y="8978"/>
                  </a:lnTo>
                  <a:lnTo>
                    <a:pt x="106" y="9382"/>
                  </a:lnTo>
                  <a:lnTo>
                    <a:pt x="176" y="9786"/>
                  </a:lnTo>
                  <a:lnTo>
                    <a:pt x="264" y="10172"/>
                  </a:lnTo>
                  <a:lnTo>
                    <a:pt x="369" y="10559"/>
                  </a:lnTo>
                  <a:lnTo>
                    <a:pt x="510" y="10945"/>
                  </a:lnTo>
                  <a:lnTo>
                    <a:pt x="651" y="11314"/>
                  </a:lnTo>
                  <a:lnTo>
                    <a:pt x="809" y="11665"/>
                  </a:lnTo>
                  <a:lnTo>
                    <a:pt x="984" y="12017"/>
                  </a:lnTo>
                  <a:lnTo>
                    <a:pt x="1178" y="12351"/>
                  </a:lnTo>
                  <a:lnTo>
                    <a:pt x="1388" y="12684"/>
                  </a:lnTo>
                  <a:lnTo>
                    <a:pt x="1617" y="13001"/>
                  </a:lnTo>
                  <a:lnTo>
                    <a:pt x="1863" y="13317"/>
                  </a:lnTo>
                  <a:lnTo>
                    <a:pt x="2126" y="13615"/>
                  </a:lnTo>
                  <a:lnTo>
                    <a:pt x="2390" y="13897"/>
                  </a:lnTo>
                  <a:lnTo>
                    <a:pt x="2671" y="14160"/>
                  </a:lnTo>
                  <a:lnTo>
                    <a:pt x="2970" y="14424"/>
                  </a:lnTo>
                  <a:lnTo>
                    <a:pt x="3268" y="14652"/>
                  </a:lnTo>
                  <a:lnTo>
                    <a:pt x="3602" y="14880"/>
                  </a:lnTo>
                  <a:lnTo>
                    <a:pt x="3918" y="15091"/>
                  </a:lnTo>
                  <a:lnTo>
                    <a:pt x="4270" y="15284"/>
                  </a:lnTo>
                  <a:lnTo>
                    <a:pt x="4621" y="15478"/>
                  </a:lnTo>
                  <a:lnTo>
                    <a:pt x="4972" y="15636"/>
                  </a:lnTo>
                  <a:lnTo>
                    <a:pt x="5341" y="15776"/>
                  </a:lnTo>
                  <a:lnTo>
                    <a:pt x="5728" y="15899"/>
                  </a:lnTo>
                  <a:lnTo>
                    <a:pt x="6114" y="16022"/>
                  </a:lnTo>
                  <a:lnTo>
                    <a:pt x="6501" y="16110"/>
                  </a:lnTo>
                  <a:lnTo>
                    <a:pt x="6905" y="16180"/>
                  </a:lnTo>
                  <a:lnTo>
                    <a:pt x="7309" y="16233"/>
                  </a:lnTo>
                  <a:lnTo>
                    <a:pt x="7730" y="16268"/>
                  </a:lnTo>
                  <a:lnTo>
                    <a:pt x="8556" y="16268"/>
                  </a:lnTo>
                  <a:lnTo>
                    <a:pt x="8978" y="16233"/>
                  </a:lnTo>
                  <a:lnTo>
                    <a:pt x="9382" y="16180"/>
                  </a:lnTo>
                  <a:lnTo>
                    <a:pt x="9786" y="16110"/>
                  </a:lnTo>
                  <a:lnTo>
                    <a:pt x="10172" y="16022"/>
                  </a:lnTo>
                  <a:lnTo>
                    <a:pt x="10559" y="15899"/>
                  </a:lnTo>
                  <a:lnTo>
                    <a:pt x="10945" y="15776"/>
                  </a:lnTo>
                  <a:lnTo>
                    <a:pt x="11314" y="15636"/>
                  </a:lnTo>
                  <a:lnTo>
                    <a:pt x="11666" y="15478"/>
                  </a:lnTo>
                  <a:lnTo>
                    <a:pt x="12017" y="15284"/>
                  </a:lnTo>
                  <a:lnTo>
                    <a:pt x="12351" y="15091"/>
                  </a:lnTo>
                  <a:lnTo>
                    <a:pt x="12685" y="14880"/>
                  </a:lnTo>
                  <a:lnTo>
                    <a:pt x="13001" y="14652"/>
                  </a:lnTo>
                  <a:lnTo>
                    <a:pt x="13317" y="14424"/>
                  </a:lnTo>
                  <a:lnTo>
                    <a:pt x="13616" y="14160"/>
                  </a:lnTo>
                  <a:lnTo>
                    <a:pt x="13897" y="13897"/>
                  </a:lnTo>
                  <a:lnTo>
                    <a:pt x="14160" y="13615"/>
                  </a:lnTo>
                  <a:lnTo>
                    <a:pt x="14424" y="13317"/>
                  </a:lnTo>
                  <a:lnTo>
                    <a:pt x="14652" y="13001"/>
                  </a:lnTo>
                  <a:lnTo>
                    <a:pt x="14881" y="12684"/>
                  </a:lnTo>
                  <a:lnTo>
                    <a:pt x="15091" y="12351"/>
                  </a:lnTo>
                  <a:lnTo>
                    <a:pt x="15285" y="12017"/>
                  </a:lnTo>
                  <a:lnTo>
                    <a:pt x="15478" y="11665"/>
                  </a:lnTo>
                  <a:lnTo>
                    <a:pt x="15636" y="11314"/>
                  </a:lnTo>
                  <a:lnTo>
                    <a:pt x="15776" y="10945"/>
                  </a:lnTo>
                  <a:lnTo>
                    <a:pt x="15899" y="10559"/>
                  </a:lnTo>
                  <a:lnTo>
                    <a:pt x="16022" y="10172"/>
                  </a:lnTo>
                  <a:lnTo>
                    <a:pt x="16110" y="9786"/>
                  </a:lnTo>
                  <a:lnTo>
                    <a:pt x="16181" y="9382"/>
                  </a:lnTo>
                  <a:lnTo>
                    <a:pt x="16233" y="8978"/>
                  </a:lnTo>
                  <a:lnTo>
                    <a:pt x="16268" y="8556"/>
                  </a:lnTo>
                  <a:lnTo>
                    <a:pt x="16268" y="8134"/>
                  </a:lnTo>
                  <a:lnTo>
                    <a:pt x="16268" y="7730"/>
                  </a:lnTo>
                  <a:lnTo>
                    <a:pt x="16233" y="7309"/>
                  </a:lnTo>
                  <a:lnTo>
                    <a:pt x="16181" y="6905"/>
                  </a:lnTo>
                  <a:lnTo>
                    <a:pt x="16110" y="6500"/>
                  </a:lnTo>
                  <a:lnTo>
                    <a:pt x="16022" y="6114"/>
                  </a:lnTo>
                  <a:lnTo>
                    <a:pt x="15899" y="5728"/>
                  </a:lnTo>
                  <a:lnTo>
                    <a:pt x="15776" y="5341"/>
                  </a:lnTo>
                  <a:lnTo>
                    <a:pt x="15636" y="4972"/>
                  </a:lnTo>
                  <a:lnTo>
                    <a:pt x="15478" y="4621"/>
                  </a:lnTo>
                  <a:lnTo>
                    <a:pt x="15285" y="4269"/>
                  </a:lnTo>
                  <a:lnTo>
                    <a:pt x="15091" y="3918"/>
                  </a:lnTo>
                  <a:lnTo>
                    <a:pt x="14881" y="3602"/>
                  </a:lnTo>
                  <a:lnTo>
                    <a:pt x="14652" y="3268"/>
                  </a:lnTo>
                  <a:lnTo>
                    <a:pt x="14424" y="2969"/>
                  </a:lnTo>
                  <a:lnTo>
                    <a:pt x="14160" y="2671"/>
                  </a:lnTo>
                  <a:lnTo>
                    <a:pt x="13897" y="2390"/>
                  </a:lnTo>
                  <a:lnTo>
                    <a:pt x="13616" y="2126"/>
                  </a:lnTo>
                  <a:lnTo>
                    <a:pt x="13317" y="1863"/>
                  </a:lnTo>
                  <a:lnTo>
                    <a:pt x="13001" y="1617"/>
                  </a:lnTo>
                  <a:lnTo>
                    <a:pt x="12685" y="1388"/>
                  </a:lnTo>
                  <a:lnTo>
                    <a:pt x="12351" y="1177"/>
                  </a:lnTo>
                  <a:lnTo>
                    <a:pt x="12017" y="984"/>
                  </a:lnTo>
                  <a:lnTo>
                    <a:pt x="11666" y="808"/>
                  </a:lnTo>
                  <a:lnTo>
                    <a:pt x="11314" y="650"/>
                  </a:lnTo>
                  <a:lnTo>
                    <a:pt x="10945" y="510"/>
                  </a:lnTo>
                  <a:lnTo>
                    <a:pt x="10559" y="369"/>
                  </a:lnTo>
                  <a:lnTo>
                    <a:pt x="10172" y="264"/>
                  </a:lnTo>
                  <a:lnTo>
                    <a:pt x="9786" y="176"/>
                  </a:lnTo>
                  <a:lnTo>
                    <a:pt x="9382" y="106"/>
                  </a:lnTo>
                  <a:lnTo>
                    <a:pt x="8978" y="53"/>
                  </a:lnTo>
                  <a:lnTo>
                    <a:pt x="8556" y="18"/>
                  </a:lnTo>
                  <a:lnTo>
                    <a:pt x="81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-2897539" y="-7661946"/>
              <a:ext cx="986675" cy="986675"/>
            </a:xfrm>
            <a:custGeom>
              <a:avLst/>
              <a:gdLst/>
              <a:ahLst/>
              <a:cxnLst/>
              <a:rect l="l" t="t" r="r" b="b"/>
              <a:pathLst>
                <a:path w="16392" h="16392" extrusionOk="0">
                  <a:moveTo>
                    <a:pt x="8187" y="124"/>
                  </a:moveTo>
                  <a:lnTo>
                    <a:pt x="8609" y="141"/>
                  </a:lnTo>
                  <a:lnTo>
                    <a:pt x="9013" y="176"/>
                  </a:lnTo>
                  <a:lnTo>
                    <a:pt x="9417" y="229"/>
                  </a:lnTo>
                  <a:lnTo>
                    <a:pt x="9821" y="299"/>
                  </a:lnTo>
                  <a:lnTo>
                    <a:pt x="10208" y="387"/>
                  </a:lnTo>
                  <a:lnTo>
                    <a:pt x="10594" y="493"/>
                  </a:lnTo>
                  <a:lnTo>
                    <a:pt x="10963" y="616"/>
                  </a:lnTo>
                  <a:lnTo>
                    <a:pt x="11332" y="756"/>
                  </a:lnTo>
                  <a:lnTo>
                    <a:pt x="11683" y="932"/>
                  </a:lnTo>
                  <a:lnTo>
                    <a:pt x="12035" y="1107"/>
                  </a:lnTo>
                  <a:lnTo>
                    <a:pt x="12369" y="1301"/>
                  </a:lnTo>
                  <a:lnTo>
                    <a:pt x="12702" y="1512"/>
                  </a:lnTo>
                  <a:lnTo>
                    <a:pt x="13019" y="1740"/>
                  </a:lnTo>
                  <a:lnTo>
                    <a:pt x="13317" y="1968"/>
                  </a:lnTo>
                  <a:lnTo>
                    <a:pt x="13616" y="2232"/>
                  </a:lnTo>
                  <a:lnTo>
                    <a:pt x="13897" y="2495"/>
                  </a:lnTo>
                  <a:lnTo>
                    <a:pt x="14161" y="2776"/>
                  </a:lnTo>
                  <a:lnTo>
                    <a:pt x="14406" y="3057"/>
                  </a:lnTo>
                  <a:lnTo>
                    <a:pt x="14652" y="3374"/>
                  </a:lnTo>
                  <a:lnTo>
                    <a:pt x="14881" y="3690"/>
                  </a:lnTo>
                  <a:lnTo>
                    <a:pt x="15092" y="4006"/>
                  </a:lnTo>
                  <a:lnTo>
                    <a:pt x="15285" y="4358"/>
                  </a:lnTo>
                  <a:lnTo>
                    <a:pt x="15461" y="4691"/>
                  </a:lnTo>
                  <a:lnTo>
                    <a:pt x="15619" y="5060"/>
                  </a:lnTo>
                  <a:lnTo>
                    <a:pt x="15777" y="5429"/>
                  </a:lnTo>
                  <a:lnTo>
                    <a:pt x="15900" y="5798"/>
                  </a:lnTo>
                  <a:lnTo>
                    <a:pt x="16005" y="6185"/>
                  </a:lnTo>
                  <a:lnTo>
                    <a:pt x="16093" y="6571"/>
                  </a:lnTo>
                  <a:lnTo>
                    <a:pt x="16163" y="6975"/>
                  </a:lnTo>
                  <a:lnTo>
                    <a:pt x="16216" y="7362"/>
                  </a:lnTo>
                  <a:lnTo>
                    <a:pt x="16251" y="7783"/>
                  </a:lnTo>
                  <a:lnTo>
                    <a:pt x="16251" y="8187"/>
                  </a:lnTo>
                  <a:lnTo>
                    <a:pt x="16251" y="8609"/>
                  </a:lnTo>
                  <a:lnTo>
                    <a:pt x="16216" y="9013"/>
                  </a:lnTo>
                  <a:lnTo>
                    <a:pt x="16163" y="9417"/>
                  </a:lnTo>
                  <a:lnTo>
                    <a:pt x="16093" y="9821"/>
                  </a:lnTo>
                  <a:lnTo>
                    <a:pt x="16005" y="10208"/>
                  </a:lnTo>
                  <a:lnTo>
                    <a:pt x="15900" y="10594"/>
                  </a:lnTo>
                  <a:lnTo>
                    <a:pt x="15777" y="10963"/>
                  </a:lnTo>
                  <a:lnTo>
                    <a:pt x="15619" y="11332"/>
                  </a:lnTo>
                  <a:lnTo>
                    <a:pt x="15461" y="11683"/>
                  </a:lnTo>
                  <a:lnTo>
                    <a:pt x="15285" y="12035"/>
                  </a:lnTo>
                  <a:lnTo>
                    <a:pt x="15092" y="12368"/>
                  </a:lnTo>
                  <a:lnTo>
                    <a:pt x="14881" y="12702"/>
                  </a:lnTo>
                  <a:lnTo>
                    <a:pt x="14652" y="13018"/>
                  </a:lnTo>
                  <a:lnTo>
                    <a:pt x="14406" y="13317"/>
                  </a:lnTo>
                  <a:lnTo>
                    <a:pt x="14161" y="13616"/>
                  </a:lnTo>
                  <a:lnTo>
                    <a:pt x="13897" y="13897"/>
                  </a:lnTo>
                  <a:lnTo>
                    <a:pt x="13616" y="14160"/>
                  </a:lnTo>
                  <a:lnTo>
                    <a:pt x="13317" y="14406"/>
                  </a:lnTo>
                  <a:lnTo>
                    <a:pt x="13019" y="14652"/>
                  </a:lnTo>
                  <a:lnTo>
                    <a:pt x="12702" y="14881"/>
                  </a:lnTo>
                  <a:lnTo>
                    <a:pt x="12369" y="15091"/>
                  </a:lnTo>
                  <a:lnTo>
                    <a:pt x="12035" y="15285"/>
                  </a:lnTo>
                  <a:lnTo>
                    <a:pt x="11683" y="15460"/>
                  </a:lnTo>
                  <a:lnTo>
                    <a:pt x="11332" y="15619"/>
                  </a:lnTo>
                  <a:lnTo>
                    <a:pt x="10963" y="15777"/>
                  </a:lnTo>
                  <a:lnTo>
                    <a:pt x="10594" y="15900"/>
                  </a:lnTo>
                  <a:lnTo>
                    <a:pt x="10208" y="16005"/>
                  </a:lnTo>
                  <a:lnTo>
                    <a:pt x="9821" y="16093"/>
                  </a:lnTo>
                  <a:lnTo>
                    <a:pt x="9417" y="16163"/>
                  </a:lnTo>
                  <a:lnTo>
                    <a:pt x="9013" y="16216"/>
                  </a:lnTo>
                  <a:lnTo>
                    <a:pt x="8609" y="16251"/>
                  </a:lnTo>
                  <a:lnTo>
                    <a:pt x="7783" y="16251"/>
                  </a:lnTo>
                  <a:lnTo>
                    <a:pt x="7362" y="16216"/>
                  </a:lnTo>
                  <a:lnTo>
                    <a:pt x="6975" y="16163"/>
                  </a:lnTo>
                  <a:lnTo>
                    <a:pt x="6571" y="16093"/>
                  </a:lnTo>
                  <a:lnTo>
                    <a:pt x="6185" y="16005"/>
                  </a:lnTo>
                  <a:lnTo>
                    <a:pt x="5798" y="15900"/>
                  </a:lnTo>
                  <a:lnTo>
                    <a:pt x="5429" y="15777"/>
                  </a:lnTo>
                  <a:lnTo>
                    <a:pt x="5060" y="15619"/>
                  </a:lnTo>
                  <a:lnTo>
                    <a:pt x="4691" y="15460"/>
                  </a:lnTo>
                  <a:lnTo>
                    <a:pt x="4358" y="15285"/>
                  </a:lnTo>
                  <a:lnTo>
                    <a:pt x="4006" y="15091"/>
                  </a:lnTo>
                  <a:lnTo>
                    <a:pt x="3690" y="14881"/>
                  </a:lnTo>
                  <a:lnTo>
                    <a:pt x="3374" y="14652"/>
                  </a:lnTo>
                  <a:lnTo>
                    <a:pt x="3058" y="14406"/>
                  </a:lnTo>
                  <a:lnTo>
                    <a:pt x="2777" y="14160"/>
                  </a:lnTo>
                  <a:lnTo>
                    <a:pt x="2495" y="13897"/>
                  </a:lnTo>
                  <a:lnTo>
                    <a:pt x="2232" y="13616"/>
                  </a:lnTo>
                  <a:lnTo>
                    <a:pt x="1968" y="13317"/>
                  </a:lnTo>
                  <a:lnTo>
                    <a:pt x="1740" y="13018"/>
                  </a:lnTo>
                  <a:lnTo>
                    <a:pt x="1512" y="12702"/>
                  </a:lnTo>
                  <a:lnTo>
                    <a:pt x="1301" y="12368"/>
                  </a:lnTo>
                  <a:lnTo>
                    <a:pt x="1108" y="12035"/>
                  </a:lnTo>
                  <a:lnTo>
                    <a:pt x="932" y="11683"/>
                  </a:lnTo>
                  <a:lnTo>
                    <a:pt x="756" y="11332"/>
                  </a:lnTo>
                  <a:lnTo>
                    <a:pt x="616" y="10963"/>
                  </a:lnTo>
                  <a:lnTo>
                    <a:pt x="493" y="10594"/>
                  </a:lnTo>
                  <a:lnTo>
                    <a:pt x="387" y="10208"/>
                  </a:lnTo>
                  <a:lnTo>
                    <a:pt x="299" y="9821"/>
                  </a:lnTo>
                  <a:lnTo>
                    <a:pt x="229" y="9417"/>
                  </a:lnTo>
                  <a:lnTo>
                    <a:pt x="177" y="9013"/>
                  </a:lnTo>
                  <a:lnTo>
                    <a:pt x="141" y="8609"/>
                  </a:lnTo>
                  <a:lnTo>
                    <a:pt x="124" y="8187"/>
                  </a:lnTo>
                  <a:lnTo>
                    <a:pt x="141" y="7783"/>
                  </a:lnTo>
                  <a:lnTo>
                    <a:pt x="177" y="7362"/>
                  </a:lnTo>
                  <a:lnTo>
                    <a:pt x="229" y="6975"/>
                  </a:lnTo>
                  <a:lnTo>
                    <a:pt x="299" y="6571"/>
                  </a:lnTo>
                  <a:lnTo>
                    <a:pt x="387" y="6185"/>
                  </a:lnTo>
                  <a:lnTo>
                    <a:pt x="493" y="5798"/>
                  </a:lnTo>
                  <a:lnTo>
                    <a:pt x="616" y="5429"/>
                  </a:lnTo>
                  <a:lnTo>
                    <a:pt x="756" y="5060"/>
                  </a:lnTo>
                  <a:lnTo>
                    <a:pt x="932" y="4691"/>
                  </a:lnTo>
                  <a:lnTo>
                    <a:pt x="1108" y="4358"/>
                  </a:lnTo>
                  <a:lnTo>
                    <a:pt x="1301" y="4006"/>
                  </a:lnTo>
                  <a:lnTo>
                    <a:pt x="1512" y="3690"/>
                  </a:lnTo>
                  <a:lnTo>
                    <a:pt x="1740" y="3374"/>
                  </a:lnTo>
                  <a:lnTo>
                    <a:pt x="1968" y="3057"/>
                  </a:lnTo>
                  <a:lnTo>
                    <a:pt x="2232" y="2776"/>
                  </a:lnTo>
                  <a:lnTo>
                    <a:pt x="2495" y="2495"/>
                  </a:lnTo>
                  <a:lnTo>
                    <a:pt x="2777" y="2232"/>
                  </a:lnTo>
                  <a:lnTo>
                    <a:pt x="3058" y="1968"/>
                  </a:lnTo>
                  <a:lnTo>
                    <a:pt x="3374" y="1740"/>
                  </a:lnTo>
                  <a:lnTo>
                    <a:pt x="3690" y="1512"/>
                  </a:lnTo>
                  <a:lnTo>
                    <a:pt x="4006" y="1301"/>
                  </a:lnTo>
                  <a:lnTo>
                    <a:pt x="4358" y="1107"/>
                  </a:lnTo>
                  <a:lnTo>
                    <a:pt x="4691" y="932"/>
                  </a:lnTo>
                  <a:lnTo>
                    <a:pt x="5060" y="756"/>
                  </a:lnTo>
                  <a:lnTo>
                    <a:pt x="5429" y="616"/>
                  </a:lnTo>
                  <a:lnTo>
                    <a:pt x="5798" y="493"/>
                  </a:lnTo>
                  <a:lnTo>
                    <a:pt x="6185" y="387"/>
                  </a:lnTo>
                  <a:lnTo>
                    <a:pt x="6571" y="299"/>
                  </a:lnTo>
                  <a:lnTo>
                    <a:pt x="6975" y="229"/>
                  </a:lnTo>
                  <a:lnTo>
                    <a:pt x="7362" y="176"/>
                  </a:lnTo>
                  <a:lnTo>
                    <a:pt x="7783" y="141"/>
                  </a:lnTo>
                  <a:lnTo>
                    <a:pt x="8187" y="124"/>
                  </a:lnTo>
                  <a:close/>
                  <a:moveTo>
                    <a:pt x="7766" y="1"/>
                  </a:moveTo>
                  <a:lnTo>
                    <a:pt x="7362" y="36"/>
                  </a:lnTo>
                  <a:lnTo>
                    <a:pt x="6940" y="89"/>
                  </a:lnTo>
                  <a:lnTo>
                    <a:pt x="6536" y="159"/>
                  </a:lnTo>
                  <a:lnTo>
                    <a:pt x="6150" y="247"/>
                  </a:lnTo>
                  <a:lnTo>
                    <a:pt x="5763" y="370"/>
                  </a:lnTo>
                  <a:lnTo>
                    <a:pt x="5377" y="493"/>
                  </a:lnTo>
                  <a:lnTo>
                    <a:pt x="5008" y="633"/>
                  </a:lnTo>
                  <a:lnTo>
                    <a:pt x="4639" y="809"/>
                  </a:lnTo>
                  <a:lnTo>
                    <a:pt x="4287" y="984"/>
                  </a:lnTo>
                  <a:lnTo>
                    <a:pt x="3954" y="1178"/>
                  </a:lnTo>
                  <a:lnTo>
                    <a:pt x="3620" y="1389"/>
                  </a:lnTo>
                  <a:lnTo>
                    <a:pt x="3286" y="1617"/>
                  </a:lnTo>
                  <a:lnTo>
                    <a:pt x="2987" y="1863"/>
                  </a:lnTo>
                  <a:lnTo>
                    <a:pt x="2689" y="2126"/>
                  </a:lnTo>
                  <a:lnTo>
                    <a:pt x="2390" y="2390"/>
                  </a:lnTo>
                  <a:lnTo>
                    <a:pt x="2127" y="2689"/>
                  </a:lnTo>
                  <a:lnTo>
                    <a:pt x="1863" y="2987"/>
                  </a:lnTo>
                  <a:lnTo>
                    <a:pt x="1617" y="3286"/>
                  </a:lnTo>
                  <a:lnTo>
                    <a:pt x="1389" y="3620"/>
                  </a:lnTo>
                  <a:lnTo>
                    <a:pt x="1178" y="3953"/>
                  </a:lnTo>
                  <a:lnTo>
                    <a:pt x="985" y="4287"/>
                  </a:lnTo>
                  <a:lnTo>
                    <a:pt x="809" y="4639"/>
                  </a:lnTo>
                  <a:lnTo>
                    <a:pt x="633" y="5008"/>
                  </a:lnTo>
                  <a:lnTo>
                    <a:pt x="493" y="5376"/>
                  </a:lnTo>
                  <a:lnTo>
                    <a:pt x="370" y="5763"/>
                  </a:lnTo>
                  <a:lnTo>
                    <a:pt x="247" y="6149"/>
                  </a:lnTo>
                  <a:lnTo>
                    <a:pt x="159" y="6536"/>
                  </a:lnTo>
                  <a:lnTo>
                    <a:pt x="89" y="6940"/>
                  </a:lnTo>
                  <a:lnTo>
                    <a:pt x="36" y="7362"/>
                  </a:lnTo>
                  <a:lnTo>
                    <a:pt x="1" y="7766"/>
                  </a:lnTo>
                  <a:lnTo>
                    <a:pt x="1" y="8187"/>
                  </a:lnTo>
                  <a:lnTo>
                    <a:pt x="1" y="8609"/>
                  </a:lnTo>
                  <a:lnTo>
                    <a:pt x="36" y="9031"/>
                  </a:lnTo>
                  <a:lnTo>
                    <a:pt x="89" y="9435"/>
                  </a:lnTo>
                  <a:lnTo>
                    <a:pt x="159" y="9839"/>
                  </a:lnTo>
                  <a:lnTo>
                    <a:pt x="247" y="10243"/>
                  </a:lnTo>
                  <a:lnTo>
                    <a:pt x="370" y="10629"/>
                  </a:lnTo>
                  <a:lnTo>
                    <a:pt x="493" y="11016"/>
                  </a:lnTo>
                  <a:lnTo>
                    <a:pt x="633" y="11385"/>
                  </a:lnTo>
                  <a:lnTo>
                    <a:pt x="809" y="11754"/>
                  </a:lnTo>
                  <a:lnTo>
                    <a:pt x="985" y="12105"/>
                  </a:lnTo>
                  <a:lnTo>
                    <a:pt x="1178" y="12439"/>
                  </a:lnTo>
                  <a:lnTo>
                    <a:pt x="1389" y="12773"/>
                  </a:lnTo>
                  <a:lnTo>
                    <a:pt x="1617" y="13089"/>
                  </a:lnTo>
                  <a:lnTo>
                    <a:pt x="1863" y="13405"/>
                  </a:lnTo>
                  <a:lnTo>
                    <a:pt x="2127" y="13704"/>
                  </a:lnTo>
                  <a:lnTo>
                    <a:pt x="2390" y="13985"/>
                  </a:lnTo>
                  <a:lnTo>
                    <a:pt x="2689" y="14266"/>
                  </a:lnTo>
                  <a:lnTo>
                    <a:pt x="2987" y="14512"/>
                  </a:lnTo>
                  <a:lnTo>
                    <a:pt x="3286" y="14758"/>
                  </a:lnTo>
                  <a:lnTo>
                    <a:pt x="3620" y="14986"/>
                  </a:lnTo>
                  <a:lnTo>
                    <a:pt x="3954" y="15197"/>
                  </a:lnTo>
                  <a:lnTo>
                    <a:pt x="4287" y="15408"/>
                  </a:lnTo>
                  <a:lnTo>
                    <a:pt x="4639" y="15583"/>
                  </a:lnTo>
                  <a:lnTo>
                    <a:pt x="5008" y="15742"/>
                  </a:lnTo>
                  <a:lnTo>
                    <a:pt x="5377" y="15900"/>
                  </a:lnTo>
                  <a:lnTo>
                    <a:pt x="5763" y="16023"/>
                  </a:lnTo>
                  <a:lnTo>
                    <a:pt x="6150" y="16128"/>
                  </a:lnTo>
                  <a:lnTo>
                    <a:pt x="6536" y="16233"/>
                  </a:lnTo>
                  <a:lnTo>
                    <a:pt x="6940" y="16304"/>
                  </a:lnTo>
                  <a:lnTo>
                    <a:pt x="7362" y="16356"/>
                  </a:lnTo>
                  <a:lnTo>
                    <a:pt x="7766" y="16374"/>
                  </a:lnTo>
                  <a:lnTo>
                    <a:pt x="8187" y="16392"/>
                  </a:lnTo>
                  <a:lnTo>
                    <a:pt x="8609" y="16374"/>
                  </a:lnTo>
                  <a:lnTo>
                    <a:pt x="9031" y="16356"/>
                  </a:lnTo>
                  <a:lnTo>
                    <a:pt x="9435" y="16304"/>
                  </a:lnTo>
                  <a:lnTo>
                    <a:pt x="9839" y="16233"/>
                  </a:lnTo>
                  <a:lnTo>
                    <a:pt x="10243" y="16128"/>
                  </a:lnTo>
                  <a:lnTo>
                    <a:pt x="10629" y="16023"/>
                  </a:lnTo>
                  <a:lnTo>
                    <a:pt x="11016" y="15900"/>
                  </a:lnTo>
                  <a:lnTo>
                    <a:pt x="11385" y="15742"/>
                  </a:lnTo>
                  <a:lnTo>
                    <a:pt x="11754" y="15583"/>
                  </a:lnTo>
                  <a:lnTo>
                    <a:pt x="12105" y="15408"/>
                  </a:lnTo>
                  <a:lnTo>
                    <a:pt x="12439" y="15197"/>
                  </a:lnTo>
                  <a:lnTo>
                    <a:pt x="12773" y="14986"/>
                  </a:lnTo>
                  <a:lnTo>
                    <a:pt x="13089" y="14758"/>
                  </a:lnTo>
                  <a:lnTo>
                    <a:pt x="13405" y="14512"/>
                  </a:lnTo>
                  <a:lnTo>
                    <a:pt x="13704" y="14266"/>
                  </a:lnTo>
                  <a:lnTo>
                    <a:pt x="13985" y="13985"/>
                  </a:lnTo>
                  <a:lnTo>
                    <a:pt x="14266" y="13704"/>
                  </a:lnTo>
                  <a:lnTo>
                    <a:pt x="14512" y="13405"/>
                  </a:lnTo>
                  <a:lnTo>
                    <a:pt x="14758" y="13089"/>
                  </a:lnTo>
                  <a:lnTo>
                    <a:pt x="14986" y="12773"/>
                  </a:lnTo>
                  <a:lnTo>
                    <a:pt x="15197" y="12439"/>
                  </a:lnTo>
                  <a:lnTo>
                    <a:pt x="15408" y="12105"/>
                  </a:lnTo>
                  <a:lnTo>
                    <a:pt x="15584" y="11754"/>
                  </a:lnTo>
                  <a:lnTo>
                    <a:pt x="15742" y="11385"/>
                  </a:lnTo>
                  <a:lnTo>
                    <a:pt x="15900" y="11016"/>
                  </a:lnTo>
                  <a:lnTo>
                    <a:pt x="16023" y="10629"/>
                  </a:lnTo>
                  <a:lnTo>
                    <a:pt x="16128" y="10243"/>
                  </a:lnTo>
                  <a:lnTo>
                    <a:pt x="16234" y="9839"/>
                  </a:lnTo>
                  <a:lnTo>
                    <a:pt x="16304" y="9435"/>
                  </a:lnTo>
                  <a:lnTo>
                    <a:pt x="16356" y="9031"/>
                  </a:lnTo>
                  <a:lnTo>
                    <a:pt x="16374" y="8609"/>
                  </a:lnTo>
                  <a:lnTo>
                    <a:pt x="16392" y="8187"/>
                  </a:lnTo>
                  <a:lnTo>
                    <a:pt x="16374" y="7766"/>
                  </a:lnTo>
                  <a:lnTo>
                    <a:pt x="16356" y="7362"/>
                  </a:lnTo>
                  <a:lnTo>
                    <a:pt x="16304" y="6940"/>
                  </a:lnTo>
                  <a:lnTo>
                    <a:pt x="16234" y="6536"/>
                  </a:lnTo>
                  <a:lnTo>
                    <a:pt x="16128" y="6149"/>
                  </a:lnTo>
                  <a:lnTo>
                    <a:pt x="16023" y="5763"/>
                  </a:lnTo>
                  <a:lnTo>
                    <a:pt x="15900" y="5376"/>
                  </a:lnTo>
                  <a:lnTo>
                    <a:pt x="15742" y="5008"/>
                  </a:lnTo>
                  <a:lnTo>
                    <a:pt x="15584" y="4639"/>
                  </a:lnTo>
                  <a:lnTo>
                    <a:pt x="15408" y="4287"/>
                  </a:lnTo>
                  <a:lnTo>
                    <a:pt x="15197" y="3953"/>
                  </a:lnTo>
                  <a:lnTo>
                    <a:pt x="14986" y="3620"/>
                  </a:lnTo>
                  <a:lnTo>
                    <a:pt x="14758" y="3286"/>
                  </a:lnTo>
                  <a:lnTo>
                    <a:pt x="14512" y="2987"/>
                  </a:lnTo>
                  <a:lnTo>
                    <a:pt x="14266" y="2689"/>
                  </a:lnTo>
                  <a:lnTo>
                    <a:pt x="13985" y="2390"/>
                  </a:lnTo>
                  <a:lnTo>
                    <a:pt x="13704" y="2126"/>
                  </a:lnTo>
                  <a:lnTo>
                    <a:pt x="13405" y="1863"/>
                  </a:lnTo>
                  <a:lnTo>
                    <a:pt x="13089" y="1617"/>
                  </a:lnTo>
                  <a:lnTo>
                    <a:pt x="12773" y="1389"/>
                  </a:lnTo>
                  <a:lnTo>
                    <a:pt x="12439" y="1178"/>
                  </a:lnTo>
                  <a:lnTo>
                    <a:pt x="12105" y="984"/>
                  </a:lnTo>
                  <a:lnTo>
                    <a:pt x="11754" y="809"/>
                  </a:lnTo>
                  <a:lnTo>
                    <a:pt x="11385" y="633"/>
                  </a:lnTo>
                  <a:lnTo>
                    <a:pt x="11016" y="493"/>
                  </a:lnTo>
                  <a:lnTo>
                    <a:pt x="10629" y="370"/>
                  </a:lnTo>
                  <a:lnTo>
                    <a:pt x="10243" y="247"/>
                  </a:lnTo>
                  <a:lnTo>
                    <a:pt x="9839" y="159"/>
                  </a:lnTo>
                  <a:lnTo>
                    <a:pt x="9435" y="89"/>
                  </a:lnTo>
                  <a:lnTo>
                    <a:pt x="9031" y="36"/>
                  </a:lnTo>
                  <a:lnTo>
                    <a:pt x="86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-2277856" y="-7430325"/>
              <a:ext cx="161858" cy="370124"/>
            </a:xfrm>
            <a:custGeom>
              <a:avLst/>
              <a:gdLst/>
              <a:ahLst/>
              <a:cxnLst/>
              <a:rect l="l" t="t" r="r" b="b"/>
              <a:pathLst>
                <a:path w="2689" h="6149" extrusionOk="0">
                  <a:moveTo>
                    <a:pt x="1424" y="0"/>
                  </a:moveTo>
                  <a:lnTo>
                    <a:pt x="1178" y="18"/>
                  </a:lnTo>
                  <a:lnTo>
                    <a:pt x="932" y="88"/>
                  </a:lnTo>
                  <a:lnTo>
                    <a:pt x="826" y="123"/>
                  </a:lnTo>
                  <a:lnTo>
                    <a:pt x="703" y="193"/>
                  </a:lnTo>
                  <a:lnTo>
                    <a:pt x="598" y="246"/>
                  </a:lnTo>
                  <a:lnTo>
                    <a:pt x="492" y="316"/>
                  </a:lnTo>
                  <a:lnTo>
                    <a:pt x="405" y="404"/>
                  </a:lnTo>
                  <a:lnTo>
                    <a:pt x="317" y="510"/>
                  </a:lnTo>
                  <a:lnTo>
                    <a:pt x="247" y="615"/>
                  </a:lnTo>
                  <a:lnTo>
                    <a:pt x="176" y="720"/>
                  </a:lnTo>
                  <a:lnTo>
                    <a:pt x="124" y="843"/>
                  </a:lnTo>
                  <a:lnTo>
                    <a:pt x="71" y="984"/>
                  </a:lnTo>
                  <a:lnTo>
                    <a:pt x="36" y="1124"/>
                  </a:lnTo>
                  <a:lnTo>
                    <a:pt x="18" y="1282"/>
                  </a:lnTo>
                  <a:lnTo>
                    <a:pt x="1" y="1722"/>
                  </a:lnTo>
                  <a:lnTo>
                    <a:pt x="1" y="2178"/>
                  </a:lnTo>
                  <a:lnTo>
                    <a:pt x="1" y="3074"/>
                  </a:lnTo>
                  <a:lnTo>
                    <a:pt x="53" y="4884"/>
                  </a:lnTo>
                  <a:lnTo>
                    <a:pt x="53" y="5024"/>
                  </a:lnTo>
                  <a:lnTo>
                    <a:pt x="88" y="5183"/>
                  </a:lnTo>
                  <a:lnTo>
                    <a:pt x="124" y="5306"/>
                  </a:lnTo>
                  <a:lnTo>
                    <a:pt x="176" y="5429"/>
                  </a:lnTo>
                  <a:lnTo>
                    <a:pt x="229" y="5551"/>
                  </a:lnTo>
                  <a:lnTo>
                    <a:pt x="317" y="5657"/>
                  </a:lnTo>
                  <a:lnTo>
                    <a:pt x="387" y="5745"/>
                  </a:lnTo>
                  <a:lnTo>
                    <a:pt x="475" y="5833"/>
                  </a:lnTo>
                  <a:lnTo>
                    <a:pt x="580" y="5903"/>
                  </a:lnTo>
                  <a:lnTo>
                    <a:pt x="686" y="5973"/>
                  </a:lnTo>
                  <a:lnTo>
                    <a:pt x="791" y="6026"/>
                  </a:lnTo>
                  <a:lnTo>
                    <a:pt x="914" y="6079"/>
                  </a:lnTo>
                  <a:lnTo>
                    <a:pt x="1160" y="6131"/>
                  </a:lnTo>
                  <a:lnTo>
                    <a:pt x="1406" y="6149"/>
                  </a:lnTo>
                  <a:lnTo>
                    <a:pt x="1652" y="6131"/>
                  </a:lnTo>
                  <a:lnTo>
                    <a:pt x="1880" y="6079"/>
                  </a:lnTo>
                  <a:lnTo>
                    <a:pt x="2003" y="6026"/>
                  </a:lnTo>
                  <a:lnTo>
                    <a:pt x="2109" y="5973"/>
                  </a:lnTo>
                  <a:lnTo>
                    <a:pt x="2214" y="5903"/>
                  </a:lnTo>
                  <a:lnTo>
                    <a:pt x="2302" y="5833"/>
                  </a:lnTo>
                  <a:lnTo>
                    <a:pt x="2390" y="5745"/>
                  </a:lnTo>
                  <a:lnTo>
                    <a:pt x="2460" y="5657"/>
                  </a:lnTo>
                  <a:lnTo>
                    <a:pt x="2530" y="5551"/>
                  </a:lnTo>
                  <a:lnTo>
                    <a:pt x="2601" y="5429"/>
                  </a:lnTo>
                  <a:lnTo>
                    <a:pt x="2636" y="5306"/>
                  </a:lnTo>
                  <a:lnTo>
                    <a:pt x="2671" y="5183"/>
                  </a:lnTo>
                  <a:lnTo>
                    <a:pt x="2688" y="5024"/>
                  </a:lnTo>
                  <a:lnTo>
                    <a:pt x="2688" y="4884"/>
                  </a:lnTo>
                  <a:lnTo>
                    <a:pt x="2653" y="3074"/>
                  </a:lnTo>
                  <a:lnTo>
                    <a:pt x="2636" y="2178"/>
                  </a:lnTo>
                  <a:lnTo>
                    <a:pt x="2653" y="1722"/>
                  </a:lnTo>
                  <a:lnTo>
                    <a:pt x="2671" y="1282"/>
                  </a:lnTo>
                  <a:lnTo>
                    <a:pt x="2671" y="1124"/>
                  </a:lnTo>
                  <a:lnTo>
                    <a:pt x="2653" y="984"/>
                  </a:lnTo>
                  <a:lnTo>
                    <a:pt x="2636" y="843"/>
                  </a:lnTo>
                  <a:lnTo>
                    <a:pt x="2601" y="720"/>
                  </a:lnTo>
                  <a:lnTo>
                    <a:pt x="2548" y="615"/>
                  </a:lnTo>
                  <a:lnTo>
                    <a:pt x="2478" y="510"/>
                  </a:lnTo>
                  <a:lnTo>
                    <a:pt x="2407" y="404"/>
                  </a:lnTo>
                  <a:lnTo>
                    <a:pt x="2320" y="316"/>
                  </a:lnTo>
                  <a:lnTo>
                    <a:pt x="2232" y="246"/>
                  </a:lnTo>
                  <a:lnTo>
                    <a:pt x="2126" y="176"/>
                  </a:lnTo>
                  <a:lnTo>
                    <a:pt x="2021" y="123"/>
                  </a:lnTo>
                  <a:lnTo>
                    <a:pt x="1915" y="88"/>
                  </a:lnTo>
                  <a:lnTo>
                    <a:pt x="1793" y="53"/>
                  </a:lnTo>
                  <a:lnTo>
                    <a:pt x="1670" y="18"/>
                  </a:lnTo>
                  <a:lnTo>
                    <a:pt x="1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-2282070" y="-7434599"/>
              <a:ext cx="170285" cy="378671"/>
            </a:xfrm>
            <a:custGeom>
              <a:avLst/>
              <a:gdLst/>
              <a:ahLst/>
              <a:cxnLst/>
              <a:rect l="l" t="t" r="r" b="b"/>
              <a:pathLst>
                <a:path w="2829" h="6291" extrusionOk="0">
                  <a:moveTo>
                    <a:pt x="1599" y="141"/>
                  </a:moveTo>
                  <a:lnTo>
                    <a:pt x="1810" y="176"/>
                  </a:lnTo>
                  <a:lnTo>
                    <a:pt x="2003" y="247"/>
                  </a:lnTo>
                  <a:lnTo>
                    <a:pt x="2196" y="335"/>
                  </a:lnTo>
                  <a:lnTo>
                    <a:pt x="2284" y="405"/>
                  </a:lnTo>
                  <a:lnTo>
                    <a:pt x="2372" y="475"/>
                  </a:lnTo>
                  <a:lnTo>
                    <a:pt x="2442" y="545"/>
                  </a:lnTo>
                  <a:lnTo>
                    <a:pt x="2513" y="633"/>
                  </a:lnTo>
                  <a:lnTo>
                    <a:pt x="2565" y="721"/>
                  </a:lnTo>
                  <a:lnTo>
                    <a:pt x="2600" y="826"/>
                  </a:lnTo>
                  <a:lnTo>
                    <a:pt x="2635" y="949"/>
                  </a:lnTo>
                  <a:lnTo>
                    <a:pt x="2671" y="1072"/>
                  </a:lnTo>
                  <a:lnTo>
                    <a:pt x="2671" y="1195"/>
                  </a:lnTo>
                  <a:lnTo>
                    <a:pt x="2671" y="1353"/>
                  </a:lnTo>
                  <a:lnTo>
                    <a:pt x="2653" y="2056"/>
                  </a:lnTo>
                  <a:lnTo>
                    <a:pt x="2635" y="2759"/>
                  </a:lnTo>
                  <a:lnTo>
                    <a:pt x="2653" y="3462"/>
                  </a:lnTo>
                  <a:lnTo>
                    <a:pt x="2671" y="4147"/>
                  </a:lnTo>
                  <a:lnTo>
                    <a:pt x="2688" y="4955"/>
                  </a:lnTo>
                  <a:lnTo>
                    <a:pt x="2688" y="5095"/>
                  </a:lnTo>
                  <a:lnTo>
                    <a:pt x="2671" y="5236"/>
                  </a:lnTo>
                  <a:lnTo>
                    <a:pt x="2635" y="5359"/>
                  </a:lnTo>
                  <a:lnTo>
                    <a:pt x="2600" y="5482"/>
                  </a:lnTo>
                  <a:lnTo>
                    <a:pt x="2548" y="5587"/>
                  </a:lnTo>
                  <a:lnTo>
                    <a:pt x="2477" y="5693"/>
                  </a:lnTo>
                  <a:lnTo>
                    <a:pt x="2407" y="5781"/>
                  </a:lnTo>
                  <a:lnTo>
                    <a:pt x="2337" y="5851"/>
                  </a:lnTo>
                  <a:lnTo>
                    <a:pt x="2231" y="5921"/>
                  </a:lnTo>
                  <a:lnTo>
                    <a:pt x="2144" y="5991"/>
                  </a:lnTo>
                  <a:lnTo>
                    <a:pt x="1950" y="6079"/>
                  </a:lnTo>
                  <a:lnTo>
                    <a:pt x="1722" y="6132"/>
                  </a:lnTo>
                  <a:lnTo>
                    <a:pt x="1511" y="6150"/>
                  </a:lnTo>
                  <a:lnTo>
                    <a:pt x="1265" y="6150"/>
                  </a:lnTo>
                  <a:lnTo>
                    <a:pt x="1037" y="6097"/>
                  </a:lnTo>
                  <a:lnTo>
                    <a:pt x="914" y="6044"/>
                  </a:lnTo>
                  <a:lnTo>
                    <a:pt x="808" y="5991"/>
                  </a:lnTo>
                  <a:lnTo>
                    <a:pt x="703" y="5939"/>
                  </a:lnTo>
                  <a:lnTo>
                    <a:pt x="615" y="5868"/>
                  </a:lnTo>
                  <a:lnTo>
                    <a:pt x="527" y="5781"/>
                  </a:lnTo>
                  <a:lnTo>
                    <a:pt x="440" y="5693"/>
                  </a:lnTo>
                  <a:lnTo>
                    <a:pt x="369" y="5587"/>
                  </a:lnTo>
                  <a:lnTo>
                    <a:pt x="299" y="5482"/>
                  </a:lnTo>
                  <a:lnTo>
                    <a:pt x="264" y="5359"/>
                  </a:lnTo>
                  <a:lnTo>
                    <a:pt x="229" y="5236"/>
                  </a:lnTo>
                  <a:lnTo>
                    <a:pt x="194" y="5095"/>
                  </a:lnTo>
                  <a:lnTo>
                    <a:pt x="176" y="4937"/>
                  </a:lnTo>
                  <a:lnTo>
                    <a:pt x="158" y="4147"/>
                  </a:lnTo>
                  <a:lnTo>
                    <a:pt x="141" y="3462"/>
                  </a:lnTo>
                  <a:lnTo>
                    <a:pt x="123" y="2759"/>
                  </a:lnTo>
                  <a:lnTo>
                    <a:pt x="141" y="2056"/>
                  </a:lnTo>
                  <a:lnTo>
                    <a:pt x="158" y="1353"/>
                  </a:lnTo>
                  <a:lnTo>
                    <a:pt x="176" y="1213"/>
                  </a:lnTo>
                  <a:lnTo>
                    <a:pt x="211" y="1072"/>
                  </a:lnTo>
                  <a:lnTo>
                    <a:pt x="246" y="949"/>
                  </a:lnTo>
                  <a:lnTo>
                    <a:pt x="299" y="826"/>
                  </a:lnTo>
                  <a:lnTo>
                    <a:pt x="369" y="721"/>
                  </a:lnTo>
                  <a:lnTo>
                    <a:pt x="440" y="616"/>
                  </a:lnTo>
                  <a:lnTo>
                    <a:pt x="527" y="528"/>
                  </a:lnTo>
                  <a:lnTo>
                    <a:pt x="615" y="440"/>
                  </a:lnTo>
                  <a:lnTo>
                    <a:pt x="703" y="370"/>
                  </a:lnTo>
                  <a:lnTo>
                    <a:pt x="808" y="317"/>
                  </a:lnTo>
                  <a:lnTo>
                    <a:pt x="1019" y="212"/>
                  </a:lnTo>
                  <a:lnTo>
                    <a:pt x="1265" y="159"/>
                  </a:lnTo>
                  <a:lnTo>
                    <a:pt x="1494" y="141"/>
                  </a:lnTo>
                  <a:close/>
                  <a:moveTo>
                    <a:pt x="1458" y="1"/>
                  </a:moveTo>
                  <a:lnTo>
                    <a:pt x="1335" y="18"/>
                  </a:lnTo>
                  <a:lnTo>
                    <a:pt x="1195" y="36"/>
                  </a:lnTo>
                  <a:lnTo>
                    <a:pt x="1054" y="71"/>
                  </a:lnTo>
                  <a:lnTo>
                    <a:pt x="931" y="106"/>
                  </a:lnTo>
                  <a:lnTo>
                    <a:pt x="808" y="176"/>
                  </a:lnTo>
                  <a:lnTo>
                    <a:pt x="685" y="229"/>
                  </a:lnTo>
                  <a:lnTo>
                    <a:pt x="562" y="317"/>
                  </a:lnTo>
                  <a:lnTo>
                    <a:pt x="457" y="405"/>
                  </a:lnTo>
                  <a:lnTo>
                    <a:pt x="369" y="510"/>
                  </a:lnTo>
                  <a:lnTo>
                    <a:pt x="281" y="616"/>
                  </a:lnTo>
                  <a:lnTo>
                    <a:pt x="194" y="739"/>
                  </a:lnTo>
                  <a:lnTo>
                    <a:pt x="141" y="879"/>
                  </a:lnTo>
                  <a:lnTo>
                    <a:pt x="88" y="1020"/>
                  </a:lnTo>
                  <a:lnTo>
                    <a:pt x="53" y="1178"/>
                  </a:lnTo>
                  <a:lnTo>
                    <a:pt x="35" y="1353"/>
                  </a:lnTo>
                  <a:lnTo>
                    <a:pt x="0" y="2056"/>
                  </a:lnTo>
                  <a:lnTo>
                    <a:pt x="0" y="2759"/>
                  </a:lnTo>
                  <a:lnTo>
                    <a:pt x="0" y="3462"/>
                  </a:lnTo>
                  <a:lnTo>
                    <a:pt x="35" y="4147"/>
                  </a:lnTo>
                  <a:lnTo>
                    <a:pt x="53" y="4955"/>
                  </a:lnTo>
                  <a:lnTo>
                    <a:pt x="53" y="5113"/>
                  </a:lnTo>
                  <a:lnTo>
                    <a:pt x="88" y="5254"/>
                  </a:lnTo>
                  <a:lnTo>
                    <a:pt x="123" y="5394"/>
                  </a:lnTo>
                  <a:lnTo>
                    <a:pt x="176" y="5535"/>
                  </a:lnTo>
                  <a:lnTo>
                    <a:pt x="246" y="5658"/>
                  </a:lnTo>
                  <a:lnTo>
                    <a:pt x="317" y="5763"/>
                  </a:lnTo>
                  <a:lnTo>
                    <a:pt x="404" y="5868"/>
                  </a:lnTo>
                  <a:lnTo>
                    <a:pt x="510" y="5956"/>
                  </a:lnTo>
                  <a:lnTo>
                    <a:pt x="615" y="6027"/>
                  </a:lnTo>
                  <a:lnTo>
                    <a:pt x="721" y="6097"/>
                  </a:lnTo>
                  <a:lnTo>
                    <a:pt x="844" y="6167"/>
                  </a:lnTo>
                  <a:lnTo>
                    <a:pt x="967" y="6202"/>
                  </a:lnTo>
                  <a:lnTo>
                    <a:pt x="1090" y="6237"/>
                  </a:lnTo>
                  <a:lnTo>
                    <a:pt x="1213" y="6273"/>
                  </a:lnTo>
                  <a:lnTo>
                    <a:pt x="1335" y="6290"/>
                  </a:lnTo>
                  <a:lnTo>
                    <a:pt x="1511" y="6290"/>
                  </a:lnTo>
                  <a:lnTo>
                    <a:pt x="1757" y="6273"/>
                  </a:lnTo>
                  <a:lnTo>
                    <a:pt x="1985" y="6202"/>
                  </a:lnTo>
                  <a:lnTo>
                    <a:pt x="2108" y="6150"/>
                  </a:lnTo>
                  <a:lnTo>
                    <a:pt x="2214" y="6097"/>
                  </a:lnTo>
                  <a:lnTo>
                    <a:pt x="2319" y="6027"/>
                  </a:lnTo>
                  <a:lnTo>
                    <a:pt x="2425" y="5956"/>
                  </a:lnTo>
                  <a:lnTo>
                    <a:pt x="2513" y="5868"/>
                  </a:lnTo>
                  <a:lnTo>
                    <a:pt x="2600" y="5763"/>
                  </a:lnTo>
                  <a:lnTo>
                    <a:pt x="2671" y="5658"/>
                  </a:lnTo>
                  <a:lnTo>
                    <a:pt x="2723" y="5535"/>
                  </a:lnTo>
                  <a:lnTo>
                    <a:pt x="2776" y="5412"/>
                  </a:lnTo>
                  <a:lnTo>
                    <a:pt x="2811" y="5271"/>
                  </a:lnTo>
                  <a:lnTo>
                    <a:pt x="2829" y="5113"/>
                  </a:lnTo>
                  <a:lnTo>
                    <a:pt x="2829" y="4937"/>
                  </a:lnTo>
                  <a:lnTo>
                    <a:pt x="2811" y="4147"/>
                  </a:lnTo>
                  <a:lnTo>
                    <a:pt x="2794" y="3462"/>
                  </a:lnTo>
                  <a:lnTo>
                    <a:pt x="2776" y="2759"/>
                  </a:lnTo>
                  <a:lnTo>
                    <a:pt x="2776" y="2056"/>
                  </a:lnTo>
                  <a:lnTo>
                    <a:pt x="2811" y="1353"/>
                  </a:lnTo>
                  <a:lnTo>
                    <a:pt x="2811" y="1195"/>
                  </a:lnTo>
                  <a:lnTo>
                    <a:pt x="2794" y="1055"/>
                  </a:lnTo>
                  <a:lnTo>
                    <a:pt x="2776" y="914"/>
                  </a:lnTo>
                  <a:lnTo>
                    <a:pt x="2741" y="774"/>
                  </a:lnTo>
                  <a:lnTo>
                    <a:pt x="2688" y="668"/>
                  </a:lnTo>
                  <a:lnTo>
                    <a:pt x="2618" y="563"/>
                  </a:lnTo>
                  <a:lnTo>
                    <a:pt x="2548" y="458"/>
                  </a:lnTo>
                  <a:lnTo>
                    <a:pt x="2460" y="370"/>
                  </a:lnTo>
                  <a:lnTo>
                    <a:pt x="2372" y="299"/>
                  </a:lnTo>
                  <a:lnTo>
                    <a:pt x="2284" y="229"/>
                  </a:lnTo>
                  <a:lnTo>
                    <a:pt x="2179" y="159"/>
                  </a:lnTo>
                  <a:lnTo>
                    <a:pt x="2073" y="124"/>
                  </a:lnTo>
                  <a:lnTo>
                    <a:pt x="1845" y="53"/>
                  </a:lnTo>
                  <a:lnTo>
                    <a:pt x="1599" y="1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-2259859" y="-7346838"/>
              <a:ext cx="80417" cy="208386"/>
            </a:xfrm>
            <a:custGeom>
              <a:avLst/>
              <a:gdLst/>
              <a:ahLst/>
              <a:cxnLst/>
              <a:rect l="l" t="t" r="r" b="b"/>
              <a:pathLst>
                <a:path w="1336" h="3462" extrusionOk="0">
                  <a:moveTo>
                    <a:pt x="668" y="1"/>
                  </a:moveTo>
                  <a:lnTo>
                    <a:pt x="527" y="18"/>
                  </a:lnTo>
                  <a:lnTo>
                    <a:pt x="404" y="54"/>
                  </a:lnTo>
                  <a:lnTo>
                    <a:pt x="299" y="124"/>
                  </a:lnTo>
                  <a:lnTo>
                    <a:pt x="193" y="194"/>
                  </a:lnTo>
                  <a:lnTo>
                    <a:pt x="123" y="300"/>
                  </a:lnTo>
                  <a:lnTo>
                    <a:pt x="53" y="405"/>
                  </a:lnTo>
                  <a:lnTo>
                    <a:pt x="18" y="528"/>
                  </a:lnTo>
                  <a:lnTo>
                    <a:pt x="0" y="668"/>
                  </a:lnTo>
                  <a:lnTo>
                    <a:pt x="18" y="2812"/>
                  </a:lnTo>
                  <a:lnTo>
                    <a:pt x="35" y="2935"/>
                  </a:lnTo>
                  <a:lnTo>
                    <a:pt x="71" y="3058"/>
                  </a:lnTo>
                  <a:lnTo>
                    <a:pt x="123" y="3163"/>
                  </a:lnTo>
                  <a:lnTo>
                    <a:pt x="211" y="3269"/>
                  </a:lnTo>
                  <a:lnTo>
                    <a:pt x="316" y="3356"/>
                  </a:lnTo>
                  <a:lnTo>
                    <a:pt x="422" y="3409"/>
                  </a:lnTo>
                  <a:lnTo>
                    <a:pt x="545" y="3462"/>
                  </a:lnTo>
                  <a:lnTo>
                    <a:pt x="668" y="3462"/>
                  </a:lnTo>
                  <a:lnTo>
                    <a:pt x="808" y="3444"/>
                  </a:lnTo>
                  <a:lnTo>
                    <a:pt x="931" y="3409"/>
                  </a:lnTo>
                  <a:lnTo>
                    <a:pt x="1037" y="3339"/>
                  </a:lnTo>
                  <a:lnTo>
                    <a:pt x="1142" y="3269"/>
                  </a:lnTo>
                  <a:lnTo>
                    <a:pt x="1230" y="3163"/>
                  </a:lnTo>
                  <a:lnTo>
                    <a:pt x="1283" y="3058"/>
                  </a:lnTo>
                  <a:lnTo>
                    <a:pt x="1318" y="2935"/>
                  </a:lnTo>
                  <a:lnTo>
                    <a:pt x="1335" y="2812"/>
                  </a:lnTo>
                  <a:lnTo>
                    <a:pt x="1335" y="668"/>
                  </a:lnTo>
                  <a:lnTo>
                    <a:pt x="1318" y="528"/>
                  </a:lnTo>
                  <a:lnTo>
                    <a:pt x="1283" y="405"/>
                  </a:lnTo>
                  <a:lnTo>
                    <a:pt x="1212" y="300"/>
                  </a:lnTo>
                  <a:lnTo>
                    <a:pt x="1125" y="194"/>
                  </a:lnTo>
                  <a:lnTo>
                    <a:pt x="1037" y="106"/>
                  </a:lnTo>
                  <a:lnTo>
                    <a:pt x="914" y="54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-2719850" y="-7430325"/>
              <a:ext cx="162881" cy="370124"/>
            </a:xfrm>
            <a:custGeom>
              <a:avLst/>
              <a:gdLst/>
              <a:ahLst/>
              <a:cxnLst/>
              <a:rect l="l" t="t" r="r" b="b"/>
              <a:pathLst>
                <a:path w="2706" h="6149" extrusionOk="0">
                  <a:moveTo>
                    <a:pt x="1441" y="0"/>
                  </a:moveTo>
                  <a:lnTo>
                    <a:pt x="1195" y="18"/>
                  </a:lnTo>
                  <a:lnTo>
                    <a:pt x="949" y="88"/>
                  </a:lnTo>
                  <a:lnTo>
                    <a:pt x="826" y="123"/>
                  </a:lnTo>
                  <a:lnTo>
                    <a:pt x="721" y="193"/>
                  </a:lnTo>
                  <a:lnTo>
                    <a:pt x="615" y="246"/>
                  </a:lnTo>
                  <a:lnTo>
                    <a:pt x="510" y="316"/>
                  </a:lnTo>
                  <a:lnTo>
                    <a:pt x="422" y="404"/>
                  </a:lnTo>
                  <a:lnTo>
                    <a:pt x="334" y="510"/>
                  </a:lnTo>
                  <a:lnTo>
                    <a:pt x="246" y="615"/>
                  </a:lnTo>
                  <a:lnTo>
                    <a:pt x="193" y="720"/>
                  </a:lnTo>
                  <a:lnTo>
                    <a:pt x="123" y="843"/>
                  </a:lnTo>
                  <a:lnTo>
                    <a:pt x="88" y="984"/>
                  </a:lnTo>
                  <a:lnTo>
                    <a:pt x="53" y="1124"/>
                  </a:lnTo>
                  <a:lnTo>
                    <a:pt x="35" y="1282"/>
                  </a:lnTo>
                  <a:lnTo>
                    <a:pt x="18" y="1722"/>
                  </a:lnTo>
                  <a:lnTo>
                    <a:pt x="0" y="2178"/>
                  </a:lnTo>
                  <a:lnTo>
                    <a:pt x="0" y="3074"/>
                  </a:lnTo>
                  <a:lnTo>
                    <a:pt x="53" y="4884"/>
                  </a:lnTo>
                  <a:lnTo>
                    <a:pt x="71" y="5024"/>
                  </a:lnTo>
                  <a:lnTo>
                    <a:pt x="88" y="5183"/>
                  </a:lnTo>
                  <a:lnTo>
                    <a:pt x="141" y="5306"/>
                  </a:lnTo>
                  <a:lnTo>
                    <a:pt x="176" y="5429"/>
                  </a:lnTo>
                  <a:lnTo>
                    <a:pt x="246" y="5551"/>
                  </a:lnTo>
                  <a:lnTo>
                    <a:pt x="316" y="5657"/>
                  </a:lnTo>
                  <a:lnTo>
                    <a:pt x="404" y="5745"/>
                  </a:lnTo>
                  <a:lnTo>
                    <a:pt x="492" y="5833"/>
                  </a:lnTo>
                  <a:lnTo>
                    <a:pt x="598" y="5903"/>
                  </a:lnTo>
                  <a:lnTo>
                    <a:pt x="703" y="5973"/>
                  </a:lnTo>
                  <a:lnTo>
                    <a:pt x="808" y="6026"/>
                  </a:lnTo>
                  <a:lnTo>
                    <a:pt x="914" y="6079"/>
                  </a:lnTo>
                  <a:lnTo>
                    <a:pt x="1160" y="6131"/>
                  </a:lnTo>
                  <a:lnTo>
                    <a:pt x="1406" y="6149"/>
                  </a:lnTo>
                  <a:lnTo>
                    <a:pt x="1652" y="6131"/>
                  </a:lnTo>
                  <a:lnTo>
                    <a:pt x="1898" y="6079"/>
                  </a:lnTo>
                  <a:lnTo>
                    <a:pt x="2003" y="6026"/>
                  </a:lnTo>
                  <a:lnTo>
                    <a:pt x="2108" y="5973"/>
                  </a:lnTo>
                  <a:lnTo>
                    <a:pt x="2214" y="5903"/>
                  </a:lnTo>
                  <a:lnTo>
                    <a:pt x="2319" y="5833"/>
                  </a:lnTo>
                  <a:lnTo>
                    <a:pt x="2407" y="5745"/>
                  </a:lnTo>
                  <a:lnTo>
                    <a:pt x="2477" y="5657"/>
                  </a:lnTo>
                  <a:lnTo>
                    <a:pt x="2548" y="5551"/>
                  </a:lnTo>
                  <a:lnTo>
                    <a:pt x="2600" y="5429"/>
                  </a:lnTo>
                  <a:lnTo>
                    <a:pt x="2653" y="5306"/>
                  </a:lnTo>
                  <a:lnTo>
                    <a:pt x="2688" y="5183"/>
                  </a:lnTo>
                  <a:lnTo>
                    <a:pt x="2706" y="5024"/>
                  </a:lnTo>
                  <a:lnTo>
                    <a:pt x="2706" y="4884"/>
                  </a:lnTo>
                  <a:lnTo>
                    <a:pt x="2653" y="3074"/>
                  </a:lnTo>
                  <a:lnTo>
                    <a:pt x="2653" y="2178"/>
                  </a:lnTo>
                  <a:lnTo>
                    <a:pt x="2653" y="1722"/>
                  </a:lnTo>
                  <a:lnTo>
                    <a:pt x="2688" y="1282"/>
                  </a:lnTo>
                  <a:lnTo>
                    <a:pt x="2688" y="1124"/>
                  </a:lnTo>
                  <a:lnTo>
                    <a:pt x="2671" y="984"/>
                  </a:lnTo>
                  <a:lnTo>
                    <a:pt x="2653" y="843"/>
                  </a:lnTo>
                  <a:lnTo>
                    <a:pt x="2600" y="720"/>
                  </a:lnTo>
                  <a:lnTo>
                    <a:pt x="2548" y="615"/>
                  </a:lnTo>
                  <a:lnTo>
                    <a:pt x="2495" y="510"/>
                  </a:lnTo>
                  <a:lnTo>
                    <a:pt x="2407" y="404"/>
                  </a:lnTo>
                  <a:lnTo>
                    <a:pt x="2337" y="316"/>
                  </a:lnTo>
                  <a:lnTo>
                    <a:pt x="2231" y="246"/>
                  </a:lnTo>
                  <a:lnTo>
                    <a:pt x="2144" y="176"/>
                  </a:lnTo>
                  <a:lnTo>
                    <a:pt x="2038" y="123"/>
                  </a:lnTo>
                  <a:lnTo>
                    <a:pt x="1915" y="88"/>
                  </a:lnTo>
                  <a:lnTo>
                    <a:pt x="1810" y="53"/>
                  </a:lnTo>
                  <a:lnTo>
                    <a:pt x="1687" y="18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-2724124" y="-7434599"/>
              <a:ext cx="171368" cy="378671"/>
            </a:xfrm>
            <a:custGeom>
              <a:avLst/>
              <a:gdLst/>
              <a:ahLst/>
              <a:cxnLst/>
              <a:rect l="l" t="t" r="r" b="b"/>
              <a:pathLst>
                <a:path w="2847" h="6291" extrusionOk="0">
                  <a:moveTo>
                    <a:pt x="1600" y="141"/>
                  </a:moveTo>
                  <a:lnTo>
                    <a:pt x="1810" y="176"/>
                  </a:lnTo>
                  <a:lnTo>
                    <a:pt x="2021" y="247"/>
                  </a:lnTo>
                  <a:lnTo>
                    <a:pt x="2215" y="335"/>
                  </a:lnTo>
                  <a:lnTo>
                    <a:pt x="2302" y="405"/>
                  </a:lnTo>
                  <a:lnTo>
                    <a:pt x="2373" y="475"/>
                  </a:lnTo>
                  <a:lnTo>
                    <a:pt x="2460" y="545"/>
                  </a:lnTo>
                  <a:lnTo>
                    <a:pt x="2513" y="633"/>
                  </a:lnTo>
                  <a:lnTo>
                    <a:pt x="2566" y="721"/>
                  </a:lnTo>
                  <a:lnTo>
                    <a:pt x="2619" y="826"/>
                  </a:lnTo>
                  <a:lnTo>
                    <a:pt x="2654" y="949"/>
                  </a:lnTo>
                  <a:lnTo>
                    <a:pt x="2671" y="1072"/>
                  </a:lnTo>
                  <a:lnTo>
                    <a:pt x="2689" y="1195"/>
                  </a:lnTo>
                  <a:lnTo>
                    <a:pt x="2689" y="1353"/>
                  </a:lnTo>
                  <a:lnTo>
                    <a:pt x="2654" y="2056"/>
                  </a:lnTo>
                  <a:lnTo>
                    <a:pt x="2654" y="2759"/>
                  </a:lnTo>
                  <a:lnTo>
                    <a:pt x="2671" y="3462"/>
                  </a:lnTo>
                  <a:lnTo>
                    <a:pt x="2689" y="4147"/>
                  </a:lnTo>
                  <a:lnTo>
                    <a:pt x="2706" y="4955"/>
                  </a:lnTo>
                  <a:lnTo>
                    <a:pt x="2706" y="5095"/>
                  </a:lnTo>
                  <a:lnTo>
                    <a:pt x="2689" y="5236"/>
                  </a:lnTo>
                  <a:lnTo>
                    <a:pt x="2654" y="5359"/>
                  </a:lnTo>
                  <a:lnTo>
                    <a:pt x="2619" y="5482"/>
                  </a:lnTo>
                  <a:lnTo>
                    <a:pt x="2566" y="5587"/>
                  </a:lnTo>
                  <a:lnTo>
                    <a:pt x="2496" y="5693"/>
                  </a:lnTo>
                  <a:lnTo>
                    <a:pt x="2425" y="5781"/>
                  </a:lnTo>
                  <a:lnTo>
                    <a:pt x="2337" y="5851"/>
                  </a:lnTo>
                  <a:lnTo>
                    <a:pt x="2250" y="5921"/>
                  </a:lnTo>
                  <a:lnTo>
                    <a:pt x="2162" y="5991"/>
                  </a:lnTo>
                  <a:lnTo>
                    <a:pt x="1951" y="6079"/>
                  </a:lnTo>
                  <a:lnTo>
                    <a:pt x="1740" y="6132"/>
                  </a:lnTo>
                  <a:lnTo>
                    <a:pt x="1512" y="6150"/>
                  </a:lnTo>
                  <a:lnTo>
                    <a:pt x="1477" y="6150"/>
                  </a:lnTo>
                  <a:lnTo>
                    <a:pt x="1248" y="6132"/>
                  </a:lnTo>
                  <a:lnTo>
                    <a:pt x="1020" y="6079"/>
                  </a:lnTo>
                  <a:lnTo>
                    <a:pt x="914" y="6044"/>
                  </a:lnTo>
                  <a:lnTo>
                    <a:pt x="809" y="5991"/>
                  </a:lnTo>
                  <a:lnTo>
                    <a:pt x="704" y="5921"/>
                  </a:lnTo>
                  <a:lnTo>
                    <a:pt x="616" y="5851"/>
                  </a:lnTo>
                  <a:lnTo>
                    <a:pt x="528" y="5763"/>
                  </a:lnTo>
                  <a:lnTo>
                    <a:pt x="440" y="5675"/>
                  </a:lnTo>
                  <a:lnTo>
                    <a:pt x="370" y="5587"/>
                  </a:lnTo>
                  <a:lnTo>
                    <a:pt x="317" y="5464"/>
                  </a:lnTo>
                  <a:lnTo>
                    <a:pt x="264" y="5359"/>
                  </a:lnTo>
                  <a:lnTo>
                    <a:pt x="229" y="5236"/>
                  </a:lnTo>
                  <a:lnTo>
                    <a:pt x="212" y="5095"/>
                  </a:lnTo>
                  <a:lnTo>
                    <a:pt x="194" y="4937"/>
                  </a:lnTo>
                  <a:lnTo>
                    <a:pt x="177" y="4147"/>
                  </a:lnTo>
                  <a:lnTo>
                    <a:pt x="159" y="3462"/>
                  </a:lnTo>
                  <a:lnTo>
                    <a:pt x="142" y="2759"/>
                  </a:lnTo>
                  <a:lnTo>
                    <a:pt x="142" y="2056"/>
                  </a:lnTo>
                  <a:lnTo>
                    <a:pt x="177" y="1353"/>
                  </a:lnTo>
                  <a:lnTo>
                    <a:pt x="194" y="1213"/>
                  </a:lnTo>
                  <a:lnTo>
                    <a:pt x="212" y="1072"/>
                  </a:lnTo>
                  <a:lnTo>
                    <a:pt x="264" y="949"/>
                  </a:lnTo>
                  <a:lnTo>
                    <a:pt x="317" y="826"/>
                  </a:lnTo>
                  <a:lnTo>
                    <a:pt x="370" y="721"/>
                  </a:lnTo>
                  <a:lnTo>
                    <a:pt x="458" y="616"/>
                  </a:lnTo>
                  <a:lnTo>
                    <a:pt x="528" y="528"/>
                  </a:lnTo>
                  <a:lnTo>
                    <a:pt x="616" y="440"/>
                  </a:lnTo>
                  <a:lnTo>
                    <a:pt x="721" y="370"/>
                  </a:lnTo>
                  <a:lnTo>
                    <a:pt x="827" y="317"/>
                  </a:lnTo>
                  <a:lnTo>
                    <a:pt x="1037" y="212"/>
                  </a:lnTo>
                  <a:lnTo>
                    <a:pt x="1266" y="159"/>
                  </a:lnTo>
                  <a:lnTo>
                    <a:pt x="1512" y="141"/>
                  </a:lnTo>
                  <a:close/>
                  <a:moveTo>
                    <a:pt x="1477" y="1"/>
                  </a:moveTo>
                  <a:lnTo>
                    <a:pt x="1336" y="18"/>
                  </a:lnTo>
                  <a:lnTo>
                    <a:pt x="1213" y="36"/>
                  </a:lnTo>
                  <a:lnTo>
                    <a:pt x="1073" y="71"/>
                  </a:lnTo>
                  <a:lnTo>
                    <a:pt x="950" y="106"/>
                  </a:lnTo>
                  <a:lnTo>
                    <a:pt x="809" y="176"/>
                  </a:lnTo>
                  <a:lnTo>
                    <a:pt x="686" y="229"/>
                  </a:lnTo>
                  <a:lnTo>
                    <a:pt x="581" y="317"/>
                  </a:lnTo>
                  <a:lnTo>
                    <a:pt x="475" y="405"/>
                  </a:lnTo>
                  <a:lnTo>
                    <a:pt x="370" y="510"/>
                  </a:lnTo>
                  <a:lnTo>
                    <a:pt x="282" y="616"/>
                  </a:lnTo>
                  <a:lnTo>
                    <a:pt x="212" y="739"/>
                  </a:lnTo>
                  <a:lnTo>
                    <a:pt x="142" y="879"/>
                  </a:lnTo>
                  <a:lnTo>
                    <a:pt x="89" y="1020"/>
                  </a:lnTo>
                  <a:lnTo>
                    <a:pt x="54" y="1178"/>
                  </a:lnTo>
                  <a:lnTo>
                    <a:pt x="36" y="1353"/>
                  </a:lnTo>
                  <a:lnTo>
                    <a:pt x="19" y="2056"/>
                  </a:lnTo>
                  <a:lnTo>
                    <a:pt x="1" y="2759"/>
                  </a:lnTo>
                  <a:lnTo>
                    <a:pt x="19" y="3462"/>
                  </a:lnTo>
                  <a:lnTo>
                    <a:pt x="36" y="4147"/>
                  </a:lnTo>
                  <a:lnTo>
                    <a:pt x="54" y="4955"/>
                  </a:lnTo>
                  <a:lnTo>
                    <a:pt x="71" y="5113"/>
                  </a:lnTo>
                  <a:lnTo>
                    <a:pt x="106" y="5254"/>
                  </a:lnTo>
                  <a:lnTo>
                    <a:pt x="142" y="5394"/>
                  </a:lnTo>
                  <a:lnTo>
                    <a:pt x="194" y="5535"/>
                  </a:lnTo>
                  <a:lnTo>
                    <a:pt x="264" y="5658"/>
                  </a:lnTo>
                  <a:lnTo>
                    <a:pt x="335" y="5763"/>
                  </a:lnTo>
                  <a:lnTo>
                    <a:pt x="423" y="5868"/>
                  </a:lnTo>
                  <a:lnTo>
                    <a:pt x="510" y="5956"/>
                  </a:lnTo>
                  <a:lnTo>
                    <a:pt x="616" y="6027"/>
                  </a:lnTo>
                  <a:lnTo>
                    <a:pt x="739" y="6097"/>
                  </a:lnTo>
                  <a:lnTo>
                    <a:pt x="844" y="6167"/>
                  </a:lnTo>
                  <a:lnTo>
                    <a:pt x="967" y="6202"/>
                  </a:lnTo>
                  <a:lnTo>
                    <a:pt x="1090" y="6237"/>
                  </a:lnTo>
                  <a:lnTo>
                    <a:pt x="1231" y="6273"/>
                  </a:lnTo>
                  <a:lnTo>
                    <a:pt x="1354" y="6290"/>
                  </a:lnTo>
                  <a:lnTo>
                    <a:pt x="1512" y="6290"/>
                  </a:lnTo>
                  <a:lnTo>
                    <a:pt x="1758" y="6273"/>
                  </a:lnTo>
                  <a:lnTo>
                    <a:pt x="2004" y="6202"/>
                  </a:lnTo>
                  <a:lnTo>
                    <a:pt x="2127" y="6150"/>
                  </a:lnTo>
                  <a:lnTo>
                    <a:pt x="2232" y="6097"/>
                  </a:lnTo>
                  <a:lnTo>
                    <a:pt x="2337" y="6027"/>
                  </a:lnTo>
                  <a:lnTo>
                    <a:pt x="2425" y="5956"/>
                  </a:lnTo>
                  <a:lnTo>
                    <a:pt x="2531" y="5868"/>
                  </a:lnTo>
                  <a:lnTo>
                    <a:pt x="2601" y="5763"/>
                  </a:lnTo>
                  <a:lnTo>
                    <a:pt x="2671" y="5658"/>
                  </a:lnTo>
                  <a:lnTo>
                    <a:pt x="2742" y="5535"/>
                  </a:lnTo>
                  <a:lnTo>
                    <a:pt x="2777" y="5412"/>
                  </a:lnTo>
                  <a:lnTo>
                    <a:pt x="2812" y="5271"/>
                  </a:lnTo>
                  <a:lnTo>
                    <a:pt x="2829" y="5113"/>
                  </a:lnTo>
                  <a:lnTo>
                    <a:pt x="2847" y="4937"/>
                  </a:lnTo>
                  <a:lnTo>
                    <a:pt x="2812" y="4147"/>
                  </a:lnTo>
                  <a:lnTo>
                    <a:pt x="2794" y="3462"/>
                  </a:lnTo>
                  <a:lnTo>
                    <a:pt x="2794" y="2759"/>
                  </a:lnTo>
                  <a:lnTo>
                    <a:pt x="2794" y="2056"/>
                  </a:lnTo>
                  <a:lnTo>
                    <a:pt x="2829" y="1353"/>
                  </a:lnTo>
                  <a:lnTo>
                    <a:pt x="2829" y="1195"/>
                  </a:lnTo>
                  <a:lnTo>
                    <a:pt x="2812" y="1055"/>
                  </a:lnTo>
                  <a:lnTo>
                    <a:pt x="2777" y="914"/>
                  </a:lnTo>
                  <a:lnTo>
                    <a:pt x="2742" y="774"/>
                  </a:lnTo>
                  <a:lnTo>
                    <a:pt x="2689" y="668"/>
                  </a:lnTo>
                  <a:lnTo>
                    <a:pt x="2636" y="563"/>
                  </a:lnTo>
                  <a:lnTo>
                    <a:pt x="2566" y="458"/>
                  </a:lnTo>
                  <a:lnTo>
                    <a:pt x="2478" y="370"/>
                  </a:lnTo>
                  <a:lnTo>
                    <a:pt x="2390" y="299"/>
                  </a:lnTo>
                  <a:lnTo>
                    <a:pt x="2285" y="229"/>
                  </a:lnTo>
                  <a:lnTo>
                    <a:pt x="2179" y="159"/>
                  </a:lnTo>
                  <a:lnTo>
                    <a:pt x="2074" y="124"/>
                  </a:lnTo>
                  <a:lnTo>
                    <a:pt x="1846" y="53"/>
                  </a:lnTo>
                  <a:lnTo>
                    <a:pt x="1617" y="18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-2700830" y="-7346838"/>
              <a:ext cx="80417" cy="208386"/>
            </a:xfrm>
            <a:custGeom>
              <a:avLst/>
              <a:gdLst/>
              <a:ahLst/>
              <a:cxnLst/>
              <a:rect l="l" t="t" r="r" b="b"/>
              <a:pathLst>
                <a:path w="1336" h="3462" extrusionOk="0">
                  <a:moveTo>
                    <a:pt x="650" y="1"/>
                  </a:moveTo>
                  <a:lnTo>
                    <a:pt x="527" y="18"/>
                  </a:lnTo>
                  <a:lnTo>
                    <a:pt x="405" y="54"/>
                  </a:lnTo>
                  <a:lnTo>
                    <a:pt x="299" y="124"/>
                  </a:lnTo>
                  <a:lnTo>
                    <a:pt x="194" y="194"/>
                  </a:lnTo>
                  <a:lnTo>
                    <a:pt x="106" y="300"/>
                  </a:lnTo>
                  <a:lnTo>
                    <a:pt x="53" y="405"/>
                  </a:lnTo>
                  <a:lnTo>
                    <a:pt x="18" y="528"/>
                  </a:lnTo>
                  <a:lnTo>
                    <a:pt x="0" y="668"/>
                  </a:lnTo>
                  <a:lnTo>
                    <a:pt x="0" y="2812"/>
                  </a:lnTo>
                  <a:lnTo>
                    <a:pt x="18" y="2935"/>
                  </a:lnTo>
                  <a:lnTo>
                    <a:pt x="53" y="3058"/>
                  </a:lnTo>
                  <a:lnTo>
                    <a:pt x="123" y="3163"/>
                  </a:lnTo>
                  <a:lnTo>
                    <a:pt x="211" y="3269"/>
                  </a:lnTo>
                  <a:lnTo>
                    <a:pt x="299" y="3356"/>
                  </a:lnTo>
                  <a:lnTo>
                    <a:pt x="422" y="3409"/>
                  </a:lnTo>
                  <a:lnTo>
                    <a:pt x="545" y="3462"/>
                  </a:lnTo>
                  <a:lnTo>
                    <a:pt x="668" y="3462"/>
                  </a:lnTo>
                  <a:lnTo>
                    <a:pt x="791" y="3444"/>
                  </a:lnTo>
                  <a:lnTo>
                    <a:pt x="914" y="3409"/>
                  </a:lnTo>
                  <a:lnTo>
                    <a:pt x="1037" y="3339"/>
                  </a:lnTo>
                  <a:lnTo>
                    <a:pt x="1125" y="3269"/>
                  </a:lnTo>
                  <a:lnTo>
                    <a:pt x="1213" y="3163"/>
                  </a:lnTo>
                  <a:lnTo>
                    <a:pt x="1283" y="3058"/>
                  </a:lnTo>
                  <a:lnTo>
                    <a:pt x="1318" y="2935"/>
                  </a:lnTo>
                  <a:lnTo>
                    <a:pt x="1336" y="2812"/>
                  </a:lnTo>
                  <a:lnTo>
                    <a:pt x="1318" y="668"/>
                  </a:lnTo>
                  <a:lnTo>
                    <a:pt x="1300" y="528"/>
                  </a:lnTo>
                  <a:lnTo>
                    <a:pt x="1265" y="405"/>
                  </a:lnTo>
                  <a:lnTo>
                    <a:pt x="1213" y="300"/>
                  </a:lnTo>
                  <a:lnTo>
                    <a:pt x="1125" y="194"/>
                  </a:lnTo>
                  <a:lnTo>
                    <a:pt x="1019" y="106"/>
                  </a:lnTo>
                  <a:lnTo>
                    <a:pt x="914" y="54"/>
                  </a:lnTo>
                  <a:lnTo>
                    <a:pt x="79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-2583454" y="-7044370"/>
              <a:ext cx="323655" cy="162881"/>
            </a:xfrm>
            <a:custGeom>
              <a:avLst/>
              <a:gdLst/>
              <a:ahLst/>
              <a:cxnLst/>
              <a:rect l="l" t="t" r="r" b="b"/>
              <a:pathLst>
                <a:path w="5377" h="2706" extrusionOk="0">
                  <a:moveTo>
                    <a:pt x="4357" y="0"/>
                  </a:moveTo>
                  <a:lnTo>
                    <a:pt x="4217" y="18"/>
                  </a:lnTo>
                  <a:lnTo>
                    <a:pt x="3971" y="106"/>
                  </a:lnTo>
                  <a:lnTo>
                    <a:pt x="3725" y="194"/>
                  </a:lnTo>
                  <a:lnTo>
                    <a:pt x="3461" y="281"/>
                  </a:lnTo>
                  <a:lnTo>
                    <a:pt x="3303" y="317"/>
                  </a:lnTo>
                  <a:lnTo>
                    <a:pt x="3145" y="352"/>
                  </a:lnTo>
                  <a:lnTo>
                    <a:pt x="2829" y="352"/>
                  </a:lnTo>
                  <a:lnTo>
                    <a:pt x="2513" y="334"/>
                  </a:lnTo>
                  <a:lnTo>
                    <a:pt x="2196" y="334"/>
                  </a:lnTo>
                  <a:lnTo>
                    <a:pt x="1845" y="317"/>
                  </a:lnTo>
                  <a:lnTo>
                    <a:pt x="1669" y="281"/>
                  </a:lnTo>
                  <a:lnTo>
                    <a:pt x="1494" y="246"/>
                  </a:lnTo>
                  <a:lnTo>
                    <a:pt x="1195" y="194"/>
                  </a:lnTo>
                  <a:lnTo>
                    <a:pt x="1055" y="176"/>
                  </a:lnTo>
                  <a:lnTo>
                    <a:pt x="896" y="176"/>
                  </a:lnTo>
                  <a:lnTo>
                    <a:pt x="756" y="194"/>
                  </a:lnTo>
                  <a:lnTo>
                    <a:pt x="615" y="211"/>
                  </a:lnTo>
                  <a:lnTo>
                    <a:pt x="475" y="264"/>
                  </a:lnTo>
                  <a:lnTo>
                    <a:pt x="352" y="334"/>
                  </a:lnTo>
                  <a:lnTo>
                    <a:pt x="246" y="422"/>
                  </a:lnTo>
                  <a:lnTo>
                    <a:pt x="159" y="545"/>
                  </a:lnTo>
                  <a:lnTo>
                    <a:pt x="88" y="668"/>
                  </a:lnTo>
                  <a:lnTo>
                    <a:pt x="36" y="808"/>
                  </a:lnTo>
                  <a:lnTo>
                    <a:pt x="0" y="949"/>
                  </a:lnTo>
                  <a:lnTo>
                    <a:pt x="0" y="1090"/>
                  </a:lnTo>
                  <a:lnTo>
                    <a:pt x="0" y="1248"/>
                  </a:lnTo>
                  <a:lnTo>
                    <a:pt x="36" y="1388"/>
                  </a:lnTo>
                  <a:lnTo>
                    <a:pt x="88" y="1529"/>
                  </a:lnTo>
                  <a:lnTo>
                    <a:pt x="141" y="1652"/>
                  </a:lnTo>
                  <a:lnTo>
                    <a:pt x="229" y="1775"/>
                  </a:lnTo>
                  <a:lnTo>
                    <a:pt x="317" y="1898"/>
                  </a:lnTo>
                  <a:lnTo>
                    <a:pt x="422" y="2003"/>
                  </a:lnTo>
                  <a:lnTo>
                    <a:pt x="528" y="2108"/>
                  </a:lnTo>
                  <a:lnTo>
                    <a:pt x="773" y="2267"/>
                  </a:lnTo>
                  <a:lnTo>
                    <a:pt x="1002" y="2390"/>
                  </a:lnTo>
                  <a:lnTo>
                    <a:pt x="1248" y="2495"/>
                  </a:lnTo>
                  <a:lnTo>
                    <a:pt x="1494" y="2583"/>
                  </a:lnTo>
                  <a:lnTo>
                    <a:pt x="1775" y="2636"/>
                  </a:lnTo>
                  <a:lnTo>
                    <a:pt x="2056" y="2688"/>
                  </a:lnTo>
                  <a:lnTo>
                    <a:pt x="2337" y="2706"/>
                  </a:lnTo>
                  <a:lnTo>
                    <a:pt x="2636" y="2688"/>
                  </a:lnTo>
                  <a:lnTo>
                    <a:pt x="2917" y="2671"/>
                  </a:lnTo>
                  <a:lnTo>
                    <a:pt x="3198" y="2636"/>
                  </a:lnTo>
                  <a:lnTo>
                    <a:pt x="3496" y="2565"/>
                  </a:lnTo>
                  <a:lnTo>
                    <a:pt x="3760" y="2495"/>
                  </a:lnTo>
                  <a:lnTo>
                    <a:pt x="4024" y="2390"/>
                  </a:lnTo>
                  <a:lnTo>
                    <a:pt x="4287" y="2267"/>
                  </a:lnTo>
                  <a:lnTo>
                    <a:pt x="4515" y="2144"/>
                  </a:lnTo>
                  <a:lnTo>
                    <a:pt x="4744" y="1985"/>
                  </a:lnTo>
                  <a:lnTo>
                    <a:pt x="4937" y="1827"/>
                  </a:lnTo>
                  <a:lnTo>
                    <a:pt x="5042" y="1722"/>
                  </a:lnTo>
                  <a:lnTo>
                    <a:pt x="5130" y="1599"/>
                  </a:lnTo>
                  <a:lnTo>
                    <a:pt x="5218" y="1476"/>
                  </a:lnTo>
                  <a:lnTo>
                    <a:pt x="5288" y="1353"/>
                  </a:lnTo>
                  <a:lnTo>
                    <a:pt x="5341" y="1213"/>
                  </a:lnTo>
                  <a:lnTo>
                    <a:pt x="5359" y="1072"/>
                  </a:lnTo>
                  <a:lnTo>
                    <a:pt x="5376" y="931"/>
                  </a:lnTo>
                  <a:lnTo>
                    <a:pt x="5376" y="791"/>
                  </a:lnTo>
                  <a:lnTo>
                    <a:pt x="5341" y="633"/>
                  </a:lnTo>
                  <a:lnTo>
                    <a:pt x="5271" y="492"/>
                  </a:lnTo>
                  <a:lnTo>
                    <a:pt x="5183" y="352"/>
                  </a:lnTo>
                  <a:lnTo>
                    <a:pt x="5060" y="229"/>
                  </a:lnTo>
                  <a:lnTo>
                    <a:pt x="4937" y="141"/>
                  </a:lnTo>
                  <a:lnTo>
                    <a:pt x="4797" y="71"/>
                  </a:lnTo>
                  <a:lnTo>
                    <a:pt x="4638" y="18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-2046295" y="-7160722"/>
              <a:ext cx="85714" cy="247512"/>
            </a:xfrm>
            <a:custGeom>
              <a:avLst/>
              <a:gdLst/>
              <a:ahLst/>
              <a:cxnLst/>
              <a:rect l="l" t="t" r="r" b="b"/>
              <a:pathLst>
                <a:path w="1424" h="4112" fill="none" extrusionOk="0">
                  <a:moveTo>
                    <a:pt x="1424" y="1"/>
                  </a:moveTo>
                  <a:lnTo>
                    <a:pt x="1424" y="1"/>
                  </a:lnTo>
                  <a:lnTo>
                    <a:pt x="1406" y="282"/>
                  </a:lnTo>
                  <a:lnTo>
                    <a:pt x="1389" y="563"/>
                  </a:lnTo>
                  <a:lnTo>
                    <a:pt x="1301" y="1108"/>
                  </a:lnTo>
                  <a:lnTo>
                    <a:pt x="1178" y="1635"/>
                  </a:lnTo>
                  <a:lnTo>
                    <a:pt x="1020" y="2162"/>
                  </a:lnTo>
                  <a:lnTo>
                    <a:pt x="809" y="2689"/>
                  </a:lnTo>
                  <a:lnTo>
                    <a:pt x="581" y="3181"/>
                  </a:lnTo>
                  <a:lnTo>
                    <a:pt x="300" y="3655"/>
                  </a:lnTo>
                  <a:lnTo>
                    <a:pt x="159" y="3883"/>
                  </a:lnTo>
                  <a:lnTo>
                    <a:pt x="1" y="41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-2049425" y="-7160722"/>
              <a:ext cx="93118" cy="249618"/>
            </a:xfrm>
            <a:custGeom>
              <a:avLst/>
              <a:gdLst/>
              <a:ahLst/>
              <a:cxnLst/>
              <a:rect l="l" t="t" r="r" b="b"/>
              <a:pathLst>
                <a:path w="1547" h="4147" extrusionOk="0">
                  <a:moveTo>
                    <a:pt x="1406" y="1"/>
                  </a:moveTo>
                  <a:lnTo>
                    <a:pt x="1388" y="282"/>
                  </a:lnTo>
                  <a:lnTo>
                    <a:pt x="1371" y="545"/>
                  </a:lnTo>
                  <a:lnTo>
                    <a:pt x="1283" y="1090"/>
                  </a:lnTo>
                  <a:lnTo>
                    <a:pt x="1160" y="1617"/>
                  </a:lnTo>
                  <a:lnTo>
                    <a:pt x="1002" y="2144"/>
                  </a:lnTo>
                  <a:lnTo>
                    <a:pt x="808" y="2654"/>
                  </a:lnTo>
                  <a:lnTo>
                    <a:pt x="562" y="3146"/>
                  </a:lnTo>
                  <a:lnTo>
                    <a:pt x="299" y="3620"/>
                  </a:lnTo>
                  <a:lnTo>
                    <a:pt x="141" y="3848"/>
                  </a:lnTo>
                  <a:lnTo>
                    <a:pt x="0" y="4077"/>
                  </a:lnTo>
                  <a:lnTo>
                    <a:pt x="106" y="4147"/>
                  </a:lnTo>
                  <a:lnTo>
                    <a:pt x="264" y="3918"/>
                  </a:lnTo>
                  <a:lnTo>
                    <a:pt x="404" y="3690"/>
                  </a:lnTo>
                  <a:lnTo>
                    <a:pt x="562" y="3462"/>
                  </a:lnTo>
                  <a:lnTo>
                    <a:pt x="685" y="3216"/>
                  </a:lnTo>
                  <a:lnTo>
                    <a:pt x="931" y="2706"/>
                  </a:lnTo>
                  <a:lnTo>
                    <a:pt x="1125" y="2197"/>
                  </a:lnTo>
                  <a:lnTo>
                    <a:pt x="1300" y="1652"/>
                  </a:lnTo>
                  <a:lnTo>
                    <a:pt x="1423" y="1108"/>
                  </a:lnTo>
                  <a:lnTo>
                    <a:pt x="1458" y="844"/>
                  </a:lnTo>
                  <a:lnTo>
                    <a:pt x="1494" y="563"/>
                  </a:lnTo>
                  <a:lnTo>
                    <a:pt x="1529" y="282"/>
                  </a:lnTo>
                  <a:lnTo>
                    <a:pt x="1546" y="18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-2158374" y="-6864635"/>
              <a:ext cx="57183" cy="55076"/>
            </a:xfrm>
            <a:custGeom>
              <a:avLst/>
              <a:gdLst/>
              <a:ahLst/>
              <a:cxnLst/>
              <a:rect l="l" t="t" r="r" b="b"/>
              <a:pathLst>
                <a:path w="950" h="915" extrusionOk="0">
                  <a:moveTo>
                    <a:pt x="949" y="1"/>
                  </a:moveTo>
                  <a:lnTo>
                    <a:pt x="1" y="914"/>
                  </a:lnTo>
                  <a:lnTo>
                    <a:pt x="282" y="721"/>
                  </a:lnTo>
                  <a:lnTo>
                    <a:pt x="528" y="510"/>
                  </a:lnTo>
                  <a:lnTo>
                    <a:pt x="756" y="264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EDA4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-2158374" y="-6864635"/>
              <a:ext cx="57183" cy="55076"/>
            </a:xfrm>
            <a:custGeom>
              <a:avLst/>
              <a:gdLst/>
              <a:ahLst/>
              <a:cxnLst/>
              <a:rect l="l" t="t" r="r" b="b"/>
              <a:pathLst>
                <a:path w="950" h="915" fill="none" extrusionOk="0">
                  <a:moveTo>
                    <a:pt x="949" y="1"/>
                  </a:moveTo>
                  <a:lnTo>
                    <a:pt x="949" y="1"/>
                  </a:lnTo>
                  <a:lnTo>
                    <a:pt x="756" y="264"/>
                  </a:lnTo>
                  <a:lnTo>
                    <a:pt x="528" y="510"/>
                  </a:lnTo>
                  <a:lnTo>
                    <a:pt x="282" y="721"/>
                  </a:lnTo>
                  <a:lnTo>
                    <a:pt x="1" y="91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-2160481" y="-6866742"/>
              <a:ext cx="62480" cy="60373"/>
            </a:xfrm>
            <a:custGeom>
              <a:avLst/>
              <a:gdLst/>
              <a:ahLst/>
              <a:cxnLst/>
              <a:rect l="l" t="t" r="r" b="b"/>
              <a:pathLst>
                <a:path w="1038" h="1003" extrusionOk="0">
                  <a:moveTo>
                    <a:pt x="932" y="1"/>
                  </a:moveTo>
                  <a:lnTo>
                    <a:pt x="738" y="264"/>
                  </a:lnTo>
                  <a:lnTo>
                    <a:pt x="510" y="493"/>
                  </a:lnTo>
                  <a:lnTo>
                    <a:pt x="264" y="703"/>
                  </a:lnTo>
                  <a:lnTo>
                    <a:pt x="1" y="879"/>
                  </a:lnTo>
                  <a:lnTo>
                    <a:pt x="71" y="1002"/>
                  </a:lnTo>
                  <a:lnTo>
                    <a:pt x="352" y="809"/>
                  </a:lnTo>
                  <a:lnTo>
                    <a:pt x="615" y="598"/>
                  </a:lnTo>
                  <a:lnTo>
                    <a:pt x="844" y="352"/>
                  </a:lnTo>
                  <a:lnTo>
                    <a:pt x="1037" y="7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-2770653" y="-7490638"/>
              <a:ext cx="68800" cy="162941"/>
            </a:xfrm>
            <a:custGeom>
              <a:avLst/>
              <a:gdLst/>
              <a:ahLst/>
              <a:cxnLst/>
              <a:rect l="l" t="t" r="r" b="b"/>
              <a:pathLst>
                <a:path w="1143" h="2707" fill="none" extrusionOk="0">
                  <a:moveTo>
                    <a:pt x="1143" y="1"/>
                  </a:moveTo>
                  <a:lnTo>
                    <a:pt x="1143" y="1"/>
                  </a:lnTo>
                  <a:lnTo>
                    <a:pt x="1002" y="124"/>
                  </a:lnTo>
                  <a:lnTo>
                    <a:pt x="862" y="247"/>
                  </a:lnTo>
                  <a:lnTo>
                    <a:pt x="756" y="387"/>
                  </a:lnTo>
                  <a:lnTo>
                    <a:pt x="651" y="545"/>
                  </a:lnTo>
                  <a:lnTo>
                    <a:pt x="546" y="703"/>
                  </a:lnTo>
                  <a:lnTo>
                    <a:pt x="475" y="861"/>
                  </a:lnTo>
                  <a:lnTo>
                    <a:pt x="317" y="1213"/>
                  </a:lnTo>
                  <a:lnTo>
                    <a:pt x="212" y="1582"/>
                  </a:lnTo>
                  <a:lnTo>
                    <a:pt x="124" y="1951"/>
                  </a:lnTo>
                  <a:lnTo>
                    <a:pt x="71" y="2337"/>
                  </a:lnTo>
                  <a:lnTo>
                    <a:pt x="1" y="27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-2773783" y="-7493828"/>
              <a:ext cx="74097" cy="167155"/>
            </a:xfrm>
            <a:custGeom>
              <a:avLst/>
              <a:gdLst/>
              <a:ahLst/>
              <a:cxnLst/>
              <a:rect l="l" t="t" r="r" b="b"/>
              <a:pathLst>
                <a:path w="1231" h="2777" extrusionOk="0">
                  <a:moveTo>
                    <a:pt x="1160" y="1"/>
                  </a:moveTo>
                  <a:lnTo>
                    <a:pt x="1002" y="124"/>
                  </a:lnTo>
                  <a:lnTo>
                    <a:pt x="879" y="247"/>
                  </a:lnTo>
                  <a:lnTo>
                    <a:pt x="756" y="387"/>
                  </a:lnTo>
                  <a:lnTo>
                    <a:pt x="650" y="546"/>
                  </a:lnTo>
                  <a:lnTo>
                    <a:pt x="562" y="704"/>
                  </a:lnTo>
                  <a:lnTo>
                    <a:pt x="475" y="862"/>
                  </a:lnTo>
                  <a:lnTo>
                    <a:pt x="387" y="1037"/>
                  </a:lnTo>
                  <a:lnTo>
                    <a:pt x="317" y="1213"/>
                  </a:lnTo>
                  <a:lnTo>
                    <a:pt x="211" y="1582"/>
                  </a:lnTo>
                  <a:lnTo>
                    <a:pt x="123" y="1969"/>
                  </a:lnTo>
                  <a:lnTo>
                    <a:pt x="53" y="2355"/>
                  </a:lnTo>
                  <a:lnTo>
                    <a:pt x="0" y="2759"/>
                  </a:lnTo>
                  <a:lnTo>
                    <a:pt x="123" y="2777"/>
                  </a:lnTo>
                  <a:lnTo>
                    <a:pt x="176" y="2390"/>
                  </a:lnTo>
                  <a:lnTo>
                    <a:pt x="246" y="2004"/>
                  </a:lnTo>
                  <a:lnTo>
                    <a:pt x="334" y="1635"/>
                  </a:lnTo>
                  <a:lnTo>
                    <a:pt x="439" y="1266"/>
                  </a:lnTo>
                  <a:lnTo>
                    <a:pt x="580" y="932"/>
                  </a:lnTo>
                  <a:lnTo>
                    <a:pt x="668" y="774"/>
                  </a:lnTo>
                  <a:lnTo>
                    <a:pt x="756" y="633"/>
                  </a:lnTo>
                  <a:lnTo>
                    <a:pt x="861" y="475"/>
                  </a:lnTo>
                  <a:lnTo>
                    <a:pt x="967" y="352"/>
                  </a:lnTo>
                  <a:lnTo>
                    <a:pt x="1089" y="229"/>
                  </a:lnTo>
                  <a:lnTo>
                    <a:pt x="1230" y="106"/>
                  </a:lnTo>
                  <a:lnTo>
                    <a:pt x="11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-2458675" y="-7236866"/>
              <a:ext cx="69823" cy="34972"/>
            </a:xfrm>
            <a:custGeom>
              <a:avLst/>
              <a:gdLst/>
              <a:ahLst/>
              <a:cxnLst/>
              <a:rect l="l" t="t" r="r" b="b"/>
              <a:pathLst>
                <a:path w="1160" h="58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06"/>
                  </a:lnTo>
                  <a:lnTo>
                    <a:pt x="0" y="194"/>
                  </a:lnTo>
                  <a:lnTo>
                    <a:pt x="18" y="282"/>
                  </a:lnTo>
                  <a:lnTo>
                    <a:pt x="71" y="370"/>
                  </a:lnTo>
                  <a:lnTo>
                    <a:pt x="141" y="440"/>
                  </a:lnTo>
                  <a:lnTo>
                    <a:pt x="229" y="493"/>
                  </a:lnTo>
                  <a:lnTo>
                    <a:pt x="317" y="546"/>
                  </a:lnTo>
                  <a:lnTo>
                    <a:pt x="405" y="563"/>
                  </a:lnTo>
                  <a:lnTo>
                    <a:pt x="405" y="563"/>
                  </a:lnTo>
                  <a:lnTo>
                    <a:pt x="510" y="581"/>
                  </a:lnTo>
                  <a:lnTo>
                    <a:pt x="598" y="563"/>
                  </a:lnTo>
                  <a:lnTo>
                    <a:pt x="791" y="528"/>
                  </a:lnTo>
                  <a:lnTo>
                    <a:pt x="984" y="458"/>
                  </a:lnTo>
                  <a:lnTo>
                    <a:pt x="1160" y="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-2462888" y="-7237889"/>
              <a:ext cx="76204" cy="40209"/>
            </a:xfrm>
            <a:custGeom>
              <a:avLst/>
              <a:gdLst/>
              <a:ahLst/>
              <a:cxnLst/>
              <a:rect l="l" t="t" r="r" b="b"/>
              <a:pathLst>
                <a:path w="1266" h="668" extrusionOk="0">
                  <a:moveTo>
                    <a:pt x="35" y="0"/>
                  </a:moveTo>
                  <a:lnTo>
                    <a:pt x="0" y="88"/>
                  </a:lnTo>
                  <a:lnTo>
                    <a:pt x="0" y="176"/>
                  </a:lnTo>
                  <a:lnTo>
                    <a:pt x="18" y="264"/>
                  </a:lnTo>
                  <a:lnTo>
                    <a:pt x="53" y="352"/>
                  </a:lnTo>
                  <a:lnTo>
                    <a:pt x="123" y="457"/>
                  </a:lnTo>
                  <a:lnTo>
                    <a:pt x="229" y="563"/>
                  </a:lnTo>
                  <a:lnTo>
                    <a:pt x="352" y="615"/>
                  </a:lnTo>
                  <a:lnTo>
                    <a:pt x="475" y="650"/>
                  </a:lnTo>
                  <a:lnTo>
                    <a:pt x="580" y="668"/>
                  </a:lnTo>
                  <a:lnTo>
                    <a:pt x="668" y="650"/>
                  </a:lnTo>
                  <a:lnTo>
                    <a:pt x="773" y="633"/>
                  </a:lnTo>
                  <a:lnTo>
                    <a:pt x="949" y="580"/>
                  </a:lnTo>
                  <a:lnTo>
                    <a:pt x="1107" y="510"/>
                  </a:lnTo>
                  <a:lnTo>
                    <a:pt x="1265" y="440"/>
                  </a:lnTo>
                  <a:lnTo>
                    <a:pt x="1195" y="317"/>
                  </a:lnTo>
                  <a:lnTo>
                    <a:pt x="1019" y="404"/>
                  </a:lnTo>
                  <a:lnTo>
                    <a:pt x="843" y="475"/>
                  </a:lnTo>
                  <a:lnTo>
                    <a:pt x="668" y="527"/>
                  </a:lnTo>
                  <a:lnTo>
                    <a:pt x="492" y="527"/>
                  </a:lnTo>
                  <a:lnTo>
                    <a:pt x="387" y="492"/>
                  </a:lnTo>
                  <a:lnTo>
                    <a:pt x="299" y="440"/>
                  </a:lnTo>
                  <a:lnTo>
                    <a:pt x="229" y="369"/>
                  </a:lnTo>
                  <a:lnTo>
                    <a:pt x="176" y="299"/>
                  </a:lnTo>
                  <a:lnTo>
                    <a:pt x="141" y="246"/>
                  </a:lnTo>
                  <a:lnTo>
                    <a:pt x="123" y="194"/>
                  </a:lnTo>
                  <a:lnTo>
                    <a:pt x="123" y="123"/>
                  </a:lnTo>
                  <a:lnTo>
                    <a:pt x="158" y="53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38"/>
          <p:cNvGrpSpPr/>
          <p:nvPr/>
        </p:nvGrpSpPr>
        <p:grpSpPr>
          <a:xfrm flipH="1">
            <a:off x="515093" y="2539210"/>
            <a:ext cx="1074437" cy="2444267"/>
            <a:chOff x="6858814" y="-12347417"/>
            <a:chExt cx="1571963" cy="3576103"/>
          </a:xfrm>
        </p:grpSpPr>
        <p:sp>
          <p:nvSpPr>
            <p:cNvPr id="1676" name="Google Shape;1676;p38"/>
            <p:cNvSpPr/>
            <p:nvPr/>
          </p:nvSpPr>
          <p:spPr>
            <a:xfrm>
              <a:off x="6953890" y="-11243054"/>
              <a:ext cx="545648" cy="2314348"/>
            </a:xfrm>
            <a:custGeom>
              <a:avLst/>
              <a:gdLst/>
              <a:ahLst/>
              <a:cxnLst/>
              <a:rect l="l" t="t" r="r" b="b"/>
              <a:pathLst>
                <a:path w="16408" h="69594" extrusionOk="0">
                  <a:moveTo>
                    <a:pt x="14377" y="0"/>
                  </a:moveTo>
                  <a:lnTo>
                    <a:pt x="14180" y="20"/>
                  </a:lnTo>
                  <a:lnTo>
                    <a:pt x="14002" y="40"/>
                  </a:lnTo>
                  <a:lnTo>
                    <a:pt x="13805" y="79"/>
                  </a:lnTo>
                  <a:lnTo>
                    <a:pt x="13627" y="138"/>
                  </a:lnTo>
                  <a:lnTo>
                    <a:pt x="13450" y="217"/>
                  </a:lnTo>
                  <a:lnTo>
                    <a:pt x="13292" y="296"/>
                  </a:lnTo>
                  <a:lnTo>
                    <a:pt x="13115" y="434"/>
                  </a:lnTo>
                  <a:lnTo>
                    <a:pt x="12957" y="572"/>
                  </a:lnTo>
                  <a:lnTo>
                    <a:pt x="12819" y="730"/>
                  </a:lnTo>
                  <a:lnTo>
                    <a:pt x="12681" y="907"/>
                  </a:lnTo>
                  <a:lnTo>
                    <a:pt x="12089" y="1834"/>
                  </a:lnTo>
                  <a:lnTo>
                    <a:pt x="11498" y="2781"/>
                  </a:lnTo>
                  <a:lnTo>
                    <a:pt x="10926" y="3727"/>
                  </a:lnTo>
                  <a:lnTo>
                    <a:pt x="10374" y="4674"/>
                  </a:lnTo>
                  <a:lnTo>
                    <a:pt x="9841" y="5621"/>
                  </a:lnTo>
                  <a:lnTo>
                    <a:pt x="9309" y="6587"/>
                  </a:lnTo>
                  <a:lnTo>
                    <a:pt x="8796" y="7573"/>
                  </a:lnTo>
                  <a:lnTo>
                    <a:pt x="8303" y="8539"/>
                  </a:lnTo>
                  <a:lnTo>
                    <a:pt x="7830" y="9525"/>
                  </a:lnTo>
                  <a:lnTo>
                    <a:pt x="7356" y="10531"/>
                  </a:lnTo>
                  <a:lnTo>
                    <a:pt x="6903" y="11517"/>
                  </a:lnTo>
                  <a:lnTo>
                    <a:pt x="6449" y="12523"/>
                  </a:lnTo>
                  <a:lnTo>
                    <a:pt x="6035" y="13529"/>
                  </a:lnTo>
                  <a:lnTo>
                    <a:pt x="5621" y="14554"/>
                  </a:lnTo>
                  <a:lnTo>
                    <a:pt x="5227" y="15580"/>
                  </a:lnTo>
                  <a:lnTo>
                    <a:pt x="4832" y="16605"/>
                  </a:lnTo>
                  <a:lnTo>
                    <a:pt x="4457" y="17630"/>
                  </a:lnTo>
                  <a:lnTo>
                    <a:pt x="4122" y="18676"/>
                  </a:lnTo>
                  <a:lnTo>
                    <a:pt x="3767" y="19701"/>
                  </a:lnTo>
                  <a:lnTo>
                    <a:pt x="3452" y="20746"/>
                  </a:lnTo>
                  <a:lnTo>
                    <a:pt x="3136" y="21811"/>
                  </a:lnTo>
                  <a:lnTo>
                    <a:pt x="2840" y="22856"/>
                  </a:lnTo>
                  <a:lnTo>
                    <a:pt x="2564" y="23921"/>
                  </a:lnTo>
                  <a:lnTo>
                    <a:pt x="2288" y="24986"/>
                  </a:lnTo>
                  <a:lnTo>
                    <a:pt x="2032" y="26051"/>
                  </a:lnTo>
                  <a:lnTo>
                    <a:pt x="1795" y="27116"/>
                  </a:lnTo>
                  <a:lnTo>
                    <a:pt x="1578" y="28181"/>
                  </a:lnTo>
                  <a:lnTo>
                    <a:pt x="1361" y="29266"/>
                  </a:lnTo>
                  <a:lnTo>
                    <a:pt x="1184" y="30330"/>
                  </a:lnTo>
                  <a:lnTo>
                    <a:pt x="987" y="31415"/>
                  </a:lnTo>
                  <a:lnTo>
                    <a:pt x="829" y="32500"/>
                  </a:lnTo>
                  <a:lnTo>
                    <a:pt x="691" y="33584"/>
                  </a:lnTo>
                  <a:lnTo>
                    <a:pt x="553" y="34669"/>
                  </a:lnTo>
                  <a:lnTo>
                    <a:pt x="434" y="35754"/>
                  </a:lnTo>
                  <a:lnTo>
                    <a:pt x="316" y="36838"/>
                  </a:lnTo>
                  <a:lnTo>
                    <a:pt x="237" y="37943"/>
                  </a:lnTo>
                  <a:lnTo>
                    <a:pt x="158" y="39027"/>
                  </a:lnTo>
                  <a:lnTo>
                    <a:pt x="99" y="40112"/>
                  </a:lnTo>
                  <a:lnTo>
                    <a:pt x="60" y="41216"/>
                  </a:lnTo>
                  <a:lnTo>
                    <a:pt x="20" y="42301"/>
                  </a:lnTo>
                  <a:lnTo>
                    <a:pt x="1" y="43405"/>
                  </a:lnTo>
                  <a:lnTo>
                    <a:pt x="1" y="44490"/>
                  </a:lnTo>
                  <a:lnTo>
                    <a:pt x="20" y="45594"/>
                  </a:lnTo>
                  <a:lnTo>
                    <a:pt x="60" y="46679"/>
                  </a:lnTo>
                  <a:lnTo>
                    <a:pt x="99" y="47783"/>
                  </a:lnTo>
                  <a:lnTo>
                    <a:pt x="158" y="48868"/>
                  </a:lnTo>
                  <a:lnTo>
                    <a:pt x="237" y="49972"/>
                  </a:lnTo>
                  <a:lnTo>
                    <a:pt x="316" y="51057"/>
                  </a:lnTo>
                  <a:lnTo>
                    <a:pt x="434" y="52141"/>
                  </a:lnTo>
                  <a:lnTo>
                    <a:pt x="553" y="53226"/>
                  </a:lnTo>
                  <a:lnTo>
                    <a:pt x="691" y="54330"/>
                  </a:lnTo>
                  <a:lnTo>
                    <a:pt x="849" y="55415"/>
                  </a:lnTo>
                  <a:lnTo>
                    <a:pt x="1006" y="56500"/>
                  </a:lnTo>
                  <a:lnTo>
                    <a:pt x="1184" y="57564"/>
                  </a:lnTo>
                  <a:lnTo>
                    <a:pt x="1381" y="58649"/>
                  </a:lnTo>
                  <a:lnTo>
                    <a:pt x="1598" y="59734"/>
                  </a:lnTo>
                  <a:lnTo>
                    <a:pt x="1835" y="60799"/>
                  </a:lnTo>
                  <a:lnTo>
                    <a:pt x="2071" y="61883"/>
                  </a:lnTo>
                  <a:lnTo>
                    <a:pt x="2328" y="62948"/>
                  </a:lnTo>
                  <a:lnTo>
                    <a:pt x="2604" y="64013"/>
                  </a:lnTo>
                  <a:lnTo>
                    <a:pt x="2900" y="65078"/>
                  </a:lnTo>
                  <a:lnTo>
                    <a:pt x="3215" y="66123"/>
                  </a:lnTo>
                  <a:lnTo>
                    <a:pt x="3531" y="67188"/>
                  </a:lnTo>
                  <a:lnTo>
                    <a:pt x="3866" y="68233"/>
                  </a:lnTo>
                  <a:lnTo>
                    <a:pt x="3945" y="68450"/>
                  </a:lnTo>
                  <a:lnTo>
                    <a:pt x="4043" y="68647"/>
                  </a:lnTo>
                  <a:lnTo>
                    <a:pt x="4162" y="68825"/>
                  </a:lnTo>
                  <a:lnTo>
                    <a:pt x="4280" y="68983"/>
                  </a:lnTo>
                  <a:lnTo>
                    <a:pt x="4438" y="69121"/>
                  </a:lnTo>
                  <a:lnTo>
                    <a:pt x="4576" y="69239"/>
                  </a:lnTo>
                  <a:lnTo>
                    <a:pt x="4734" y="69338"/>
                  </a:lnTo>
                  <a:lnTo>
                    <a:pt x="4911" y="69416"/>
                  </a:lnTo>
                  <a:lnTo>
                    <a:pt x="5088" y="69495"/>
                  </a:lnTo>
                  <a:lnTo>
                    <a:pt x="5266" y="69535"/>
                  </a:lnTo>
                  <a:lnTo>
                    <a:pt x="5443" y="69574"/>
                  </a:lnTo>
                  <a:lnTo>
                    <a:pt x="5621" y="69594"/>
                  </a:lnTo>
                  <a:lnTo>
                    <a:pt x="5818" y="69594"/>
                  </a:lnTo>
                  <a:lnTo>
                    <a:pt x="5996" y="69574"/>
                  </a:lnTo>
                  <a:lnTo>
                    <a:pt x="6193" y="69555"/>
                  </a:lnTo>
                  <a:lnTo>
                    <a:pt x="6370" y="69515"/>
                  </a:lnTo>
                  <a:lnTo>
                    <a:pt x="6548" y="69456"/>
                  </a:lnTo>
                  <a:lnTo>
                    <a:pt x="6706" y="69397"/>
                  </a:lnTo>
                  <a:lnTo>
                    <a:pt x="6863" y="69298"/>
                  </a:lnTo>
                  <a:lnTo>
                    <a:pt x="7021" y="69219"/>
                  </a:lnTo>
                  <a:lnTo>
                    <a:pt x="7179" y="69101"/>
                  </a:lnTo>
                  <a:lnTo>
                    <a:pt x="7297" y="68983"/>
                  </a:lnTo>
                  <a:lnTo>
                    <a:pt x="7415" y="68845"/>
                  </a:lnTo>
                  <a:lnTo>
                    <a:pt x="7514" y="68707"/>
                  </a:lnTo>
                  <a:lnTo>
                    <a:pt x="7613" y="68549"/>
                  </a:lnTo>
                  <a:lnTo>
                    <a:pt x="7692" y="68391"/>
                  </a:lnTo>
                  <a:lnTo>
                    <a:pt x="7731" y="68214"/>
                  </a:lnTo>
                  <a:lnTo>
                    <a:pt x="7770" y="68016"/>
                  </a:lnTo>
                  <a:lnTo>
                    <a:pt x="7770" y="67819"/>
                  </a:lnTo>
                  <a:lnTo>
                    <a:pt x="7770" y="67622"/>
                  </a:lnTo>
                  <a:lnTo>
                    <a:pt x="7731" y="67405"/>
                  </a:lnTo>
                  <a:lnTo>
                    <a:pt x="7672" y="67188"/>
                  </a:lnTo>
                  <a:lnTo>
                    <a:pt x="7337" y="66182"/>
                  </a:lnTo>
                  <a:lnTo>
                    <a:pt x="7041" y="65177"/>
                  </a:lnTo>
                  <a:lnTo>
                    <a:pt x="6745" y="64151"/>
                  </a:lnTo>
                  <a:lnTo>
                    <a:pt x="6469" y="63145"/>
                  </a:lnTo>
                  <a:lnTo>
                    <a:pt x="6193" y="62120"/>
                  </a:lnTo>
                  <a:lnTo>
                    <a:pt x="5956" y="61094"/>
                  </a:lnTo>
                  <a:lnTo>
                    <a:pt x="5720" y="60069"/>
                  </a:lnTo>
                  <a:lnTo>
                    <a:pt x="5503" y="59043"/>
                  </a:lnTo>
                  <a:lnTo>
                    <a:pt x="5286" y="58018"/>
                  </a:lnTo>
                  <a:lnTo>
                    <a:pt x="5108" y="56993"/>
                  </a:lnTo>
                  <a:lnTo>
                    <a:pt x="4931" y="55947"/>
                  </a:lnTo>
                  <a:lnTo>
                    <a:pt x="4773" y="54922"/>
                  </a:lnTo>
                  <a:lnTo>
                    <a:pt x="4615" y="53877"/>
                  </a:lnTo>
                  <a:lnTo>
                    <a:pt x="4497" y="52832"/>
                  </a:lnTo>
                  <a:lnTo>
                    <a:pt x="4379" y="51806"/>
                  </a:lnTo>
                  <a:lnTo>
                    <a:pt x="4260" y="50761"/>
                  </a:lnTo>
                  <a:lnTo>
                    <a:pt x="4181" y="49716"/>
                  </a:lnTo>
                  <a:lnTo>
                    <a:pt x="4102" y="48671"/>
                  </a:lnTo>
                  <a:lnTo>
                    <a:pt x="4043" y="47625"/>
                  </a:lnTo>
                  <a:lnTo>
                    <a:pt x="4004" y="46580"/>
                  </a:lnTo>
                  <a:lnTo>
                    <a:pt x="3984" y="45535"/>
                  </a:lnTo>
                  <a:lnTo>
                    <a:pt x="3964" y="44490"/>
                  </a:lnTo>
                  <a:lnTo>
                    <a:pt x="3964" y="43445"/>
                  </a:lnTo>
                  <a:lnTo>
                    <a:pt x="3984" y="42419"/>
                  </a:lnTo>
                  <a:lnTo>
                    <a:pt x="4004" y="41374"/>
                  </a:lnTo>
                  <a:lnTo>
                    <a:pt x="4043" y="40329"/>
                  </a:lnTo>
                  <a:lnTo>
                    <a:pt x="4102" y="39284"/>
                  </a:lnTo>
                  <a:lnTo>
                    <a:pt x="4181" y="38238"/>
                  </a:lnTo>
                  <a:lnTo>
                    <a:pt x="4260" y="37193"/>
                  </a:lnTo>
                  <a:lnTo>
                    <a:pt x="4359" y="36168"/>
                  </a:lnTo>
                  <a:lnTo>
                    <a:pt x="4477" y="35123"/>
                  </a:lnTo>
                  <a:lnTo>
                    <a:pt x="4595" y="34097"/>
                  </a:lnTo>
                  <a:lnTo>
                    <a:pt x="4753" y="33052"/>
                  </a:lnTo>
                  <a:lnTo>
                    <a:pt x="4911" y="32026"/>
                  </a:lnTo>
                  <a:lnTo>
                    <a:pt x="5069" y="31001"/>
                  </a:lnTo>
                  <a:lnTo>
                    <a:pt x="5266" y="29975"/>
                  </a:lnTo>
                  <a:lnTo>
                    <a:pt x="5463" y="28950"/>
                  </a:lnTo>
                  <a:lnTo>
                    <a:pt x="5660" y="27925"/>
                  </a:lnTo>
                  <a:lnTo>
                    <a:pt x="5897" y="26899"/>
                  </a:lnTo>
                  <a:lnTo>
                    <a:pt x="6134" y="25893"/>
                  </a:lnTo>
                  <a:lnTo>
                    <a:pt x="6390" y="24888"/>
                  </a:lnTo>
                  <a:lnTo>
                    <a:pt x="6666" y="23882"/>
                  </a:lnTo>
                  <a:lnTo>
                    <a:pt x="6942" y="22876"/>
                  </a:lnTo>
                  <a:lnTo>
                    <a:pt x="7238" y="21870"/>
                  </a:lnTo>
                  <a:lnTo>
                    <a:pt x="7554" y="20865"/>
                  </a:lnTo>
                  <a:lnTo>
                    <a:pt x="7889" y="19879"/>
                  </a:lnTo>
                  <a:lnTo>
                    <a:pt x="8224" y="18893"/>
                  </a:lnTo>
                  <a:lnTo>
                    <a:pt x="8579" y="17907"/>
                  </a:lnTo>
                  <a:lnTo>
                    <a:pt x="8934" y="16921"/>
                  </a:lnTo>
                  <a:lnTo>
                    <a:pt x="9328" y="15954"/>
                  </a:lnTo>
                  <a:lnTo>
                    <a:pt x="9723" y="14988"/>
                  </a:lnTo>
                  <a:lnTo>
                    <a:pt x="10117" y="14022"/>
                  </a:lnTo>
                  <a:lnTo>
                    <a:pt x="10551" y="13055"/>
                  </a:lnTo>
                  <a:lnTo>
                    <a:pt x="10985" y="12109"/>
                  </a:lnTo>
                  <a:lnTo>
                    <a:pt x="11438" y="11162"/>
                  </a:lnTo>
                  <a:lnTo>
                    <a:pt x="11892" y="10216"/>
                  </a:lnTo>
                  <a:lnTo>
                    <a:pt x="12365" y="9269"/>
                  </a:lnTo>
                  <a:lnTo>
                    <a:pt x="12858" y="8342"/>
                  </a:lnTo>
                  <a:lnTo>
                    <a:pt x="13371" y="7415"/>
                  </a:lnTo>
                  <a:lnTo>
                    <a:pt x="13884" y="6508"/>
                  </a:lnTo>
                  <a:lnTo>
                    <a:pt x="14416" y="5601"/>
                  </a:lnTo>
                  <a:lnTo>
                    <a:pt x="14968" y="4694"/>
                  </a:lnTo>
                  <a:lnTo>
                    <a:pt x="15521" y="3787"/>
                  </a:lnTo>
                  <a:lnTo>
                    <a:pt x="16092" y="2899"/>
                  </a:lnTo>
                  <a:lnTo>
                    <a:pt x="16211" y="2702"/>
                  </a:lnTo>
                  <a:lnTo>
                    <a:pt x="16290" y="2505"/>
                  </a:lnTo>
                  <a:lnTo>
                    <a:pt x="16369" y="2308"/>
                  </a:lnTo>
                  <a:lnTo>
                    <a:pt x="16408" y="2130"/>
                  </a:lnTo>
                  <a:lnTo>
                    <a:pt x="16408" y="1933"/>
                  </a:lnTo>
                  <a:lnTo>
                    <a:pt x="16408" y="1755"/>
                  </a:lnTo>
                  <a:lnTo>
                    <a:pt x="16388" y="1578"/>
                  </a:lnTo>
                  <a:lnTo>
                    <a:pt x="16349" y="1400"/>
                  </a:lnTo>
                  <a:lnTo>
                    <a:pt x="16270" y="1243"/>
                  </a:lnTo>
                  <a:lnTo>
                    <a:pt x="16191" y="1065"/>
                  </a:lnTo>
                  <a:lnTo>
                    <a:pt x="16092" y="927"/>
                  </a:lnTo>
                  <a:lnTo>
                    <a:pt x="15994" y="789"/>
                  </a:lnTo>
                  <a:lnTo>
                    <a:pt x="15856" y="651"/>
                  </a:lnTo>
                  <a:lnTo>
                    <a:pt x="15738" y="533"/>
                  </a:lnTo>
                  <a:lnTo>
                    <a:pt x="15580" y="414"/>
                  </a:lnTo>
                  <a:lnTo>
                    <a:pt x="15422" y="316"/>
                  </a:lnTo>
                  <a:lnTo>
                    <a:pt x="15264" y="237"/>
                  </a:lnTo>
                  <a:lnTo>
                    <a:pt x="15087" y="158"/>
                  </a:lnTo>
                  <a:lnTo>
                    <a:pt x="14909" y="99"/>
                  </a:lnTo>
                  <a:lnTo>
                    <a:pt x="14732" y="59"/>
                  </a:lnTo>
                  <a:lnTo>
                    <a:pt x="14554" y="20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7296881" y="-11163042"/>
              <a:ext cx="466967" cy="1463785"/>
            </a:xfrm>
            <a:custGeom>
              <a:avLst/>
              <a:gdLst/>
              <a:ahLst/>
              <a:cxnLst/>
              <a:rect l="l" t="t" r="r" b="b"/>
              <a:pathLst>
                <a:path w="14042" h="44017" extrusionOk="0">
                  <a:moveTo>
                    <a:pt x="10137" y="0"/>
                  </a:moveTo>
                  <a:lnTo>
                    <a:pt x="9939" y="20"/>
                  </a:lnTo>
                  <a:lnTo>
                    <a:pt x="9762" y="59"/>
                  </a:lnTo>
                  <a:lnTo>
                    <a:pt x="9604" y="119"/>
                  </a:lnTo>
                  <a:lnTo>
                    <a:pt x="9427" y="178"/>
                  </a:lnTo>
                  <a:lnTo>
                    <a:pt x="9269" y="276"/>
                  </a:lnTo>
                  <a:lnTo>
                    <a:pt x="9111" y="375"/>
                  </a:lnTo>
                  <a:lnTo>
                    <a:pt x="8973" y="493"/>
                  </a:lnTo>
                  <a:lnTo>
                    <a:pt x="8855" y="651"/>
                  </a:lnTo>
                  <a:lnTo>
                    <a:pt x="8737" y="809"/>
                  </a:lnTo>
                  <a:lnTo>
                    <a:pt x="8638" y="986"/>
                  </a:lnTo>
                  <a:lnTo>
                    <a:pt x="8539" y="1183"/>
                  </a:lnTo>
                  <a:lnTo>
                    <a:pt x="8480" y="1400"/>
                  </a:lnTo>
                  <a:lnTo>
                    <a:pt x="8244" y="2248"/>
                  </a:lnTo>
                  <a:lnTo>
                    <a:pt x="8007" y="3077"/>
                  </a:lnTo>
                  <a:lnTo>
                    <a:pt x="7731" y="3905"/>
                  </a:lnTo>
                  <a:lnTo>
                    <a:pt x="7455" y="4733"/>
                  </a:lnTo>
                  <a:lnTo>
                    <a:pt x="7159" y="5542"/>
                  </a:lnTo>
                  <a:lnTo>
                    <a:pt x="6843" y="6350"/>
                  </a:lnTo>
                  <a:lnTo>
                    <a:pt x="6193" y="7987"/>
                  </a:lnTo>
                  <a:lnTo>
                    <a:pt x="5522" y="9604"/>
                  </a:lnTo>
                  <a:lnTo>
                    <a:pt x="4832" y="11201"/>
                  </a:lnTo>
                  <a:lnTo>
                    <a:pt x="4122" y="12819"/>
                  </a:lnTo>
                  <a:lnTo>
                    <a:pt x="3432" y="14416"/>
                  </a:lnTo>
                  <a:lnTo>
                    <a:pt x="2781" y="16033"/>
                  </a:lnTo>
                  <a:lnTo>
                    <a:pt x="2465" y="16842"/>
                  </a:lnTo>
                  <a:lnTo>
                    <a:pt x="2150" y="17670"/>
                  </a:lnTo>
                  <a:lnTo>
                    <a:pt x="1874" y="18478"/>
                  </a:lnTo>
                  <a:lnTo>
                    <a:pt x="1578" y="19307"/>
                  </a:lnTo>
                  <a:lnTo>
                    <a:pt x="1322" y="20135"/>
                  </a:lnTo>
                  <a:lnTo>
                    <a:pt x="1085" y="20963"/>
                  </a:lnTo>
                  <a:lnTo>
                    <a:pt x="868" y="21791"/>
                  </a:lnTo>
                  <a:lnTo>
                    <a:pt x="651" y="22639"/>
                  </a:lnTo>
                  <a:lnTo>
                    <a:pt x="474" y="23487"/>
                  </a:lnTo>
                  <a:lnTo>
                    <a:pt x="336" y="24355"/>
                  </a:lnTo>
                  <a:lnTo>
                    <a:pt x="198" y="25203"/>
                  </a:lnTo>
                  <a:lnTo>
                    <a:pt x="99" y="26071"/>
                  </a:lnTo>
                  <a:lnTo>
                    <a:pt x="40" y="26958"/>
                  </a:lnTo>
                  <a:lnTo>
                    <a:pt x="0" y="27846"/>
                  </a:lnTo>
                  <a:lnTo>
                    <a:pt x="0" y="28516"/>
                  </a:lnTo>
                  <a:lnTo>
                    <a:pt x="40" y="29187"/>
                  </a:lnTo>
                  <a:lnTo>
                    <a:pt x="79" y="29857"/>
                  </a:lnTo>
                  <a:lnTo>
                    <a:pt x="158" y="30547"/>
                  </a:lnTo>
                  <a:lnTo>
                    <a:pt x="257" y="31218"/>
                  </a:lnTo>
                  <a:lnTo>
                    <a:pt x="375" y="31888"/>
                  </a:lnTo>
                  <a:lnTo>
                    <a:pt x="513" y="32539"/>
                  </a:lnTo>
                  <a:lnTo>
                    <a:pt x="691" y="33210"/>
                  </a:lnTo>
                  <a:lnTo>
                    <a:pt x="888" y="33860"/>
                  </a:lnTo>
                  <a:lnTo>
                    <a:pt x="1105" y="34491"/>
                  </a:lnTo>
                  <a:lnTo>
                    <a:pt x="1341" y="35142"/>
                  </a:lnTo>
                  <a:lnTo>
                    <a:pt x="1598" y="35753"/>
                  </a:lnTo>
                  <a:lnTo>
                    <a:pt x="1894" y="36365"/>
                  </a:lnTo>
                  <a:lnTo>
                    <a:pt x="2209" y="36956"/>
                  </a:lnTo>
                  <a:lnTo>
                    <a:pt x="2544" y="37548"/>
                  </a:lnTo>
                  <a:lnTo>
                    <a:pt x="2899" y="38120"/>
                  </a:lnTo>
                  <a:lnTo>
                    <a:pt x="3274" y="38672"/>
                  </a:lnTo>
                  <a:lnTo>
                    <a:pt x="3668" y="39205"/>
                  </a:lnTo>
                  <a:lnTo>
                    <a:pt x="4102" y="39717"/>
                  </a:lnTo>
                  <a:lnTo>
                    <a:pt x="4536" y="40210"/>
                  </a:lnTo>
                  <a:lnTo>
                    <a:pt x="5009" y="40664"/>
                  </a:lnTo>
                  <a:lnTo>
                    <a:pt x="5502" y="41117"/>
                  </a:lnTo>
                  <a:lnTo>
                    <a:pt x="6015" y="41532"/>
                  </a:lnTo>
                  <a:lnTo>
                    <a:pt x="6548" y="41926"/>
                  </a:lnTo>
                  <a:lnTo>
                    <a:pt x="7100" y="42301"/>
                  </a:lnTo>
                  <a:lnTo>
                    <a:pt x="7672" y="42636"/>
                  </a:lnTo>
                  <a:lnTo>
                    <a:pt x="8263" y="42951"/>
                  </a:lnTo>
                  <a:lnTo>
                    <a:pt x="8894" y="43228"/>
                  </a:lnTo>
                  <a:lnTo>
                    <a:pt x="9525" y="43464"/>
                  </a:lnTo>
                  <a:lnTo>
                    <a:pt x="10176" y="43681"/>
                  </a:lnTo>
                  <a:lnTo>
                    <a:pt x="10866" y="43859"/>
                  </a:lnTo>
                  <a:lnTo>
                    <a:pt x="11557" y="43997"/>
                  </a:lnTo>
                  <a:lnTo>
                    <a:pt x="11793" y="44016"/>
                  </a:lnTo>
                  <a:lnTo>
                    <a:pt x="12010" y="44016"/>
                  </a:lnTo>
                  <a:lnTo>
                    <a:pt x="12207" y="43997"/>
                  </a:lnTo>
                  <a:lnTo>
                    <a:pt x="12424" y="43977"/>
                  </a:lnTo>
                  <a:lnTo>
                    <a:pt x="12602" y="43918"/>
                  </a:lnTo>
                  <a:lnTo>
                    <a:pt x="12799" y="43839"/>
                  </a:lnTo>
                  <a:lnTo>
                    <a:pt x="12957" y="43740"/>
                  </a:lnTo>
                  <a:lnTo>
                    <a:pt x="13114" y="43642"/>
                  </a:lnTo>
                  <a:lnTo>
                    <a:pt x="13272" y="43523"/>
                  </a:lnTo>
                  <a:lnTo>
                    <a:pt x="13410" y="43385"/>
                  </a:lnTo>
                  <a:lnTo>
                    <a:pt x="13529" y="43247"/>
                  </a:lnTo>
                  <a:lnTo>
                    <a:pt x="13647" y="43090"/>
                  </a:lnTo>
                  <a:lnTo>
                    <a:pt x="13746" y="42932"/>
                  </a:lnTo>
                  <a:lnTo>
                    <a:pt x="13824" y="42754"/>
                  </a:lnTo>
                  <a:lnTo>
                    <a:pt x="13903" y="42577"/>
                  </a:lnTo>
                  <a:lnTo>
                    <a:pt x="13943" y="42399"/>
                  </a:lnTo>
                  <a:lnTo>
                    <a:pt x="14002" y="42222"/>
                  </a:lnTo>
                  <a:lnTo>
                    <a:pt x="14022" y="42044"/>
                  </a:lnTo>
                  <a:lnTo>
                    <a:pt x="14041" y="41867"/>
                  </a:lnTo>
                  <a:lnTo>
                    <a:pt x="14022" y="41689"/>
                  </a:lnTo>
                  <a:lnTo>
                    <a:pt x="14002" y="41512"/>
                  </a:lnTo>
                  <a:lnTo>
                    <a:pt x="13962" y="41334"/>
                  </a:lnTo>
                  <a:lnTo>
                    <a:pt x="13923" y="41177"/>
                  </a:lnTo>
                  <a:lnTo>
                    <a:pt x="13844" y="41019"/>
                  </a:lnTo>
                  <a:lnTo>
                    <a:pt x="13765" y="40881"/>
                  </a:lnTo>
                  <a:lnTo>
                    <a:pt x="13647" y="40743"/>
                  </a:lnTo>
                  <a:lnTo>
                    <a:pt x="13529" y="40605"/>
                  </a:lnTo>
                  <a:lnTo>
                    <a:pt x="13371" y="40486"/>
                  </a:lnTo>
                  <a:lnTo>
                    <a:pt x="13213" y="40388"/>
                  </a:lnTo>
                  <a:lnTo>
                    <a:pt x="13036" y="40309"/>
                  </a:lnTo>
                  <a:lnTo>
                    <a:pt x="12838" y="40230"/>
                  </a:lnTo>
                  <a:lnTo>
                    <a:pt x="12602" y="40191"/>
                  </a:lnTo>
                  <a:lnTo>
                    <a:pt x="12247" y="40112"/>
                  </a:lnTo>
                  <a:lnTo>
                    <a:pt x="11912" y="40053"/>
                  </a:lnTo>
                  <a:lnTo>
                    <a:pt x="11241" y="39855"/>
                  </a:lnTo>
                  <a:lnTo>
                    <a:pt x="10610" y="39638"/>
                  </a:lnTo>
                  <a:lnTo>
                    <a:pt x="10018" y="39382"/>
                  </a:lnTo>
                  <a:lnTo>
                    <a:pt x="9446" y="39086"/>
                  </a:lnTo>
                  <a:lnTo>
                    <a:pt x="8914" y="38751"/>
                  </a:lnTo>
                  <a:lnTo>
                    <a:pt x="8401" y="38396"/>
                  </a:lnTo>
                  <a:lnTo>
                    <a:pt x="7928" y="38002"/>
                  </a:lnTo>
                  <a:lnTo>
                    <a:pt x="7474" y="37587"/>
                  </a:lnTo>
                  <a:lnTo>
                    <a:pt x="7060" y="37134"/>
                  </a:lnTo>
                  <a:lnTo>
                    <a:pt x="6666" y="36661"/>
                  </a:lnTo>
                  <a:lnTo>
                    <a:pt x="6311" y="36168"/>
                  </a:lnTo>
                  <a:lnTo>
                    <a:pt x="5976" y="35655"/>
                  </a:lnTo>
                  <a:lnTo>
                    <a:pt x="5680" y="35122"/>
                  </a:lnTo>
                  <a:lnTo>
                    <a:pt x="5404" y="34570"/>
                  </a:lnTo>
                  <a:lnTo>
                    <a:pt x="5147" y="33979"/>
                  </a:lnTo>
                  <a:lnTo>
                    <a:pt x="4930" y="33407"/>
                  </a:lnTo>
                  <a:lnTo>
                    <a:pt x="4733" y="32795"/>
                  </a:lnTo>
                  <a:lnTo>
                    <a:pt x="4556" y="32184"/>
                  </a:lnTo>
                  <a:lnTo>
                    <a:pt x="4398" y="31553"/>
                  </a:lnTo>
                  <a:lnTo>
                    <a:pt x="4280" y="30922"/>
                  </a:lnTo>
                  <a:lnTo>
                    <a:pt x="4181" y="30291"/>
                  </a:lnTo>
                  <a:lnTo>
                    <a:pt x="4102" y="29640"/>
                  </a:lnTo>
                  <a:lnTo>
                    <a:pt x="4063" y="28989"/>
                  </a:lnTo>
                  <a:lnTo>
                    <a:pt x="4023" y="28339"/>
                  </a:lnTo>
                  <a:lnTo>
                    <a:pt x="4023" y="27688"/>
                  </a:lnTo>
                  <a:lnTo>
                    <a:pt x="4043" y="27037"/>
                  </a:lnTo>
                  <a:lnTo>
                    <a:pt x="4083" y="26386"/>
                  </a:lnTo>
                  <a:lnTo>
                    <a:pt x="4142" y="25755"/>
                  </a:lnTo>
                  <a:lnTo>
                    <a:pt x="4221" y="25124"/>
                  </a:lnTo>
                  <a:lnTo>
                    <a:pt x="4319" y="24493"/>
                  </a:lnTo>
                  <a:lnTo>
                    <a:pt x="4437" y="23862"/>
                  </a:lnTo>
                  <a:lnTo>
                    <a:pt x="4595" y="23172"/>
                  </a:lnTo>
                  <a:lnTo>
                    <a:pt x="4753" y="22482"/>
                  </a:lnTo>
                  <a:lnTo>
                    <a:pt x="4950" y="21791"/>
                  </a:lnTo>
                  <a:lnTo>
                    <a:pt x="5147" y="21101"/>
                  </a:lnTo>
                  <a:lnTo>
                    <a:pt x="5345" y="20431"/>
                  </a:lnTo>
                  <a:lnTo>
                    <a:pt x="5581" y="19740"/>
                  </a:lnTo>
                  <a:lnTo>
                    <a:pt x="6055" y="18399"/>
                  </a:lnTo>
                  <a:lnTo>
                    <a:pt x="6567" y="17078"/>
                  </a:lnTo>
                  <a:lnTo>
                    <a:pt x="7100" y="15757"/>
                  </a:lnTo>
                  <a:lnTo>
                    <a:pt x="7652" y="14436"/>
                  </a:lnTo>
                  <a:lnTo>
                    <a:pt x="8224" y="13134"/>
                  </a:lnTo>
                  <a:lnTo>
                    <a:pt x="9368" y="10511"/>
                  </a:lnTo>
                  <a:lnTo>
                    <a:pt x="9920" y="9190"/>
                  </a:lnTo>
                  <a:lnTo>
                    <a:pt x="10472" y="7869"/>
                  </a:lnTo>
                  <a:lnTo>
                    <a:pt x="10985" y="6528"/>
                  </a:lnTo>
                  <a:lnTo>
                    <a:pt x="11458" y="5187"/>
                  </a:lnTo>
                  <a:lnTo>
                    <a:pt x="11675" y="4516"/>
                  </a:lnTo>
                  <a:lnTo>
                    <a:pt x="11892" y="3826"/>
                  </a:lnTo>
                  <a:lnTo>
                    <a:pt x="12089" y="3136"/>
                  </a:lnTo>
                  <a:lnTo>
                    <a:pt x="12286" y="2446"/>
                  </a:lnTo>
                  <a:lnTo>
                    <a:pt x="12326" y="2229"/>
                  </a:lnTo>
                  <a:lnTo>
                    <a:pt x="12345" y="2012"/>
                  </a:lnTo>
                  <a:lnTo>
                    <a:pt x="12345" y="1795"/>
                  </a:lnTo>
                  <a:lnTo>
                    <a:pt x="12326" y="1598"/>
                  </a:lnTo>
                  <a:lnTo>
                    <a:pt x="12286" y="1420"/>
                  </a:lnTo>
                  <a:lnTo>
                    <a:pt x="12227" y="1223"/>
                  </a:lnTo>
                  <a:lnTo>
                    <a:pt x="12148" y="1065"/>
                  </a:lnTo>
                  <a:lnTo>
                    <a:pt x="12050" y="907"/>
                  </a:lnTo>
                  <a:lnTo>
                    <a:pt x="11931" y="750"/>
                  </a:lnTo>
                  <a:lnTo>
                    <a:pt x="11813" y="631"/>
                  </a:lnTo>
                  <a:lnTo>
                    <a:pt x="11675" y="493"/>
                  </a:lnTo>
                  <a:lnTo>
                    <a:pt x="11517" y="395"/>
                  </a:lnTo>
                  <a:lnTo>
                    <a:pt x="11359" y="296"/>
                  </a:lnTo>
                  <a:lnTo>
                    <a:pt x="11202" y="217"/>
                  </a:lnTo>
                  <a:lnTo>
                    <a:pt x="11024" y="138"/>
                  </a:lnTo>
                  <a:lnTo>
                    <a:pt x="10847" y="79"/>
                  </a:lnTo>
                  <a:lnTo>
                    <a:pt x="10669" y="40"/>
                  </a:lnTo>
                  <a:lnTo>
                    <a:pt x="10492" y="20"/>
                  </a:lnTo>
                  <a:lnTo>
                    <a:pt x="1031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7684468" y="-9861943"/>
              <a:ext cx="228894" cy="456491"/>
            </a:xfrm>
            <a:custGeom>
              <a:avLst/>
              <a:gdLst/>
              <a:ahLst/>
              <a:cxnLst/>
              <a:rect l="l" t="t" r="r" b="b"/>
              <a:pathLst>
                <a:path w="6883" h="13727" extrusionOk="0">
                  <a:moveTo>
                    <a:pt x="6883" y="1"/>
                  </a:moveTo>
                  <a:lnTo>
                    <a:pt x="6488" y="60"/>
                  </a:lnTo>
                  <a:lnTo>
                    <a:pt x="6094" y="119"/>
                  </a:lnTo>
                  <a:lnTo>
                    <a:pt x="5285" y="198"/>
                  </a:lnTo>
                  <a:lnTo>
                    <a:pt x="4496" y="257"/>
                  </a:lnTo>
                  <a:lnTo>
                    <a:pt x="3688" y="316"/>
                  </a:lnTo>
                  <a:lnTo>
                    <a:pt x="2800" y="415"/>
                  </a:lnTo>
                  <a:lnTo>
                    <a:pt x="1913" y="513"/>
                  </a:lnTo>
                  <a:lnTo>
                    <a:pt x="1026" y="651"/>
                  </a:lnTo>
                  <a:lnTo>
                    <a:pt x="138" y="829"/>
                  </a:lnTo>
                  <a:lnTo>
                    <a:pt x="178" y="1637"/>
                  </a:lnTo>
                  <a:lnTo>
                    <a:pt x="178" y="2446"/>
                  </a:lnTo>
                  <a:lnTo>
                    <a:pt x="138" y="3274"/>
                  </a:lnTo>
                  <a:lnTo>
                    <a:pt x="59" y="4083"/>
                  </a:lnTo>
                  <a:lnTo>
                    <a:pt x="20" y="4497"/>
                  </a:lnTo>
                  <a:lnTo>
                    <a:pt x="0" y="4714"/>
                  </a:lnTo>
                  <a:lnTo>
                    <a:pt x="20" y="4931"/>
                  </a:lnTo>
                  <a:lnTo>
                    <a:pt x="59" y="5148"/>
                  </a:lnTo>
                  <a:lnTo>
                    <a:pt x="138" y="5365"/>
                  </a:lnTo>
                  <a:lnTo>
                    <a:pt x="335" y="5779"/>
                  </a:lnTo>
                  <a:lnTo>
                    <a:pt x="493" y="6193"/>
                  </a:lnTo>
                  <a:lnTo>
                    <a:pt x="651" y="6627"/>
                  </a:lnTo>
                  <a:lnTo>
                    <a:pt x="769" y="7061"/>
                  </a:lnTo>
                  <a:lnTo>
                    <a:pt x="888" y="7494"/>
                  </a:lnTo>
                  <a:lnTo>
                    <a:pt x="966" y="7928"/>
                  </a:lnTo>
                  <a:lnTo>
                    <a:pt x="1045" y="8382"/>
                  </a:lnTo>
                  <a:lnTo>
                    <a:pt x="1164" y="9269"/>
                  </a:lnTo>
                  <a:lnTo>
                    <a:pt x="1243" y="10176"/>
                  </a:lnTo>
                  <a:lnTo>
                    <a:pt x="1321" y="11084"/>
                  </a:lnTo>
                  <a:lnTo>
                    <a:pt x="1400" y="11991"/>
                  </a:lnTo>
                  <a:lnTo>
                    <a:pt x="1499" y="12898"/>
                  </a:lnTo>
                  <a:lnTo>
                    <a:pt x="1519" y="13075"/>
                  </a:lnTo>
                  <a:lnTo>
                    <a:pt x="1558" y="13253"/>
                  </a:lnTo>
                  <a:lnTo>
                    <a:pt x="1637" y="13411"/>
                  </a:lnTo>
                  <a:lnTo>
                    <a:pt x="1736" y="13549"/>
                  </a:lnTo>
                  <a:lnTo>
                    <a:pt x="1854" y="13647"/>
                  </a:lnTo>
                  <a:lnTo>
                    <a:pt x="1972" y="13706"/>
                  </a:lnTo>
                  <a:lnTo>
                    <a:pt x="2091" y="13726"/>
                  </a:lnTo>
                  <a:lnTo>
                    <a:pt x="2209" y="13687"/>
                  </a:lnTo>
                  <a:lnTo>
                    <a:pt x="2327" y="13647"/>
                  </a:lnTo>
                  <a:lnTo>
                    <a:pt x="2445" y="13549"/>
                  </a:lnTo>
                  <a:lnTo>
                    <a:pt x="2524" y="13450"/>
                  </a:lnTo>
                  <a:lnTo>
                    <a:pt x="2603" y="13332"/>
                  </a:lnTo>
                  <a:lnTo>
                    <a:pt x="2879" y="12760"/>
                  </a:lnTo>
                  <a:lnTo>
                    <a:pt x="3136" y="12188"/>
                  </a:lnTo>
                  <a:lnTo>
                    <a:pt x="3372" y="11596"/>
                  </a:lnTo>
                  <a:lnTo>
                    <a:pt x="3609" y="10985"/>
                  </a:lnTo>
                  <a:lnTo>
                    <a:pt x="3806" y="10374"/>
                  </a:lnTo>
                  <a:lnTo>
                    <a:pt x="3984" y="9762"/>
                  </a:lnTo>
                  <a:lnTo>
                    <a:pt x="4161" y="9151"/>
                  </a:lnTo>
                  <a:lnTo>
                    <a:pt x="4299" y="8540"/>
                  </a:lnTo>
                  <a:lnTo>
                    <a:pt x="4418" y="7987"/>
                  </a:lnTo>
                  <a:lnTo>
                    <a:pt x="4477" y="7435"/>
                  </a:lnTo>
                  <a:lnTo>
                    <a:pt x="4516" y="6883"/>
                  </a:lnTo>
                  <a:lnTo>
                    <a:pt x="4536" y="6331"/>
                  </a:lnTo>
                  <a:lnTo>
                    <a:pt x="4536" y="5759"/>
                  </a:lnTo>
                  <a:lnTo>
                    <a:pt x="4477" y="5286"/>
                  </a:lnTo>
                  <a:lnTo>
                    <a:pt x="4378" y="4418"/>
                  </a:lnTo>
                  <a:lnTo>
                    <a:pt x="4319" y="3984"/>
                  </a:lnTo>
                  <a:lnTo>
                    <a:pt x="4260" y="3610"/>
                  </a:lnTo>
                  <a:lnTo>
                    <a:pt x="4181" y="3353"/>
                  </a:lnTo>
                  <a:lnTo>
                    <a:pt x="4141" y="3294"/>
                  </a:lnTo>
                  <a:lnTo>
                    <a:pt x="4122" y="3255"/>
                  </a:lnTo>
                  <a:lnTo>
                    <a:pt x="5719" y="3136"/>
                  </a:lnTo>
                  <a:lnTo>
                    <a:pt x="5837" y="3117"/>
                  </a:lnTo>
                  <a:lnTo>
                    <a:pt x="5897" y="3097"/>
                  </a:lnTo>
                  <a:lnTo>
                    <a:pt x="5956" y="3057"/>
                  </a:lnTo>
                  <a:lnTo>
                    <a:pt x="5995" y="3018"/>
                  </a:lnTo>
                  <a:lnTo>
                    <a:pt x="6015" y="2959"/>
                  </a:lnTo>
                  <a:lnTo>
                    <a:pt x="6054" y="2860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7139486" y="-12087064"/>
              <a:ext cx="1287368" cy="1330632"/>
            </a:xfrm>
            <a:custGeom>
              <a:avLst/>
              <a:gdLst/>
              <a:ahLst/>
              <a:cxnLst/>
              <a:rect l="l" t="t" r="r" b="b"/>
              <a:pathLst>
                <a:path w="38712" h="40013" extrusionOk="0">
                  <a:moveTo>
                    <a:pt x="15225" y="0"/>
                  </a:moveTo>
                  <a:lnTo>
                    <a:pt x="14712" y="39"/>
                  </a:lnTo>
                  <a:lnTo>
                    <a:pt x="14219" y="99"/>
                  </a:lnTo>
                  <a:lnTo>
                    <a:pt x="13726" y="178"/>
                  </a:lnTo>
                  <a:lnTo>
                    <a:pt x="13233" y="296"/>
                  </a:lnTo>
                  <a:lnTo>
                    <a:pt x="12760" y="414"/>
                  </a:lnTo>
                  <a:lnTo>
                    <a:pt x="12267" y="572"/>
                  </a:lnTo>
                  <a:lnTo>
                    <a:pt x="11793" y="749"/>
                  </a:lnTo>
                  <a:lnTo>
                    <a:pt x="11340" y="927"/>
                  </a:lnTo>
                  <a:lnTo>
                    <a:pt x="10866" y="1144"/>
                  </a:lnTo>
                  <a:lnTo>
                    <a:pt x="10413" y="1361"/>
                  </a:lnTo>
                  <a:lnTo>
                    <a:pt x="9979" y="1617"/>
                  </a:lnTo>
                  <a:lnTo>
                    <a:pt x="9545" y="1873"/>
                  </a:lnTo>
                  <a:lnTo>
                    <a:pt x="9111" y="2150"/>
                  </a:lnTo>
                  <a:lnTo>
                    <a:pt x="8697" y="2445"/>
                  </a:lnTo>
                  <a:lnTo>
                    <a:pt x="8283" y="2761"/>
                  </a:lnTo>
                  <a:lnTo>
                    <a:pt x="7889" y="3076"/>
                  </a:lnTo>
                  <a:lnTo>
                    <a:pt x="7494" y="3412"/>
                  </a:lnTo>
                  <a:lnTo>
                    <a:pt x="7120" y="3767"/>
                  </a:lnTo>
                  <a:lnTo>
                    <a:pt x="6745" y="4122"/>
                  </a:lnTo>
                  <a:lnTo>
                    <a:pt x="6390" y="4496"/>
                  </a:lnTo>
                  <a:lnTo>
                    <a:pt x="6035" y="4891"/>
                  </a:lnTo>
                  <a:lnTo>
                    <a:pt x="5700" y="5285"/>
                  </a:lnTo>
                  <a:lnTo>
                    <a:pt x="5384" y="5680"/>
                  </a:lnTo>
                  <a:lnTo>
                    <a:pt x="5088" y="6094"/>
                  </a:lnTo>
                  <a:lnTo>
                    <a:pt x="4793" y="6508"/>
                  </a:lnTo>
                  <a:lnTo>
                    <a:pt x="4300" y="7277"/>
                  </a:lnTo>
                  <a:lnTo>
                    <a:pt x="3846" y="8046"/>
                  </a:lnTo>
                  <a:lnTo>
                    <a:pt x="3412" y="8855"/>
                  </a:lnTo>
                  <a:lnTo>
                    <a:pt x="3037" y="9663"/>
                  </a:lnTo>
                  <a:lnTo>
                    <a:pt x="2682" y="10491"/>
                  </a:lnTo>
                  <a:lnTo>
                    <a:pt x="2347" y="11339"/>
                  </a:lnTo>
                  <a:lnTo>
                    <a:pt x="2051" y="12187"/>
                  </a:lnTo>
                  <a:lnTo>
                    <a:pt x="1775" y="13055"/>
                  </a:lnTo>
                  <a:lnTo>
                    <a:pt x="1539" y="13942"/>
                  </a:lnTo>
                  <a:lnTo>
                    <a:pt x="1302" y="14810"/>
                  </a:lnTo>
                  <a:lnTo>
                    <a:pt x="1105" y="15698"/>
                  </a:lnTo>
                  <a:lnTo>
                    <a:pt x="908" y="16605"/>
                  </a:lnTo>
                  <a:lnTo>
                    <a:pt x="750" y="17492"/>
                  </a:lnTo>
                  <a:lnTo>
                    <a:pt x="592" y="18399"/>
                  </a:lnTo>
                  <a:lnTo>
                    <a:pt x="454" y="19306"/>
                  </a:lnTo>
                  <a:lnTo>
                    <a:pt x="336" y="20194"/>
                  </a:lnTo>
                  <a:lnTo>
                    <a:pt x="217" y="21081"/>
                  </a:lnTo>
                  <a:lnTo>
                    <a:pt x="119" y="21949"/>
                  </a:lnTo>
                  <a:lnTo>
                    <a:pt x="60" y="22836"/>
                  </a:lnTo>
                  <a:lnTo>
                    <a:pt x="0" y="23704"/>
                  </a:lnTo>
                  <a:lnTo>
                    <a:pt x="0" y="24591"/>
                  </a:lnTo>
                  <a:lnTo>
                    <a:pt x="20" y="25479"/>
                  </a:lnTo>
                  <a:lnTo>
                    <a:pt x="60" y="25913"/>
                  </a:lnTo>
                  <a:lnTo>
                    <a:pt x="99" y="26366"/>
                  </a:lnTo>
                  <a:lnTo>
                    <a:pt x="158" y="26800"/>
                  </a:lnTo>
                  <a:lnTo>
                    <a:pt x="237" y="27234"/>
                  </a:lnTo>
                  <a:lnTo>
                    <a:pt x="336" y="27747"/>
                  </a:lnTo>
                  <a:lnTo>
                    <a:pt x="474" y="28240"/>
                  </a:lnTo>
                  <a:lnTo>
                    <a:pt x="632" y="28674"/>
                  </a:lnTo>
                  <a:lnTo>
                    <a:pt x="809" y="29088"/>
                  </a:lnTo>
                  <a:lnTo>
                    <a:pt x="1006" y="29462"/>
                  </a:lnTo>
                  <a:lnTo>
                    <a:pt x="1243" y="29817"/>
                  </a:lnTo>
                  <a:lnTo>
                    <a:pt x="1499" y="30153"/>
                  </a:lnTo>
                  <a:lnTo>
                    <a:pt x="1775" y="30448"/>
                  </a:lnTo>
                  <a:lnTo>
                    <a:pt x="2091" y="30725"/>
                  </a:lnTo>
                  <a:lnTo>
                    <a:pt x="2426" y="30981"/>
                  </a:lnTo>
                  <a:lnTo>
                    <a:pt x="2781" y="31218"/>
                  </a:lnTo>
                  <a:lnTo>
                    <a:pt x="3175" y="31435"/>
                  </a:lnTo>
                  <a:lnTo>
                    <a:pt x="3590" y="31651"/>
                  </a:lnTo>
                  <a:lnTo>
                    <a:pt x="4043" y="31829"/>
                  </a:lnTo>
                  <a:lnTo>
                    <a:pt x="4516" y="32026"/>
                  </a:lnTo>
                  <a:lnTo>
                    <a:pt x="5029" y="32204"/>
                  </a:lnTo>
                  <a:lnTo>
                    <a:pt x="5818" y="32440"/>
                  </a:lnTo>
                  <a:lnTo>
                    <a:pt x="6627" y="32697"/>
                  </a:lnTo>
                  <a:lnTo>
                    <a:pt x="7415" y="32953"/>
                  </a:lnTo>
                  <a:lnTo>
                    <a:pt x="8184" y="33229"/>
                  </a:lnTo>
                  <a:lnTo>
                    <a:pt x="8579" y="33387"/>
                  </a:lnTo>
                  <a:lnTo>
                    <a:pt x="8954" y="33545"/>
                  </a:lnTo>
                  <a:lnTo>
                    <a:pt x="9309" y="33722"/>
                  </a:lnTo>
                  <a:lnTo>
                    <a:pt x="9663" y="33919"/>
                  </a:lnTo>
                  <a:lnTo>
                    <a:pt x="10018" y="34136"/>
                  </a:lnTo>
                  <a:lnTo>
                    <a:pt x="10334" y="34373"/>
                  </a:lnTo>
                  <a:lnTo>
                    <a:pt x="10669" y="34610"/>
                  </a:lnTo>
                  <a:lnTo>
                    <a:pt x="10965" y="34886"/>
                  </a:lnTo>
                  <a:lnTo>
                    <a:pt x="11281" y="35221"/>
                  </a:lnTo>
                  <a:lnTo>
                    <a:pt x="11576" y="35596"/>
                  </a:lnTo>
                  <a:lnTo>
                    <a:pt x="11852" y="35951"/>
                  </a:lnTo>
                  <a:lnTo>
                    <a:pt x="12129" y="36325"/>
                  </a:lnTo>
                  <a:lnTo>
                    <a:pt x="12661" y="37094"/>
                  </a:lnTo>
                  <a:lnTo>
                    <a:pt x="12937" y="37449"/>
                  </a:lnTo>
                  <a:lnTo>
                    <a:pt x="13253" y="37804"/>
                  </a:lnTo>
                  <a:lnTo>
                    <a:pt x="13588" y="38179"/>
                  </a:lnTo>
                  <a:lnTo>
                    <a:pt x="13923" y="38494"/>
                  </a:lnTo>
                  <a:lnTo>
                    <a:pt x="14278" y="38790"/>
                  </a:lnTo>
                  <a:lnTo>
                    <a:pt x="14633" y="39027"/>
                  </a:lnTo>
                  <a:lnTo>
                    <a:pt x="14988" y="39264"/>
                  </a:lnTo>
                  <a:lnTo>
                    <a:pt x="15343" y="39441"/>
                  </a:lnTo>
                  <a:lnTo>
                    <a:pt x="15698" y="39619"/>
                  </a:lnTo>
                  <a:lnTo>
                    <a:pt x="16073" y="39737"/>
                  </a:lnTo>
                  <a:lnTo>
                    <a:pt x="16428" y="39855"/>
                  </a:lnTo>
                  <a:lnTo>
                    <a:pt x="16802" y="39934"/>
                  </a:lnTo>
                  <a:lnTo>
                    <a:pt x="17157" y="39973"/>
                  </a:lnTo>
                  <a:lnTo>
                    <a:pt x="17532" y="40013"/>
                  </a:lnTo>
                  <a:lnTo>
                    <a:pt x="17907" y="40013"/>
                  </a:lnTo>
                  <a:lnTo>
                    <a:pt x="18262" y="39993"/>
                  </a:lnTo>
                  <a:lnTo>
                    <a:pt x="18636" y="39954"/>
                  </a:lnTo>
                  <a:lnTo>
                    <a:pt x="19011" y="39895"/>
                  </a:lnTo>
                  <a:lnTo>
                    <a:pt x="19386" y="39816"/>
                  </a:lnTo>
                  <a:lnTo>
                    <a:pt x="19741" y="39717"/>
                  </a:lnTo>
                  <a:lnTo>
                    <a:pt x="20115" y="39599"/>
                  </a:lnTo>
                  <a:lnTo>
                    <a:pt x="20490" y="39461"/>
                  </a:lnTo>
                  <a:lnTo>
                    <a:pt x="20845" y="39323"/>
                  </a:lnTo>
                  <a:lnTo>
                    <a:pt x="21220" y="39165"/>
                  </a:lnTo>
                  <a:lnTo>
                    <a:pt x="21949" y="38810"/>
                  </a:lnTo>
                  <a:lnTo>
                    <a:pt x="22659" y="38416"/>
                  </a:lnTo>
                  <a:lnTo>
                    <a:pt x="23349" y="38001"/>
                  </a:lnTo>
                  <a:lnTo>
                    <a:pt x="24040" y="37568"/>
                  </a:lnTo>
                  <a:lnTo>
                    <a:pt x="24710" y="37094"/>
                  </a:lnTo>
                  <a:lnTo>
                    <a:pt x="26130" y="36108"/>
                  </a:lnTo>
                  <a:lnTo>
                    <a:pt x="27550" y="35043"/>
                  </a:lnTo>
                  <a:lnTo>
                    <a:pt x="28260" y="34491"/>
                  </a:lnTo>
                  <a:lnTo>
                    <a:pt x="28970" y="33919"/>
                  </a:lnTo>
                  <a:lnTo>
                    <a:pt x="29680" y="33328"/>
                  </a:lnTo>
                  <a:lnTo>
                    <a:pt x="30390" y="32736"/>
                  </a:lnTo>
                  <a:lnTo>
                    <a:pt x="31060" y="32105"/>
                  </a:lnTo>
                  <a:lnTo>
                    <a:pt x="31750" y="31474"/>
                  </a:lnTo>
                  <a:lnTo>
                    <a:pt x="32401" y="30843"/>
                  </a:lnTo>
                  <a:lnTo>
                    <a:pt x="33032" y="30172"/>
                  </a:lnTo>
                  <a:lnTo>
                    <a:pt x="33663" y="29502"/>
                  </a:lnTo>
                  <a:lnTo>
                    <a:pt x="34255" y="28812"/>
                  </a:lnTo>
                  <a:lnTo>
                    <a:pt x="34827" y="28102"/>
                  </a:lnTo>
                  <a:lnTo>
                    <a:pt x="35359" y="27392"/>
                  </a:lnTo>
                  <a:lnTo>
                    <a:pt x="35872" y="26662"/>
                  </a:lnTo>
                  <a:lnTo>
                    <a:pt x="36345" y="25913"/>
                  </a:lnTo>
                  <a:lnTo>
                    <a:pt x="36799" y="25144"/>
                  </a:lnTo>
                  <a:lnTo>
                    <a:pt x="37193" y="24375"/>
                  </a:lnTo>
                  <a:lnTo>
                    <a:pt x="37548" y="23566"/>
                  </a:lnTo>
                  <a:lnTo>
                    <a:pt x="37726" y="23172"/>
                  </a:lnTo>
                  <a:lnTo>
                    <a:pt x="37864" y="22777"/>
                  </a:lnTo>
                  <a:lnTo>
                    <a:pt x="38002" y="22363"/>
                  </a:lnTo>
                  <a:lnTo>
                    <a:pt x="38140" y="21949"/>
                  </a:lnTo>
                  <a:lnTo>
                    <a:pt x="38258" y="21535"/>
                  </a:lnTo>
                  <a:lnTo>
                    <a:pt x="38357" y="21121"/>
                  </a:lnTo>
                  <a:lnTo>
                    <a:pt x="38455" y="20707"/>
                  </a:lnTo>
                  <a:lnTo>
                    <a:pt x="38534" y="20273"/>
                  </a:lnTo>
                  <a:lnTo>
                    <a:pt x="38593" y="19839"/>
                  </a:lnTo>
                  <a:lnTo>
                    <a:pt x="38653" y="19405"/>
                  </a:lnTo>
                  <a:lnTo>
                    <a:pt x="38672" y="18971"/>
                  </a:lnTo>
                  <a:lnTo>
                    <a:pt x="38712" y="18537"/>
                  </a:lnTo>
                  <a:lnTo>
                    <a:pt x="38712" y="18103"/>
                  </a:lnTo>
                  <a:lnTo>
                    <a:pt x="38692" y="17650"/>
                  </a:lnTo>
                  <a:lnTo>
                    <a:pt x="38672" y="17196"/>
                  </a:lnTo>
                  <a:lnTo>
                    <a:pt x="38633" y="16743"/>
                  </a:lnTo>
                  <a:lnTo>
                    <a:pt x="38574" y="16289"/>
                  </a:lnTo>
                  <a:lnTo>
                    <a:pt x="38514" y="15836"/>
                  </a:lnTo>
                  <a:lnTo>
                    <a:pt x="38416" y="15382"/>
                  </a:lnTo>
                  <a:lnTo>
                    <a:pt x="38317" y="14909"/>
                  </a:lnTo>
                  <a:lnTo>
                    <a:pt x="38199" y="14435"/>
                  </a:lnTo>
                  <a:lnTo>
                    <a:pt x="38061" y="13962"/>
                  </a:lnTo>
                  <a:lnTo>
                    <a:pt x="37883" y="13469"/>
                  </a:lnTo>
                  <a:lnTo>
                    <a:pt x="37686" y="13016"/>
                  </a:lnTo>
                  <a:lnTo>
                    <a:pt x="37469" y="12562"/>
                  </a:lnTo>
                  <a:lnTo>
                    <a:pt x="37233" y="12128"/>
                  </a:lnTo>
                  <a:lnTo>
                    <a:pt x="36976" y="11734"/>
                  </a:lnTo>
                  <a:lnTo>
                    <a:pt x="36680" y="11339"/>
                  </a:lnTo>
                  <a:lnTo>
                    <a:pt x="36385" y="10984"/>
                  </a:lnTo>
                  <a:lnTo>
                    <a:pt x="36069" y="10649"/>
                  </a:lnTo>
                  <a:lnTo>
                    <a:pt x="35734" y="10334"/>
                  </a:lnTo>
                  <a:lnTo>
                    <a:pt x="35379" y="10038"/>
                  </a:lnTo>
                  <a:lnTo>
                    <a:pt x="35024" y="9742"/>
                  </a:lnTo>
                  <a:lnTo>
                    <a:pt x="34630" y="9486"/>
                  </a:lnTo>
                  <a:lnTo>
                    <a:pt x="34235" y="9249"/>
                  </a:lnTo>
                  <a:lnTo>
                    <a:pt x="33841" y="9032"/>
                  </a:lnTo>
                  <a:lnTo>
                    <a:pt x="33407" y="8835"/>
                  </a:lnTo>
                  <a:lnTo>
                    <a:pt x="32993" y="8657"/>
                  </a:lnTo>
                  <a:lnTo>
                    <a:pt x="32539" y="8480"/>
                  </a:lnTo>
                  <a:lnTo>
                    <a:pt x="32105" y="8342"/>
                  </a:lnTo>
                  <a:lnTo>
                    <a:pt x="31632" y="8223"/>
                  </a:lnTo>
                  <a:lnTo>
                    <a:pt x="31178" y="8105"/>
                  </a:lnTo>
                  <a:lnTo>
                    <a:pt x="30705" y="8026"/>
                  </a:lnTo>
                  <a:lnTo>
                    <a:pt x="30232" y="7947"/>
                  </a:lnTo>
                  <a:lnTo>
                    <a:pt x="29759" y="7888"/>
                  </a:lnTo>
                  <a:lnTo>
                    <a:pt x="29266" y="7849"/>
                  </a:lnTo>
                  <a:lnTo>
                    <a:pt x="28773" y="7829"/>
                  </a:lnTo>
                  <a:lnTo>
                    <a:pt x="28299" y="7829"/>
                  </a:lnTo>
                  <a:lnTo>
                    <a:pt x="27806" y="7849"/>
                  </a:lnTo>
                  <a:lnTo>
                    <a:pt x="27313" y="7869"/>
                  </a:lnTo>
                  <a:lnTo>
                    <a:pt x="26840" y="7908"/>
                  </a:lnTo>
                  <a:lnTo>
                    <a:pt x="26347" y="7967"/>
                  </a:lnTo>
                  <a:lnTo>
                    <a:pt x="25874" y="8046"/>
                  </a:lnTo>
                  <a:lnTo>
                    <a:pt x="25381" y="8145"/>
                  </a:lnTo>
                  <a:lnTo>
                    <a:pt x="25400" y="7809"/>
                  </a:lnTo>
                  <a:lnTo>
                    <a:pt x="25400" y="7474"/>
                  </a:lnTo>
                  <a:lnTo>
                    <a:pt x="25361" y="7159"/>
                  </a:lnTo>
                  <a:lnTo>
                    <a:pt x="25322" y="6843"/>
                  </a:lnTo>
                  <a:lnTo>
                    <a:pt x="25262" y="6528"/>
                  </a:lnTo>
                  <a:lnTo>
                    <a:pt x="25164" y="6192"/>
                  </a:lnTo>
                  <a:lnTo>
                    <a:pt x="25065" y="5896"/>
                  </a:lnTo>
                  <a:lnTo>
                    <a:pt x="24947" y="5581"/>
                  </a:lnTo>
                  <a:lnTo>
                    <a:pt x="24809" y="5285"/>
                  </a:lnTo>
                  <a:lnTo>
                    <a:pt x="24671" y="4989"/>
                  </a:lnTo>
                  <a:lnTo>
                    <a:pt x="24493" y="4694"/>
                  </a:lnTo>
                  <a:lnTo>
                    <a:pt x="24316" y="4417"/>
                  </a:lnTo>
                  <a:lnTo>
                    <a:pt x="24119" y="4141"/>
                  </a:lnTo>
                  <a:lnTo>
                    <a:pt x="23921" y="3885"/>
                  </a:lnTo>
                  <a:lnTo>
                    <a:pt x="23704" y="3629"/>
                  </a:lnTo>
                  <a:lnTo>
                    <a:pt x="23488" y="3372"/>
                  </a:lnTo>
                  <a:lnTo>
                    <a:pt x="22995" y="2899"/>
                  </a:lnTo>
                  <a:lnTo>
                    <a:pt x="22482" y="2465"/>
                  </a:lnTo>
                  <a:lnTo>
                    <a:pt x="21930" y="2051"/>
                  </a:lnTo>
                  <a:lnTo>
                    <a:pt x="21338" y="1657"/>
                  </a:lnTo>
                  <a:lnTo>
                    <a:pt x="20746" y="1302"/>
                  </a:lnTo>
                  <a:lnTo>
                    <a:pt x="20115" y="986"/>
                  </a:lnTo>
                  <a:lnTo>
                    <a:pt x="19465" y="710"/>
                  </a:lnTo>
                  <a:lnTo>
                    <a:pt x="18814" y="493"/>
                  </a:lnTo>
                  <a:lnTo>
                    <a:pt x="18301" y="335"/>
                  </a:lnTo>
                  <a:lnTo>
                    <a:pt x="17788" y="217"/>
                  </a:lnTo>
                  <a:lnTo>
                    <a:pt x="17256" y="118"/>
                  </a:lnTo>
                  <a:lnTo>
                    <a:pt x="16743" y="3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7134897" y="-12091687"/>
              <a:ext cx="1295881" cy="1339212"/>
            </a:xfrm>
            <a:custGeom>
              <a:avLst/>
              <a:gdLst/>
              <a:ahLst/>
              <a:cxnLst/>
              <a:rect l="l" t="t" r="r" b="b"/>
              <a:pathLst>
                <a:path w="38968" h="40271" extrusionOk="0">
                  <a:moveTo>
                    <a:pt x="16290" y="297"/>
                  </a:moveTo>
                  <a:lnTo>
                    <a:pt x="16684" y="317"/>
                  </a:lnTo>
                  <a:lnTo>
                    <a:pt x="17078" y="356"/>
                  </a:lnTo>
                  <a:lnTo>
                    <a:pt x="17473" y="415"/>
                  </a:lnTo>
                  <a:lnTo>
                    <a:pt x="17847" y="474"/>
                  </a:lnTo>
                  <a:lnTo>
                    <a:pt x="18222" y="553"/>
                  </a:lnTo>
                  <a:lnTo>
                    <a:pt x="18577" y="652"/>
                  </a:lnTo>
                  <a:lnTo>
                    <a:pt x="18912" y="750"/>
                  </a:lnTo>
                  <a:lnTo>
                    <a:pt x="19563" y="967"/>
                  </a:lnTo>
                  <a:lnTo>
                    <a:pt x="20194" y="1243"/>
                  </a:lnTo>
                  <a:lnTo>
                    <a:pt x="20805" y="1559"/>
                  </a:lnTo>
                  <a:lnTo>
                    <a:pt x="21397" y="1894"/>
                  </a:lnTo>
                  <a:lnTo>
                    <a:pt x="21969" y="2289"/>
                  </a:lnTo>
                  <a:lnTo>
                    <a:pt x="22521" y="2703"/>
                  </a:lnTo>
                  <a:lnTo>
                    <a:pt x="23034" y="3137"/>
                  </a:lnTo>
                  <a:lnTo>
                    <a:pt x="23527" y="3610"/>
                  </a:lnTo>
                  <a:lnTo>
                    <a:pt x="23764" y="3866"/>
                  </a:lnTo>
                  <a:lnTo>
                    <a:pt x="23980" y="4142"/>
                  </a:lnTo>
                  <a:lnTo>
                    <a:pt x="24197" y="4418"/>
                  </a:lnTo>
                  <a:lnTo>
                    <a:pt x="24395" y="4694"/>
                  </a:lnTo>
                  <a:lnTo>
                    <a:pt x="24572" y="4971"/>
                  </a:lnTo>
                  <a:lnTo>
                    <a:pt x="24730" y="5266"/>
                  </a:lnTo>
                  <a:lnTo>
                    <a:pt x="24868" y="5562"/>
                  </a:lnTo>
                  <a:lnTo>
                    <a:pt x="25006" y="5858"/>
                  </a:lnTo>
                  <a:lnTo>
                    <a:pt x="25124" y="6154"/>
                  </a:lnTo>
                  <a:lnTo>
                    <a:pt x="25203" y="6450"/>
                  </a:lnTo>
                  <a:lnTo>
                    <a:pt x="25282" y="6765"/>
                  </a:lnTo>
                  <a:lnTo>
                    <a:pt x="25341" y="7061"/>
                  </a:lnTo>
                  <a:lnTo>
                    <a:pt x="25381" y="7357"/>
                  </a:lnTo>
                  <a:lnTo>
                    <a:pt x="25400" y="7672"/>
                  </a:lnTo>
                  <a:lnTo>
                    <a:pt x="25420" y="7968"/>
                  </a:lnTo>
                  <a:lnTo>
                    <a:pt x="25400" y="8264"/>
                  </a:lnTo>
                  <a:lnTo>
                    <a:pt x="25381" y="8441"/>
                  </a:lnTo>
                  <a:lnTo>
                    <a:pt x="25558" y="8402"/>
                  </a:lnTo>
                  <a:lnTo>
                    <a:pt x="26012" y="8323"/>
                  </a:lnTo>
                  <a:lnTo>
                    <a:pt x="26465" y="8244"/>
                  </a:lnTo>
                  <a:lnTo>
                    <a:pt x="26939" y="8185"/>
                  </a:lnTo>
                  <a:lnTo>
                    <a:pt x="27412" y="8146"/>
                  </a:lnTo>
                  <a:lnTo>
                    <a:pt x="27885" y="8106"/>
                  </a:lnTo>
                  <a:lnTo>
                    <a:pt x="28832" y="8106"/>
                  </a:lnTo>
                  <a:lnTo>
                    <a:pt x="29305" y="8126"/>
                  </a:lnTo>
                  <a:lnTo>
                    <a:pt x="29778" y="8165"/>
                  </a:lnTo>
                  <a:lnTo>
                    <a:pt x="30252" y="8205"/>
                  </a:lnTo>
                  <a:lnTo>
                    <a:pt x="30725" y="8284"/>
                  </a:lnTo>
                  <a:lnTo>
                    <a:pt x="31198" y="8362"/>
                  </a:lnTo>
                  <a:lnTo>
                    <a:pt x="31652" y="8461"/>
                  </a:lnTo>
                  <a:lnTo>
                    <a:pt x="32105" y="8599"/>
                  </a:lnTo>
                  <a:lnTo>
                    <a:pt x="32559" y="8737"/>
                  </a:lnTo>
                  <a:lnTo>
                    <a:pt x="32993" y="8895"/>
                  </a:lnTo>
                  <a:lnTo>
                    <a:pt x="33427" y="9072"/>
                  </a:lnTo>
                  <a:lnTo>
                    <a:pt x="33841" y="9250"/>
                  </a:lnTo>
                  <a:lnTo>
                    <a:pt x="34235" y="9467"/>
                  </a:lnTo>
                  <a:lnTo>
                    <a:pt x="34630" y="9703"/>
                  </a:lnTo>
                  <a:lnTo>
                    <a:pt x="35024" y="9960"/>
                  </a:lnTo>
                  <a:lnTo>
                    <a:pt x="35379" y="10236"/>
                  </a:lnTo>
                  <a:lnTo>
                    <a:pt x="35734" y="10532"/>
                  </a:lnTo>
                  <a:lnTo>
                    <a:pt x="36069" y="10847"/>
                  </a:lnTo>
                  <a:lnTo>
                    <a:pt x="36404" y="11183"/>
                  </a:lnTo>
                  <a:lnTo>
                    <a:pt x="36700" y="11537"/>
                  </a:lnTo>
                  <a:lnTo>
                    <a:pt x="36976" y="11912"/>
                  </a:lnTo>
                  <a:lnTo>
                    <a:pt x="37233" y="12326"/>
                  </a:lnTo>
                  <a:lnTo>
                    <a:pt x="37489" y="12740"/>
                  </a:lnTo>
                  <a:lnTo>
                    <a:pt x="37706" y="13194"/>
                  </a:lnTo>
                  <a:lnTo>
                    <a:pt x="37903" y="13648"/>
                  </a:lnTo>
                  <a:lnTo>
                    <a:pt x="38061" y="14141"/>
                  </a:lnTo>
                  <a:lnTo>
                    <a:pt x="38199" y="14614"/>
                  </a:lnTo>
                  <a:lnTo>
                    <a:pt x="38337" y="15087"/>
                  </a:lnTo>
                  <a:lnTo>
                    <a:pt x="38436" y="15541"/>
                  </a:lnTo>
                  <a:lnTo>
                    <a:pt x="38514" y="16014"/>
                  </a:lnTo>
                  <a:lnTo>
                    <a:pt x="38593" y="16468"/>
                  </a:lnTo>
                  <a:lnTo>
                    <a:pt x="38652" y="16921"/>
                  </a:lnTo>
                  <a:lnTo>
                    <a:pt x="38692" y="17375"/>
                  </a:lnTo>
                  <a:lnTo>
                    <a:pt x="38712" y="17828"/>
                  </a:lnTo>
                  <a:lnTo>
                    <a:pt x="38712" y="18262"/>
                  </a:lnTo>
                  <a:lnTo>
                    <a:pt x="38712" y="18716"/>
                  </a:lnTo>
                  <a:lnTo>
                    <a:pt x="38692" y="19150"/>
                  </a:lnTo>
                  <a:lnTo>
                    <a:pt x="38652" y="19583"/>
                  </a:lnTo>
                  <a:lnTo>
                    <a:pt x="38593" y="20017"/>
                  </a:lnTo>
                  <a:lnTo>
                    <a:pt x="38534" y="20451"/>
                  </a:lnTo>
                  <a:lnTo>
                    <a:pt x="38455" y="20865"/>
                  </a:lnTo>
                  <a:lnTo>
                    <a:pt x="38357" y="21279"/>
                  </a:lnTo>
                  <a:lnTo>
                    <a:pt x="38258" y="21713"/>
                  </a:lnTo>
                  <a:lnTo>
                    <a:pt x="38140" y="22127"/>
                  </a:lnTo>
                  <a:lnTo>
                    <a:pt x="38002" y="22522"/>
                  </a:lnTo>
                  <a:lnTo>
                    <a:pt x="37864" y="22936"/>
                  </a:lnTo>
                  <a:lnTo>
                    <a:pt x="37706" y="23350"/>
                  </a:lnTo>
                  <a:lnTo>
                    <a:pt x="37528" y="23744"/>
                  </a:lnTo>
                  <a:lnTo>
                    <a:pt x="37173" y="24533"/>
                  </a:lnTo>
                  <a:lnTo>
                    <a:pt x="36759" y="25302"/>
                  </a:lnTo>
                  <a:lnTo>
                    <a:pt x="36325" y="26071"/>
                  </a:lnTo>
                  <a:lnTo>
                    <a:pt x="35852" y="26801"/>
                  </a:lnTo>
                  <a:lnTo>
                    <a:pt x="35339" y="27531"/>
                  </a:lnTo>
                  <a:lnTo>
                    <a:pt x="34787" y="28260"/>
                  </a:lnTo>
                  <a:lnTo>
                    <a:pt x="34215" y="28951"/>
                  </a:lnTo>
                  <a:lnTo>
                    <a:pt x="33624" y="29641"/>
                  </a:lnTo>
                  <a:lnTo>
                    <a:pt x="33012" y="30311"/>
                  </a:lnTo>
                  <a:lnTo>
                    <a:pt x="32362" y="30962"/>
                  </a:lnTo>
                  <a:lnTo>
                    <a:pt x="31711" y="31613"/>
                  </a:lnTo>
                  <a:lnTo>
                    <a:pt x="31040" y="32224"/>
                  </a:lnTo>
                  <a:lnTo>
                    <a:pt x="30350" y="32836"/>
                  </a:lnTo>
                  <a:lnTo>
                    <a:pt x="29660" y="33427"/>
                  </a:lnTo>
                  <a:lnTo>
                    <a:pt x="28970" y="33999"/>
                  </a:lnTo>
                  <a:lnTo>
                    <a:pt x="28260" y="34571"/>
                  </a:lnTo>
                  <a:lnTo>
                    <a:pt x="27570" y="35123"/>
                  </a:lnTo>
                  <a:lnTo>
                    <a:pt x="26169" y="36149"/>
                  </a:lnTo>
                  <a:lnTo>
                    <a:pt x="24789" y="37135"/>
                  </a:lnTo>
                  <a:lnTo>
                    <a:pt x="24099" y="37608"/>
                  </a:lnTo>
                  <a:lnTo>
                    <a:pt x="23389" y="38042"/>
                  </a:lnTo>
                  <a:lnTo>
                    <a:pt x="22679" y="38476"/>
                  </a:lnTo>
                  <a:lnTo>
                    <a:pt x="21969" y="38850"/>
                  </a:lnTo>
                  <a:lnTo>
                    <a:pt x="21259" y="39205"/>
                  </a:lnTo>
                  <a:lnTo>
                    <a:pt x="20884" y="39363"/>
                  </a:lnTo>
                  <a:lnTo>
                    <a:pt x="20529" y="39501"/>
                  </a:lnTo>
                  <a:lnTo>
                    <a:pt x="20155" y="39619"/>
                  </a:lnTo>
                  <a:lnTo>
                    <a:pt x="19800" y="39738"/>
                  </a:lnTo>
                  <a:lnTo>
                    <a:pt x="19445" y="39817"/>
                  </a:lnTo>
                  <a:lnTo>
                    <a:pt x="19070" y="39896"/>
                  </a:lnTo>
                  <a:lnTo>
                    <a:pt x="18715" y="39955"/>
                  </a:lnTo>
                  <a:lnTo>
                    <a:pt x="18340" y="39994"/>
                  </a:lnTo>
                  <a:lnTo>
                    <a:pt x="17985" y="40014"/>
                  </a:lnTo>
                  <a:lnTo>
                    <a:pt x="17631" y="39994"/>
                  </a:lnTo>
                  <a:lnTo>
                    <a:pt x="17276" y="39974"/>
                  </a:lnTo>
                  <a:lnTo>
                    <a:pt x="16901" y="39915"/>
                  </a:lnTo>
                  <a:lnTo>
                    <a:pt x="16546" y="39836"/>
                  </a:lnTo>
                  <a:lnTo>
                    <a:pt x="16211" y="39738"/>
                  </a:lnTo>
                  <a:lnTo>
                    <a:pt x="15856" y="39600"/>
                  </a:lnTo>
                  <a:lnTo>
                    <a:pt x="15501" y="39442"/>
                  </a:lnTo>
                  <a:lnTo>
                    <a:pt x="15165" y="39265"/>
                  </a:lnTo>
                  <a:lnTo>
                    <a:pt x="14810" y="39048"/>
                  </a:lnTo>
                  <a:lnTo>
                    <a:pt x="14475" y="38791"/>
                  </a:lnTo>
                  <a:lnTo>
                    <a:pt x="14140" y="38515"/>
                  </a:lnTo>
                  <a:lnTo>
                    <a:pt x="13805" y="38200"/>
                  </a:lnTo>
                  <a:lnTo>
                    <a:pt x="13469" y="37864"/>
                  </a:lnTo>
                  <a:lnTo>
                    <a:pt x="13213" y="37549"/>
                  </a:lnTo>
                  <a:lnTo>
                    <a:pt x="12957" y="37214"/>
                  </a:lnTo>
                  <a:lnTo>
                    <a:pt x="12483" y="36563"/>
                  </a:lnTo>
                  <a:lnTo>
                    <a:pt x="12188" y="36129"/>
                  </a:lnTo>
                  <a:lnTo>
                    <a:pt x="11872" y="35715"/>
                  </a:lnTo>
                  <a:lnTo>
                    <a:pt x="11537" y="35320"/>
                  </a:lnTo>
                  <a:lnTo>
                    <a:pt x="11182" y="34946"/>
                  </a:lnTo>
                  <a:lnTo>
                    <a:pt x="10945" y="34709"/>
                  </a:lnTo>
                  <a:lnTo>
                    <a:pt x="10669" y="34492"/>
                  </a:lnTo>
                  <a:lnTo>
                    <a:pt x="10393" y="34295"/>
                  </a:lnTo>
                  <a:lnTo>
                    <a:pt x="10117" y="34098"/>
                  </a:lnTo>
                  <a:lnTo>
                    <a:pt x="9821" y="33920"/>
                  </a:lnTo>
                  <a:lnTo>
                    <a:pt x="9525" y="33762"/>
                  </a:lnTo>
                  <a:lnTo>
                    <a:pt x="9210" y="33605"/>
                  </a:lnTo>
                  <a:lnTo>
                    <a:pt x="8914" y="33467"/>
                  </a:lnTo>
                  <a:lnTo>
                    <a:pt x="8263" y="33210"/>
                  </a:lnTo>
                  <a:lnTo>
                    <a:pt x="7613" y="32974"/>
                  </a:lnTo>
                  <a:lnTo>
                    <a:pt x="6962" y="32757"/>
                  </a:lnTo>
                  <a:lnTo>
                    <a:pt x="6291" y="32560"/>
                  </a:lnTo>
                  <a:lnTo>
                    <a:pt x="5207" y="32205"/>
                  </a:lnTo>
                  <a:lnTo>
                    <a:pt x="4733" y="32047"/>
                  </a:lnTo>
                  <a:lnTo>
                    <a:pt x="4280" y="31889"/>
                  </a:lnTo>
                  <a:lnTo>
                    <a:pt x="3866" y="31692"/>
                  </a:lnTo>
                  <a:lnTo>
                    <a:pt x="3471" y="31514"/>
                  </a:lnTo>
                  <a:lnTo>
                    <a:pt x="3077" y="31297"/>
                  </a:lnTo>
                  <a:lnTo>
                    <a:pt x="2722" y="31080"/>
                  </a:lnTo>
                  <a:lnTo>
                    <a:pt x="2406" y="30844"/>
                  </a:lnTo>
                  <a:lnTo>
                    <a:pt x="2091" y="30568"/>
                  </a:lnTo>
                  <a:lnTo>
                    <a:pt x="1815" y="30272"/>
                  </a:lnTo>
                  <a:lnTo>
                    <a:pt x="1539" y="29956"/>
                  </a:lnTo>
                  <a:lnTo>
                    <a:pt x="1302" y="29621"/>
                  </a:lnTo>
                  <a:lnTo>
                    <a:pt x="1105" y="29227"/>
                  </a:lnTo>
                  <a:lnTo>
                    <a:pt x="908" y="28813"/>
                  </a:lnTo>
                  <a:lnTo>
                    <a:pt x="750" y="28379"/>
                  </a:lnTo>
                  <a:lnTo>
                    <a:pt x="612" y="27886"/>
                  </a:lnTo>
                  <a:lnTo>
                    <a:pt x="493" y="27353"/>
                  </a:lnTo>
                  <a:lnTo>
                    <a:pt x="415" y="26919"/>
                  </a:lnTo>
                  <a:lnTo>
                    <a:pt x="375" y="26486"/>
                  </a:lnTo>
                  <a:lnTo>
                    <a:pt x="316" y="26032"/>
                  </a:lnTo>
                  <a:lnTo>
                    <a:pt x="296" y="25598"/>
                  </a:lnTo>
                  <a:lnTo>
                    <a:pt x="257" y="24711"/>
                  </a:lnTo>
                  <a:lnTo>
                    <a:pt x="277" y="23843"/>
                  </a:lnTo>
                  <a:lnTo>
                    <a:pt x="316" y="22956"/>
                  </a:lnTo>
                  <a:lnTo>
                    <a:pt x="395" y="22088"/>
                  </a:lnTo>
                  <a:lnTo>
                    <a:pt x="493" y="21220"/>
                  </a:lnTo>
                  <a:lnTo>
                    <a:pt x="592" y="20353"/>
                  </a:lnTo>
                  <a:lnTo>
                    <a:pt x="829" y="18755"/>
                  </a:lnTo>
                  <a:lnTo>
                    <a:pt x="967" y="17927"/>
                  </a:lnTo>
                  <a:lnTo>
                    <a:pt x="1125" y="17079"/>
                  </a:lnTo>
                  <a:lnTo>
                    <a:pt x="1282" y="16231"/>
                  </a:lnTo>
                  <a:lnTo>
                    <a:pt x="1479" y="15363"/>
                  </a:lnTo>
                  <a:lnTo>
                    <a:pt x="1696" y="14476"/>
                  </a:lnTo>
                  <a:lnTo>
                    <a:pt x="1933" y="13588"/>
                  </a:lnTo>
                  <a:lnTo>
                    <a:pt x="2209" y="12701"/>
                  </a:lnTo>
                  <a:lnTo>
                    <a:pt x="2505" y="11814"/>
                  </a:lnTo>
                  <a:lnTo>
                    <a:pt x="2840" y="10946"/>
                  </a:lnTo>
                  <a:lnTo>
                    <a:pt x="3195" y="10058"/>
                  </a:lnTo>
                  <a:lnTo>
                    <a:pt x="3590" y="9210"/>
                  </a:lnTo>
                  <a:lnTo>
                    <a:pt x="4043" y="8362"/>
                  </a:lnTo>
                  <a:lnTo>
                    <a:pt x="4516" y="7534"/>
                  </a:lnTo>
                  <a:lnTo>
                    <a:pt x="4773" y="7120"/>
                  </a:lnTo>
                  <a:lnTo>
                    <a:pt x="5029" y="6726"/>
                  </a:lnTo>
                  <a:lnTo>
                    <a:pt x="5345" y="6292"/>
                  </a:lnTo>
                  <a:lnTo>
                    <a:pt x="5640" y="5858"/>
                  </a:lnTo>
                  <a:lnTo>
                    <a:pt x="5976" y="5464"/>
                  </a:lnTo>
                  <a:lnTo>
                    <a:pt x="6291" y="5069"/>
                  </a:lnTo>
                  <a:lnTo>
                    <a:pt x="6607" y="4714"/>
                  </a:lnTo>
                  <a:lnTo>
                    <a:pt x="6942" y="4359"/>
                  </a:lnTo>
                  <a:lnTo>
                    <a:pt x="7277" y="4024"/>
                  </a:lnTo>
                  <a:lnTo>
                    <a:pt x="7613" y="3708"/>
                  </a:lnTo>
                  <a:lnTo>
                    <a:pt x="7948" y="3393"/>
                  </a:lnTo>
                  <a:lnTo>
                    <a:pt x="8303" y="3117"/>
                  </a:lnTo>
                  <a:lnTo>
                    <a:pt x="8638" y="2841"/>
                  </a:lnTo>
                  <a:lnTo>
                    <a:pt x="8993" y="2584"/>
                  </a:lnTo>
                  <a:lnTo>
                    <a:pt x="9328" y="2348"/>
                  </a:lnTo>
                  <a:lnTo>
                    <a:pt x="9683" y="2111"/>
                  </a:lnTo>
                  <a:lnTo>
                    <a:pt x="10038" y="1914"/>
                  </a:lnTo>
                  <a:lnTo>
                    <a:pt x="10393" y="1717"/>
                  </a:lnTo>
                  <a:lnTo>
                    <a:pt x="10728" y="1519"/>
                  </a:lnTo>
                  <a:lnTo>
                    <a:pt x="11083" y="1362"/>
                  </a:lnTo>
                  <a:lnTo>
                    <a:pt x="11438" y="1204"/>
                  </a:lnTo>
                  <a:lnTo>
                    <a:pt x="11793" y="1066"/>
                  </a:lnTo>
                  <a:lnTo>
                    <a:pt x="12483" y="810"/>
                  </a:lnTo>
                  <a:lnTo>
                    <a:pt x="13193" y="612"/>
                  </a:lnTo>
                  <a:lnTo>
                    <a:pt x="13884" y="474"/>
                  </a:lnTo>
                  <a:lnTo>
                    <a:pt x="14554" y="376"/>
                  </a:lnTo>
                  <a:lnTo>
                    <a:pt x="15225" y="317"/>
                  </a:lnTo>
                  <a:lnTo>
                    <a:pt x="15875" y="297"/>
                  </a:lnTo>
                  <a:close/>
                  <a:moveTo>
                    <a:pt x="15994" y="1"/>
                  </a:moveTo>
                  <a:lnTo>
                    <a:pt x="15501" y="21"/>
                  </a:lnTo>
                  <a:lnTo>
                    <a:pt x="14988" y="40"/>
                  </a:lnTo>
                  <a:lnTo>
                    <a:pt x="14475" y="100"/>
                  </a:lnTo>
                  <a:lnTo>
                    <a:pt x="13982" y="178"/>
                  </a:lnTo>
                  <a:lnTo>
                    <a:pt x="13469" y="277"/>
                  </a:lnTo>
                  <a:lnTo>
                    <a:pt x="12957" y="415"/>
                  </a:lnTo>
                  <a:lnTo>
                    <a:pt x="12464" y="553"/>
                  </a:lnTo>
                  <a:lnTo>
                    <a:pt x="11951" y="731"/>
                  </a:lnTo>
                  <a:lnTo>
                    <a:pt x="11458" y="928"/>
                  </a:lnTo>
                  <a:lnTo>
                    <a:pt x="10965" y="1165"/>
                  </a:lnTo>
                  <a:lnTo>
                    <a:pt x="10511" y="1381"/>
                  </a:lnTo>
                  <a:lnTo>
                    <a:pt x="10078" y="1618"/>
                  </a:lnTo>
                  <a:lnTo>
                    <a:pt x="9663" y="1874"/>
                  </a:lnTo>
                  <a:lnTo>
                    <a:pt x="9230" y="2151"/>
                  </a:lnTo>
                  <a:lnTo>
                    <a:pt x="8815" y="2446"/>
                  </a:lnTo>
                  <a:lnTo>
                    <a:pt x="8401" y="2742"/>
                  </a:lnTo>
                  <a:lnTo>
                    <a:pt x="8007" y="3058"/>
                  </a:lnTo>
                  <a:lnTo>
                    <a:pt x="7613" y="3413"/>
                  </a:lnTo>
                  <a:lnTo>
                    <a:pt x="7218" y="3748"/>
                  </a:lnTo>
                  <a:lnTo>
                    <a:pt x="6843" y="4123"/>
                  </a:lnTo>
                  <a:lnTo>
                    <a:pt x="6488" y="4497"/>
                  </a:lnTo>
                  <a:lnTo>
                    <a:pt x="6133" y="4892"/>
                  </a:lnTo>
                  <a:lnTo>
                    <a:pt x="5779" y="5306"/>
                  </a:lnTo>
                  <a:lnTo>
                    <a:pt x="5443" y="5720"/>
                  </a:lnTo>
                  <a:lnTo>
                    <a:pt x="5128" y="6134"/>
                  </a:lnTo>
                  <a:lnTo>
                    <a:pt x="4812" y="6588"/>
                  </a:lnTo>
                  <a:lnTo>
                    <a:pt x="4556" y="6982"/>
                  </a:lnTo>
                  <a:lnTo>
                    <a:pt x="4299" y="7396"/>
                  </a:lnTo>
                  <a:lnTo>
                    <a:pt x="3806" y="8224"/>
                  </a:lnTo>
                  <a:lnTo>
                    <a:pt x="3373" y="9092"/>
                  </a:lnTo>
                  <a:lnTo>
                    <a:pt x="2959" y="9960"/>
                  </a:lnTo>
                  <a:lnTo>
                    <a:pt x="2604" y="10828"/>
                  </a:lnTo>
                  <a:lnTo>
                    <a:pt x="2268" y="11715"/>
                  </a:lnTo>
                  <a:lnTo>
                    <a:pt x="1972" y="12622"/>
                  </a:lnTo>
                  <a:lnTo>
                    <a:pt x="1696" y="13510"/>
                  </a:lnTo>
                  <a:lnTo>
                    <a:pt x="1440" y="14397"/>
                  </a:lnTo>
                  <a:lnTo>
                    <a:pt x="1223" y="15284"/>
                  </a:lnTo>
                  <a:lnTo>
                    <a:pt x="1046" y="16172"/>
                  </a:lnTo>
                  <a:lnTo>
                    <a:pt x="868" y="17040"/>
                  </a:lnTo>
                  <a:lnTo>
                    <a:pt x="710" y="17887"/>
                  </a:lnTo>
                  <a:lnTo>
                    <a:pt x="572" y="18716"/>
                  </a:lnTo>
                  <a:lnTo>
                    <a:pt x="336" y="20313"/>
                  </a:lnTo>
                  <a:lnTo>
                    <a:pt x="237" y="21181"/>
                  </a:lnTo>
                  <a:lnTo>
                    <a:pt x="138" y="22068"/>
                  </a:lnTo>
                  <a:lnTo>
                    <a:pt x="60" y="22936"/>
                  </a:lnTo>
                  <a:lnTo>
                    <a:pt x="20" y="23843"/>
                  </a:lnTo>
                  <a:lnTo>
                    <a:pt x="0" y="24730"/>
                  </a:lnTo>
                  <a:lnTo>
                    <a:pt x="40" y="25618"/>
                  </a:lnTo>
                  <a:lnTo>
                    <a:pt x="60" y="26071"/>
                  </a:lnTo>
                  <a:lnTo>
                    <a:pt x="119" y="26505"/>
                  </a:lnTo>
                  <a:lnTo>
                    <a:pt x="178" y="26959"/>
                  </a:lnTo>
                  <a:lnTo>
                    <a:pt x="237" y="27393"/>
                  </a:lnTo>
                  <a:lnTo>
                    <a:pt x="355" y="27945"/>
                  </a:lnTo>
                  <a:lnTo>
                    <a:pt x="513" y="28458"/>
                  </a:lnTo>
                  <a:lnTo>
                    <a:pt x="671" y="28931"/>
                  </a:lnTo>
                  <a:lnTo>
                    <a:pt x="868" y="29365"/>
                  </a:lnTo>
                  <a:lnTo>
                    <a:pt x="1085" y="29759"/>
                  </a:lnTo>
                  <a:lnTo>
                    <a:pt x="1341" y="30114"/>
                  </a:lnTo>
                  <a:lnTo>
                    <a:pt x="1598" y="30449"/>
                  </a:lnTo>
                  <a:lnTo>
                    <a:pt x="1894" y="30745"/>
                  </a:lnTo>
                  <a:lnTo>
                    <a:pt x="2209" y="31021"/>
                  </a:lnTo>
                  <a:lnTo>
                    <a:pt x="2564" y="31278"/>
                  </a:lnTo>
                  <a:lnTo>
                    <a:pt x="2919" y="31514"/>
                  </a:lnTo>
                  <a:lnTo>
                    <a:pt x="3313" y="31731"/>
                  </a:lnTo>
                  <a:lnTo>
                    <a:pt x="3728" y="31928"/>
                  </a:lnTo>
                  <a:lnTo>
                    <a:pt x="4181" y="32106"/>
                  </a:lnTo>
                  <a:lnTo>
                    <a:pt x="4635" y="32283"/>
                  </a:lnTo>
                  <a:lnTo>
                    <a:pt x="5128" y="32461"/>
                  </a:lnTo>
                  <a:lnTo>
                    <a:pt x="6212" y="32796"/>
                  </a:lnTo>
                  <a:lnTo>
                    <a:pt x="6863" y="32993"/>
                  </a:lnTo>
                  <a:lnTo>
                    <a:pt x="7514" y="33210"/>
                  </a:lnTo>
                  <a:lnTo>
                    <a:pt x="8165" y="33447"/>
                  </a:lnTo>
                  <a:lnTo>
                    <a:pt x="8776" y="33703"/>
                  </a:lnTo>
                  <a:lnTo>
                    <a:pt x="9387" y="33979"/>
                  </a:lnTo>
                  <a:lnTo>
                    <a:pt x="9683" y="34137"/>
                  </a:lnTo>
                  <a:lnTo>
                    <a:pt x="9959" y="34315"/>
                  </a:lnTo>
                  <a:lnTo>
                    <a:pt x="10235" y="34492"/>
                  </a:lnTo>
                  <a:lnTo>
                    <a:pt x="10511" y="34689"/>
                  </a:lnTo>
                  <a:lnTo>
                    <a:pt x="10768" y="34906"/>
                  </a:lnTo>
                  <a:lnTo>
                    <a:pt x="11004" y="35123"/>
                  </a:lnTo>
                  <a:lnTo>
                    <a:pt x="11359" y="35498"/>
                  </a:lnTo>
                  <a:lnTo>
                    <a:pt x="11675" y="35892"/>
                  </a:lnTo>
                  <a:lnTo>
                    <a:pt x="11971" y="36287"/>
                  </a:lnTo>
                  <a:lnTo>
                    <a:pt x="12267" y="36701"/>
                  </a:lnTo>
                  <a:lnTo>
                    <a:pt x="12760" y="37391"/>
                  </a:lnTo>
                  <a:lnTo>
                    <a:pt x="13016" y="37707"/>
                  </a:lnTo>
                  <a:lnTo>
                    <a:pt x="13292" y="38042"/>
                  </a:lnTo>
                  <a:lnTo>
                    <a:pt x="13568" y="38338"/>
                  </a:lnTo>
                  <a:lnTo>
                    <a:pt x="13844" y="38594"/>
                  </a:lnTo>
                  <a:lnTo>
                    <a:pt x="14120" y="38850"/>
                  </a:lnTo>
                  <a:lnTo>
                    <a:pt x="14396" y="39067"/>
                  </a:lnTo>
                  <a:lnTo>
                    <a:pt x="14672" y="39265"/>
                  </a:lnTo>
                  <a:lnTo>
                    <a:pt x="14968" y="39462"/>
                  </a:lnTo>
                  <a:lnTo>
                    <a:pt x="15244" y="39619"/>
                  </a:lnTo>
                  <a:lnTo>
                    <a:pt x="15540" y="39758"/>
                  </a:lnTo>
                  <a:lnTo>
                    <a:pt x="15836" y="39896"/>
                  </a:lnTo>
                  <a:lnTo>
                    <a:pt x="16112" y="39994"/>
                  </a:lnTo>
                  <a:lnTo>
                    <a:pt x="16408" y="40073"/>
                  </a:lnTo>
                  <a:lnTo>
                    <a:pt x="16704" y="40152"/>
                  </a:lnTo>
                  <a:lnTo>
                    <a:pt x="16999" y="40211"/>
                  </a:lnTo>
                  <a:lnTo>
                    <a:pt x="17295" y="40251"/>
                  </a:lnTo>
                  <a:lnTo>
                    <a:pt x="17591" y="40270"/>
                  </a:lnTo>
                  <a:lnTo>
                    <a:pt x="17907" y="40270"/>
                  </a:lnTo>
                  <a:lnTo>
                    <a:pt x="18340" y="40251"/>
                  </a:lnTo>
                  <a:lnTo>
                    <a:pt x="18794" y="40211"/>
                  </a:lnTo>
                  <a:lnTo>
                    <a:pt x="19228" y="40132"/>
                  </a:lnTo>
                  <a:lnTo>
                    <a:pt x="19681" y="40034"/>
                  </a:lnTo>
                  <a:lnTo>
                    <a:pt x="20135" y="39915"/>
                  </a:lnTo>
                  <a:lnTo>
                    <a:pt x="20569" y="39758"/>
                  </a:lnTo>
                  <a:lnTo>
                    <a:pt x="21022" y="39580"/>
                  </a:lnTo>
                  <a:lnTo>
                    <a:pt x="21476" y="39383"/>
                  </a:lnTo>
                  <a:lnTo>
                    <a:pt x="21910" y="39186"/>
                  </a:lnTo>
                  <a:lnTo>
                    <a:pt x="22344" y="38949"/>
                  </a:lnTo>
                  <a:lnTo>
                    <a:pt x="22797" y="38712"/>
                  </a:lnTo>
                  <a:lnTo>
                    <a:pt x="23231" y="38456"/>
                  </a:lnTo>
                  <a:lnTo>
                    <a:pt x="24079" y="37924"/>
                  </a:lnTo>
                  <a:lnTo>
                    <a:pt x="24927" y="37352"/>
                  </a:lnTo>
                  <a:lnTo>
                    <a:pt x="26327" y="36366"/>
                  </a:lnTo>
                  <a:lnTo>
                    <a:pt x="27727" y="35301"/>
                  </a:lnTo>
                  <a:lnTo>
                    <a:pt x="28437" y="34749"/>
                  </a:lnTo>
                  <a:lnTo>
                    <a:pt x="29147" y="34196"/>
                  </a:lnTo>
                  <a:lnTo>
                    <a:pt x="29857" y="33605"/>
                  </a:lnTo>
                  <a:lnTo>
                    <a:pt x="30567" y="33013"/>
                  </a:lnTo>
                  <a:lnTo>
                    <a:pt x="31238" y="32402"/>
                  </a:lnTo>
                  <a:lnTo>
                    <a:pt x="31928" y="31771"/>
                  </a:lnTo>
                  <a:lnTo>
                    <a:pt x="32579" y="31120"/>
                  </a:lnTo>
                  <a:lnTo>
                    <a:pt x="33229" y="30449"/>
                  </a:lnTo>
                  <a:lnTo>
                    <a:pt x="33860" y="29779"/>
                  </a:lnTo>
                  <a:lnTo>
                    <a:pt x="34452" y="29089"/>
                  </a:lnTo>
                  <a:lnTo>
                    <a:pt x="35024" y="28379"/>
                  </a:lnTo>
                  <a:lnTo>
                    <a:pt x="35576" y="27649"/>
                  </a:lnTo>
                  <a:lnTo>
                    <a:pt x="36089" y="26900"/>
                  </a:lnTo>
                  <a:lnTo>
                    <a:pt x="36582" y="26150"/>
                  </a:lnTo>
                  <a:lnTo>
                    <a:pt x="37016" y="25381"/>
                  </a:lnTo>
                  <a:lnTo>
                    <a:pt x="37430" y="24592"/>
                  </a:lnTo>
                  <a:lnTo>
                    <a:pt x="37805" y="23804"/>
                  </a:lnTo>
                  <a:lnTo>
                    <a:pt x="37962" y="23390"/>
                  </a:lnTo>
                  <a:lnTo>
                    <a:pt x="38120" y="22995"/>
                  </a:lnTo>
                  <a:lnTo>
                    <a:pt x="38258" y="22581"/>
                  </a:lnTo>
                  <a:lnTo>
                    <a:pt x="38396" y="22167"/>
                  </a:lnTo>
                  <a:lnTo>
                    <a:pt x="38514" y="21733"/>
                  </a:lnTo>
                  <a:lnTo>
                    <a:pt x="38613" y="21319"/>
                  </a:lnTo>
                  <a:lnTo>
                    <a:pt x="38712" y="20885"/>
                  </a:lnTo>
                  <a:lnTo>
                    <a:pt x="38791" y="20471"/>
                  </a:lnTo>
                  <a:lnTo>
                    <a:pt x="38850" y="20037"/>
                  </a:lnTo>
                  <a:lnTo>
                    <a:pt x="38909" y="19583"/>
                  </a:lnTo>
                  <a:lnTo>
                    <a:pt x="38948" y="19150"/>
                  </a:lnTo>
                  <a:lnTo>
                    <a:pt x="38968" y="18696"/>
                  </a:lnTo>
                  <a:lnTo>
                    <a:pt x="38968" y="18262"/>
                  </a:lnTo>
                  <a:lnTo>
                    <a:pt x="38968" y="17809"/>
                  </a:lnTo>
                  <a:lnTo>
                    <a:pt x="38948" y="17355"/>
                  </a:lnTo>
                  <a:lnTo>
                    <a:pt x="38909" y="16882"/>
                  </a:lnTo>
                  <a:lnTo>
                    <a:pt x="38850" y="16428"/>
                  </a:lnTo>
                  <a:lnTo>
                    <a:pt x="38771" y="15955"/>
                  </a:lnTo>
                  <a:lnTo>
                    <a:pt x="38692" y="15501"/>
                  </a:lnTo>
                  <a:lnTo>
                    <a:pt x="38574" y="15028"/>
                  </a:lnTo>
                  <a:lnTo>
                    <a:pt x="38455" y="14555"/>
                  </a:lnTo>
                  <a:lnTo>
                    <a:pt x="38317" y="14062"/>
                  </a:lnTo>
                  <a:lnTo>
                    <a:pt x="38140" y="13569"/>
                  </a:lnTo>
                  <a:lnTo>
                    <a:pt x="37943" y="13095"/>
                  </a:lnTo>
                  <a:lnTo>
                    <a:pt x="37726" y="12642"/>
                  </a:lnTo>
                  <a:lnTo>
                    <a:pt x="37469" y="12208"/>
                  </a:lnTo>
                  <a:lnTo>
                    <a:pt x="37213" y="11794"/>
                  </a:lnTo>
                  <a:lnTo>
                    <a:pt x="36937" y="11419"/>
                  </a:lnTo>
                  <a:lnTo>
                    <a:pt x="36621" y="11044"/>
                  </a:lnTo>
                  <a:lnTo>
                    <a:pt x="36306" y="10709"/>
                  </a:lnTo>
                  <a:lnTo>
                    <a:pt x="35971" y="10374"/>
                  </a:lnTo>
                  <a:lnTo>
                    <a:pt x="35616" y="10078"/>
                  </a:lnTo>
                  <a:lnTo>
                    <a:pt x="35241" y="9802"/>
                  </a:lnTo>
                  <a:lnTo>
                    <a:pt x="34846" y="9526"/>
                  </a:lnTo>
                  <a:lnTo>
                    <a:pt x="34452" y="9289"/>
                  </a:lnTo>
                  <a:lnTo>
                    <a:pt x="34038" y="9072"/>
                  </a:lnTo>
                  <a:lnTo>
                    <a:pt x="33624" y="8875"/>
                  </a:lnTo>
                  <a:lnTo>
                    <a:pt x="33190" y="8678"/>
                  </a:lnTo>
                  <a:lnTo>
                    <a:pt x="32756" y="8520"/>
                  </a:lnTo>
                  <a:lnTo>
                    <a:pt x="32303" y="8382"/>
                  </a:lnTo>
                  <a:lnTo>
                    <a:pt x="31849" y="8244"/>
                  </a:lnTo>
                  <a:lnTo>
                    <a:pt x="31376" y="8146"/>
                  </a:lnTo>
                  <a:lnTo>
                    <a:pt x="30902" y="8047"/>
                  </a:lnTo>
                  <a:lnTo>
                    <a:pt x="30429" y="7968"/>
                  </a:lnTo>
                  <a:lnTo>
                    <a:pt x="29956" y="7909"/>
                  </a:lnTo>
                  <a:lnTo>
                    <a:pt x="29482" y="7869"/>
                  </a:lnTo>
                  <a:lnTo>
                    <a:pt x="28989" y="7850"/>
                  </a:lnTo>
                  <a:lnTo>
                    <a:pt x="28023" y="7850"/>
                  </a:lnTo>
                  <a:lnTo>
                    <a:pt x="27550" y="7869"/>
                  </a:lnTo>
                  <a:lnTo>
                    <a:pt x="27077" y="7909"/>
                  </a:lnTo>
                  <a:lnTo>
                    <a:pt x="26603" y="7968"/>
                  </a:lnTo>
                  <a:lnTo>
                    <a:pt x="26130" y="8027"/>
                  </a:lnTo>
                  <a:lnTo>
                    <a:pt x="25657" y="8106"/>
                  </a:lnTo>
                  <a:lnTo>
                    <a:pt x="25676" y="7810"/>
                  </a:lnTo>
                  <a:lnTo>
                    <a:pt x="25657" y="7515"/>
                  </a:lnTo>
                  <a:lnTo>
                    <a:pt x="25617" y="7199"/>
                  </a:lnTo>
                  <a:lnTo>
                    <a:pt x="25578" y="6903"/>
                  </a:lnTo>
                  <a:lnTo>
                    <a:pt x="25519" y="6588"/>
                  </a:lnTo>
                  <a:lnTo>
                    <a:pt x="25420" y="6292"/>
                  </a:lnTo>
                  <a:lnTo>
                    <a:pt x="25321" y="5976"/>
                  </a:lnTo>
                  <a:lnTo>
                    <a:pt x="25203" y="5680"/>
                  </a:lnTo>
                  <a:lnTo>
                    <a:pt x="25085" y="5385"/>
                  </a:lnTo>
                  <a:lnTo>
                    <a:pt x="24927" y="5089"/>
                  </a:lnTo>
                  <a:lnTo>
                    <a:pt x="24769" y="4793"/>
                  </a:lnTo>
                  <a:lnTo>
                    <a:pt x="24592" y="4517"/>
                  </a:lnTo>
                  <a:lnTo>
                    <a:pt x="24395" y="4241"/>
                  </a:lnTo>
                  <a:lnTo>
                    <a:pt x="24178" y="3965"/>
                  </a:lnTo>
                  <a:lnTo>
                    <a:pt x="23961" y="3689"/>
                  </a:lnTo>
                  <a:lnTo>
                    <a:pt x="23704" y="3432"/>
                  </a:lnTo>
                  <a:lnTo>
                    <a:pt x="23211" y="2939"/>
                  </a:lnTo>
                  <a:lnTo>
                    <a:pt x="22679" y="2486"/>
                  </a:lnTo>
                  <a:lnTo>
                    <a:pt x="22127" y="2072"/>
                  </a:lnTo>
                  <a:lnTo>
                    <a:pt x="21535" y="1677"/>
                  </a:lnTo>
                  <a:lnTo>
                    <a:pt x="20924" y="1322"/>
                  </a:lnTo>
                  <a:lnTo>
                    <a:pt x="20293" y="1007"/>
                  </a:lnTo>
                  <a:lnTo>
                    <a:pt x="19662" y="731"/>
                  </a:lnTo>
                  <a:lnTo>
                    <a:pt x="18991" y="494"/>
                  </a:lnTo>
                  <a:lnTo>
                    <a:pt x="18498" y="356"/>
                  </a:lnTo>
                  <a:lnTo>
                    <a:pt x="18005" y="238"/>
                  </a:lnTo>
                  <a:lnTo>
                    <a:pt x="17512" y="139"/>
                  </a:lnTo>
                  <a:lnTo>
                    <a:pt x="16999" y="80"/>
                  </a:lnTo>
                  <a:lnTo>
                    <a:pt x="16506" y="21"/>
                  </a:lnTo>
                  <a:lnTo>
                    <a:pt x="159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7929723" y="-11579494"/>
              <a:ext cx="279409" cy="381734"/>
            </a:xfrm>
            <a:custGeom>
              <a:avLst/>
              <a:gdLst/>
              <a:ahLst/>
              <a:cxnLst/>
              <a:rect l="l" t="t" r="r" b="b"/>
              <a:pathLst>
                <a:path w="8402" h="11479" extrusionOk="0">
                  <a:moveTo>
                    <a:pt x="6489" y="1"/>
                  </a:moveTo>
                  <a:lnTo>
                    <a:pt x="6331" y="20"/>
                  </a:lnTo>
                  <a:lnTo>
                    <a:pt x="6173" y="60"/>
                  </a:lnTo>
                  <a:lnTo>
                    <a:pt x="6035" y="119"/>
                  </a:lnTo>
                  <a:lnTo>
                    <a:pt x="5897" y="198"/>
                  </a:lnTo>
                  <a:lnTo>
                    <a:pt x="5759" y="277"/>
                  </a:lnTo>
                  <a:lnTo>
                    <a:pt x="5621" y="395"/>
                  </a:lnTo>
                  <a:lnTo>
                    <a:pt x="5483" y="513"/>
                  </a:lnTo>
                  <a:lnTo>
                    <a:pt x="5365" y="671"/>
                  </a:lnTo>
                  <a:lnTo>
                    <a:pt x="4674" y="1657"/>
                  </a:lnTo>
                  <a:lnTo>
                    <a:pt x="4004" y="2663"/>
                  </a:lnTo>
                  <a:lnTo>
                    <a:pt x="3353" y="3669"/>
                  </a:lnTo>
                  <a:lnTo>
                    <a:pt x="2702" y="4674"/>
                  </a:lnTo>
                  <a:lnTo>
                    <a:pt x="2052" y="5700"/>
                  </a:lnTo>
                  <a:lnTo>
                    <a:pt x="1440" y="6725"/>
                  </a:lnTo>
                  <a:lnTo>
                    <a:pt x="829" y="7771"/>
                  </a:lnTo>
                  <a:lnTo>
                    <a:pt x="237" y="8816"/>
                  </a:lnTo>
                  <a:lnTo>
                    <a:pt x="139" y="8993"/>
                  </a:lnTo>
                  <a:lnTo>
                    <a:pt x="79" y="9171"/>
                  </a:lnTo>
                  <a:lnTo>
                    <a:pt x="40" y="9328"/>
                  </a:lnTo>
                  <a:lnTo>
                    <a:pt x="1" y="9506"/>
                  </a:lnTo>
                  <a:lnTo>
                    <a:pt x="1" y="9664"/>
                  </a:lnTo>
                  <a:lnTo>
                    <a:pt x="20" y="9841"/>
                  </a:lnTo>
                  <a:lnTo>
                    <a:pt x="40" y="9999"/>
                  </a:lnTo>
                  <a:lnTo>
                    <a:pt x="79" y="10157"/>
                  </a:lnTo>
                  <a:lnTo>
                    <a:pt x="139" y="10295"/>
                  </a:lnTo>
                  <a:lnTo>
                    <a:pt x="198" y="10453"/>
                  </a:lnTo>
                  <a:lnTo>
                    <a:pt x="277" y="10591"/>
                  </a:lnTo>
                  <a:lnTo>
                    <a:pt x="375" y="10709"/>
                  </a:lnTo>
                  <a:lnTo>
                    <a:pt x="474" y="10827"/>
                  </a:lnTo>
                  <a:lnTo>
                    <a:pt x="572" y="10946"/>
                  </a:lnTo>
                  <a:lnTo>
                    <a:pt x="691" y="11064"/>
                  </a:lnTo>
                  <a:lnTo>
                    <a:pt x="829" y="11143"/>
                  </a:lnTo>
                  <a:lnTo>
                    <a:pt x="947" y="11241"/>
                  </a:lnTo>
                  <a:lnTo>
                    <a:pt x="1085" y="11301"/>
                  </a:lnTo>
                  <a:lnTo>
                    <a:pt x="1223" y="11379"/>
                  </a:lnTo>
                  <a:lnTo>
                    <a:pt x="1361" y="11419"/>
                  </a:lnTo>
                  <a:lnTo>
                    <a:pt x="1519" y="11458"/>
                  </a:lnTo>
                  <a:lnTo>
                    <a:pt x="1657" y="11478"/>
                  </a:lnTo>
                  <a:lnTo>
                    <a:pt x="1953" y="11478"/>
                  </a:lnTo>
                  <a:lnTo>
                    <a:pt x="2091" y="11439"/>
                  </a:lnTo>
                  <a:lnTo>
                    <a:pt x="2229" y="11399"/>
                  </a:lnTo>
                  <a:lnTo>
                    <a:pt x="2367" y="11340"/>
                  </a:lnTo>
                  <a:lnTo>
                    <a:pt x="2505" y="11261"/>
                  </a:lnTo>
                  <a:lnTo>
                    <a:pt x="2623" y="11163"/>
                  </a:lnTo>
                  <a:lnTo>
                    <a:pt x="2742" y="11044"/>
                  </a:lnTo>
                  <a:lnTo>
                    <a:pt x="2860" y="10906"/>
                  </a:lnTo>
                  <a:lnTo>
                    <a:pt x="2959" y="10748"/>
                  </a:lnTo>
                  <a:lnTo>
                    <a:pt x="3550" y="9683"/>
                  </a:lnTo>
                  <a:lnTo>
                    <a:pt x="4162" y="8658"/>
                  </a:lnTo>
                  <a:lnTo>
                    <a:pt x="4793" y="7613"/>
                  </a:lnTo>
                  <a:lnTo>
                    <a:pt x="5424" y="6607"/>
                  </a:lnTo>
                  <a:lnTo>
                    <a:pt x="6074" y="5582"/>
                  </a:lnTo>
                  <a:lnTo>
                    <a:pt x="6725" y="4576"/>
                  </a:lnTo>
                  <a:lnTo>
                    <a:pt x="7415" y="3570"/>
                  </a:lnTo>
                  <a:lnTo>
                    <a:pt x="8106" y="2584"/>
                  </a:lnTo>
                  <a:lnTo>
                    <a:pt x="8204" y="2426"/>
                  </a:lnTo>
                  <a:lnTo>
                    <a:pt x="8283" y="2269"/>
                  </a:lnTo>
                  <a:lnTo>
                    <a:pt x="8342" y="2111"/>
                  </a:lnTo>
                  <a:lnTo>
                    <a:pt x="8382" y="1933"/>
                  </a:lnTo>
                  <a:lnTo>
                    <a:pt x="8402" y="1776"/>
                  </a:lnTo>
                  <a:lnTo>
                    <a:pt x="8402" y="1618"/>
                  </a:lnTo>
                  <a:lnTo>
                    <a:pt x="8382" y="1480"/>
                  </a:lnTo>
                  <a:lnTo>
                    <a:pt x="8362" y="1322"/>
                  </a:lnTo>
                  <a:lnTo>
                    <a:pt x="8323" y="1184"/>
                  </a:lnTo>
                  <a:lnTo>
                    <a:pt x="8244" y="1026"/>
                  </a:lnTo>
                  <a:lnTo>
                    <a:pt x="8185" y="908"/>
                  </a:lnTo>
                  <a:lnTo>
                    <a:pt x="8086" y="770"/>
                  </a:lnTo>
                  <a:lnTo>
                    <a:pt x="7987" y="651"/>
                  </a:lnTo>
                  <a:lnTo>
                    <a:pt x="7889" y="533"/>
                  </a:lnTo>
                  <a:lnTo>
                    <a:pt x="7770" y="435"/>
                  </a:lnTo>
                  <a:lnTo>
                    <a:pt x="7652" y="336"/>
                  </a:lnTo>
                  <a:lnTo>
                    <a:pt x="7514" y="257"/>
                  </a:lnTo>
                  <a:lnTo>
                    <a:pt x="7376" y="178"/>
                  </a:lnTo>
                  <a:lnTo>
                    <a:pt x="7238" y="119"/>
                  </a:lnTo>
                  <a:lnTo>
                    <a:pt x="7100" y="60"/>
                  </a:lnTo>
                  <a:lnTo>
                    <a:pt x="6942" y="4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7925799" y="-11584083"/>
              <a:ext cx="287922" cy="390913"/>
            </a:xfrm>
            <a:custGeom>
              <a:avLst/>
              <a:gdLst/>
              <a:ahLst/>
              <a:cxnLst/>
              <a:rect l="l" t="t" r="r" b="b"/>
              <a:pathLst>
                <a:path w="8658" h="11755" extrusionOk="0">
                  <a:moveTo>
                    <a:pt x="6686" y="257"/>
                  </a:moveTo>
                  <a:lnTo>
                    <a:pt x="6863" y="277"/>
                  </a:lnTo>
                  <a:lnTo>
                    <a:pt x="7080" y="316"/>
                  </a:lnTo>
                  <a:lnTo>
                    <a:pt x="7297" y="375"/>
                  </a:lnTo>
                  <a:lnTo>
                    <a:pt x="7514" y="474"/>
                  </a:lnTo>
                  <a:lnTo>
                    <a:pt x="7691" y="592"/>
                  </a:lnTo>
                  <a:lnTo>
                    <a:pt x="7869" y="730"/>
                  </a:lnTo>
                  <a:lnTo>
                    <a:pt x="8026" y="888"/>
                  </a:lnTo>
                  <a:lnTo>
                    <a:pt x="8165" y="1066"/>
                  </a:lnTo>
                  <a:lnTo>
                    <a:pt x="8263" y="1263"/>
                  </a:lnTo>
                  <a:lnTo>
                    <a:pt x="8342" y="1421"/>
                  </a:lnTo>
                  <a:lnTo>
                    <a:pt x="8381" y="1598"/>
                  </a:lnTo>
                  <a:lnTo>
                    <a:pt x="8401" y="1776"/>
                  </a:lnTo>
                  <a:lnTo>
                    <a:pt x="8381" y="1953"/>
                  </a:lnTo>
                  <a:lnTo>
                    <a:pt x="8362" y="2130"/>
                  </a:lnTo>
                  <a:lnTo>
                    <a:pt x="8303" y="2308"/>
                  </a:lnTo>
                  <a:lnTo>
                    <a:pt x="8224" y="2485"/>
                  </a:lnTo>
                  <a:lnTo>
                    <a:pt x="8105" y="2643"/>
                  </a:lnTo>
                  <a:lnTo>
                    <a:pt x="7415" y="3649"/>
                  </a:lnTo>
                  <a:lnTo>
                    <a:pt x="6745" y="4635"/>
                  </a:lnTo>
                  <a:lnTo>
                    <a:pt x="6074" y="5641"/>
                  </a:lnTo>
                  <a:lnTo>
                    <a:pt x="5423" y="6666"/>
                  </a:lnTo>
                  <a:lnTo>
                    <a:pt x="4792" y="7692"/>
                  </a:lnTo>
                  <a:lnTo>
                    <a:pt x="4161" y="8737"/>
                  </a:lnTo>
                  <a:lnTo>
                    <a:pt x="3550" y="9762"/>
                  </a:lnTo>
                  <a:lnTo>
                    <a:pt x="2958" y="10807"/>
                  </a:lnTo>
                  <a:lnTo>
                    <a:pt x="2860" y="10965"/>
                  </a:lnTo>
                  <a:lnTo>
                    <a:pt x="2781" y="11084"/>
                  </a:lnTo>
                  <a:lnTo>
                    <a:pt x="2663" y="11182"/>
                  </a:lnTo>
                  <a:lnTo>
                    <a:pt x="2564" y="11281"/>
                  </a:lnTo>
                  <a:lnTo>
                    <a:pt x="2446" y="11340"/>
                  </a:lnTo>
                  <a:lnTo>
                    <a:pt x="2327" y="11399"/>
                  </a:lnTo>
                  <a:lnTo>
                    <a:pt x="2209" y="11439"/>
                  </a:lnTo>
                  <a:lnTo>
                    <a:pt x="2091" y="11478"/>
                  </a:lnTo>
                  <a:lnTo>
                    <a:pt x="1854" y="11478"/>
                  </a:lnTo>
                  <a:lnTo>
                    <a:pt x="1617" y="11458"/>
                  </a:lnTo>
                  <a:lnTo>
                    <a:pt x="1381" y="11379"/>
                  </a:lnTo>
                  <a:lnTo>
                    <a:pt x="1184" y="11281"/>
                  </a:lnTo>
                  <a:lnTo>
                    <a:pt x="1045" y="11202"/>
                  </a:lnTo>
                  <a:lnTo>
                    <a:pt x="907" y="11103"/>
                  </a:lnTo>
                  <a:lnTo>
                    <a:pt x="789" y="11005"/>
                  </a:lnTo>
                  <a:lnTo>
                    <a:pt x="690" y="10886"/>
                  </a:lnTo>
                  <a:lnTo>
                    <a:pt x="572" y="10768"/>
                  </a:lnTo>
                  <a:lnTo>
                    <a:pt x="493" y="10630"/>
                  </a:lnTo>
                  <a:lnTo>
                    <a:pt x="414" y="10492"/>
                  </a:lnTo>
                  <a:lnTo>
                    <a:pt x="355" y="10354"/>
                  </a:lnTo>
                  <a:lnTo>
                    <a:pt x="296" y="10196"/>
                  </a:lnTo>
                  <a:lnTo>
                    <a:pt x="257" y="10038"/>
                  </a:lnTo>
                  <a:lnTo>
                    <a:pt x="257" y="9881"/>
                  </a:lnTo>
                  <a:lnTo>
                    <a:pt x="257" y="9703"/>
                  </a:lnTo>
                  <a:lnTo>
                    <a:pt x="276" y="9545"/>
                  </a:lnTo>
                  <a:lnTo>
                    <a:pt x="316" y="9368"/>
                  </a:lnTo>
                  <a:lnTo>
                    <a:pt x="375" y="9190"/>
                  </a:lnTo>
                  <a:lnTo>
                    <a:pt x="454" y="9033"/>
                  </a:lnTo>
                  <a:lnTo>
                    <a:pt x="1045" y="7987"/>
                  </a:lnTo>
                  <a:lnTo>
                    <a:pt x="1657" y="6942"/>
                  </a:lnTo>
                  <a:lnTo>
                    <a:pt x="2288" y="5917"/>
                  </a:lnTo>
                  <a:lnTo>
                    <a:pt x="2919" y="4891"/>
                  </a:lnTo>
                  <a:lnTo>
                    <a:pt x="3570" y="3866"/>
                  </a:lnTo>
                  <a:lnTo>
                    <a:pt x="4240" y="2860"/>
                  </a:lnTo>
                  <a:lnTo>
                    <a:pt x="4911" y="1874"/>
                  </a:lnTo>
                  <a:lnTo>
                    <a:pt x="5601" y="888"/>
                  </a:lnTo>
                  <a:lnTo>
                    <a:pt x="5719" y="730"/>
                  </a:lnTo>
                  <a:lnTo>
                    <a:pt x="5857" y="592"/>
                  </a:lnTo>
                  <a:lnTo>
                    <a:pt x="5995" y="494"/>
                  </a:lnTo>
                  <a:lnTo>
                    <a:pt x="6153" y="395"/>
                  </a:lnTo>
                  <a:lnTo>
                    <a:pt x="6331" y="336"/>
                  </a:lnTo>
                  <a:lnTo>
                    <a:pt x="6508" y="277"/>
                  </a:lnTo>
                  <a:lnTo>
                    <a:pt x="6686" y="257"/>
                  </a:lnTo>
                  <a:close/>
                  <a:moveTo>
                    <a:pt x="6666" y="1"/>
                  </a:moveTo>
                  <a:lnTo>
                    <a:pt x="6449" y="20"/>
                  </a:lnTo>
                  <a:lnTo>
                    <a:pt x="6252" y="80"/>
                  </a:lnTo>
                  <a:lnTo>
                    <a:pt x="6054" y="158"/>
                  </a:lnTo>
                  <a:lnTo>
                    <a:pt x="5857" y="257"/>
                  </a:lnTo>
                  <a:lnTo>
                    <a:pt x="5699" y="395"/>
                  </a:lnTo>
                  <a:lnTo>
                    <a:pt x="5522" y="553"/>
                  </a:lnTo>
                  <a:lnTo>
                    <a:pt x="5384" y="730"/>
                  </a:lnTo>
                  <a:lnTo>
                    <a:pt x="4694" y="1716"/>
                  </a:lnTo>
                  <a:lnTo>
                    <a:pt x="4023" y="2722"/>
                  </a:lnTo>
                  <a:lnTo>
                    <a:pt x="3353" y="3728"/>
                  </a:lnTo>
                  <a:lnTo>
                    <a:pt x="2702" y="4753"/>
                  </a:lnTo>
                  <a:lnTo>
                    <a:pt x="2071" y="5779"/>
                  </a:lnTo>
                  <a:lnTo>
                    <a:pt x="1440" y="6804"/>
                  </a:lnTo>
                  <a:lnTo>
                    <a:pt x="829" y="7849"/>
                  </a:lnTo>
                  <a:lnTo>
                    <a:pt x="237" y="8895"/>
                  </a:lnTo>
                  <a:lnTo>
                    <a:pt x="138" y="9092"/>
                  </a:lnTo>
                  <a:lnTo>
                    <a:pt x="59" y="9289"/>
                  </a:lnTo>
                  <a:lnTo>
                    <a:pt x="20" y="9486"/>
                  </a:lnTo>
                  <a:lnTo>
                    <a:pt x="0" y="9664"/>
                  </a:lnTo>
                  <a:lnTo>
                    <a:pt x="0" y="9861"/>
                  </a:lnTo>
                  <a:lnTo>
                    <a:pt x="20" y="10058"/>
                  </a:lnTo>
                  <a:lnTo>
                    <a:pt x="59" y="10236"/>
                  </a:lnTo>
                  <a:lnTo>
                    <a:pt x="99" y="10413"/>
                  </a:lnTo>
                  <a:lnTo>
                    <a:pt x="178" y="10591"/>
                  </a:lnTo>
                  <a:lnTo>
                    <a:pt x="257" y="10748"/>
                  </a:lnTo>
                  <a:lnTo>
                    <a:pt x="375" y="10906"/>
                  </a:lnTo>
                  <a:lnTo>
                    <a:pt x="474" y="11044"/>
                  </a:lnTo>
                  <a:lnTo>
                    <a:pt x="612" y="11182"/>
                  </a:lnTo>
                  <a:lnTo>
                    <a:pt x="750" y="11301"/>
                  </a:lnTo>
                  <a:lnTo>
                    <a:pt x="888" y="11419"/>
                  </a:lnTo>
                  <a:lnTo>
                    <a:pt x="1045" y="11517"/>
                  </a:lnTo>
                  <a:lnTo>
                    <a:pt x="1243" y="11616"/>
                  </a:lnTo>
                  <a:lnTo>
                    <a:pt x="1460" y="11675"/>
                  </a:lnTo>
                  <a:lnTo>
                    <a:pt x="1677" y="11734"/>
                  </a:lnTo>
                  <a:lnTo>
                    <a:pt x="1913" y="11754"/>
                  </a:lnTo>
                  <a:lnTo>
                    <a:pt x="2091" y="11734"/>
                  </a:lnTo>
                  <a:lnTo>
                    <a:pt x="2268" y="11695"/>
                  </a:lnTo>
                  <a:lnTo>
                    <a:pt x="2426" y="11636"/>
                  </a:lnTo>
                  <a:lnTo>
                    <a:pt x="2603" y="11557"/>
                  </a:lnTo>
                  <a:lnTo>
                    <a:pt x="2761" y="11439"/>
                  </a:lnTo>
                  <a:lnTo>
                    <a:pt x="2919" y="11301"/>
                  </a:lnTo>
                  <a:lnTo>
                    <a:pt x="3057" y="11143"/>
                  </a:lnTo>
                  <a:lnTo>
                    <a:pt x="3195" y="10946"/>
                  </a:lnTo>
                  <a:lnTo>
                    <a:pt x="3787" y="9900"/>
                  </a:lnTo>
                  <a:lnTo>
                    <a:pt x="4398" y="8855"/>
                  </a:lnTo>
                  <a:lnTo>
                    <a:pt x="5009" y="7830"/>
                  </a:lnTo>
                  <a:lnTo>
                    <a:pt x="5640" y="6804"/>
                  </a:lnTo>
                  <a:lnTo>
                    <a:pt x="6291" y="5798"/>
                  </a:lnTo>
                  <a:lnTo>
                    <a:pt x="6962" y="4793"/>
                  </a:lnTo>
                  <a:lnTo>
                    <a:pt x="7632" y="3787"/>
                  </a:lnTo>
                  <a:lnTo>
                    <a:pt x="8322" y="2801"/>
                  </a:lnTo>
                  <a:lnTo>
                    <a:pt x="8441" y="2604"/>
                  </a:lnTo>
                  <a:lnTo>
                    <a:pt x="8539" y="2407"/>
                  </a:lnTo>
                  <a:lnTo>
                    <a:pt x="8598" y="2190"/>
                  </a:lnTo>
                  <a:lnTo>
                    <a:pt x="8638" y="1992"/>
                  </a:lnTo>
                  <a:lnTo>
                    <a:pt x="8658" y="1776"/>
                  </a:lnTo>
                  <a:lnTo>
                    <a:pt x="8638" y="1559"/>
                  </a:lnTo>
                  <a:lnTo>
                    <a:pt x="8579" y="1361"/>
                  </a:lnTo>
                  <a:lnTo>
                    <a:pt x="8500" y="1144"/>
                  </a:lnTo>
                  <a:lnTo>
                    <a:pt x="8381" y="928"/>
                  </a:lnTo>
                  <a:lnTo>
                    <a:pt x="8224" y="711"/>
                  </a:lnTo>
                  <a:lnTo>
                    <a:pt x="8046" y="533"/>
                  </a:lnTo>
                  <a:lnTo>
                    <a:pt x="7849" y="375"/>
                  </a:lnTo>
                  <a:lnTo>
                    <a:pt x="7632" y="237"/>
                  </a:lnTo>
                  <a:lnTo>
                    <a:pt x="7395" y="139"/>
                  </a:lnTo>
                  <a:lnTo>
                    <a:pt x="7139" y="60"/>
                  </a:lnTo>
                  <a:lnTo>
                    <a:pt x="6902" y="20"/>
                  </a:lnTo>
                  <a:lnTo>
                    <a:pt x="66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7407720" y="-11865420"/>
              <a:ext cx="283998" cy="371226"/>
            </a:xfrm>
            <a:custGeom>
              <a:avLst/>
              <a:gdLst/>
              <a:ahLst/>
              <a:cxnLst/>
              <a:rect l="l" t="t" r="r" b="b"/>
              <a:pathLst>
                <a:path w="8540" h="11163" extrusionOk="0">
                  <a:moveTo>
                    <a:pt x="6626" y="1"/>
                  </a:moveTo>
                  <a:lnTo>
                    <a:pt x="6468" y="20"/>
                  </a:lnTo>
                  <a:lnTo>
                    <a:pt x="6330" y="60"/>
                  </a:lnTo>
                  <a:lnTo>
                    <a:pt x="6173" y="119"/>
                  </a:lnTo>
                  <a:lnTo>
                    <a:pt x="6035" y="178"/>
                  </a:lnTo>
                  <a:lnTo>
                    <a:pt x="5877" y="277"/>
                  </a:lnTo>
                  <a:lnTo>
                    <a:pt x="5739" y="375"/>
                  </a:lnTo>
                  <a:lnTo>
                    <a:pt x="5620" y="513"/>
                  </a:lnTo>
                  <a:lnTo>
                    <a:pt x="5482" y="651"/>
                  </a:lnTo>
                  <a:lnTo>
                    <a:pt x="4792" y="1598"/>
                  </a:lnTo>
                  <a:lnTo>
                    <a:pt x="4082" y="2564"/>
                  </a:lnTo>
                  <a:lnTo>
                    <a:pt x="3412" y="3531"/>
                  </a:lnTo>
                  <a:lnTo>
                    <a:pt x="2741" y="4517"/>
                  </a:lnTo>
                  <a:lnTo>
                    <a:pt x="2091" y="5503"/>
                  </a:lnTo>
                  <a:lnTo>
                    <a:pt x="1459" y="6489"/>
                  </a:lnTo>
                  <a:lnTo>
                    <a:pt x="848" y="7494"/>
                  </a:lnTo>
                  <a:lnTo>
                    <a:pt x="237" y="8520"/>
                  </a:lnTo>
                  <a:lnTo>
                    <a:pt x="158" y="8678"/>
                  </a:lnTo>
                  <a:lnTo>
                    <a:pt x="79" y="8855"/>
                  </a:lnTo>
                  <a:lnTo>
                    <a:pt x="40" y="9033"/>
                  </a:lnTo>
                  <a:lnTo>
                    <a:pt x="0" y="9190"/>
                  </a:lnTo>
                  <a:lnTo>
                    <a:pt x="0" y="9348"/>
                  </a:lnTo>
                  <a:lnTo>
                    <a:pt x="0" y="9526"/>
                  </a:lnTo>
                  <a:lnTo>
                    <a:pt x="40" y="9683"/>
                  </a:lnTo>
                  <a:lnTo>
                    <a:pt x="79" y="9841"/>
                  </a:lnTo>
                  <a:lnTo>
                    <a:pt x="118" y="9979"/>
                  </a:lnTo>
                  <a:lnTo>
                    <a:pt x="197" y="10137"/>
                  </a:lnTo>
                  <a:lnTo>
                    <a:pt x="276" y="10275"/>
                  </a:lnTo>
                  <a:lnTo>
                    <a:pt x="355" y="10393"/>
                  </a:lnTo>
                  <a:lnTo>
                    <a:pt x="454" y="10512"/>
                  </a:lnTo>
                  <a:lnTo>
                    <a:pt x="572" y="10630"/>
                  </a:lnTo>
                  <a:lnTo>
                    <a:pt x="690" y="10748"/>
                  </a:lnTo>
                  <a:lnTo>
                    <a:pt x="809" y="10827"/>
                  </a:lnTo>
                  <a:lnTo>
                    <a:pt x="947" y="10926"/>
                  </a:lnTo>
                  <a:lnTo>
                    <a:pt x="1065" y="10985"/>
                  </a:lnTo>
                  <a:lnTo>
                    <a:pt x="1223" y="11044"/>
                  </a:lnTo>
                  <a:lnTo>
                    <a:pt x="1361" y="11103"/>
                  </a:lnTo>
                  <a:lnTo>
                    <a:pt x="1499" y="11143"/>
                  </a:lnTo>
                  <a:lnTo>
                    <a:pt x="1657" y="11162"/>
                  </a:lnTo>
                  <a:lnTo>
                    <a:pt x="1952" y="11162"/>
                  </a:lnTo>
                  <a:lnTo>
                    <a:pt x="2091" y="11123"/>
                  </a:lnTo>
                  <a:lnTo>
                    <a:pt x="2229" y="11083"/>
                  </a:lnTo>
                  <a:lnTo>
                    <a:pt x="2367" y="11024"/>
                  </a:lnTo>
                  <a:lnTo>
                    <a:pt x="2505" y="10945"/>
                  </a:lnTo>
                  <a:lnTo>
                    <a:pt x="2623" y="10847"/>
                  </a:lnTo>
                  <a:lnTo>
                    <a:pt x="2741" y="10729"/>
                  </a:lnTo>
                  <a:lnTo>
                    <a:pt x="2860" y="10590"/>
                  </a:lnTo>
                  <a:lnTo>
                    <a:pt x="2958" y="10433"/>
                  </a:lnTo>
                  <a:lnTo>
                    <a:pt x="3570" y="9407"/>
                  </a:lnTo>
                  <a:lnTo>
                    <a:pt x="4201" y="8401"/>
                  </a:lnTo>
                  <a:lnTo>
                    <a:pt x="4832" y="7415"/>
                  </a:lnTo>
                  <a:lnTo>
                    <a:pt x="5482" y="6429"/>
                  </a:lnTo>
                  <a:lnTo>
                    <a:pt x="6133" y="5443"/>
                  </a:lnTo>
                  <a:lnTo>
                    <a:pt x="6823" y="4477"/>
                  </a:lnTo>
                  <a:lnTo>
                    <a:pt x="7514" y="3511"/>
                  </a:lnTo>
                  <a:lnTo>
                    <a:pt x="8224" y="2564"/>
                  </a:lnTo>
                  <a:lnTo>
                    <a:pt x="8322" y="2406"/>
                  </a:lnTo>
                  <a:lnTo>
                    <a:pt x="8421" y="2249"/>
                  </a:lnTo>
                  <a:lnTo>
                    <a:pt x="8480" y="2091"/>
                  </a:lnTo>
                  <a:lnTo>
                    <a:pt x="8519" y="1933"/>
                  </a:lnTo>
                  <a:lnTo>
                    <a:pt x="8539" y="1775"/>
                  </a:lnTo>
                  <a:lnTo>
                    <a:pt x="8539" y="1618"/>
                  </a:lnTo>
                  <a:lnTo>
                    <a:pt x="8539" y="1480"/>
                  </a:lnTo>
                  <a:lnTo>
                    <a:pt x="8500" y="1322"/>
                  </a:lnTo>
                  <a:lnTo>
                    <a:pt x="8460" y="1184"/>
                  </a:lnTo>
                  <a:lnTo>
                    <a:pt x="8401" y="1046"/>
                  </a:lnTo>
                  <a:lnTo>
                    <a:pt x="8342" y="908"/>
                  </a:lnTo>
                  <a:lnTo>
                    <a:pt x="8243" y="789"/>
                  </a:lnTo>
                  <a:lnTo>
                    <a:pt x="8164" y="671"/>
                  </a:lnTo>
                  <a:lnTo>
                    <a:pt x="8046" y="553"/>
                  </a:lnTo>
                  <a:lnTo>
                    <a:pt x="7928" y="454"/>
                  </a:lnTo>
                  <a:lnTo>
                    <a:pt x="7809" y="356"/>
                  </a:lnTo>
                  <a:lnTo>
                    <a:pt x="7671" y="277"/>
                  </a:lnTo>
                  <a:lnTo>
                    <a:pt x="7533" y="198"/>
                  </a:lnTo>
                  <a:lnTo>
                    <a:pt x="7395" y="139"/>
                  </a:lnTo>
                  <a:lnTo>
                    <a:pt x="7257" y="79"/>
                  </a:lnTo>
                  <a:lnTo>
                    <a:pt x="7099" y="40"/>
                  </a:lnTo>
                  <a:lnTo>
                    <a:pt x="6942" y="20"/>
                  </a:lnTo>
                  <a:lnTo>
                    <a:pt x="67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7403131" y="-11869344"/>
              <a:ext cx="293176" cy="379739"/>
            </a:xfrm>
            <a:custGeom>
              <a:avLst/>
              <a:gdLst/>
              <a:ahLst/>
              <a:cxnLst/>
              <a:rect l="l" t="t" r="r" b="b"/>
              <a:pathLst>
                <a:path w="8816" h="11419" extrusionOk="0">
                  <a:moveTo>
                    <a:pt x="7080" y="257"/>
                  </a:moveTo>
                  <a:lnTo>
                    <a:pt x="7297" y="316"/>
                  </a:lnTo>
                  <a:lnTo>
                    <a:pt x="7514" y="375"/>
                  </a:lnTo>
                  <a:lnTo>
                    <a:pt x="7711" y="474"/>
                  </a:lnTo>
                  <a:lnTo>
                    <a:pt x="7908" y="592"/>
                  </a:lnTo>
                  <a:lnTo>
                    <a:pt x="8085" y="750"/>
                  </a:lnTo>
                  <a:lnTo>
                    <a:pt x="8224" y="907"/>
                  </a:lnTo>
                  <a:lnTo>
                    <a:pt x="8362" y="1085"/>
                  </a:lnTo>
                  <a:lnTo>
                    <a:pt x="8460" y="1282"/>
                  </a:lnTo>
                  <a:lnTo>
                    <a:pt x="8500" y="1400"/>
                  </a:lnTo>
                  <a:lnTo>
                    <a:pt x="8539" y="1538"/>
                  </a:lnTo>
                  <a:lnTo>
                    <a:pt x="8559" y="1696"/>
                  </a:lnTo>
                  <a:lnTo>
                    <a:pt x="8559" y="1854"/>
                  </a:lnTo>
                  <a:lnTo>
                    <a:pt x="8539" y="2031"/>
                  </a:lnTo>
                  <a:lnTo>
                    <a:pt x="8480" y="2229"/>
                  </a:lnTo>
                  <a:lnTo>
                    <a:pt x="8381" y="2406"/>
                  </a:lnTo>
                  <a:lnTo>
                    <a:pt x="8243" y="2603"/>
                  </a:lnTo>
                  <a:lnTo>
                    <a:pt x="7553" y="3550"/>
                  </a:lnTo>
                  <a:lnTo>
                    <a:pt x="6843" y="4516"/>
                  </a:lnTo>
                  <a:lnTo>
                    <a:pt x="6173" y="5483"/>
                  </a:lnTo>
                  <a:lnTo>
                    <a:pt x="5502" y="6469"/>
                  </a:lnTo>
                  <a:lnTo>
                    <a:pt x="4851" y="7455"/>
                  </a:lnTo>
                  <a:lnTo>
                    <a:pt x="4220" y="8460"/>
                  </a:lnTo>
                  <a:lnTo>
                    <a:pt x="3589" y="9466"/>
                  </a:lnTo>
                  <a:lnTo>
                    <a:pt x="2998" y="10492"/>
                  </a:lnTo>
                  <a:lnTo>
                    <a:pt x="2899" y="10630"/>
                  </a:lnTo>
                  <a:lnTo>
                    <a:pt x="2800" y="10748"/>
                  </a:lnTo>
                  <a:lnTo>
                    <a:pt x="2682" y="10866"/>
                  </a:lnTo>
                  <a:lnTo>
                    <a:pt x="2583" y="10945"/>
                  </a:lnTo>
                  <a:lnTo>
                    <a:pt x="2465" y="11024"/>
                  </a:lnTo>
                  <a:lnTo>
                    <a:pt x="2347" y="11083"/>
                  </a:lnTo>
                  <a:lnTo>
                    <a:pt x="2209" y="11123"/>
                  </a:lnTo>
                  <a:lnTo>
                    <a:pt x="2090" y="11142"/>
                  </a:lnTo>
                  <a:lnTo>
                    <a:pt x="1834" y="11142"/>
                  </a:lnTo>
                  <a:lnTo>
                    <a:pt x="1597" y="11123"/>
                  </a:lnTo>
                  <a:lnTo>
                    <a:pt x="1361" y="11044"/>
                  </a:lnTo>
                  <a:lnTo>
                    <a:pt x="1144" y="10925"/>
                  </a:lnTo>
                  <a:lnTo>
                    <a:pt x="1026" y="10847"/>
                  </a:lnTo>
                  <a:lnTo>
                    <a:pt x="907" y="10748"/>
                  </a:lnTo>
                  <a:lnTo>
                    <a:pt x="789" y="10649"/>
                  </a:lnTo>
                  <a:lnTo>
                    <a:pt x="671" y="10531"/>
                  </a:lnTo>
                  <a:lnTo>
                    <a:pt x="572" y="10413"/>
                  </a:lnTo>
                  <a:lnTo>
                    <a:pt x="493" y="10275"/>
                  </a:lnTo>
                  <a:lnTo>
                    <a:pt x="414" y="10137"/>
                  </a:lnTo>
                  <a:lnTo>
                    <a:pt x="355" y="9999"/>
                  </a:lnTo>
                  <a:lnTo>
                    <a:pt x="316" y="9841"/>
                  </a:lnTo>
                  <a:lnTo>
                    <a:pt x="276" y="9683"/>
                  </a:lnTo>
                  <a:lnTo>
                    <a:pt x="276" y="9525"/>
                  </a:lnTo>
                  <a:lnTo>
                    <a:pt x="276" y="9367"/>
                  </a:lnTo>
                  <a:lnTo>
                    <a:pt x="296" y="9210"/>
                  </a:lnTo>
                  <a:lnTo>
                    <a:pt x="335" y="9032"/>
                  </a:lnTo>
                  <a:lnTo>
                    <a:pt x="395" y="8874"/>
                  </a:lnTo>
                  <a:lnTo>
                    <a:pt x="493" y="8697"/>
                  </a:lnTo>
                  <a:lnTo>
                    <a:pt x="1085" y="7691"/>
                  </a:lnTo>
                  <a:lnTo>
                    <a:pt x="1716" y="6685"/>
                  </a:lnTo>
                  <a:lnTo>
                    <a:pt x="2347" y="5680"/>
                  </a:lnTo>
                  <a:lnTo>
                    <a:pt x="2998" y="4694"/>
                  </a:lnTo>
                  <a:lnTo>
                    <a:pt x="3668" y="3727"/>
                  </a:lnTo>
                  <a:lnTo>
                    <a:pt x="4339" y="2761"/>
                  </a:lnTo>
                  <a:lnTo>
                    <a:pt x="5029" y="1795"/>
                  </a:lnTo>
                  <a:lnTo>
                    <a:pt x="5739" y="848"/>
                  </a:lnTo>
                  <a:lnTo>
                    <a:pt x="5857" y="690"/>
                  </a:lnTo>
                  <a:lnTo>
                    <a:pt x="6015" y="552"/>
                  </a:lnTo>
                  <a:lnTo>
                    <a:pt x="6173" y="454"/>
                  </a:lnTo>
                  <a:lnTo>
                    <a:pt x="6330" y="375"/>
                  </a:lnTo>
                  <a:lnTo>
                    <a:pt x="6508" y="296"/>
                  </a:lnTo>
                  <a:lnTo>
                    <a:pt x="6685" y="257"/>
                  </a:lnTo>
                  <a:close/>
                  <a:moveTo>
                    <a:pt x="6666" y="0"/>
                  </a:moveTo>
                  <a:lnTo>
                    <a:pt x="6449" y="59"/>
                  </a:lnTo>
                  <a:lnTo>
                    <a:pt x="6232" y="119"/>
                  </a:lnTo>
                  <a:lnTo>
                    <a:pt x="6035" y="217"/>
                  </a:lnTo>
                  <a:lnTo>
                    <a:pt x="5857" y="355"/>
                  </a:lnTo>
                  <a:lnTo>
                    <a:pt x="5680" y="513"/>
                  </a:lnTo>
                  <a:lnTo>
                    <a:pt x="5522" y="690"/>
                  </a:lnTo>
                  <a:lnTo>
                    <a:pt x="4812" y="1637"/>
                  </a:lnTo>
                  <a:lnTo>
                    <a:pt x="4122" y="2603"/>
                  </a:lnTo>
                  <a:lnTo>
                    <a:pt x="3451" y="3570"/>
                  </a:lnTo>
                  <a:lnTo>
                    <a:pt x="2781" y="4556"/>
                  </a:lnTo>
                  <a:lnTo>
                    <a:pt x="2130" y="5542"/>
                  </a:lnTo>
                  <a:lnTo>
                    <a:pt x="1499" y="6547"/>
                  </a:lnTo>
                  <a:lnTo>
                    <a:pt x="868" y="7553"/>
                  </a:lnTo>
                  <a:lnTo>
                    <a:pt x="256" y="8559"/>
                  </a:lnTo>
                  <a:lnTo>
                    <a:pt x="158" y="8756"/>
                  </a:lnTo>
                  <a:lnTo>
                    <a:pt x="99" y="8953"/>
                  </a:lnTo>
                  <a:lnTo>
                    <a:pt x="40" y="9151"/>
                  </a:lnTo>
                  <a:lnTo>
                    <a:pt x="20" y="9348"/>
                  </a:lnTo>
                  <a:lnTo>
                    <a:pt x="0" y="9525"/>
                  </a:lnTo>
                  <a:lnTo>
                    <a:pt x="20" y="9722"/>
                  </a:lnTo>
                  <a:lnTo>
                    <a:pt x="59" y="9900"/>
                  </a:lnTo>
                  <a:lnTo>
                    <a:pt x="118" y="10077"/>
                  </a:lnTo>
                  <a:lnTo>
                    <a:pt x="178" y="10235"/>
                  </a:lnTo>
                  <a:lnTo>
                    <a:pt x="256" y="10393"/>
                  </a:lnTo>
                  <a:lnTo>
                    <a:pt x="355" y="10551"/>
                  </a:lnTo>
                  <a:lnTo>
                    <a:pt x="473" y="10689"/>
                  </a:lnTo>
                  <a:lnTo>
                    <a:pt x="592" y="10827"/>
                  </a:lnTo>
                  <a:lnTo>
                    <a:pt x="730" y="10945"/>
                  </a:lnTo>
                  <a:lnTo>
                    <a:pt x="868" y="11063"/>
                  </a:lnTo>
                  <a:lnTo>
                    <a:pt x="1026" y="11162"/>
                  </a:lnTo>
                  <a:lnTo>
                    <a:pt x="1242" y="11261"/>
                  </a:lnTo>
                  <a:lnTo>
                    <a:pt x="1459" y="11340"/>
                  </a:lnTo>
                  <a:lnTo>
                    <a:pt x="1696" y="11399"/>
                  </a:lnTo>
                  <a:lnTo>
                    <a:pt x="1913" y="11418"/>
                  </a:lnTo>
                  <a:lnTo>
                    <a:pt x="2110" y="11399"/>
                  </a:lnTo>
                  <a:lnTo>
                    <a:pt x="2288" y="11359"/>
                  </a:lnTo>
                  <a:lnTo>
                    <a:pt x="2465" y="11300"/>
                  </a:lnTo>
                  <a:lnTo>
                    <a:pt x="2623" y="11221"/>
                  </a:lnTo>
                  <a:lnTo>
                    <a:pt x="2781" y="11123"/>
                  </a:lnTo>
                  <a:lnTo>
                    <a:pt x="2938" y="10985"/>
                  </a:lnTo>
                  <a:lnTo>
                    <a:pt x="3076" y="10807"/>
                  </a:lnTo>
                  <a:lnTo>
                    <a:pt x="3215" y="10610"/>
                  </a:lnTo>
                  <a:lnTo>
                    <a:pt x="3826" y="9604"/>
                  </a:lnTo>
                  <a:lnTo>
                    <a:pt x="4437" y="8598"/>
                  </a:lnTo>
                  <a:lnTo>
                    <a:pt x="5068" y="7612"/>
                  </a:lnTo>
                  <a:lnTo>
                    <a:pt x="5719" y="6607"/>
                  </a:lnTo>
                  <a:lnTo>
                    <a:pt x="6390" y="5640"/>
                  </a:lnTo>
                  <a:lnTo>
                    <a:pt x="7060" y="4674"/>
                  </a:lnTo>
                  <a:lnTo>
                    <a:pt x="7750" y="3708"/>
                  </a:lnTo>
                  <a:lnTo>
                    <a:pt x="8460" y="2761"/>
                  </a:lnTo>
                  <a:lnTo>
                    <a:pt x="8578" y="2584"/>
                  </a:lnTo>
                  <a:lnTo>
                    <a:pt x="8677" y="2386"/>
                  </a:lnTo>
                  <a:lnTo>
                    <a:pt x="8756" y="2189"/>
                  </a:lnTo>
                  <a:lnTo>
                    <a:pt x="8795" y="1992"/>
                  </a:lnTo>
                  <a:lnTo>
                    <a:pt x="8815" y="1775"/>
                  </a:lnTo>
                  <a:lnTo>
                    <a:pt x="8795" y="1578"/>
                  </a:lnTo>
                  <a:lnTo>
                    <a:pt x="8756" y="1381"/>
                  </a:lnTo>
                  <a:lnTo>
                    <a:pt x="8697" y="1183"/>
                  </a:lnTo>
                  <a:lnTo>
                    <a:pt x="8578" y="947"/>
                  </a:lnTo>
                  <a:lnTo>
                    <a:pt x="8440" y="750"/>
                  </a:lnTo>
                  <a:lnTo>
                    <a:pt x="8263" y="552"/>
                  </a:lnTo>
                  <a:lnTo>
                    <a:pt x="8066" y="395"/>
                  </a:lnTo>
                  <a:lnTo>
                    <a:pt x="7849" y="257"/>
                  </a:lnTo>
                  <a:lnTo>
                    <a:pt x="7612" y="138"/>
                  </a:lnTo>
                  <a:lnTo>
                    <a:pt x="7376" y="59"/>
                  </a:lnTo>
                  <a:lnTo>
                    <a:pt x="71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7548056" y="-11428650"/>
              <a:ext cx="274819" cy="185629"/>
            </a:xfrm>
            <a:custGeom>
              <a:avLst/>
              <a:gdLst/>
              <a:ahLst/>
              <a:cxnLst/>
              <a:rect l="l" t="t" r="r" b="b"/>
              <a:pathLst>
                <a:path w="8264" h="5582" extrusionOk="0">
                  <a:moveTo>
                    <a:pt x="1164" y="0"/>
                  </a:moveTo>
                  <a:lnTo>
                    <a:pt x="967" y="60"/>
                  </a:lnTo>
                  <a:lnTo>
                    <a:pt x="789" y="138"/>
                  </a:lnTo>
                  <a:lnTo>
                    <a:pt x="612" y="237"/>
                  </a:lnTo>
                  <a:lnTo>
                    <a:pt x="454" y="355"/>
                  </a:lnTo>
                  <a:lnTo>
                    <a:pt x="316" y="513"/>
                  </a:lnTo>
                  <a:lnTo>
                    <a:pt x="198" y="691"/>
                  </a:lnTo>
                  <a:lnTo>
                    <a:pt x="99" y="888"/>
                  </a:lnTo>
                  <a:lnTo>
                    <a:pt x="40" y="1085"/>
                  </a:lnTo>
                  <a:lnTo>
                    <a:pt x="0" y="1322"/>
                  </a:lnTo>
                  <a:lnTo>
                    <a:pt x="0" y="1558"/>
                  </a:lnTo>
                  <a:lnTo>
                    <a:pt x="40" y="1795"/>
                  </a:lnTo>
                  <a:lnTo>
                    <a:pt x="59" y="1815"/>
                  </a:lnTo>
                  <a:lnTo>
                    <a:pt x="119" y="2012"/>
                  </a:lnTo>
                  <a:lnTo>
                    <a:pt x="198" y="2229"/>
                  </a:lnTo>
                  <a:lnTo>
                    <a:pt x="316" y="2406"/>
                  </a:lnTo>
                  <a:lnTo>
                    <a:pt x="434" y="2584"/>
                  </a:lnTo>
                  <a:lnTo>
                    <a:pt x="552" y="2761"/>
                  </a:lnTo>
                  <a:lnTo>
                    <a:pt x="710" y="2939"/>
                  </a:lnTo>
                  <a:lnTo>
                    <a:pt x="1006" y="3254"/>
                  </a:lnTo>
                  <a:lnTo>
                    <a:pt x="1460" y="3649"/>
                  </a:lnTo>
                  <a:lnTo>
                    <a:pt x="1953" y="4023"/>
                  </a:lnTo>
                  <a:lnTo>
                    <a:pt x="2446" y="4359"/>
                  </a:lnTo>
                  <a:lnTo>
                    <a:pt x="2978" y="4654"/>
                  </a:lnTo>
                  <a:lnTo>
                    <a:pt x="3530" y="4911"/>
                  </a:lnTo>
                  <a:lnTo>
                    <a:pt x="4082" y="5147"/>
                  </a:lnTo>
                  <a:lnTo>
                    <a:pt x="4674" y="5325"/>
                  </a:lnTo>
                  <a:lnTo>
                    <a:pt x="5266" y="5463"/>
                  </a:lnTo>
                  <a:lnTo>
                    <a:pt x="5700" y="5542"/>
                  </a:lnTo>
                  <a:lnTo>
                    <a:pt x="5936" y="5562"/>
                  </a:lnTo>
                  <a:lnTo>
                    <a:pt x="6153" y="5581"/>
                  </a:lnTo>
                  <a:lnTo>
                    <a:pt x="6390" y="5581"/>
                  </a:lnTo>
                  <a:lnTo>
                    <a:pt x="6607" y="5562"/>
                  </a:lnTo>
                  <a:lnTo>
                    <a:pt x="6824" y="5522"/>
                  </a:lnTo>
                  <a:lnTo>
                    <a:pt x="7041" y="5483"/>
                  </a:lnTo>
                  <a:lnTo>
                    <a:pt x="7277" y="5384"/>
                  </a:lnTo>
                  <a:lnTo>
                    <a:pt x="7474" y="5286"/>
                  </a:lnTo>
                  <a:lnTo>
                    <a:pt x="7672" y="5147"/>
                  </a:lnTo>
                  <a:lnTo>
                    <a:pt x="7829" y="5009"/>
                  </a:lnTo>
                  <a:lnTo>
                    <a:pt x="7967" y="4852"/>
                  </a:lnTo>
                  <a:lnTo>
                    <a:pt x="8086" y="4674"/>
                  </a:lnTo>
                  <a:lnTo>
                    <a:pt x="8165" y="4477"/>
                  </a:lnTo>
                  <a:lnTo>
                    <a:pt x="8224" y="4299"/>
                  </a:lnTo>
                  <a:lnTo>
                    <a:pt x="8263" y="4102"/>
                  </a:lnTo>
                  <a:lnTo>
                    <a:pt x="8243" y="3925"/>
                  </a:lnTo>
                  <a:lnTo>
                    <a:pt x="8204" y="3747"/>
                  </a:lnTo>
                  <a:lnTo>
                    <a:pt x="8125" y="3570"/>
                  </a:lnTo>
                  <a:lnTo>
                    <a:pt x="8007" y="3412"/>
                  </a:lnTo>
                  <a:lnTo>
                    <a:pt x="7849" y="3274"/>
                  </a:lnTo>
                  <a:lnTo>
                    <a:pt x="7632" y="3156"/>
                  </a:lnTo>
                  <a:lnTo>
                    <a:pt x="7395" y="3057"/>
                  </a:lnTo>
                  <a:lnTo>
                    <a:pt x="7159" y="2998"/>
                  </a:lnTo>
                  <a:lnTo>
                    <a:pt x="6922" y="2978"/>
                  </a:lnTo>
                  <a:lnTo>
                    <a:pt x="6705" y="2978"/>
                  </a:lnTo>
                  <a:lnTo>
                    <a:pt x="6469" y="2998"/>
                  </a:lnTo>
                  <a:lnTo>
                    <a:pt x="6035" y="3018"/>
                  </a:lnTo>
                  <a:lnTo>
                    <a:pt x="5798" y="3018"/>
                  </a:lnTo>
                  <a:lnTo>
                    <a:pt x="5581" y="2978"/>
                  </a:lnTo>
                  <a:lnTo>
                    <a:pt x="5345" y="2919"/>
                  </a:lnTo>
                  <a:lnTo>
                    <a:pt x="5108" y="2840"/>
                  </a:lnTo>
                  <a:lnTo>
                    <a:pt x="4871" y="2761"/>
                  </a:lnTo>
                  <a:lnTo>
                    <a:pt x="4654" y="2643"/>
                  </a:lnTo>
                  <a:lnTo>
                    <a:pt x="4437" y="2525"/>
                  </a:lnTo>
                  <a:lnTo>
                    <a:pt x="4220" y="2406"/>
                  </a:lnTo>
                  <a:lnTo>
                    <a:pt x="4023" y="2268"/>
                  </a:lnTo>
                  <a:lnTo>
                    <a:pt x="3826" y="2111"/>
                  </a:lnTo>
                  <a:lnTo>
                    <a:pt x="3589" y="1913"/>
                  </a:lnTo>
                  <a:lnTo>
                    <a:pt x="3392" y="1696"/>
                  </a:lnTo>
                  <a:lnTo>
                    <a:pt x="3195" y="1460"/>
                  </a:lnTo>
                  <a:lnTo>
                    <a:pt x="3018" y="1203"/>
                  </a:lnTo>
                  <a:lnTo>
                    <a:pt x="2820" y="967"/>
                  </a:lnTo>
                  <a:lnTo>
                    <a:pt x="2643" y="730"/>
                  </a:lnTo>
                  <a:lnTo>
                    <a:pt x="2426" y="513"/>
                  </a:lnTo>
                  <a:lnTo>
                    <a:pt x="2209" y="296"/>
                  </a:lnTo>
                  <a:lnTo>
                    <a:pt x="1992" y="158"/>
                  </a:lnTo>
                  <a:lnTo>
                    <a:pt x="1795" y="79"/>
                  </a:lnTo>
                  <a:lnTo>
                    <a:pt x="1578" y="20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7454277" y="-11765722"/>
              <a:ext cx="138407" cy="169201"/>
            </a:xfrm>
            <a:custGeom>
              <a:avLst/>
              <a:gdLst/>
              <a:ahLst/>
              <a:cxnLst/>
              <a:rect l="l" t="t" r="r" b="b"/>
              <a:pathLst>
                <a:path w="4162" h="5088" extrusionOk="0">
                  <a:moveTo>
                    <a:pt x="2879" y="0"/>
                  </a:moveTo>
                  <a:lnTo>
                    <a:pt x="2682" y="40"/>
                  </a:lnTo>
                  <a:lnTo>
                    <a:pt x="2584" y="79"/>
                  </a:lnTo>
                  <a:lnTo>
                    <a:pt x="2505" y="118"/>
                  </a:lnTo>
                  <a:lnTo>
                    <a:pt x="2406" y="197"/>
                  </a:lnTo>
                  <a:lnTo>
                    <a:pt x="2327" y="256"/>
                  </a:lnTo>
                  <a:lnTo>
                    <a:pt x="2229" y="355"/>
                  </a:lnTo>
                  <a:lnTo>
                    <a:pt x="2150" y="454"/>
                  </a:lnTo>
                  <a:lnTo>
                    <a:pt x="197" y="3353"/>
                  </a:lnTo>
                  <a:lnTo>
                    <a:pt x="119" y="3471"/>
                  </a:lnTo>
                  <a:lnTo>
                    <a:pt x="79" y="3569"/>
                  </a:lnTo>
                  <a:lnTo>
                    <a:pt x="40" y="3688"/>
                  </a:lnTo>
                  <a:lnTo>
                    <a:pt x="20" y="3786"/>
                  </a:lnTo>
                  <a:lnTo>
                    <a:pt x="0" y="3905"/>
                  </a:lnTo>
                  <a:lnTo>
                    <a:pt x="0" y="4003"/>
                  </a:lnTo>
                  <a:lnTo>
                    <a:pt x="40" y="4220"/>
                  </a:lnTo>
                  <a:lnTo>
                    <a:pt x="99" y="4398"/>
                  </a:lnTo>
                  <a:lnTo>
                    <a:pt x="217" y="4575"/>
                  </a:lnTo>
                  <a:lnTo>
                    <a:pt x="355" y="4733"/>
                  </a:lnTo>
                  <a:lnTo>
                    <a:pt x="513" y="4871"/>
                  </a:lnTo>
                  <a:lnTo>
                    <a:pt x="691" y="4970"/>
                  </a:lnTo>
                  <a:lnTo>
                    <a:pt x="888" y="5049"/>
                  </a:lnTo>
                  <a:lnTo>
                    <a:pt x="1085" y="5088"/>
                  </a:lnTo>
                  <a:lnTo>
                    <a:pt x="1282" y="5088"/>
                  </a:lnTo>
                  <a:lnTo>
                    <a:pt x="1479" y="5049"/>
                  </a:lnTo>
                  <a:lnTo>
                    <a:pt x="1578" y="5009"/>
                  </a:lnTo>
                  <a:lnTo>
                    <a:pt x="1677" y="4970"/>
                  </a:lnTo>
                  <a:lnTo>
                    <a:pt x="1755" y="4910"/>
                  </a:lnTo>
                  <a:lnTo>
                    <a:pt x="1854" y="4832"/>
                  </a:lnTo>
                  <a:lnTo>
                    <a:pt x="1933" y="4733"/>
                  </a:lnTo>
                  <a:lnTo>
                    <a:pt x="2012" y="4634"/>
                  </a:lnTo>
                  <a:lnTo>
                    <a:pt x="3984" y="1735"/>
                  </a:lnTo>
                  <a:lnTo>
                    <a:pt x="4043" y="1617"/>
                  </a:lnTo>
                  <a:lnTo>
                    <a:pt x="4102" y="1519"/>
                  </a:lnTo>
                  <a:lnTo>
                    <a:pt x="4142" y="1400"/>
                  </a:lnTo>
                  <a:lnTo>
                    <a:pt x="4161" y="1302"/>
                  </a:lnTo>
                  <a:lnTo>
                    <a:pt x="4161" y="1183"/>
                  </a:lnTo>
                  <a:lnTo>
                    <a:pt x="4161" y="1085"/>
                  </a:lnTo>
                  <a:lnTo>
                    <a:pt x="4142" y="888"/>
                  </a:lnTo>
                  <a:lnTo>
                    <a:pt x="4063" y="690"/>
                  </a:lnTo>
                  <a:lnTo>
                    <a:pt x="3964" y="513"/>
                  </a:lnTo>
                  <a:lnTo>
                    <a:pt x="3826" y="355"/>
                  </a:lnTo>
                  <a:lnTo>
                    <a:pt x="3668" y="217"/>
                  </a:lnTo>
                  <a:lnTo>
                    <a:pt x="3471" y="118"/>
                  </a:lnTo>
                  <a:lnTo>
                    <a:pt x="3294" y="40"/>
                  </a:lnTo>
                  <a:lnTo>
                    <a:pt x="30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7979572" y="-11475872"/>
              <a:ext cx="139704" cy="172527"/>
            </a:xfrm>
            <a:custGeom>
              <a:avLst/>
              <a:gdLst/>
              <a:ahLst/>
              <a:cxnLst/>
              <a:rect l="l" t="t" r="r" b="b"/>
              <a:pathLst>
                <a:path w="4201" h="5188" extrusionOk="0">
                  <a:moveTo>
                    <a:pt x="2919" y="1"/>
                  </a:moveTo>
                  <a:lnTo>
                    <a:pt x="2722" y="40"/>
                  </a:lnTo>
                  <a:lnTo>
                    <a:pt x="2623" y="60"/>
                  </a:lnTo>
                  <a:lnTo>
                    <a:pt x="2525" y="119"/>
                  </a:lnTo>
                  <a:lnTo>
                    <a:pt x="2426" y="178"/>
                  </a:lnTo>
                  <a:lnTo>
                    <a:pt x="2327" y="237"/>
                  </a:lnTo>
                  <a:lnTo>
                    <a:pt x="2248" y="316"/>
                  </a:lnTo>
                  <a:lnTo>
                    <a:pt x="2150" y="415"/>
                  </a:lnTo>
                  <a:lnTo>
                    <a:pt x="1874" y="809"/>
                  </a:lnTo>
                  <a:lnTo>
                    <a:pt x="1578" y="1203"/>
                  </a:lnTo>
                  <a:lnTo>
                    <a:pt x="1046" y="2032"/>
                  </a:lnTo>
                  <a:lnTo>
                    <a:pt x="553" y="2860"/>
                  </a:lnTo>
                  <a:lnTo>
                    <a:pt x="79" y="3728"/>
                  </a:lnTo>
                  <a:lnTo>
                    <a:pt x="40" y="3826"/>
                  </a:lnTo>
                  <a:lnTo>
                    <a:pt x="20" y="3925"/>
                  </a:lnTo>
                  <a:lnTo>
                    <a:pt x="0" y="4024"/>
                  </a:lnTo>
                  <a:lnTo>
                    <a:pt x="0" y="4142"/>
                  </a:lnTo>
                  <a:lnTo>
                    <a:pt x="20" y="4240"/>
                  </a:lnTo>
                  <a:lnTo>
                    <a:pt x="40" y="4339"/>
                  </a:lnTo>
                  <a:lnTo>
                    <a:pt x="138" y="4556"/>
                  </a:lnTo>
                  <a:lnTo>
                    <a:pt x="257" y="4733"/>
                  </a:lnTo>
                  <a:lnTo>
                    <a:pt x="395" y="4891"/>
                  </a:lnTo>
                  <a:lnTo>
                    <a:pt x="572" y="5029"/>
                  </a:lnTo>
                  <a:lnTo>
                    <a:pt x="769" y="5128"/>
                  </a:lnTo>
                  <a:lnTo>
                    <a:pt x="868" y="5167"/>
                  </a:lnTo>
                  <a:lnTo>
                    <a:pt x="986" y="5187"/>
                  </a:lnTo>
                  <a:lnTo>
                    <a:pt x="1203" y="5187"/>
                  </a:lnTo>
                  <a:lnTo>
                    <a:pt x="1420" y="5167"/>
                  </a:lnTo>
                  <a:lnTo>
                    <a:pt x="1598" y="5088"/>
                  </a:lnTo>
                  <a:lnTo>
                    <a:pt x="1775" y="4970"/>
                  </a:lnTo>
                  <a:lnTo>
                    <a:pt x="1933" y="4832"/>
                  </a:lnTo>
                  <a:lnTo>
                    <a:pt x="2071" y="4674"/>
                  </a:lnTo>
                  <a:lnTo>
                    <a:pt x="2170" y="4477"/>
                  </a:lnTo>
                  <a:lnTo>
                    <a:pt x="2584" y="3747"/>
                  </a:lnTo>
                  <a:lnTo>
                    <a:pt x="3018" y="3057"/>
                  </a:lnTo>
                  <a:lnTo>
                    <a:pt x="3491" y="2367"/>
                  </a:lnTo>
                  <a:lnTo>
                    <a:pt x="3984" y="1697"/>
                  </a:lnTo>
                  <a:lnTo>
                    <a:pt x="4043" y="1598"/>
                  </a:lnTo>
                  <a:lnTo>
                    <a:pt x="4102" y="1480"/>
                  </a:lnTo>
                  <a:lnTo>
                    <a:pt x="4142" y="1381"/>
                  </a:lnTo>
                  <a:lnTo>
                    <a:pt x="4181" y="1282"/>
                  </a:lnTo>
                  <a:lnTo>
                    <a:pt x="4201" y="1184"/>
                  </a:lnTo>
                  <a:lnTo>
                    <a:pt x="4201" y="1065"/>
                  </a:lnTo>
                  <a:lnTo>
                    <a:pt x="4181" y="868"/>
                  </a:lnTo>
                  <a:lnTo>
                    <a:pt x="4102" y="691"/>
                  </a:lnTo>
                  <a:lnTo>
                    <a:pt x="4004" y="513"/>
                  </a:lnTo>
                  <a:lnTo>
                    <a:pt x="3866" y="356"/>
                  </a:lnTo>
                  <a:lnTo>
                    <a:pt x="3708" y="217"/>
                  </a:lnTo>
                  <a:lnTo>
                    <a:pt x="3530" y="119"/>
                  </a:lnTo>
                  <a:lnTo>
                    <a:pt x="3333" y="40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7920545" y="-11241757"/>
              <a:ext cx="341695" cy="330555"/>
            </a:xfrm>
            <a:custGeom>
              <a:avLst/>
              <a:gdLst/>
              <a:ahLst/>
              <a:cxnLst/>
              <a:rect l="l" t="t" r="r" b="b"/>
              <a:pathLst>
                <a:path w="10275" h="9940" extrusionOk="0">
                  <a:moveTo>
                    <a:pt x="10058" y="1"/>
                  </a:moveTo>
                  <a:lnTo>
                    <a:pt x="9052" y="1361"/>
                  </a:lnTo>
                  <a:lnTo>
                    <a:pt x="7987" y="2762"/>
                  </a:lnTo>
                  <a:lnTo>
                    <a:pt x="7435" y="3452"/>
                  </a:lnTo>
                  <a:lnTo>
                    <a:pt x="6863" y="4122"/>
                  </a:lnTo>
                  <a:lnTo>
                    <a:pt x="6291" y="4793"/>
                  </a:lnTo>
                  <a:lnTo>
                    <a:pt x="5680" y="5463"/>
                  </a:lnTo>
                  <a:lnTo>
                    <a:pt x="5069" y="6094"/>
                  </a:lnTo>
                  <a:lnTo>
                    <a:pt x="4418" y="6706"/>
                  </a:lnTo>
                  <a:lnTo>
                    <a:pt x="3747" y="7297"/>
                  </a:lnTo>
                  <a:lnTo>
                    <a:pt x="3057" y="7850"/>
                  </a:lnTo>
                  <a:lnTo>
                    <a:pt x="2347" y="8382"/>
                  </a:lnTo>
                  <a:lnTo>
                    <a:pt x="1973" y="8638"/>
                  </a:lnTo>
                  <a:lnTo>
                    <a:pt x="1598" y="8875"/>
                  </a:lnTo>
                  <a:lnTo>
                    <a:pt x="1203" y="9092"/>
                  </a:lnTo>
                  <a:lnTo>
                    <a:pt x="809" y="9309"/>
                  </a:lnTo>
                  <a:lnTo>
                    <a:pt x="415" y="9526"/>
                  </a:lnTo>
                  <a:lnTo>
                    <a:pt x="1" y="9703"/>
                  </a:lnTo>
                  <a:lnTo>
                    <a:pt x="119" y="9940"/>
                  </a:lnTo>
                  <a:lnTo>
                    <a:pt x="533" y="9743"/>
                  </a:lnTo>
                  <a:lnTo>
                    <a:pt x="927" y="9545"/>
                  </a:lnTo>
                  <a:lnTo>
                    <a:pt x="1342" y="9329"/>
                  </a:lnTo>
                  <a:lnTo>
                    <a:pt x="1716" y="9092"/>
                  </a:lnTo>
                  <a:lnTo>
                    <a:pt x="2111" y="8855"/>
                  </a:lnTo>
                  <a:lnTo>
                    <a:pt x="2485" y="8599"/>
                  </a:lnTo>
                  <a:lnTo>
                    <a:pt x="3215" y="8066"/>
                  </a:lnTo>
                  <a:lnTo>
                    <a:pt x="3905" y="7514"/>
                  </a:lnTo>
                  <a:lnTo>
                    <a:pt x="4576" y="6923"/>
                  </a:lnTo>
                  <a:lnTo>
                    <a:pt x="5226" y="6292"/>
                  </a:lnTo>
                  <a:lnTo>
                    <a:pt x="5857" y="5661"/>
                  </a:lnTo>
                  <a:lnTo>
                    <a:pt x="6469" y="4990"/>
                  </a:lnTo>
                  <a:lnTo>
                    <a:pt x="7060" y="4320"/>
                  </a:lnTo>
                  <a:lnTo>
                    <a:pt x="7632" y="3629"/>
                  </a:lnTo>
                  <a:lnTo>
                    <a:pt x="8184" y="2919"/>
                  </a:lnTo>
                  <a:lnTo>
                    <a:pt x="9249" y="1539"/>
                  </a:lnTo>
                  <a:lnTo>
                    <a:pt x="10275" y="139"/>
                  </a:lnTo>
                  <a:lnTo>
                    <a:pt x="100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7711338" y="-10873858"/>
              <a:ext cx="133818" cy="47255"/>
            </a:xfrm>
            <a:custGeom>
              <a:avLst/>
              <a:gdLst/>
              <a:ahLst/>
              <a:cxnLst/>
              <a:rect l="l" t="t" r="r" b="b"/>
              <a:pathLst>
                <a:path w="4024" h="1421" extrusionOk="0">
                  <a:moveTo>
                    <a:pt x="3905" y="1"/>
                  </a:moveTo>
                  <a:lnTo>
                    <a:pt x="3452" y="238"/>
                  </a:lnTo>
                  <a:lnTo>
                    <a:pt x="2978" y="435"/>
                  </a:lnTo>
                  <a:lnTo>
                    <a:pt x="2505" y="612"/>
                  </a:lnTo>
                  <a:lnTo>
                    <a:pt x="2012" y="790"/>
                  </a:lnTo>
                  <a:lnTo>
                    <a:pt x="1519" y="908"/>
                  </a:lnTo>
                  <a:lnTo>
                    <a:pt x="1006" y="1026"/>
                  </a:lnTo>
                  <a:lnTo>
                    <a:pt x="513" y="1105"/>
                  </a:lnTo>
                  <a:lnTo>
                    <a:pt x="1" y="1164"/>
                  </a:lnTo>
                  <a:lnTo>
                    <a:pt x="20" y="1421"/>
                  </a:lnTo>
                  <a:lnTo>
                    <a:pt x="553" y="1362"/>
                  </a:lnTo>
                  <a:lnTo>
                    <a:pt x="1066" y="1283"/>
                  </a:lnTo>
                  <a:lnTo>
                    <a:pt x="1578" y="1164"/>
                  </a:lnTo>
                  <a:lnTo>
                    <a:pt x="2091" y="1026"/>
                  </a:lnTo>
                  <a:lnTo>
                    <a:pt x="2584" y="869"/>
                  </a:lnTo>
                  <a:lnTo>
                    <a:pt x="3077" y="671"/>
                  </a:lnTo>
                  <a:lnTo>
                    <a:pt x="3570" y="455"/>
                  </a:lnTo>
                  <a:lnTo>
                    <a:pt x="4024" y="218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7909404" y="-11828706"/>
              <a:ext cx="114796" cy="99732"/>
            </a:xfrm>
            <a:custGeom>
              <a:avLst/>
              <a:gdLst/>
              <a:ahLst/>
              <a:cxnLst/>
              <a:rect l="l" t="t" r="r" b="b"/>
              <a:pathLst>
                <a:path w="3452" h="2999" extrusionOk="0">
                  <a:moveTo>
                    <a:pt x="237" y="1"/>
                  </a:moveTo>
                  <a:lnTo>
                    <a:pt x="0" y="100"/>
                  </a:lnTo>
                  <a:lnTo>
                    <a:pt x="119" y="356"/>
                  </a:lnTo>
                  <a:lnTo>
                    <a:pt x="257" y="612"/>
                  </a:lnTo>
                  <a:lnTo>
                    <a:pt x="395" y="869"/>
                  </a:lnTo>
                  <a:lnTo>
                    <a:pt x="572" y="1105"/>
                  </a:lnTo>
                  <a:lnTo>
                    <a:pt x="750" y="1342"/>
                  </a:lnTo>
                  <a:lnTo>
                    <a:pt x="947" y="1559"/>
                  </a:lnTo>
                  <a:lnTo>
                    <a:pt x="1144" y="1756"/>
                  </a:lnTo>
                  <a:lnTo>
                    <a:pt x="1361" y="1953"/>
                  </a:lnTo>
                  <a:lnTo>
                    <a:pt x="1578" y="2131"/>
                  </a:lnTo>
                  <a:lnTo>
                    <a:pt x="1815" y="2308"/>
                  </a:lnTo>
                  <a:lnTo>
                    <a:pt x="2051" y="2466"/>
                  </a:lnTo>
                  <a:lnTo>
                    <a:pt x="2308" y="2604"/>
                  </a:lnTo>
                  <a:lnTo>
                    <a:pt x="2584" y="2722"/>
                  </a:lnTo>
                  <a:lnTo>
                    <a:pt x="2840" y="2841"/>
                  </a:lnTo>
                  <a:lnTo>
                    <a:pt x="3116" y="2920"/>
                  </a:lnTo>
                  <a:lnTo>
                    <a:pt x="3392" y="2998"/>
                  </a:lnTo>
                  <a:lnTo>
                    <a:pt x="3451" y="2742"/>
                  </a:lnTo>
                  <a:lnTo>
                    <a:pt x="3195" y="2683"/>
                  </a:lnTo>
                  <a:lnTo>
                    <a:pt x="2939" y="2584"/>
                  </a:lnTo>
                  <a:lnTo>
                    <a:pt x="2682" y="2486"/>
                  </a:lnTo>
                  <a:lnTo>
                    <a:pt x="2426" y="2367"/>
                  </a:lnTo>
                  <a:lnTo>
                    <a:pt x="2189" y="2229"/>
                  </a:lnTo>
                  <a:lnTo>
                    <a:pt x="1953" y="2091"/>
                  </a:lnTo>
                  <a:lnTo>
                    <a:pt x="1736" y="1934"/>
                  </a:lnTo>
                  <a:lnTo>
                    <a:pt x="1519" y="1756"/>
                  </a:lnTo>
                  <a:lnTo>
                    <a:pt x="1322" y="1579"/>
                  </a:lnTo>
                  <a:lnTo>
                    <a:pt x="1124" y="1381"/>
                  </a:lnTo>
                  <a:lnTo>
                    <a:pt x="947" y="1164"/>
                  </a:lnTo>
                  <a:lnTo>
                    <a:pt x="769" y="947"/>
                  </a:lnTo>
                  <a:lnTo>
                    <a:pt x="631" y="731"/>
                  </a:lnTo>
                  <a:lnTo>
                    <a:pt x="474" y="494"/>
                  </a:lnTo>
                  <a:lnTo>
                    <a:pt x="355" y="257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7205065" y="-11250270"/>
              <a:ext cx="26271" cy="102326"/>
            </a:xfrm>
            <a:custGeom>
              <a:avLst/>
              <a:gdLst/>
              <a:ahLst/>
              <a:cxnLst/>
              <a:rect l="l" t="t" r="r" b="b"/>
              <a:pathLst>
                <a:path w="790" h="3077" extrusionOk="0">
                  <a:moveTo>
                    <a:pt x="217" y="0"/>
                  </a:moveTo>
                  <a:lnTo>
                    <a:pt x="158" y="178"/>
                  </a:lnTo>
                  <a:lnTo>
                    <a:pt x="99" y="375"/>
                  </a:lnTo>
                  <a:lnTo>
                    <a:pt x="60" y="572"/>
                  </a:lnTo>
                  <a:lnTo>
                    <a:pt x="20" y="769"/>
                  </a:lnTo>
                  <a:lnTo>
                    <a:pt x="1" y="967"/>
                  </a:lnTo>
                  <a:lnTo>
                    <a:pt x="1" y="1184"/>
                  </a:lnTo>
                  <a:lnTo>
                    <a:pt x="1" y="1381"/>
                  </a:lnTo>
                  <a:lnTo>
                    <a:pt x="20" y="1578"/>
                  </a:lnTo>
                  <a:lnTo>
                    <a:pt x="60" y="1775"/>
                  </a:lnTo>
                  <a:lnTo>
                    <a:pt x="99" y="1972"/>
                  </a:lnTo>
                  <a:lnTo>
                    <a:pt x="139" y="2170"/>
                  </a:lnTo>
                  <a:lnTo>
                    <a:pt x="217" y="2367"/>
                  </a:lnTo>
                  <a:lnTo>
                    <a:pt x="277" y="2544"/>
                  </a:lnTo>
                  <a:lnTo>
                    <a:pt x="375" y="2722"/>
                  </a:lnTo>
                  <a:lnTo>
                    <a:pt x="474" y="2899"/>
                  </a:lnTo>
                  <a:lnTo>
                    <a:pt x="572" y="3077"/>
                  </a:lnTo>
                  <a:lnTo>
                    <a:pt x="789" y="2919"/>
                  </a:lnTo>
                  <a:lnTo>
                    <a:pt x="691" y="2761"/>
                  </a:lnTo>
                  <a:lnTo>
                    <a:pt x="592" y="2603"/>
                  </a:lnTo>
                  <a:lnTo>
                    <a:pt x="454" y="2268"/>
                  </a:lnTo>
                  <a:lnTo>
                    <a:pt x="336" y="1913"/>
                  </a:lnTo>
                  <a:lnTo>
                    <a:pt x="277" y="1539"/>
                  </a:lnTo>
                  <a:lnTo>
                    <a:pt x="257" y="1184"/>
                  </a:lnTo>
                  <a:lnTo>
                    <a:pt x="277" y="809"/>
                  </a:lnTo>
                  <a:lnTo>
                    <a:pt x="355" y="434"/>
                  </a:lnTo>
                  <a:lnTo>
                    <a:pt x="395" y="257"/>
                  </a:lnTo>
                  <a:lnTo>
                    <a:pt x="454" y="79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7746754" y="-11568354"/>
              <a:ext cx="24941" cy="23012"/>
            </a:xfrm>
            <a:custGeom>
              <a:avLst/>
              <a:gdLst/>
              <a:ahLst/>
              <a:cxnLst/>
              <a:rect l="l" t="t" r="r" b="b"/>
              <a:pathLst>
                <a:path w="750" h="692" extrusionOk="0">
                  <a:moveTo>
                    <a:pt x="671" y="1"/>
                  </a:moveTo>
                  <a:lnTo>
                    <a:pt x="474" y="80"/>
                  </a:lnTo>
                  <a:lnTo>
                    <a:pt x="277" y="218"/>
                  </a:lnTo>
                  <a:lnTo>
                    <a:pt x="119" y="376"/>
                  </a:lnTo>
                  <a:lnTo>
                    <a:pt x="1" y="573"/>
                  </a:lnTo>
                  <a:lnTo>
                    <a:pt x="218" y="691"/>
                  </a:lnTo>
                  <a:lnTo>
                    <a:pt x="316" y="553"/>
                  </a:lnTo>
                  <a:lnTo>
                    <a:pt x="454" y="415"/>
                  </a:lnTo>
                  <a:lnTo>
                    <a:pt x="592" y="316"/>
                  </a:lnTo>
                  <a:lnTo>
                    <a:pt x="750" y="238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7803820" y="-11532272"/>
              <a:ext cx="26271" cy="23644"/>
            </a:xfrm>
            <a:custGeom>
              <a:avLst/>
              <a:gdLst/>
              <a:ahLst/>
              <a:cxnLst/>
              <a:rect l="l" t="t" r="r" b="b"/>
              <a:pathLst>
                <a:path w="790" h="711" extrusionOk="0">
                  <a:moveTo>
                    <a:pt x="631" y="1"/>
                  </a:moveTo>
                  <a:lnTo>
                    <a:pt x="0" y="513"/>
                  </a:lnTo>
                  <a:lnTo>
                    <a:pt x="178" y="711"/>
                  </a:lnTo>
                  <a:lnTo>
                    <a:pt x="789" y="198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6858814" y="-9052684"/>
              <a:ext cx="476145" cy="281371"/>
            </a:xfrm>
            <a:custGeom>
              <a:avLst/>
              <a:gdLst/>
              <a:ahLst/>
              <a:cxnLst/>
              <a:rect l="l" t="t" r="r" b="b"/>
              <a:pathLst>
                <a:path w="14318" h="8461" extrusionOk="0">
                  <a:moveTo>
                    <a:pt x="10196" y="1"/>
                  </a:moveTo>
                  <a:lnTo>
                    <a:pt x="9505" y="454"/>
                  </a:lnTo>
                  <a:lnTo>
                    <a:pt x="8815" y="868"/>
                  </a:lnTo>
                  <a:lnTo>
                    <a:pt x="8086" y="1243"/>
                  </a:lnTo>
                  <a:lnTo>
                    <a:pt x="7336" y="1578"/>
                  </a:lnTo>
                  <a:lnTo>
                    <a:pt x="6961" y="1756"/>
                  </a:lnTo>
                  <a:lnTo>
                    <a:pt x="6764" y="1855"/>
                  </a:lnTo>
                  <a:lnTo>
                    <a:pt x="6587" y="1973"/>
                  </a:lnTo>
                  <a:lnTo>
                    <a:pt x="6429" y="2131"/>
                  </a:lnTo>
                  <a:lnTo>
                    <a:pt x="6271" y="2308"/>
                  </a:lnTo>
                  <a:lnTo>
                    <a:pt x="6015" y="2683"/>
                  </a:lnTo>
                  <a:lnTo>
                    <a:pt x="5739" y="3038"/>
                  </a:lnTo>
                  <a:lnTo>
                    <a:pt x="5443" y="3373"/>
                  </a:lnTo>
                  <a:lnTo>
                    <a:pt x="5147" y="3708"/>
                  </a:lnTo>
                  <a:lnTo>
                    <a:pt x="4812" y="4024"/>
                  </a:lnTo>
                  <a:lnTo>
                    <a:pt x="4477" y="4320"/>
                  </a:lnTo>
                  <a:lnTo>
                    <a:pt x="4141" y="4615"/>
                  </a:lnTo>
                  <a:lnTo>
                    <a:pt x="3432" y="5168"/>
                  </a:lnTo>
                  <a:lnTo>
                    <a:pt x="2682" y="5700"/>
                  </a:lnTo>
                  <a:lnTo>
                    <a:pt x="1933" y="6213"/>
                  </a:lnTo>
                  <a:lnTo>
                    <a:pt x="1203" y="6745"/>
                  </a:lnTo>
                  <a:lnTo>
                    <a:pt x="473" y="7297"/>
                  </a:lnTo>
                  <a:lnTo>
                    <a:pt x="335" y="7396"/>
                  </a:lnTo>
                  <a:lnTo>
                    <a:pt x="197" y="7534"/>
                  </a:lnTo>
                  <a:lnTo>
                    <a:pt x="99" y="7672"/>
                  </a:lnTo>
                  <a:lnTo>
                    <a:pt x="20" y="7830"/>
                  </a:lnTo>
                  <a:lnTo>
                    <a:pt x="0" y="7968"/>
                  </a:lnTo>
                  <a:lnTo>
                    <a:pt x="0" y="8106"/>
                  </a:lnTo>
                  <a:lnTo>
                    <a:pt x="59" y="8224"/>
                  </a:lnTo>
                  <a:lnTo>
                    <a:pt x="138" y="8323"/>
                  </a:lnTo>
                  <a:lnTo>
                    <a:pt x="257" y="8382"/>
                  </a:lnTo>
                  <a:lnTo>
                    <a:pt x="375" y="8441"/>
                  </a:lnTo>
                  <a:lnTo>
                    <a:pt x="513" y="8461"/>
                  </a:lnTo>
                  <a:lnTo>
                    <a:pt x="651" y="8461"/>
                  </a:lnTo>
                  <a:lnTo>
                    <a:pt x="1282" y="8421"/>
                  </a:lnTo>
                  <a:lnTo>
                    <a:pt x="1913" y="8343"/>
                  </a:lnTo>
                  <a:lnTo>
                    <a:pt x="2544" y="8264"/>
                  </a:lnTo>
                  <a:lnTo>
                    <a:pt x="3175" y="8145"/>
                  </a:lnTo>
                  <a:lnTo>
                    <a:pt x="3806" y="8007"/>
                  </a:lnTo>
                  <a:lnTo>
                    <a:pt x="4437" y="7850"/>
                  </a:lnTo>
                  <a:lnTo>
                    <a:pt x="5049" y="7692"/>
                  </a:lnTo>
                  <a:lnTo>
                    <a:pt x="5660" y="7495"/>
                  </a:lnTo>
                  <a:lnTo>
                    <a:pt x="6173" y="7317"/>
                  </a:lnTo>
                  <a:lnTo>
                    <a:pt x="6685" y="7100"/>
                  </a:lnTo>
                  <a:lnTo>
                    <a:pt x="7178" y="6864"/>
                  </a:lnTo>
                  <a:lnTo>
                    <a:pt x="7671" y="6587"/>
                  </a:lnTo>
                  <a:lnTo>
                    <a:pt x="8145" y="6292"/>
                  </a:lnTo>
                  <a:lnTo>
                    <a:pt x="8559" y="6016"/>
                  </a:lnTo>
                  <a:lnTo>
                    <a:pt x="9229" y="5483"/>
                  </a:lnTo>
                  <a:lnTo>
                    <a:pt x="9584" y="5207"/>
                  </a:lnTo>
                  <a:lnTo>
                    <a:pt x="9860" y="4970"/>
                  </a:lnTo>
                  <a:lnTo>
                    <a:pt x="10058" y="4773"/>
                  </a:lnTo>
                  <a:lnTo>
                    <a:pt x="10097" y="4714"/>
                  </a:lnTo>
                  <a:lnTo>
                    <a:pt x="10097" y="4675"/>
                  </a:lnTo>
                  <a:lnTo>
                    <a:pt x="11024" y="5976"/>
                  </a:lnTo>
                  <a:lnTo>
                    <a:pt x="11103" y="6075"/>
                  </a:lnTo>
                  <a:lnTo>
                    <a:pt x="11142" y="6114"/>
                  </a:lnTo>
                  <a:lnTo>
                    <a:pt x="11201" y="6154"/>
                  </a:lnTo>
                  <a:lnTo>
                    <a:pt x="11320" y="6154"/>
                  </a:lnTo>
                  <a:lnTo>
                    <a:pt x="11438" y="6134"/>
                  </a:lnTo>
                  <a:lnTo>
                    <a:pt x="14317" y="5404"/>
                  </a:lnTo>
                  <a:lnTo>
                    <a:pt x="14061" y="5089"/>
                  </a:lnTo>
                  <a:lnTo>
                    <a:pt x="13824" y="4773"/>
                  </a:lnTo>
                  <a:lnTo>
                    <a:pt x="13351" y="4122"/>
                  </a:lnTo>
                  <a:lnTo>
                    <a:pt x="12897" y="3472"/>
                  </a:lnTo>
                  <a:lnTo>
                    <a:pt x="12444" y="2801"/>
                  </a:lnTo>
                  <a:lnTo>
                    <a:pt x="11892" y="2091"/>
                  </a:lnTo>
                  <a:lnTo>
                    <a:pt x="11339" y="1381"/>
                  </a:lnTo>
                  <a:lnTo>
                    <a:pt x="10767" y="671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7928426" y="-12347417"/>
              <a:ext cx="430885" cy="605341"/>
            </a:xfrm>
            <a:custGeom>
              <a:avLst/>
              <a:gdLst/>
              <a:ahLst/>
              <a:cxnLst/>
              <a:rect l="l" t="t" r="r" b="b"/>
              <a:pathLst>
                <a:path w="12957" h="18203" extrusionOk="0">
                  <a:moveTo>
                    <a:pt x="5226" y="0"/>
                  </a:moveTo>
                  <a:lnTo>
                    <a:pt x="5049" y="99"/>
                  </a:lnTo>
                  <a:lnTo>
                    <a:pt x="4871" y="217"/>
                  </a:lnTo>
                  <a:lnTo>
                    <a:pt x="4733" y="335"/>
                  </a:lnTo>
                  <a:lnTo>
                    <a:pt x="4595" y="473"/>
                  </a:lnTo>
                  <a:lnTo>
                    <a:pt x="4457" y="631"/>
                  </a:lnTo>
                  <a:lnTo>
                    <a:pt x="4339" y="789"/>
                  </a:lnTo>
                  <a:lnTo>
                    <a:pt x="4240" y="966"/>
                  </a:lnTo>
                  <a:lnTo>
                    <a:pt x="4141" y="1164"/>
                  </a:lnTo>
                  <a:lnTo>
                    <a:pt x="3984" y="1558"/>
                  </a:lnTo>
                  <a:lnTo>
                    <a:pt x="3865" y="1952"/>
                  </a:lnTo>
                  <a:lnTo>
                    <a:pt x="3747" y="2366"/>
                  </a:lnTo>
                  <a:lnTo>
                    <a:pt x="3668" y="2781"/>
                  </a:lnTo>
                  <a:lnTo>
                    <a:pt x="3550" y="3175"/>
                  </a:lnTo>
                  <a:lnTo>
                    <a:pt x="3432" y="3569"/>
                  </a:lnTo>
                  <a:lnTo>
                    <a:pt x="3234" y="4398"/>
                  </a:lnTo>
                  <a:lnTo>
                    <a:pt x="3057" y="5226"/>
                  </a:lnTo>
                  <a:lnTo>
                    <a:pt x="2919" y="6054"/>
                  </a:lnTo>
                  <a:lnTo>
                    <a:pt x="2643" y="7730"/>
                  </a:lnTo>
                  <a:lnTo>
                    <a:pt x="2524" y="8559"/>
                  </a:lnTo>
                  <a:lnTo>
                    <a:pt x="2367" y="9367"/>
                  </a:lnTo>
                  <a:lnTo>
                    <a:pt x="2110" y="10629"/>
                  </a:lnTo>
                  <a:lnTo>
                    <a:pt x="1972" y="11260"/>
                  </a:lnTo>
                  <a:lnTo>
                    <a:pt x="1834" y="11891"/>
                  </a:lnTo>
                  <a:lnTo>
                    <a:pt x="1657" y="12503"/>
                  </a:lnTo>
                  <a:lnTo>
                    <a:pt x="1479" y="13114"/>
                  </a:lnTo>
                  <a:lnTo>
                    <a:pt x="1282" y="13725"/>
                  </a:lnTo>
                  <a:lnTo>
                    <a:pt x="1065" y="14337"/>
                  </a:lnTo>
                  <a:lnTo>
                    <a:pt x="927" y="14711"/>
                  </a:lnTo>
                  <a:lnTo>
                    <a:pt x="769" y="15066"/>
                  </a:lnTo>
                  <a:lnTo>
                    <a:pt x="611" y="15402"/>
                  </a:lnTo>
                  <a:lnTo>
                    <a:pt x="513" y="15579"/>
                  </a:lnTo>
                  <a:lnTo>
                    <a:pt x="414" y="15737"/>
                  </a:lnTo>
                  <a:lnTo>
                    <a:pt x="296" y="15875"/>
                  </a:lnTo>
                  <a:lnTo>
                    <a:pt x="197" y="15974"/>
                  </a:lnTo>
                  <a:lnTo>
                    <a:pt x="118" y="16033"/>
                  </a:lnTo>
                  <a:lnTo>
                    <a:pt x="40" y="16092"/>
                  </a:lnTo>
                  <a:lnTo>
                    <a:pt x="20" y="16151"/>
                  </a:lnTo>
                  <a:lnTo>
                    <a:pt x="0" y="16250"/>
                  </a:lnTo>
                  <a:lnTo>
                    <a:pt x="40" y="16388"/>
                  </a:lnTo>
                  <a:lnTo>
                    <a:pt x="118" y="16585"/>
                  </a:lnTo>
                  <a:lnTo>
                    <a:pt x="197" y="16782"/>
                  </a:lnTo>
                  <a:lnTo>
                    <a:pt x="335" y="16940"/>
                  </a:lnTo>
                  <a:lnTo>
                    <a:pt x="473" y="17117"/>
                  </a:lnTo>
                  <a:lnTo>
                    <a:pt x="611" y="17255"/>
                  </a:lnTo>
                  <a:lnTo>
                    <a:pt x="888" y="17492"/>
                  </a:lnTo>
                  <a:lnTo>
                    <a:pt x="1183" y="17709"/>
                  </a:lnTo>
                  <a:lnTo>
                    <a:pt x="1499" y="17886"/>
                  </a:lnTo>
                  <a:lnTo>
                    <a:pt x="1814" y="18064"/>
                  </a:lnTo>
                  <a:lnTo>
                    <a:pt x="1972" y="18143"/>
                  </a:lnTo>
                  <a:lnTo>
                    <a:pt x="2130" y="18182"/>
                  </a:lnTo>
                  <a:lnTo>
                    <a:pt x="2209" y="18202"/>
                  </a:lnTo>
                  <a:lnTo>
                    <a:pt x="2288" y="18202"/>
                  </a:lnTo>
                  <a:lnTo>
                    <a:pt x="2367" y="18182"/>
                  </a:lnTo>
                  <a:lnTo>
                    <a:pt x="2445" y="18143"/>
                  </a:lnTo>
                  <a:lnTo>
                    <a:pt x="2722" y="17926"/>
                  </a:lnTo>
                  <a:lnTo>
                    <a:pt x="2978" y="17689"/>
                  </a:lnTo>
                  <a:lnTo>
                    <a:pt x="3491" y="17216"/>
                  </a:lnTo>
                  <a:lnTo>
                    <a:pt x="4003" y="16684"/>
                  </a:lnTo>
                  <a:lnTo>
                    <a:pt x="4496" y="16151"/>
                  </a:lnTo>
                  <a:lnTo>
                    <a:pt x="5482" y="15047"/>
                  </a:lnTo>
                  <a:lnTo>
                    <a:pt x="5956" y="14534"/>
                  </a:lnTo>
                  <a:lnTo>
                    <a:pt x="6468" y="14021"/>
                  </a:lnTo>
                  <a:lnTo>
                    <a:pt x="7494" y="13035"/>
                  </a:lnTo>
                  <a:lnTo>
                    <a:pt x="8539" y="12069"/>
                  </a:lnTo>
                  <a:lnTo>
                    <a:pt x="9604" y="11103"/>
                  </a:lnTo>
                  <a:lnTo>
                    <a:pt x="10669" y="10136"/>
                  </a:lnTo>
                  <a:lnTo>
                    <a:pt x="11280" y="9604"/>
                  </a:lnTo>
                  <a:lnTo>
                    <a:pt x="11615" y="9308"/>
                  </a:lnTo>
                  <a:lnTo>
                    <a:pt x="11951" y="9012"/>
                  </a:lnTo>
                  <a:lnTo>
                    <a:pt x="12247" y="8677"/>
                  </a:lnTo>
                  <a:lnTo>
                    <a:pt x="12523" y="8342"/>
                  </a:lnTo>
                  <a:lnTo>
                    <a:pt x="12641" y="8164"/>
                  </a:lnTo>
                  <a:lnTo>
                    <a:pt x="12740" y="7987"/>
                  </a:lnTo>
                  <a:lnTo>
                    <a:pt x="12838" y="7809"/>
                  </a:lnTo>
                  <a:lnTo>
                    <a:pt x="12897" y="7632"/>
                  </a:lnTo>
                  <a:lnTo>
                    <a:pt x="12937" y="7435"/>
                  </a:lnTo>
                  <a:lnTo>
                    <a:pt x="12956" y="7257"/>
                  </a:lnTo>
                  <a:lnTo>
                    <a:pt x="12956" y="7080"/>
                  </a:lnTo>
                  <a:lnTo>
                    <a:pt x="12917" y="6882"/>
                  </a:lnTo>
                  <a:lnTo>
                    <a:pt x="12858" y="6725"/>
                  </a:lnTo>
                  <a:lnTo>
                    <a:pt x="12799" y="6567"/>
                  </a:lnTo>
                  <a:lnTo>
                    <a:pt x="12700" y="6409"/>
                  </a:lnTo>
                  <a:lnTo>
                    <a:pt x="12582" y="6271"/>
                  </a:lnTo>
                  <a:lnTo>
                    <a:pt x="12483" y="6192"/>
                  </a:lnTo>
                  <a:lnTo>
                    <a:pt x="12365" y="6094"/>
                  </a:lnTo>
                  <a:lnTo>
                    <a:pt x="12247" y="6034"/>
                  </a:lnTo>
                  <a:lnTo>
                    <a:pt x="12109" y="5975"/>
                  </a:lnTo>
                  <a:lnTo>
                    <a:pt x="11990" y="5936"/>
                  </a:lnTo>
                  <a:lnTo>
                    <a:pt x="11832" y="5916"/>
                  </a:lnTo>
                  <a:lnTo>
                    <a:pt x="11694" y="5896"/>
                  </a:lnTo>
                  <a:lnTo>
                    <a:pt x="11537" y="5916"/>
                  </a:lnTo>
                  <a:lnTo>
                    <a:pt x="11320" y="5956"/>
                  </a:lnTo>
                  <a:lnTo>
                    <a:pt x="11103" y="6015"/>
                  </a:lnTo>
                  <a:lnTo>
                    <a:pt x="10886" y="6113"/>
                  </a:lnTo>
                  <a:lnTo>
                    <a:pt x="10689" y="6232"/>
                  </a:lnTo>
                  <a:lnTo>
                    <a:pt x="10472" y="6370"/>
                  </a:lnTo>
                  <a:lnTo>
                    <a:pt x="10275" y="6508"/>
                  </a:lnTo>
                  <a:lnTo>
                    <a:pt x="10077" y="6685"/>
                  </a:lnTo>
                  <a:lnTo>
                    <a:pt x="9900" y="6863"/>
                  </a:lnTo>
                  <a:lnTo>
                    <a:pt x="9545" y="7237"/>
                  </a:lnTo>
                  <a:lnTo>
                    <a:pt x="9210" y="7632"/>
                  </a:lnTo>
                  <a:lnTo>
                    <a:pt x="8618" y="8342"/>
                  </a:lnTo>
                  <a:lnTo>
                    <a:pt x="3195" y="14652"/>
                  </a:lnTo>
                  <a:lnTo>
                    <a:pt x="9052" y="4713"/>
                  </a:lnTo>
                  <a:lnTo>
                    <a:pt x="9367" y="4200"/>
                  </a:lnTo>
                  <a:lnTo>
                    <a:pt x="9525" y="3885"/>
                  </a:lnTo>
                  <a:lnTo>
                    <a:pt x="9663" y="3550"/>
                  </a:lnTo>
                  <a:lnTo>
                    <a:pt x="9722" y="3392"/>
                  </a:lnTo>
                  <a:lnTo>
                    <a:pt x="9762" y="3214"/>
                  </a:lnTo>
                  <a:lnTo>
                    <a:pt x="9801" y="3057"/>
                  </a:lnTo>
                  <a:lnTo>
                    <a:pt x="9801" y="2899"/>
                  </a:lnTo>
                  <a:lnTo>
                    <a:pt x="9801" y="2741"/>
                  </a:lnTo>
                  <a:lnTo>
                    <a:pt x="9762" y="2583"/>
                  </a:lnTo>
                  <a:lnTo>
                    <a:pt x="9703" y="2445"/>
                  </a:lnTo>
                  <a:lnTo>
                    <a:pt x="9604" y="2307"/>
                  </a:lnTo>
                  <a:lnTo>
                    <a:pt x="9525" y="2228"/>
                  </a:lnTo>
                  <a:lnTo>
                    <a:pt x="9427" y="2150"/>
                  </a:lnTo>
                  <a:lnTo>
                    <a:pt x="9308" y="2110"/>
                  </a:lnTo>
                  <a:lnTo>
                    <a:pt x="9190" y="2071"/>
                  </a:lnTo>
                  <a:lnTo>
                    <a:pt x="8934" y="2071"/>
                  </a:lnTo>
                  <a:lnTo>
                    <a:pt x="8815" y="2090"/>
                  </a:lnTo>
                  <a:lnTo>
                    <a:pt x="8697" y="2130"/>
                  </a:lnTo>
                  <a:lnTo>
                    <a:pt x="8559" y="2189"/>
                  </a:lnTo>
                  <a:lnTo>
                    <a:pt x="8401" y="2288"/>
                  </a:lnTo>
                  <a:lnTo>
                    <a:pt x="8283" y="2386"/>
                  </a:lnTo>
                  <a:lnTo>
                    <a:pt x="8145" y="2505"/>
                  </a:lnTo>
                  <a:lnTo>
                    <a:pt x="8026" y="2643"/>
                  </a:lnTo>
                  <a:lnTo>
                    <a:pt x="7908" y="2781"/>
                  </a:lnTo>
                  <a:lnTo>
                    <a:pt x="7691" y="3096"/>
                  </a:lnTo>
                  <a:lnTo>
                    <a:pt x="7474" y="3431"/>
                  </a:lnTo>
                  <a:lnTo>
                    <a:pt x="7297" y="3767"/>
                  </a:lnTo>
                  <a:lnTo>
                    <a:pt x="6981" y="4358"/>
                  </a:lnTo>
                  <a:lnTo>
                    <a:pt x="6252" y="5680"/>
                  </a:lnTo>
                  <a:lnTo>
                    <a:pt x="5542" y="7020"/>
                  </a:lnTo>
                  <a:lnTo>
                    <a:pt x="4871" y="8381"/>
                  </a:lnTo>
                  <a:lnTo>
                    <a:pt x="4240" y="9762"/>
                  </a:lnTo>
                  <a:lnTo>
                    <a:pt x="3609" y="11142"/>
                  </a:lnTo>
                  <a:lnTo>
                    <a:pt x="2998" y="12523"/>
                  </a:lnTo>
                  <a:lnTo>
                    <a:pt x="1795" y="15303"/>
                  </a:lnTo>
                  <a:lnTo>
                    <a:pt x="5561" y="3569"/>
                  </a:lnTo>
                  <a:lnTo>
                    <a:pt x="5699" y="3096"/>
                  </a:lnTo>
                  <a:lnTo>
                    <a:pt x="5818" y="2603"/>
                  </a:lnTo>
                  <a:lnTo>
                    <a:pt x="5897" y="2110"/>
                  </a:lnTo>
                  <a:lnTo>
                    <a:pt x="5916" y="1873"/>
                  </a:lnTo>
                  <a:lnTo>
                    <a:pt x="5936" y="1617"/>
                  </a:lnTo>
                  <a:lnTo>
                    <a:pt x="5916" y="1380"/>
                  </a:lnTo>
                  <a:lnTo>
                    <a:pt x="5897" y="1144"/>
                  </a:lnTo>
                  <a:lnTo>
                    <a:pt x="5837" y="927"/>
                  </a:lnTo>
                  <a:lnTo>
                    <a:pt x="5759" y="710"/>
                  </a:lnTo>
                  <a:lnTo>
                    <a:pt x="5680" y="513"/>
                  </a:lnTo>
                  <a:lnTo>
                    <a:pt x="5542" y="335"/>
                  </a:lnTo>
                  <a:lnTo>
                    <a:pt x="5404" y="158"/>
                  </a:lnTo>
                  <a:lnTo>
                    <a:pt x="522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6" name="Google Shape;1696;p38"/>
          <p:cNvSpPr/>
          <p:nvPr/>
        </p:nvSpPr>
        <p:spPr>
          <a:xfrm rot="4846496">
            <a:off x="4401872" y="4230707"/>
            <a:ext cx="340254" cy="1008080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38"/>
          <p:cNvSpPr/>
          <p:nvPr/>
        </p:nvSpPr>
        <p:spPr>
          <a:xfrm>
            <a:off x="987050" y="296087"/>
            <a:ext cx="1074490" cy="1150903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</a:t>
            </a: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TEAM-3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03" name="Google Shape;1703;p39"/>
          <p:cNvSpPr txBox="1">
            <a:spLocks noGrp="1"/>
          </p:cNvSpPr>
          <p:nvPr>
            <p:ph type="subTitle" idx="1"/>
          </p:nvPr>
        </p:nvSpPr>
        <p:spPr>
          <a:xfrm>
            <a:off x="-16429" y="2740456"/>
            <a:ext cx="1977976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T.V.Mừng</a:t>
            </a:r>
            <a:endParaRPr dirty="0"/>
          </a:p>
        </p:txBody>
      </p:sp>
      <p:sp>
        <p:nvSpPr>
          <p:cNvPr id="1704" name="Google Shape;1704;p39"/>
          <p:cNvSpPr txBox="1">
            <a:spLocks noGrp="1"/>
          </p:cNvSpPr>
          <p:nvPr>
            <p:ph type="subTitle" idx="2"/>
          </p:nvPr>
        </p:nvSpPr>
        <p:spPr>
          <a:xfrm>
            <a:off x="264386" y="3111931"/>
            <a:ext cx="1576551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hụ trách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excel,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Customer</a:t>
            </a:r>
            <a:endParaRPr lang="en" dirty="0"/>
          </a:p>
        </p:txBody>
      </p:sp>
      <p:sp>
        <p:nvSpPr>
          <p:cNvPr id="1705" name="Google Shape;1705;p39"/>
          <p:cNvSpPr txBox="1">
            <a:spLocks noGrp="1"/>
          </p:cNvSpPr>
          <p:nvPr>
            <p:ph type="subTitle" idx="3"/>
          </p:nvPr>
        </p:nvSpPr>
        <p:spPr>
          <a:xfrm>
            <a:off x="2311440" y="2740456"/>
            <a:ext cx="171651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P.H.Nam</a:t>
            </a:r>
            <a:endParaRPr dirty="0"/>
          </a:p>
        </p:txBody>
      </p:sp>
      <p:sp>
        <p:nvSpPr>
          <p:cNvPr id="1706" name="Google Shape;1706;p39"/>
          <p:cNvSpPr txBox="1">
            <a:spLocks noGrp="1"/>
          </p:cNvSpPr>
          <p:nvPr>
            <p:ph type="subTitle" idx="4"/>
          </p:nvPr>
        </p:nvSpPr>
        <p:spPr>
          <a:xfrm>
            <a:off x="2291586" y="3111931"/>
            <a:ext cx="1875441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BUS,DTO,DAO, Database</a:t>
            </a:r>
          </a:p>
        </p:txBody>
      </p:sp>
      <p:sp>
        <p:nvSpPr>
          <p:cNvPr id="1707" name="Google Shape;1707;p39"/>
          <p:cNvSpPr txBox="1">
            <a:spLocks noGrp="1"/>
          </p:cNvSpPr>
          <p:nvPr>
            <p:ph type="subTitle" idx="5"/>
          </p:nvPr>
        </p:nvSpPr>
        <p:spPr>
          <a:xfrm>
            <a:off x="4621691" y="2740456"/>
            <a:ext cx="179598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C.A.Tuấn</a:t>
            </a:r>
            <a:endParaRPr dirty="0"/>
          </a:p>
        </p:txBody>
      </p:sp>
      <p:sp>
        <p:nvSpPr>
          <p:cNvPr id="1708" name="Google Shape;1708;p39"/>
          <p:cNvSpPr txBox="1">
            <a:spLocks noGrp="1"/>
          </p:cNvSpPr>
          <p:nvPr>
            <p:ph type="subTitle" idx="6"/>
          </p:nvPr>
        </p:nvSpPr>
        <p:spPr>
          <a:xfrm>
            <a:off x="4682651" y="3111931"/>
            <a:ext cx="163293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GUI and Document</a:t>
            </a:r>
            <a:endParaRPr lang="en-US" sz="1400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709" name="Google Shape;1709;p39"/>
          <p:cNvSpPr/>
          <p:nvPr/>
        </p:nvSpPr>
        <p:spPr>
          <a:xfrm>
            <a:off x="432559" y="1579718"/>
            <a:ext cx="1080000" cy="10800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39"/>
          <p:cNvSpPr/>
          <p:nvPr/>
        </p:nvSpPr>
        <p:spPr>
          <a:xfrm>
            <a:off x="2629699" y="1579718"/>
            <a:ext cx="1080000" cy="10800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9"/>
          <p:cNvSpPr/>
          <p:nvPr/>
        </p:nvSpPr>
        <p:spPr>
          <a:xfrm>
            <a:off x="4979681" y="1579718"/>
            <a:ext cx="1080000" cy="108000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712" name="Google Shape;1712;p39"/>
          <p:cNvGrpSpPr/>
          <p:nvPr/>
        </p:nvGrpSpPr>
        <p:grpSpPr>
          <a:xfrm>
            <a:off x="648563" y="1939717"/>
            <a:ext cx="647993" cy="360002"/>
            <a:chOff x="5461100" y="1299225"/>
            <a:chExt cx="415700" cy="232800"/>
          </a:xfrm>
        </p:grpSpPr>
        <p:sp>
          <p:nvSpPr>
            <p:cNvPr id="1713" name="Google Shape;1713;p39"/>
            <p:cNvSpPr/>
            <p:nvPr/>
          </p:nvSpPr>
          <p:spPr>
            <a:xfrm>
              <a:off x="5599875" y="1478375"/>
              <a:ext cx="255500" cy="47975"/>
            </a:xfrm>
            <a:custGeom>
              <a:avLst/>
              <a:gdLst/>
              <a:ahLst/>
              <a:cxnLst/>
              <a:rect l="l" t="t" r="r" b="b"/>
              <a:pathLst>
                <a:path w="10220" h="1919" extrusionOk="0">
                  <a:moveTo>
                    <a:pt x="177" y="0"/>
                  </a:moveTo>
                  <a:lnTo>
                    <a:pt x="101" y="26"/>
                  </a:lnTo>
                  <a:lnTo>
                    <a:pt x="51" y="76"/>
                  </a:lnTo>
                  <a:lnTo>
                    <a:pt x="0" y="127"/>
                  </a:lnTo>
                  <a:lnTo>
                    <a:pt x="0" y="202"/>
                  </a:lnTo>
                  <a:lnTo>
                    <a:pt x="0" y="909"/>
                  </a:lnTo>
                  <a:lnTo>
                    <a:pt x="0" y="1111"/>
                  </a:lnTo>
                  <a:lnTo>
                    <a:pt x="76" y="1312"/>
                  </a:lnTo>
                  <a:lnTo>
                    <a:pt x="152" y="1464"/>
                  </a:lnTo>
                  <a:lnTo>
                    <a:pt x="278" y="1615"/>
                  </a:lnTo>
                  <a:lnTo>
                    <a:pt x="429" y="1741"/>
                  </a:lnTo>
                  <a:lnTo>
                    <a:pt x="606" y="1842"/>
                  </a:lnTo>
                  <a:lnTo>
                    <a:pt x="782" y="1893"/>
                  </a:lnTo>
                  <a:lnTo>
                    <a:pt x="984" y="1918"/>
                  </a:lnTo>
                  <a:lnTo>
                    <a:pt x="9235" y="1918"/>
                  </a:lnTo>
                  <a:lnTo>
                    <a:pt x="9437" y="1893"/>
                  </a:lnTo>
                  <a:lnTo>
                    <a:pt x="9614" y="1842"/>
                  </a:lnTo>
                  <a:lnTo>
                    <a:pt x="9790" y="1741"/>
                  </a:lnTo>
                  <a:lnTo>
                    <a:pt x="9942" y="1615"/>
                  </a:lnTo>
                  <a:lnTo>
                    <a:pt x="10042" y="1464"/>
                  </a:lnTo>
                  <a:lnTo>
                    <a:pt x="10143" y="1312"/>
                  </a:lnTo>
                  <a:lnTo>
                    <a:pt x="10194" y="1111"/>
                  </a:lnTo>
                  <a:lnTo>
                    <a:pt x="10219" y="909"/>
                  </a:lnTo>
                  <a:lnTo>
                    <a:pt x="10219" y="202"/>
                  </a:lnTo>
                  <a:lnTo>
                    <a:pt x="10219" y="127"/>
                  </a:lnTo>
                  <a:lnTo>
                    <a:pt x="10169" y="76"/>
                  </a:lnTo>
                  <a:lnTo>
                    <a:pt x="10093" y="26"/>
                  </a:lnTo>
                  <a:lnTo>
                    <a:pt x="10017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9"/>
            <p:cNvSpPr/>
            <p:nvPr/>
          </p:nvSpPr>
          <p:spPr>
            <a:xfrm>
              <a:off x="5806150" y="1478375"/>
              <a:ext cx="49225" cy="47975"/>
            </a:xfrm>
            <a:custGeom>
              <a:avLst/>
              <a:gdLst/>
              <a:ahLst/>
              <a:cxnLst/>
              <a:rect l="l" t="t" r="r" b="b"/>
              <a:pathLst>
                <a:path w="1969" h="1919" extrusionOk="0">
                  <a:moveTo>
                    <a:pt x="807" y="0"/>
                  </a:moveTo>
                  <a:lnTo>
                    <a:pt x="883" y="26"/>
                  </a:lnTo>
                  <a:lnTo>
                    <a:pt x="934" y="76"/>
                  </a:lnTo>
                  <a:lnTo>
                    <a:pt x="984" y="127"/>
                  </a:lnTo>
                  <a:lnTo>
                    <a:pt x="1009" y="202"/>
                  </a:lnTo>
                  <a:lnTo>
                    <a:pt x="1009" y="909"/>
                  </a:lnTo>
                  <a:lnTo>
                    <a:pt x="984" y="1111"/>
                  </a:lnTo>
                  <a:lnTo>
                    <a:pt x="908" y="1312"/>
                  </a:lnTo>
                  <a:lnTo>
                    <a:pt x="833" y="1464"/>
                  </a:lnTo>
                  <a:lnTo>
                    <a:pt x="706" y="1615"/>
                  </a:lnTo>
                  <a:lnTo>
                    <a:pt x="555" y="1741"/>
                  </a:lnTo>
                  <a:lnTo>
                    <a:pt x="378" y="1842"/>
                  </a:lnTo>
                  <a:lnTo>
                    <a:pt x="202" y="1893"/>
                  </a:lnTo>
                  <a:lnTo>
                    <a:pt x="0" y="1918"/>
                  </a:lnTo>
                  <a:lnTo>
                    <a:pt x="984" y="1918"/>
                  </a:lnTo>
                  <a:lnTo>
                    <a:pt x="1186" y="1893"/>
                  </a:lnTo>
                  <a:lnTo>
                    <a:pt x="1363" y="1842"/>
                  </a:lnTo>
                  <a:lnTo>
                    <a:pt x="1539" y="1741"/>
                  </a:lnTo>
                  <a:lnTo>
                    <a:pt x="1691" y="1615"/>
                  </a:lnTo>
                  <a:lnTo>
                    <a:pt x="1791" y="1464"/>
                  </a:lnTo>
                  <a:lnTo>
                    <a:pt x="1892" y="1312"/>
                  </a:lnTo>
                  <a:lnTo>
                    <a:pt x="1943" y="1111"/>
                  </a:lnTo>
                  <a:lnTo>
                    <a:pt x="1968" y="909"/>
                  </a:lnTo>
                  <a:lnTo>
                    <a:pt x="1968" y="202"/>
                  </a:lnTo>
                  <a:lnTo>
                    <a:pt x="1968" y="127"/>
                  </a:lnTo>
                  <a:lnTo>
                    <a:pt x="1918" y="76"/>
                  </a:lnTo>
                  <a:lnTo>
                    <a:pt x="1842" y="26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9"/>
            <p:cNvSpPr/>
            <p:nvPr/>
          </p:nvSpPr>
          <p:spPr>
            <a:xfrm>
              <a:off x="5599875" y="1305525"/>
              <a:ext cx="255500" cy="112950"/>
            </a:xfrm>
            <a:custGeom>
              <a:avLst/>
              <a:gdLst/>
              <a:ahLst/>
              <a:cxnLst/>
              <a:rect l="l" t="t" r="r" b="b"/>
              <a:pathLst>
                <a:path w="10220" h="4518" extrusionOk="0">
                  <a:moveTo>
                    <a:pt x="4668" y="1"/>
                  </a:moveTo>
                  <a:lnTo>
                    <a:pt x="4290" y="26"/>
                  </a:lnTo>
                  <a:lnTo>
                    <a:pt x="3911" y="77"/>
                  </a:lnTo>
                  <a:lnTo>
                    <a:pt x="3533" y="152"/>
                  </a:lnTo>
                  <a:lnTo>
                    <a:pt x="3205" y="228"/>
                  </a:lnTo>
                  <a:lnTo>
                    <a:pt x="2902" y="304"/>
                  </a:lnTo>
                  <a:lnTo>
                    <a:pt x="2599" y="430"/>
                  </a:lnTo>
                  <a:lnTo>
                    <a:pt x="2347" y="531"/>
                  </a:lnTo>
                  <a:lnTo>
                    <a:pt x="2094" y="682"/>
                  </a:lnTo>
                  <a:lnTo>
                    <a:pt x="1842" y="808"/>
                  </a:lnTo>
                  <a:lnTo>
                    <a:pt x="1640" y="960"/>
                  </a:lnTo>
                  <a:lnTo>
                    <a:pt x="1438" y="1111"/>
                  </a:lnTo>
                  <a:lnTo>
                    <a:pt x="1262" y="1288"/>
                  </a:lnTo>
                  <a:lnTo>
                    <a:pt x="1085" y="1464"/>
                  </a:lnTo>
                  <a:lnTo>
                    <a:pt x="808" y="1818"/>
                  </a:lnTo>
                  <a:lnTo>
                    <a:pt x="581" y="2171"/>
                  </a:lnTo>
                  <a:lnTo>
                    <a:pt x="379" y="2549"/>
                  </a:lnTo>
                  <a:lnTo>
                    <a:pt x="253" y="2903"/>
                  </a:lnTo>
                  <a:lnTo>
                    <a:pt x="152" y="3256"/>
                  </a:lnTo>
                  <a:lnTo>
                    <a:pt x="76" y="3584"/>
                  </a:lnTo>
                  <a:lnTo>
                    <a:pt x="25" y="3861"/>
                  </a:lnTo>
                  <a:lnTo>
                    <a:pt x="0" y="4290"/>
                  </a:lnTo>
                  <a:lnTo>
                    <a:pt x="0" y="4391"/>
                  </a:lnTo>
                  <a:lnTo>
                    <a:pt x="51" y="4442"/>
                  </a:lnTo>
                  <a:lnTo>
                    <a:pt x="101" y="4492"/>
                  </a:lnTo>
                  <a:lnTo>
                    <a:pt x="177" y="4517"/>
                  </a:lnTo>
                  <a:lnTo>
                    <a:pt x="10017" y="4517"/>
                  </a:lnTo>
                  <a:lnTo>
                    <a:pt x="10093" y="4492"/>
                  </a:lnTo>
                  <a:lnTo>
                    <a:pt x="10169" y="4442"/>
                  </a:lnTo>
                  <a:lnTo>
                    <a:pt x="10219" y="4391"/>
                  </a:lnTo>
                  <a:lnTo>
                    <a:pt x="10219" y="4290"/>
                  </a:lnTo>
                  <a:lnTo>
                    <a:pt x="10194" y="3861"/>
                  </a:lnTo>
                  <a:lnTo>
                    <a:pt x="10143" y="3584"/>
                  </a:lnTo>
                  <a:lnTo>
                    <a:pt x="10068" y="3256"/>
                  </a:lnTo>
                  <a:lnTo>
                    <a:pt x="9967" y="2903"/>
                  </a:lnTo>
                  <a:lnTo>
                    <a:pt x="9815" y="2549"/>
                  </a:lnTo>
                  <a:lnTo>
                    <a:pt x="9639" y="2171"/>
                  </a:lnTo>
                  <a:lnTo>
                    <a:pt x="9412" y="1818"/>
                  </a:lnTo>
                  <a:lnTo>
                    <a:pt x="9134" y="1464"/>
                  </a:lnTo>
                  <a:lnTo>
                    <a:pt x="8957" y="1288"/>
                  </a:lnTo>
                  <a:lnTo>
                    <a:pt x="8781" y="1111"/>
                  </a:lnTo>
                  <a:lnTo>
                    <a:pt x="8579" y="960"/>
                  </a:lnTo>
                  <a:lnTo>
                    <a:pt x="8352" y="808"/>
                  </a:lnTo>
                  <a:lnTo>
                    <a:pt x="8125" y="682"/>
                  </a:lnTo>
                  <a:lnTo>
                    <a:pt x="7873" y="531"/>
                  </a:lnTo>
                  <a:lnTo>
                    <a:pt x="7595" y="430"/>
                  </a:lnTo>
                  <a:lnTo>
                    <a:pt x="7317" y="304"/>
                  </a:lnTo>
                  <a:lnTo>
                    <a:pt x="7015" y="228"/>
                  </a:lnTo>
                  <a:lnTo>
                    <a:pt x="6661" y="152"/>
                  </a:lnTo>
                  <a:lnTo>
                    <a:pt x="6308" y="77"/>
                  </a:lnTo>
                  <a:lnTo>
                    <a:pt x="5930" y="26"/>
                  </a:lnTo>
                  <a:lnTo>
                    <a:pt x="5526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9"/>
            <p:cNvSpPr/>
            <p:nvPr/>
          </p:nvSpPr>
          <p:spPr>
            <a:xfrm>
              <a:off x="5715300" y="1305525"/>
              <a:ext cx="140075" cy="112950"/>
            </a:xfrm>
            <a:custGeom>
              <a:avLst/>
              <a:gdLst/>
              <a:ahLst/>
              <a:cxnLst/>
              <a:rect l="l" t="t" r="r" b="b"/>
              <a:pathLst>
                <a:path w="5603" h="4518" extrusionOk="0">
                  <a:moveTo>
                    <a:pt x="1" y="1"/>
                  </a:moveTo>
                  <a:lnTo>
                    <a:pt x="379" y="26"/>
                  </a:lnTo>
                  <a:lnTo>
                    <a:pt x="758" y="77"/>
                  </a:lnTo>
                  <a:lnTo>
                    <a:pt x="1086" y="152"/>
                  </a:lnTo>
                  <a:lnTo>
                    <a:pt x="1414" y="228"/>
                  </a:lnTo>
                  <a:lnTo>
                    <a:pt x="1716" y="304"/>
                  </a:lnTo>
                  <a:lnTo>
                    <a:pt x="1994" y="405"/>
                  </a:lnTo>
                  <a:lnTo>
                    <a:pt x="2246" y="531"/>
                  </a:lnTo>
                  <a:lnTo>
                    <a:pt x="2499" y="657"/>
                  </a:lnTo>
                  <a:lnTo>
                    <a:pt x="2726" y="783"/>
                  </a:lnTo>
                  <a:lnTo>
                    <a:pt x="2953" y="934"/>
                  </a:lnTo>
                  <a:lnTo>
                    <a:pt x="3129" y="1086"/>
                  </a:lnTo>
                  <a:lnTo>
                    <a:pt x="3306" y="1237"/>
                  </a:lnTo>
                  <a:lnTo>
                    <a:pt x="3634" y="1565"/>
                  </a:lnTo>
                  <a:lnTo>
                    <a:pt x="3886" y="1919"/>
                  </a:lnTo>
                  <a:lnTo>
                    <a:pt x="4113" y="2272"/>
                  </a:lnTo>
                  <a:lnTo>
                    <a:pt x="4265" y="2625"/>
                  </a:lnTo>
                  <a:lnTo>
                    <a:pt x="4391" y="2978"/>
                  </a:lnTo>
                  <a:lnTo>
                    <a:pt x="4492" y="3306"/>
                  </a:lnTo>
                  <a:lnTo>
                    <a:pt x="4568" y="3609"/>
                  </a:lnTo>
                  <a:lnTo>
                    <a:pt x="4593" y="3887"/>
                  </a:lnTo>
                  <a:lnTo>
                    <a:pt x="4643" y="4290"/>
                  </a:lnTo>
                  <a:lnTo>
                    <a:pt x="4618" y="4391"/>
                  </a:lnTo>
                  <a:lnTo>
                    <a:pt x="4568" y="4442"/>
                  </a:lnTo>
                  <a:lnTo>
                    <a:pt x="4517" y="4492"/>
                  </a:lnTo>
                  <a:lnTo>
                    <a:pt x="4441" y="4517"/>
                  </a:lnTo>
                  <a:lnTo>
                    <a:pt x="5400" y="4517"/>
                  </a:lnTo>
                  <a:lnTo>
                    <a:pt x="5476" y="4492"/>
                  </a:lnTo>
                  <a:lnTo>
                    <a:pt x="5552" y="4442"/>
                  </a:lnTo>
                  <a:lnTo>
                    <a:pt x="5602" y="4391"/>
                  </a:lnTo>
                  <a:lnTo>
                    <a:pt x="5602" y="4290"/>
                  </a:lnTo>
                  <a:lnTo>
                    <a:pt x="5577" y="3861"/>
                  </a:lnTo>
                  <a:lnTo>
                    <a:pt x="5526" y="3584"/>
                  </a:lnTo>
                  <a:lnTo>
                    <a:pt x="5451" y="3256"/>
                  </a:lnTo>
                  <a:lnTo>
                    <a:pt x="5350" y="2903"/>
                  </a:lnTo>
                  <a:lnTo>
                    <a:pt x="5198" y="2549"/>
                  </a:lnTo>
                  <a:lnTo>
                    <a:pt x="5022" y="2171"/>
                  </a:lnTo>
                  <a:lnTo>
                    <a:pt x="4795" y="1818"/>
                  </a:lnTo>
                  <a:lnTo>
                    <a:pt x="4517" y="1464"/>
                  </a:lnTo>
                  <a:lnTo>
                    <a:pt x="4340" y="1288"/>
                  </a:lnTo>
                  <a:lnTo>
                    <a:pt x="4164" y="1111"/>
                  </a:lnTo>
                  <a:lnTo>
                    <a:pt x="3962" y="960"/>
                  </a:lnTo>
                  <a:lnTo>
                    <a:pt x="3735" y="808"/>
                  </a:lnTo>
                  <a:lnTo>
                    <a:pt x="3508" y="682"/>
                  </a:lnTo>
                  <a:lnTo>
                    <a:pt x="3256" y="531"/>
                  </a:lnTo>
                  <a:lnTo>
                    <a:pt x="2978" y="430"/>
                  </a:lnTo>
                  <a:lnTo>
                    <a:pt x="2700" y="304"/>
                  </a:lnTo>
                  <a:lnTo>
                    <a:pt x="2398" y="228"/>
                  </a:lnTo>
                  <a:lnTo>
                    <a:pt x="2044" y="152"/>
                  </a:lnTo>
                  <a:lnTo>
                    <a:pt x="1691" y="77"/>
                  </a:lnTo>
                  <a:lnTo>
                    <a:pt x="1313" y="26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9"/>
            <p:cNvSpPr/>
            <p:nvPr/>
          </p:nvSpPr>
          <p:spPr>
            <a:xfrm>
              <a:off x="5584725" y="1441150"/>
              <a:ext cx="285775" cy="37250"/>
            </a:xfrm>
            <a:custGeom>
              <a:avLst/>
              <a:gdLst/>
              <a:ahLst/>
              <a:cxnLst/>
              <a:rect l="l" t="t" r="r" b="b"/>
              <a:pathLst>
                <a:path w="11431" h="1490" extrusionOk="0">
                  <a:moveTo>
                    <a:pt x="581" y="1"/>
                  </a:moveTo>
                  <a:lnTo>
                    <a:pt x="455" y="51"/>
                  </a:lnTo>
                  <a:lnTo>
                    <a:pt x="329" y="127"/>
                  </a:lnTo>
                  <a:lnTo>
                    <a:pt x="202" y="203"/>
                  </a:lnTo>
                  <a:lnTo>
                    <a:pt x="127" y="329"/>
                  </a:lnTo>
                  <a:lnTo>
                    <a:pt x="51" y="455"/>
                  </a:lnTo>
                  <a:lnTo>
                    <a:pt x="1" y="581"/>
                  </a:lnTo>
                  <a:lnTo>
                    <a:pt x="1" y="732"/>
                  </a:lnTo>
                  <a:lnTo>
                    <a:pt x="1" y="884"/>
                  </a:lnTo>
                  <a:lnTo>
                    <a:pt x="51" y="1035"/>
                  </a:lnTo>
                  <a:lnTo>
                    <a:pt x="127" y="1161"/>
                  </a:lnTo>
                  <a:lnTo>
                    <a:pt x="202" y="1288"/>
                  </a:lnTo>
                  <a:lnTo>
                    <a:pt x="329" y="1363"/>
                  </a:lnTo>
                  <a:lnTo>
                    <a:pt x="455" y="1439"/>
                  </a:lnTo>
                  <a:lnTo>
                    <a:pt x="581" y="1489"/>
                  </a:lnTo>
                  <a:lnTo>
                    <a:pt x="10825" y="1489"/>
                  </a:lnTo>
                  <a:lnTo>
                    <a:pt x="10976" y="1439"/>
                  </a:lnTo>
                  <a:lnTo>
                    <a:pt x="11103" y="1363"/>
                  </a:lnTo>
                  <a:lnTo>
                    <a:pt x="11204" y="1288"/>
                  </a:lnTo>
                  <a:lnTo>
                    <a:pt x="11304" y="1161"/>
                  </a:lnTo>
                  <a:lnTo>
                    <a:pt x="11380" y="1035"/>
                  </a:lnTo>
                  <a:lnTo>
                    <a:pt x="11405" y="884"/>
                  </a:lnTo>
                  <a:lnTo>
                    <a:pt x="11431" y="732"/>
                  </a:lnTo>
                  <a:lnTo>
                    <a:pt x="11405" y="581"/>
                  </a:lnTo>
                  <a:lnTo>
                    <a:pt x="11380" y="455"/>
                  </a:lnTo>
                  <a:lnTo>
                    <a:pt x="11304" y="329"/>
                  </a:lnTo>
                  <a:lnTo>
                    <a:pt x="11204" y="203"/>
                  </a:lnTo>
                  <a:lnTo>
                    <a:pt x="11103" y="127"/>
                  </a:lnTo>
                  <a:lnTo>
                    <a:pt x="10976" y="51"/>
                  </a:lnTo>
                  <a:lnTo>
                    <a:pt x="10825" y="1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9"/>
            <p:cNvSpPr/>
            <p:nvPr/>
          </p:nvSpPr>
          <p:spPr>
            <a:xfrm>
              <a:off x="5831375" y="1441150"/>
              <a:ext cx="39125" cy="37250"/>
            </a:xfrm>
            <a:custGeom>
              <a:avLst/>
              <a:gdLst/>
              <a:ahLst/>
              <a:cxnLst/>
              <a:rect l="l" t="t" r="r" b="b"/>
              <a:pathLst>
                <a:path w="1565" h="1490" extrusionOk="0">
                  <a:moveTo>
                    <a:pt x="0" y="1"/>
                  </a:moveTo>
                  <a:lnTo>
                    <a:pt x="126" y="51"/>
                  </a:lnTo>
                  <a:lnTo>
                    <a:pt x="253" y="127"/>
                  </a:lnTo>
                  <a:lnTo>
                    <a:pt x="379" y="203"/>
                  </a:lnTo>
                  <a:lnTo>
                    <a:pt x="454" y="329"/>
                  </a:lnTo>
                  <a:lnTo>
                    <a:pt x="530" y="455"/>
                  </a:lnTo>
                  <a:lnTo>
                    <a:pt x="581" y="581"/>
                  </a:lnTo>
                  <a:lnTo>
                    <a:pt x="581" y="732"/>
                  </a:lnTo>
                  <a:lnTo>
                    <a:pt x="581" y="884"/>
                  </a:lnTo>
                  <a:lnTo>
                    <a:pt x="530" y="1035"/>
                  </a:lnTo>
                  <a:lnTo>
                    <a:pt x="454" y="1161"/>
                  </a:lnTo>
                  <a:lnTo>
                    <a:pt x="379" y="1288"/>
                  </a:lnTo>
                  <a:lnTo>
                    <a:pt x="253" y="1363"/>
                  </a:lnTo>
                  <a:lnTo>
                    <a:pt x="126" y="1439"/>
                  </a:lnTo>
                  <a:lnTo>
                    <a:pt x="0" y="1489"/>
                  </a:lnTo>
                  <a:lnTo>
                    <a:pt x="959" y="1489"/>
                  </a:lnTo>
                  <a:lnTo>
                    <a:pt x="1110" y="1439"/>
                  </a:lnTo>
                  <a:lnTo>
                    <a:pt x="1237" y="1363"/>
                  </a:lnTo>
                  <a:lnTo>
                    <a:pt x="1338" y="1288"/>
                  </a:lnTo>
                  <a:lnTo>
                    <a:pt x="1438" y="1161"/>
                  </a:lnTo>
                  <a:lnTo>
                    <a:pt x="1514" y="1035"/>
                  </a:lnTo>
                  <a:lnTo>
                    <a:pt x="1539" y="884"/>
                  </a:lnTo>
                  <a:lnTo>
                    <a:pt x="1565" y="732"/>
                  </a:lnTo>
                  <a:lnTo>
                    <a:pt x="1539" y="581"/>
                  </a:lnTo>
                  <a:lnTo>
                    <a:pt x="1514" y="455"/>
                  </a:lnTo>
                  <a:lnTo>
                    <a:pt x="1438" y="329"/>
                  </a:lnTo>
                  <a:lnTo>
                    <a:pt x="1338" y="203"/>
                  </a:lnTo>
                  <a:lnTo>
                    <a:pt x="1237" y="127"/>
                  </a:lnTo>
                  <a:lnTo>
                    <a:pt x="1110" y="51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9"/>
            <p:cNvSpPr/>
            <p:nvPr/>
          </p:nvSpPr>
          <p:spPr>
            <a:xfrm>
              <a:off x="5584725" y="1418450"/>
              <a:ext cx="285775" cy="22725"/>
            </a:xfrm>
            <a:custGeom>
              <a:avLst/>
              <a:gdLst/>
              <a:ahLst/>
              <a:cxnLst/>
              <a:rect l="l" t="t" r="r" b="b"/>
              <a:pathLst>
                <a:path w="11431" h="909" extrusionOk="0">
                  <a:moveTo>
                    <a:pt x="354" y="0"/>
                  </a:moveTo>
                  <a:lnTo>
                    <a:pt x="278" y="26"/>
                  </a:lnTo>
                  <a:lnTo>
                    <a:pt x="202" y="76"/>
                  </a:lnTo>
                  <a:lnTo>
                    <a:pt x="127" y="127"/>
                  </a:lnTo>
                  <a:lnTo>
                    <a:pt x="76" y="202"/>
                  </a:lnTo>
                  <a:lnTo>
                    <a:pt x="26" y="278"/>
                  </a:lnTo>
                  <a:lnTo>
                    <a:pt x="1" y="354"/>
                  </a:lnTo>
                  <a:lnTo>
                    <a:pt x="1" y="455"/>
                  </a:lnTo>
                  <a:lnTo>
                    <a:pt x="1" y="530"/>
                  </a:lnTo>
                  <a:lnTo>
                    <a:pt x="26" y="631"/>
                  </a:lnTo>
                  <a:lnTo>
                    <a:pt x="76" y="707"/>
                  </a:lnTo>
                  <a:lnTo>
                    <a:pt x="127" y="757"/>
                  </a:lnTo>
                  <a:lnTo>
                    <a:pt x="202" y="833"/>
                  </a:lnTo>
                  <a:lnTo>
                    <a:pt x="278" y="858"/>
                  </a:lnTo>
                  <a:lnTo>
                    <a:pt x="354" y="884"/>
                  </a:lnTo>
                  <a:lnTo>
                    <a:pt x="455" y="909"/>
                  </a:lnTo>
                  <a:lnTo>
                    <a:pt x="10976" y="909"/>
                  </a:lnTo>
                  <a:lnTo>
                    <a:pt x="11077" y="884"/>
                  </a:lnTo>
                  <a:lnTo>
                    <a:pt x="11153" y="858"/>
                  </a:lnTo>
                  <a:lnTo>
                    <a:pt x="11229" y="833"/>
                  </a:lnTo>
                  <a:lnTo>
                    <a:pt x="11304" y="757"/>
                  </a:lnTo>
                  <a:lnTo>
                    <a:pt x="11355" y="707"/>
                  </a:lnTo>
                  <a:lnTo>
                    <a:pt x="11405" y="631"/>
                  </a:lnTo>
                  <a:lnTo>
                    <a:pt x="11431" y="530"/>
                  </a:lnTo>
                  <a:lnTo>
                    <a:pt x="11431" y="455"/>
                  </a:lnTo>
                  <a:lnTo>
                    <a:pt x="11431" y="354"/>
                  </a:lnTo>
                  <a:lnTo>
                    <a:pt x="11405" y="278"/>
                  </a:lnTo>
                  <a:lnTo>
                    <a:pt x="11355" y="202"/>
                  </a:lnTo>
                  <a:lnTo>
                    <a:pt x="11304" y="127"/>
                  </a:lnTo>
                  <a:lnTo>
                    <a:pt x="11229" y="76"/>
                  </a:lnTo>
                  <a:lnTo>
                    <a:pt x="11153" y="26"/>
                  </a:lnTo>
                  <a:lnTo>
                    <a:pt x="11077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9"/>
            <p:cNvSpPr/>
            <p:nvPr/>
          </p:nvSpPr>
          <p:spPr>
            <a:xfrm>
              <a:off x="5834525" y="1418450"/>
              <a:ext cx="35975" cy="22725"/>
            </a:xfrm>
            <a:custGeom>
              <a:avLst/>
              <a:gdLst/>
              <a:ahLst/>
              <a:cxnLst/>
              <a:rect l="l" t="t" r="r" b="b"/>
              <a:pathLst>
                <a:path w="1439" h="909" extrusionOk="0">
                  <a:moveTo>
                    <a:pt x="101" y="0"/>
                  </a:moveTo>
                  <a:lnTo>
                    <a:pt x="177" y="26"/>
                  </a:lnTo>
                  <a:lnTo>
                    <a:pt x="278" y="76"/>
                  </a:lnTo>
                  <a:lnTo>
                    <a:pt x="328" y="127"/>
                  </a:lnTo>
                  <a:lnTo>
                    <a:pt x="379" y="202"/>
                  </a:lnTo>
                  <a:lnTo>
                    <a:pt x="429" y="278"/>
                  </a:lnTo>
                  <a:lnTo>
                    <a:pt x="455" y="354"/>
                  </a:lnTo>
                  <a:lnTo>
                    <a:pt x="455" y="455"/>
                  </a:lnTo>
                  <a:lnTo>
                    <a:pt x="455" y="530"/>
                  </a:lnTo>
                  <a:lnTo>
                    <a:pt x="429" y="631"/>
                  </a:lnTo>
                  <a:lnTo>
                    <a:pt x="379" y="707"/>
                  </a:lnTo>
                  <a:lnTo>
                    <a:pt x="328" y="757"/>
                  </a:lnTo>
                  <a:lnTo>
                    <a:pt x="278" y="833"/>
                  </a:lnTo>
                  <a:lnTo>
                    <a:pt x="177" y="858"/>
                  </a:lnTo>
                  <a:lnTo>
                    <a:pt x="101" y="884"/>
                  </a:lnTo>
                  <a:lnTo>
                    <a:pt x="0" y="909"/>
                  </a:lnTo>
                  <a:lnTo>
                    <a:pt x="984" y="909"/>
                  </a:lnTo>
                  <a:lnTo>
                    <a:pt x="1085" y="884"/>
                  </a:lnTo>
                  <a:lnTo>
                    <a:pt x="1161" y="858"/>
                  </a:lnTo>
                  <a:lnTo>
                    <a:pt x="1237" y="833"/>
                  </a:lnTo>
                  <a:lnTo>
                    <a:pt x="1312" y="757"/>
                  </a:lnTo>
                  <a:lnTo>
                    <a:pt x="1363" y="707"/>
                  </a:lnTo>
                  <a:lnTo>
                    <a:pt x="1413" y="631"/>
                  </a:lnTo>
                  <a:lnTo>
                    <a:pt x="1439" y="530"/>
                  </a:lnTo>
                  <a:lnTo>
                    <a:pt x="1439" y="455"/>
                  </a:lnTo>
                  <a:lnTo>
                    <a:pt x="1439" y="354"/>
                  </a:lnTo>
                  <a:lnTo>
                    <a:pt x="1413" y="278"/>
                  </a:lnTo>
                  <a:lnTo>
                    <a:pt x="1363" y="202"/>
                  </a:lnTo>
                  <a:lnTo>
                    <a:pt x="1312" y="127"/>
                  </a:lnTo>
                  <a:lnTo>
                    <a:pt x="1237" y="76"/>
                  </a:lnTo>
                  <a:lnTo>
                    <a:pt x="1161" y="26"/>
                  </a:lnTo>
                  <a:lnTo>
                    <a:pt x="1085" y="0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9"/>
            <p:cNvSpPr/>
            <p:nvPr/>
          </p:nvSpPr>
          <p:spPr>
            <a:xfrm>
              <a:off x="5578425" y="1299225"/>
              <a:ext cx="298375" cy="232800"/>
            </a:xfrm>
            <a:custGeom>
              <a:avLst/>
              <a:gdLst/>
              <a:ahLst/>
              <a:cxnLst/>
              <a:rect l="l" t="t" r="r" b="b"/>
              <a:pathLst>
                <a:path w="11935" h="9312" extrusionOk="0">
                  <a:moveTo>
                    <a:pt x="10926" y="5905"/>
                  </a:moveTo>
                  <a:lnTo>
                    <a:pt x="11052" y="5930"/>
                  </a:lnTo>
                  <a:lnTo>
                    <a:pt x="11153" y="5955"/>
                  </a:lnTo>
                  <a:lnTo>
                    <a:pt x="11228" y="6006"/>
                  </a:lnTo>
                  <a:lnTo>
                    <a:pt x="11304" y="6081"/>
                  </a:lnTo>
                  <a:lnTo>
                    <a:pt x="11380" y="6157"/>
                  </a:lnTo>
                  <a:lnTo>
                    <a:pt x="11405" y="6233"/>
                  </a:lnTo>
                  <a:lnTo>
                    <a:pt x="11430" y="6334"/>
                  </a:lnTo>
                  <a:lnTo>
                    <a:pt x="11430" y="6409"/>
                  </a:lnTo>
                  <a:lnTo>
                    <a:pt x="11430" y="6510"/>
                  </a:lnTo>
                  <a:lnTo>
                    <a:pt x="11405" y="6611"/>
                  </a:lnTo>
                  <a:lnTo>
                    <a:pt x="11380" y="6687"/>
                  </a:lnTo>
                  <a:lnTo>
                    <a:pt x="11304" y="6763"/>
                  </a:lnTo>
                  <a:lnTo>
                    <a:pt x="11228" y="6838"/>
                  </a:lnTo>
                  <a:lnTo>
                    <a:pt x="11153" y="6889"/>
                  </a:lnTo>
                  <a:lnTo>
                    <a:pt x="11052" y="6914"/>
                  </a:lnTo>
                  <a:lnTo>
                    <a:pt x="10926" y="6939"/>
                  </a:lnTo>
                  <a:lnTo>
                    <a:pt x="984" y="6939"/>
                  </a:lnTo>
                  <a:lnTo>
                    <a:pt x="883" y="6914"/>
                  </a:lnTo>
                  <a:lnTo>
                    <a:pt x="783" y="6889"/>
                  </a:lnTo>
                  <a:lnTo>
                    <a:pt x="682" y="6838"/>
                  </a:lnTo>
                  <a:lnTo>
                    <a:pt x="606" y="6763"/>
                  </a:lnTo>
                  <a:lnTo>
                    <a:pt x="555" y="6687"/>
                  </a:lnTo>
                  <a:lnTo>
                    <a:pt x="530" y="6611"/>
                  </a:lnTo>
                  <a:lnTo>
                    <a:pt x="505" y="6510"/>
                  </a:lnTo>
                  <a:lnTo>
                    <a:pt x="480" y="6409"/>
                  </a:lnTo>
                  <a:lnTo>
                    <a:pt x="505" y="6334"/>
                  </a:lnTo>
                  <a:lnTo>
                    <a:pt x="530" y="6233"/>
                  </a:lnTo>
                  <a:lnTo>
                    <a:pt x="555" y="6157"/>
                  </a:lnTo>
                  <a:lnTo>
                    <a:pt x="606" y="6081"/>
                  </a:lnTo>
                  <a:lnTo>
                    <a:pt x="682" y="6006"/>
                  </a:lnTo>
                  <a:lnTo>
                    <a:pt x="783" y="5955"/>
                  </a:lnTo>
                  <a:lnTo>
                    <a:pt x="883" y="5930"/>
                  </a:lnTo>
                  <a:lnTo>
                    <a:pt x="984" y="5905"/>
                  </a:lnTo>
                  <a:close/>
                  <a:moveTo>
                    <a:pt x="5551" y="1"/>
                  </a:moveTo>
                  <a:lnTo>
                    <a:pt x="5148" y="51"/>
                  </a:lnTo>
                  <a:lnTo>
                    <a:pt x="4769" y="76"/>
                  </a:lnTo>
                  <a:lnTo>
                    <a:pt x="4416" y="152"/>
                  </a:lnTo>
                  <a:lnTo>
                    <a:pt x="4063" y="228"/>
                  </a:lnTo>
                  <a:lnTo>
                    <a:pt x="3709" y="329"/>
                  </a:lnTo>
                  <a:lnTo>
                    <a:pt x="3381" y="430"/>
                  </a:lnTo>
                  <a:lnTo>
                    <a:pt x="3079" y="581"/>
                  </a:lnTo>
                  <a:lnTo>
                    <a:pt x="2776" y="732"/>
                  </a:lnTo>
                  <a:lnTo>
                    <a:pt x="2498" y="909"/>
                  </a:lnTo>
                  <a:lnTo>
                    <a:pt x="2221" y="1111"/>
                  </a:lnTo>
                  <a:lnTo>
                    <a:pt x="1968" y="1338"/>
                  </a:lnTo>
                  <a:lnTo>
                    <a:pt x="1767" y="1565"/>
                  </a:lnTo>
                  <a:lnTo>
                    <a:pt x="1565" y="1817"/>
                  </a:lnTo>
                  <a:lnTo>
                    <a:pt x="1363" y="2070"/>
                  </a:lnTo>
                  <a:lnTo>
                    <a:pt x="1211" y="2347"/>
                  </a:lnTo>
                  <a:lnTo>
                    <a:pt x="1060" y="2599"/>
                  </a:lnTo>
                  <a:lnTo>
                    <a:pt x="959" y="2877"/>
                  </a:lnTo>
                  <a:lnTo>
                    <a:pt x="833" y="3180"/>
                  </a:lnTo>
                  <a:lnTo>
                    <a:pt x="757" y="3457"/>
                  </a:lnTo>
                  <a:lnTo>
                    <a:pt x="707" y="3735"/>
                  </a:lnTo>
                  <a:lnTo>
                    <a:pt x="656" y="4012"/>
                  </a:lnTo>
                  <a:lnTo>
                    <a:pt x="606" y="4265"/>
                  </a:lnTo>
                  <a:lnTo>
                    <a:pt x="606" y="4517"/>
                  </a:lnTo>
                  <a:lnTo>
                    <a:pt x="505" y="4542"/>
                  </a:lnTo>
                  <a:lnTo>
                    <a:pt x="404" y="4593"/>
                  </a:lnTo>
                  <a:lnTo>
                    <a:pt x="303" y="4643"/>
                  </a:lnTo>
                  <a:lnTo>
                    <a:pt x="227" y="4694"/>
                  </a:lnTo>
                  <a:lnTo>
                    <a:pt x="101" y="4845"/>
                  </a:lnTo>
                  <a:lnTo>
                    <a:pt x="26" y="5022"/>
                  </a:lnTo>
                  <a:lnTo>
                    <a:pt x="0" y="5224"/>
                  </a:lnTo>
                  <a:lnTo>
                    <a:pt x="26" y="5400"/>
                  </a:lnTo>
                  <a:lnTo>
                    <a:pt x="76" y="5501"/>
                  </a:lnTo>
                  <a:lnTo>
                    <a:pt x="101" y="5602"/>
                  </a:lnTo>
                  <a:lnTo>
                    <a:pt x="177" y="5678"/>
                  </a:lnTo>
                  <a:lnTo>
                    <a:pt x="253" y="5753"/>
                  </a:lnTo>
                  <a:lnTo>
                    <a:pt x="177" y="5854"/>
                  </a:lnTo>
                  <a:lnTo>
                    <a:pt x="126" y="5955"/>
                  </a:lnTo>
                  <a:lnTo>
                    <a:pt x="26" y="6182"/>
                  </a:lnTo>
                  <a:lnTo>
                    <a:pt x="0" y="6409"/>
                  </a:lnTo>
                  <a:lnTo>
                    <a:pt x="26" y="6637"/>
                  </a:lnTo>
                  <a:lnTo>
                    <a:pt x="101" y="6864"/>
                  </a:lnTo>
                  <a:lnTo>
                    <a:pt x="227" y="7040"/>
                  </a:lnTo>
                  <a:lnTo>
                    <a:pt x="404" y="7217"/>
                  </a:lnTo>
                  <a:lnTo>
                    <a:pt x="505" y="7293"/>
                  </a:lnTo>
                  <a:lnTo>
                    <a:pt x="606" y="7343"/>
                  </a:lnTo>
                  <a:lnTo>
                    <a:pt x="606" y="7368"/>
                  </a:lnTo>
                  <a:lnTo>
                    <a:pt x="606" y="8075"/>
                  </a:lnTo>
                  <a:lnTo>
                    <a:pt x="631" y="8327"/>
                  </a:lnTo>
                  <a:lnTo>
                    <a:pt x="707" y="8554"/>
                  </a:lnTo>
                  <a:lnTo>
                    <a:pt x="808" y="8781"/>
                  </a:lnTo>
                  <a:lnTo>
                    <a:pt x="959" y="8958"/>
                  </a:lnTo>
                  <a:lnTo>
                    <a:pt x="1161" y="9109"/>
                  </a:lnTo>
                  <a:lnTo>
                    <a:pt x="1363" y="9235"/>
                  </a:lnTo>
                  <a:lnTo>
                    <a:pt x="1590" y="9286"/>
                  </a:lnTo>
                  <a:lnTo>
                    <a:pt x="1842" y="9311"/>
                  </a:lnTo>
                  <a:lnTo>
                    <a:pt x="6662" y="9311"/>
                  </a:lnTo>
                  <a:lnTo>
                    <a:pt x="6762" y="9286"/>
                  </a:lnTo>
                  <a:lnTo>
                    <a:pt x="6838" y="9235"/>
                  </a:lnTo>
                  <a:lnTo>
                    <a:pt x="6889" y="9160"/>
                  </a:lnTo>
                  <a:lnTo>
                    <a:pt x="6914" y="9084"/>
                  </a:lnTo>
                  <a:lnTo>
                    <a:pt x="6889" y="8983"/>
                  </a:lnTo>
                  <a:lnTo>
                    <a:pt x="6838" y="8907"/>
                  </a:lnTo>
                  <a:lnTo>
                    <a:pt x="6762" y="8857"/>
                  </a:lnTo>
                  <a:lnTo>
                    <a:pt x="6662" y="8832"/>
                  </a:lnTo>
                  <a:lnTo>
                    <a:pt x="1691" y="8832"/>
                  </a:lnTo>
                  <a:lnTo>
                    <a:pt x="1565" y="8781"/>
                  </a:lnTo>
                  <a:lnTo>
                    <a:pt x="1413" y="8706"/>
                  </a:lnTo>
                  <a:lnTo>
                    <a:pt x="1312" y="8605"/>
                  </a:lnTo>
                  <a:lnTo>
                    <a:pt x="1211" y="8504"/>
                  </a:lnTo>
                  <a:lnTo>
                    <a:pt x="1161" y="8378"/>
                  </a:lnTo>
                  <a:lnTo>
                    <a:pt x="1111" y="8226"/>
                  </a:lnTo>
                  <a:lnTo>
                    <a:pt x="1085" y="8075"/>
                  </a:lnTo>
                  <a:lnTo>
                    <a:pt x="1085" y="7419"/>
                  </a:lnTo>
                  <a:lnTo>
                    <a:pt x="10850" y="7419"/>
                  </a:lnTo>
                  <a:lnTo>
                    <a:pt x="10850" y="8075"/>
                  </a:lnTo>
                  <a:lnTo>
                    <a:pt x="10825" y="8226"/>
                  </a:lnTo>
                  <a:lnTo>
                    <a:pt x="10774" y="8378"/>
                  </a:lnTo>
                  <a:lnTo>
                    <a:pt x="10699" y="8504"/>
                  </a:lnTo>
                  <a:lnTo>
                    <a:pt x="10623" y="8605"/>
                  </a:lnTo>
                  <a:lnTo>
                    <a:pt x="10497" y="8706"/>
                  </a:lnTo>
                  <a:lnTo>
                    <a:pt x="10371" y="8781"/>
                  </a:lnTo>
                  <a:lnTo>
                    <a:pt x="10244" y="8832"/>
                  </a:lnTo>
                  <a:lnTo>
                    <a:pt x="7822" y="8832"/>
                  </a:lnTo>
                  <a:lnTo>
                    <a:pt x="7721" y="8857"/>
                  </a:lnTo>
                  <a:lnTo>
                    <a:pt x="7646" y="8907"/>
                  </a:lnTo>
                  <a:lnTo>
                    <a:pt x="7595" y="8983"/>
                  </a:lnTo>
                  <a:lnTo>
                    <a:pt x="7595" y="9084"/>
                  </a:lnTo>
                  <a:lnTo>
                    <a:pt x="7595" y="9160"/>
                  </a:lnTo>
                  <a:lnTo>
                    <a:pt x="7646" y="9235"/>
                  </a:lnTo>
                  <a:lnTo>
                    <a:pt x="7721" y="9286"/>
                  </a:lnTo>
                  <a:lnTo>
                    <a:pt x="7822" y="9311"/>
                  </a:lnTo>
                  <a:lnTo>
                    <a:pt x="10093" y="9311"/>
                  </a:lnTo>
                  <a:lnTo>
                    <a:pt x="10320" y="9286"/>
                  </a:lnTo>
                  <a:lnTo>
                    <a:pt x="10572" y="9235"/>
                  </a:lnTo>
                  <a:lnTo>
                    <a:pt x="10774" y="9109"/>
                  </a:lnTo>
                  <a:lnTo>
                    <a:pt x="10951" y="8958"/>
                  </a:lnTo>
                  <a:lnTo>
                    <a:pt x="11102" y="8781"/>
                  </a:lnTo>
                  <a:lnTo>
                    <a:pt x="11228" y="8554"/>
                  </a:lnTo>
                  <a:lnTo>
                    <a:pt x="11304" y="8327"/>
                  </a:lnTo>
                  <a:lnTo>
                    <a:pt x="11329" y="8075"/>
                  </a:lnTo>
                  <a:lnTo>
                    <a:pt x="11329" y="7368"/>
                  </a:lnTo>
                  <a:lnTo>
                    <a:pt x="11329" y="7343"/>
                  </a:lnTo>
                  <a:lnTo>
                    <a:pt x="11430" y="7293"/>
                  </a:lnTo>
                  <a:lnTo>
                    <a:pt x="11531" y="7217"/>
                  </a:lnTo>
                  <a:lnTo>
                    <a:pt x="11708" y="7040"/>
                  </a:lnTo>
                  <a:lnTo>
                    <a:pt x="11834" y="6864"/>
                  </a:lnTo>
                  <a:lnTo>
                    <a:pt x="11910" y="6637"/>
                  </a:lnTo>
                  <a:lnTo>
                    <a:pt x="11935" y="6409"/>
                  </a:lnTo>
                  <a:lnTo>
                    <a:pt x="11910" y="6182"/>
                  </a:lnTo>
                  <a:lnTo>
                    <a:pt x="11809" y="5955"/>
                  </a:lnTo>
                  <a:lnTo>
                    <a:pt x="11758" y="5854"/>
                  </a:lnTo>
                  <a:lnTo>
                    <a:pt x="11683" y="5753"/>
                  </a:lnTo>
                  <a:lnTo>
                    <a:pt x="11784" y="5653"/>
                  </a:lnTo>
                  <a:lnTo>
                    <a:pt x="11859" y="5526"/>
                  </a:lnTo>
                  <a:lnTo>
                    <a:pt x="11910" y="5375"/>
                  </a:lnTo>
                  <a:lnTo>
                    <a:pt x="11935" y="5224"/>
                  </a:lnTo>
                  <a:lnTo>
                    <a:pt x="11910" y="5097"/>
                  </a:lnTo>
                  <a:lnTo>
                    <a:pt x="11884" y="4971"/>
                  </a:lnTo>
                  <a:lnTo>
                    <a:pt x="11834" y="4845"/>
                  </a:lnTo>
                  <a:lnTo>
                    <a:pt x="11758" y="4744"/>
                  </a:lnTo>
                  <a:lnTo>
                    <a:pt x="11657" y="4668"/>
                  </a:lnTo>
                  <a:lnTo>
                    <a:pt x="11556" y="4593"/>
                  </a:lnTo>
                  <a:lnTo>
                    <a:pt x="11456" y="4542"/>
                  </a:lnTo>
                  <a:lnTo>
                    <a:pt x="11329" y="4517"/>
                  </a:lnTo>
                  <a:lnTo>
                    <a:pt x="11304" y="4265"/>
                  </a:lnTo>
                  <a:lnTo>
                    <a:pt x="11279" y="3962"/>
                  </a:lnTo>
                  <a:lnTo>
                    <a:pt x="11203" y="3558"/>
                  </a:lnTo>
                  <a:lnTo>
                    <a:pt x="11077" y="3155"/>
                  </a:lnTo>
                  <a:lnTo>
                    <a:pt x="11027" y="3054"/>
                  </a:lnTo>
                  <a:lnTo>
                    <a:pt x="10951" y="3003"/>
                  </a:lnTo>
                  <a:lnTo>
                    <a:pt x="10875" y="2978"/>
                  </a:lnTo>
                  <a:lnTo>
                    <a:pt x="10774" y="2978"/>
                  </a:lnTo>
                  <a:lnTo>
                    <a:pt x="10673" y="3028"/>
                  </a:lnTo>
                  <a:lnTo>
                    <a:pt x="10623" y="3104"/>
                  </a:lnTo>
                  <a:lnTo>
                    <a:pt x="10598" y="3205"/>
                  </a:lnTo>
                  <a:lnTo>
                    <a:pt x="10623" y="3306"/>
                  </a:lnTo>
                  <a:lnTo>
                    <a:pt x="10724" y="3659"/>
                  </a:lnTo>
                  <a:lnTo>
                    <a:pt x="10774" y="4012"/>
                  </a:lnTo>
                  <a:lnTo>
                    <a:pt x="10825" y="4290"/>
                  </a:lnTo>
                  <a:lnTo>
                    <a:pt x="10850" y="4517"/>
                  </a:lnTo>
                  <a:lnTo>
                    <a:pt x="3255" y="4517"/>
                  </a:lnTo>
                  <a:lnTo>
                    <a:pt x="3154" y="4542"/>
                  </a:lnTo>
                  <a:lnTo>
                    <a:pt x="3079" y="4593"/>
                  </a:lnTo>
                  <a:lnTo>
                    <a:pt x="3028" y="4668"/>
                  </a:lnTo>
                  <a:lnTo>
                    <a:pt x="3028" y="4769"/>
                  </a:lnTo>
                  <a:lnTo>
                    <a:pt x="3028" y="4845"/>
                  </a:lnTo>
                  <a:lnTo>
                    <a:pt x="3079" y="4921"/>
                  </a:lnTo>
                  <a:lnTo>
                    <a:pt x="3154" y="4971"/>
                  </a:lnTo>
                  <a:lnTo>
                    <a:pt x="3255" y="4996"/>
                  </a:lnTo>
                  <a:lnTo>
                    <a:pt x="11228" y="4996"/>
                  </a:lnTo>
                  <a:lnTo>
                    <a:pt x="11329" y="5022"/>
                  </a:lnTo>
                  <a:lnTo>
                    <a:pt x="11380" y="5072"/>
                  </a:lnTo>
                  <a:lnTo>
                    <a:pt x="11430" y="5148"/>
                  </a:lnTo>
                  <a:lnTo>
                    <a:pt x="11430" y="5224"/>
                  </a:lnTo>
                  <a:lnTo>
                    <a:pt x="11430" y="5299"/>
                  </a:lnTo>
                  <a:lnTo>
                    <a:pt x="11380" y="5350"/>
                  </a:lnTo>
                  <a:lnTo>
                    <a:pt x="11329" y="5400"/>
                  </a:lnTo>
                  <a:lnTo>
                    <a:pt x="11228" y="5425"/>
                  </a:lnTo>
                  <a:lnTo>
                    <a:pt x="707" y="5425"/>
                  </a:lnTo>
                  <a:lnTo>
                    <a:pt x="606" y="5400"/>
                  </a:lnTo>
                  <a:lnTo>
                    <a:pt x="530" y="5350"/>
                  </a:lnTo>
                  <a:lnTo>
                    <a:pt x="505" y="5299"/>
                  </a:lnTo>
                  <a:lnTo>
                    <a:pt x="480" y="5224"/>
                  </a:lnTo>
                  <a:lnTo>
                    <a:pt x="505" y="5148"/>
                  </a:lnTo>
                  <a:lnTo>
                    <a:pt x="530" y="5072"/>
                  </a:lnTo>
                  <a:lnTo>
                    <a:pt x="606" y="5022"/>
                  </a:lnTo>
                  <a:lnTo>
                    <a:pt x="707" y="4996"/>
                  </a:lnTo>
                  <a:lnTo>
                    <a:pt x="2120" y="4996"/>
                  </a:lnTo>
                  <a:lnTo>
                    <a:pt x="2221" y="4971"/>
                  </a:lnTo>
                  <a:lnTo>
                    <a:pt x="2296" y="4921"/>
                  </a:lnTo>
                  <a:lnTo>
                    <a:pt x="2347" y="4845"/>
                  </a:lnTo>
                  <a:lnTo>
                    <a:pt x="2372" y="4769"/>
                  </a:lnTo>
                  <a:lnTo>
                    <a:pt x="2347" y="4668"/>
                  </a:lnTo>
                  <a:lnTo>
                    <a:pt x="2296" y="4593"/>
                  </a:lnTo>
                  <a:lnTo>
                    <a:pt x="2221" y="4542"/>
                  </a:lnTo>
                  <a:lnTo>
                    <a:pt x="2120" y="4517"/>
                  </a:lnTo>
                  <a:lnTo>
                    <a:pt x="1085" y="4517"/>
                  </a:lnTo>
                  <a:lnTo>
                    <a:pt x="1136" y="4063"/>
                  </a:lnTo>
                  <a:lnTo>
                    <a:pt x="1186" y="3760"/>
                  </a:lnTo>
                  <a:lnTo>
                    <a:pt x="1262" y="3457"/>
                  </a:lnTo>
                  <a:lnTo>
                    <a:pt x="1363" y="3129"/>
                  </a:lnTo>
                  <a:lnTo>
                    <a:pt x="1514" y="2801"/>
                  </a:lnTo>
                  <a:lnTo>
                    <a:pt x="1691" y="2473"/>
                  </a:lnTo>
                  <a:lnTo>
                    <a:pt x="1918" y="2120"/>
                  </a:lnTo>
                  <a:lnTo>
                    <a:pt x="2195" y="1792"/>
                  </a:lnTo>
                  <a:lnTo>
                    <a:pt x="2524" y="1489"/>
                  </a:lnTo>
                  <a:lnTo>
                    <a:pt x="2725" y="1363"/>
                  </a:lnTo>
                  <a:lnTo>
                    <a:pt x="2927" y="1212"/>
                  </a:lnTo>
                  <a:lnTo>
                    <a:pt x="3129" y="1086"/>
                  </a:lnTo>
                  <a:lnTo>
                    <a:pt x="3381" y="985"/>
                  </a:lnTo>
                  <a:lnTo>
                    <a:pt x="3634" y="858"/>
                  </a:lnTo>
                  <a:lnTo>
                    <a:pt x="3911" y="783"/>
                  </a:lnTo>
                  <a:lnTo>
                    <a:pt x="4189" y="682"/>
                  </a:lnTo>
                  <a:lnTo>
                    <a:pt x="4517" y="631"/>
                  </a:lnTo>
                  <a:lnTo>
                    <a:pt x="4845" y="556"/>
                  </a:lnTo>
                  <a:lnTo>
                    <a:pt x="5198" y="530"/>
                  </a:lnTo>
                  <a:lnTo>
                    <a:pt x="5577" y="505"/>
                  </a:lnTo>
                  <a:lnTo>
                    <a:pt x="5955" y="480"/>
                  </a:lnTo>
                  <a:lnTo>
                    <a:pt x="6687" y="530"/>
                  </a:lnTo>
                  <a:lnTo>
                    <a:pt x="7015" y="556"/>
                  </a:lnTo>
                  <a:lnTo>
                    <a:pt x="7343" y="606"/>
                  </a:lnTo>
                  <a:lnTo>
                    <a:pt x="7646" y="682"/>
                  </a:lnTo>
                  <a:lnTo>
                    <a:pt x="7948" y="758"/>
                  </a:lnTo>
                  <a:lnTo>
                    <a:pt x="8226" y="833"/>
                  </a:lnTo>
                  <a:lnTo>
                    <a:pt x="8503" y="959"/>
                  </a:lnTo>
                  <a:lnTo>
                    <a:pt x="8756" y="1086"/>
                  </a:lnTo>
                  <a:lnTo>
                    <a:pt x="9008" y="1212"/>
                  </a:lnTo>
                  <a:lnTo>
                    <a:pt x="9235" y="1363"/>
                  </a:lnTo>
                  <a:lnTo>
                    <a:pt x="9437" y="1515"/>
                  </a:lnTo>
                  <a:lnTo>
                    <a:pt x="9639" y="1716"/>
                  </a:lnTo>
                  <a:lnTo>
                    <a:pt x="9815" y="1893"/>
                  </a:lnTo>
                  <a:lnTo>
                    <a:pt x="9992" y="2120"/>
                  </a:lnTo>
                  <a:lnTo>
                    <a:pt x="10144" y="2322"/>
                  </a:lnTo>
                  <a:lnTo>
                    <a:pt x="10219" y="2398"/>
                  </a:lnTo>
                  <a:lnTo>
                    <a:pt x="10295" y="2423"/>
                  </a:lnTo>
                  <a:lnTo>
                    <a:pt x="10396" y="2423"/>
                  </a:lnTo>
                  <a:lnTo>
                    <a:pt x="10497" y="2398"/>
                  </a:lnTo>
                  <a:lnTo>
                    <a:pt x="10547" y="2322"/>
                  </a:lnTo>
                  <a:lnTo>
                    <a:pt x="10598" y="2246"/>
                  </a:lnTo>
                  <a:lnTo>
                    <a:pt x="10598" y="2145"/>
                  </a:lnTo>
                  <a:lnTo>
                    <a:pt x="10547" y="2070"/>
                  </a:lnTo>
                  <a:lnTo>
                    <a:pt x="10371" y="1792"/>
                  </a:lnTo>
                  <a:lnTo>
                    <a:pt x="10144" y="1540"/>
                  </a:lnTo>
                  <a:lnTo>
                    <a:pt x="9916" y="1313"/>
                  </a:lnTo>
                  <a:lnTo>
                    <a:pt x="9689" y="1086"/>
                  </a:lnTo>
                  <a:lnTo>
                    <a:pt x="9437" y="909"/>
                  </a:lnTo>
                  <a:lnTo>
                    <a:pt x="9159" y="732"/>
                  </a:lnTo>
                  <a:lnTo>
                    <a:pt x="8882" y="606"/>
                  </a:lnTo>
                  <a:lnTo>
                    <a:pt x="8604" y="455"/>
                  </a:lnTo>
                  <a:lnTo>
                    <a:pt x="8302" y="354"/>
                  </a:lnTo>
                  <a:lnTo>
                    <a:pt x="7999" y="253"/>
                  </a:lnTo>
                  <a:lnTo>
                    <a:pt x="7671" y="177"/>
                  </a:lnTo>
                  <a:lnTo>
                    <a:pt x="7368" y="127"/>
                  </a:lnTo>
                  <a:lnTo>
                    <a:pt x="7015" y="76"/>
                  </a:lnTo>
                  <a:lnTo>
                    <a:pt x="6687" y="26"/>
                  </a:lnTo>
                  <a:lnTo>
                    <a:pt x="59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9"/>
            <p:cNvSpPr/>
            <p:nvPr/>
          </p:nvSpPr>
          <p:spPr>
            <a:xfrm>
              <a:off x="5461100" y="1318775"/>
              <a:ext cx="129325" cy="12025"/>
            </a:xfrm>
            <a:custGeom>
              <a:avLst/>
              <a:gdLst/>
              <a:ahLst/>
              <a:cxnLst/>
              <a:rect l="l" t="t" r="r" b="b"/>
              <a:pathLst>
                <a:path w="5173" h="481" extrusionOk="0">
                  <a:moveTo>
                    <a:pt x="227" y="1"/>
                  </a:moveTo>
                  <a:lnTo>
                    <a:pt x="126" y="26"/>
                  </a:lnTo>
                  <a:lnTo>
                    <a:pt x="51" y="76"/>
                  </a:lnTo>
                  <a:lnTo>
                    <a:pt x="25" y="152"/>
                  </a:lnTo>
                  <a:lnTo>
                    <a:pt x="0" y="228"/>
                  </a:lnTo>
                  <a:lnTo>
                    <a:pt x="25" y="329"/>
                  </a:lnTo>
                  <a:lnTo>
                    <a:pt x="51" y="404"/>
                  </a:lnTo>
                  <a:lnTo>
                    <a:pt x="126" y="455"/>
                  </a:lnTo>
                  <a:lnTo>
                    <a:pt x="227" y="480"/>
                  </a:lnTo>
                  <a:lnTo>
                    <a:pt x="4946" y="480"/>
                  </a:lnTo>
                  <a:lnTo>
                    <a:pt x="5047" y="455"/>
                  </a:lnTo>
                  <a:lnTo>
                    <a:pt x="5122" y="404"/>
                  </a:lnTo>
                  <a:lnTo>
                    <a:pt x="5173" y="329"/>
                  </a:lnTo>
                  <a:lnTo>
                    <a:pt x="5173" y="228"/>
                  </a:lnTo>
                  <a:lnTo>
                    <a:pt x="5173" y="152"/>
                  </a:lnTo>
                  <a:lnTo>
                    <a:pt x="5122" y="76"/>
                  </a:lnTo>
                  <a:lnTo>
                    <a:pt x="5047" y="26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9"/>
            <p:cNvSpPr/>
            <p:nvPr/>
          </p:nvSpPr>
          <p:spPr>
            <a:xfrm>
              <a:off x="5461100" y="1362950"/>
              <a:ext cx="107875" cy="12625"/>
            </a:xfrm>
            <a:custGeom>
              <a:avLst/>
              <a:gdLst/>
              <a:ahLst/>
              <a:cxnLst/>
              <a:rect l="l" t="t" r="r" b="b"/>
              <a:pathLst>
                <a:path w="4315" h="505" extrusionOk="0">
                  <a:moveTo>
                    <a:pt x="227" y="0"/>
                  </a:moveTo>
                  <a:lnTo>
                    <a:pt x="126" y="25"/>
                  </a:lnTo>
                  <a:lnTo>
                    <a:pt x="51" y="101"/>
                  </a:lnTo>
                  <a:lnTo>
                    <a:pt x="25" y="177"/>
                  </a:lnTo>
                  <a:lnTo>
                    <a:pt x="0" y="252"/>
                  </a:lnTo>
                  <a:lnTo>
                    <a:pt x="25" y="353"/>
                  </a:lnTo>
                  <a:lnTo>
                    <a:pt x="51" y="429"/>
                  </a:lnTo>
                  <a:lnTo>
                    <a:pt x="126" y="479"/>
                  </a:lnTo>
                  <a:lnTo>
                    <a:pt x="227" y="505"/>
                  </a:lnTo>
                  <a:lnTo>
                    <a:pt x="4088" y="505"/>
                  </a:lnTo>
                  <a:lnTo>
                    <a:pt x="4189" y="479"/>
                  </a:lnTo>
                  <a:lnTo>
                    <a:pt x="4264" y="429"/>
                  </a:lnTo>
                  <a:lnTo>
                    <a:pt x="4315" y="353"/>
                  </a:lnTo>
                  <a:lnTo>
                    <a:pt x="4315" y="252"/>
                  </a:lnTo>
                  <a:lnTo>
                    <a:pt x="4315" y="177"/>
                  </a:lnTo>
                  <a:lnTo>
                    <a:pt x="4264" y="101"/>
                  </a:lnTo>
                  <a:lnTo>
                    <a:pt x="4189" y="25"/>
                  </a:lnTo>
                  <a:lnTo>
                    <a:pt x="40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9"/>
            <p:cNvSpPr/>
            <p:nvPr/>
          </p:nvSpPr>
          <p:spPr>
            <a:xfrm>
              <a:off x="5461100" y="1407725"/>
              <a:ext cx="83275" cy="12000"/>
            </a:xfrm>
            <a:custGeom>
              <a:avLst/>
              <a:gdLst/>
              <a:ahLst/>
              <a:cxnLst/>
              <a:rect l="l" t="t" r="r" b="b"/>
              <a:pathLst>
                <a:path w="3331" h="480" extrusionOk="0">
                  <a:moveTo>
                    <a:pt x="227" y="0"/>
                  </a:moveTo>
                  <a:lnTo>
                    <a:pt x="126" y="26"/>
                  </a:lnTo>
                  <a:lnTo>
                    <a:pt x="51" y="76"/>
                  </a:lnTo>
                  <a:lnTo>
                    <a:pt x="25" y="152"/>
                  </a:lnTo>
                  <a:lnTo>
                    <a:pt x="0" y="253"/>
                  </a:lnTo>
                  <a:lnTo>
                    <a:pt x="25" y="328"/>
                  </a:lnTo>
                  <a:lnTo>
                    <a:pt x="51" y="404"/>
                  </a:lnTo>
                  <a:lnTo>
                    <a:pt x="126" y="480"/>
                  </a:lnTo>
                  <a:lnTo>
                    <a:pt x="3205" y="480"/>
                  </a:lnTo>
                  <a:lnTo>
                    <a:pt x="3280" y="404"/>
                  </a:lnTo>
                  <a:lnTo>
                    <a:pt x="3331" y="328"/>
                  </a:lnTo>
                  <a:lnTo>
                    <a:pt x="3331" y="253"/>
                  </a:lnTo>
                  <a:lnTo>
                    <a:pt x="3331" y="152"/>
                  </a:lnTo>
                  <a:lnTo>
                    <a:pt x="3280" y="76"/>
                  </a:lnTo>
                  <a:lnTo>
                    <a:pt x="3205" y="26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5461100" y="1452500"/>
              <a:ext cx="83275" cy="12025"/>
            </a:xfrm>
            <a:custGeom>
              <a:avLst/>
              <a:gdLst/>
              <a:ahLst/>
              <a:cxnLst/>
              <a:rect l="l" t="t" r="r" b="b"/>
              <a:pathLst>
                <a:path w="3331" h="481" extrusionOk="0">
                  <a:moveTo>
                    <a:pt x="227" y="1"/>
                  </a:moveTo>
                  <a:lnTo>
                    <a:pt x="126" y="26"/>
                  </a:lnTo>
                  <a:lnTo>
                    <a:pt x="51" y="77"/>
                  </a:lnTo>
                  <a:lnTo>
                    <a:pt x="25" y="152"/>
                  </a:lnTo>
                  <a:lnTo>
                    <a:pt x="0" y="253"/>
                  </a:lnTo>
                  <a:lnTo>
                    <a:pt x="25" y="329"/>
                  </a:lnTo>
                  <a:lnTo>
                    <a:pt x="51" y="405"/>
                  </a:lnTo>
                  <a:lnTo>
                    <a:pt x="126" y="455"/>
                  </a:lnTo>
                  <a:lnTo>
                    <a:pt x="227" y="480"/>
                  </a:lnTo>
                  <a:lnTo>
                    <a:pt x="3104" y="480"/>
                  </a:lnTo>
                  <a:lnTo>
                    <a:pt x="3205" y="455"/>
                  </a:lnTo>
                  <a:lnTo>
                    <a:pt x="3280" y="405"/>
                  </a:lnTo>
                  <a:lnTo>
                    <a:pt x="3331" y="329"/>
                  </a:lnTo>
                  <a:lnTo>
                    <a:pt x="3331" y="253"/>
                  </a:lnTo>
                  <a:lnTo>
                    <a:pt x="3331" y="152"/>
                  </a:lnTo>
                  <a:lnTo>
                    <a:pt x="3280" y="77"/>
                  </a:lnTo>
                  <a:lnTo>
                    <a:pt x="3205" y="26"/>
                  </a:lnTo>
                  <a:lnTo>
                    <a:pt x="31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9"/>
            <p:cNvSpPr/>
            <p:nvPr/>
          </p:nvSpPr>
          <p:spPr>
            <a:xfrm>
              <a:off x="5461100" y="1497300"/>
              <a:ext cx="104100" cy="12000"/>
            </a:xfrm>
            <a:custGeom>
              <a:avLst/>
              <a:gdLst/>
              <a:ahLst/>
              <a:cxnLst/>
              <a:rect l="l" t="t" r="r" b="b"/>
              <a:pathLst>
                <a:path w="4164" h="480" extrusionOk="0">
                  <a:moveTo>
                    <a:pt x="227" y="0"/>
                  </a:moveTo>
                  <a:lnTo>
                    <a:pt x="126" y="26"/>
                  </a:lnTo>
                  <a:lnTo>
                    <a:pt x="51" y="76"/>
                  </a:lnTo>
                  <a:lnTo>
                    <a:pt x="25" y="152"/>
                  </a:lnTo>
                  <a:lnTo>
                    <a:pt x="0" y="227"/>
                  </a:lnTo>
                  <a:lnTo>
                    <a:pt x="25" y="328"/>
                  </a:lnTo>
                  <a:lnTo>
                    <a:pt x="51" y="404"/>
                  </a:lnTo>
                  <a:lnTo>
                    <a:pt x="126" y="455"/>
                  </a:lnTo>
                  <a:lnTo>
                    <a:pt x="227" y="480"/>
                  </a:lnTo>
                  <a:lnTo>
                    <a:pt x="3911" y="480"/>
                  </a:lnTo>
                  <a:lnTo>
                    <a:pt x="4037" y="455"/>
                  </a:lnTo>
                  <a:lnTo>
                    <a:pt x="4113" y="404"/>
                  </a:lnTo>
                  <a:lnTo>
                    <a:pt x="4138" y="328"/>
                  </a:lnTo>
                  <a:lnTo>
                    <a:pt x="4163" y="227"/>
                  </a:lnTo>
                  <a:lnTo>
                    <a:pt x="4138" y="152"/>
                  </a:lnTo>
                  <a:lnTo>
                    <a:pt x="4113" y="76"/>
                  </a:lnTo>
                  <a:lnTo>
                    <a:pt x="4037" y="26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5674925" y="1325100"/>
              <a:ext cx="18325" cy="16425"/>
            </a:xfrm>
            <a:custGeom>
              <a:avLst/>
              <a:gdLst/>
              <a:ahLst/>
              <a:cxnLst/>
              <a:rect l="l" t="t" r="r" b="b"/>
              <a:pathLst>
                <a:path w="733" h="657" extrusionOk="0">
                  <a:moveTo>
                    <a:pt x="177" y="0"/>
                  </a:moveTo>
                  <a:lnTo>
                    <a:pt x="102" y="25"/>
                  </a:lnTo>
                  <a:lnTo>
                    <a:pt x="51" y="101"/>
                  </a:lnTo>
                  <a:lnTo>
                    <a:pt x="1" y="177"/>
                  </a:lnTo>
                  <a:lnTo>
                    <a:pt x="1" y="252"/>
                  </a:lnTo>
                  <a:lnTo>
                    <a:pt x="26" y="353"/>
                  </a:lnTo>
                  <a:lnTo>
                    <a:pt x="102" y="429"/>
                  </a:lnTo>
                  <a:lnTo>
                    <a:pt x="354" y="606"/>
                  </a:lnTo>
                  <a:lnTo>
                    <a:pt x="430" y="656"/>
                  </a:lnTo>
                  <a:lnTo>
                    <a:pt x="505" y="656"/>
                  </a:lnTo>
                  <a:lnTo>
                    <a:pt x="606" y="631"/>
                  </a:lnTo>
                  <a:lnTo>
                    <a:pt x="707" y="555"/>
                  </a:lnTo>
                  <a:lnTo>
                    <a:pt x="733" y="480"/>
                  </a:lnTo>
                  <a:lnTo>
                    <a:pt x="733" y="379"/>
                  </a:lnTo>
                  <a:lnTo>
                    <a:pt x="707" y="303"/>
                  </a:lnTo>
                  <a:lnTo>
                    <a:pt x="657" y="227"/>
                  </a:lnTo>
                  <a:lnTo>
                    <a:pt x="379" y="25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5760100" y="1330125"/>
              <a:ext cx="18300" cy="17700"/>
            </a:xfrm>
            <a:custGeom>
              <a:avLst/>
              <a:gdLst/>
              <a:ahLst/>
              <a:cxnLst/>
              <a:rect l="l" t="t" r="r" b="b"/>
              <a:pathLst>
                <a:path w="732" h="708" extrusionOk="0">
                  <a:moveTo>
                    <a:pt x="505" y="1"/>
                  </a:moveTo>
                  <a:lnTo>
                    <a:pt x="429" y="26"/>
                  </a:lnTo>
                  <a:lnTo>
                    <a:pt x="328" y="77"/>
                  </a:lnTo>
                  <a:lnTo>
                    <a:pt x="101" y="279"/>
                  </a:lnTo>
                  <a:lnTo>
                    <a:pt x="25" y="354"/>
                  </a:lnTo>
                  <a:lnTo>
                    <a:pt x="0" y="455"/>
                  </a:lnTo>
                  <a:lnTo>
                    <a:pt x="25" y="556"/>
                  </a:lnTo>
                  <a:lnTo>
                    <a:pt x="76" y="632"/>
                  </a:lnTo>
                  <a:lnTo>
                    <a:pt x="151" y="682"/>
                  </a:lnTo>
                  <a:lnTo>
                    <a:pt x="227" y="707"/>
                  </a:lnTo>
                  <a:lnTo>
                    <a:pt x="328" y="707"/>
                  </a:lnTo>
                  <a:lnTo>
                    <a:pt x="404" y="657"/>
                  </a:lnTo>
                  <a:lnTo>
                    <a:pt x="656" y="430"/>
                  </a:lnTo>
                  <a:lnTo>
                    <a:pt x="707" y="354"/>
                  </a:lnTo>
                  <a:lnTo>
                    <a:pt x="732" y="279"/>
                  </a:lnTo>
                  <a:lnTo>
                    <a:pt x="732" y="178"/>
                  </a:lnTo>
                  <a:lnTo>
                    <a:pt x="681" y="102"/>
                  </a:lnTo>
                  <a:lnTo>
                    <a:pt x="606" y="2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5717200" y="1340850"/>
              <a:ext cx="20200" cy="12650"/>
            </a:xfrm>
            <a:custGeom>
              <a:avLst/>
              <a:gdLst/>
              <a:ahLst/>
              <a:cxnLst/>
              <a:rect l="l" t="t" r="r" b="b"/>
              <a:pathLst>
                <a:path w="808" h="506" extrusionOk="0">
                  <a:moveTo>
                    <a:pt x="555" y="1"/>
                  </a:moveTo>
                  <a:lnTo>
                    <a:pt x="227" y="26"/>
                  </a:lnTo>
                  <a:lnTo>
                    <a:pt x="152" y="51"/>
                  </a:lnTo>
                  <a:lnTo>
                    <a:pt x="76" y="102"/>
                  </a:lnTo>
                  <a:lnTo>
                    <a:pt x="26" y="178"/>
                  </a:lnTo>
                  <a:lnTo>
                    <a:pt x="0" y="278"/>
                  </a:lnTo>
                  <a:lnTo>
                    <a:pt x="26" y="379"/>
                  </a:lnTo>
                  <a:lnTo>
                    <a:pt x="101" y="455"/>
                  </a:lnTo>
                  <a:lnTo>
                    <a:pt x="177" y="506"/>
                  </a:lnTo>
                  <a:lnTo>
                    <a:pt x="278" y="506"/>
                  </a:lnTo>
                  <a:lnTo>
                    <a:pt x="581" y="480"/>
                  </a:lnTo>
                  <a:lnTo>
                    <a:pt x="682" y="455"/>
                  </a:lnTo>
                  <a:lnTo>
                    <a:pt x="757" y="405"/>
                  </a:lnTo>
                  <a:lnTo>
                    <a:pt x="808" y="329"/>
                  </a:lnTo>
                  <a:lnTo>
                    <a:pt x="808" y="228"/>
                  </a:lnTo>
                  <a:lnTo>
                    <a:pt x="783" y="127"/>
                  </a:lnTo>
                  <a:lnTo>
                    <a:pt x="732" y="51"/>
                  </a:lnTo>
                  <a:lnTo>
                    <a:pt x="656" y="26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5748725" y="1362300"/>
              <a:ext cx="18325" cy="17700"/>
            </a:xfrm>
            <a:custGeom>
              <a:avLst/>
              <a:gdLst/>
              <a:ahLst/>
              <a:cxnLst/>
              <a:rect l="l" t="t" r="r" b="b"/>
              <a:pathLst>
                <a:path w="733" h="708" extrusionOk="0">
                  <a:moveTo>
                    <a:pt x="228" y="1"/>
                  </a:moveTo>
                  <a:lnTo>
                    <a:pt x="152" y="26"/>
                  </a:lnTo>
                  <a:lnTo>
                    <a:pt x="77" y="76"/>
                  </a:lnTo>
                  <a:lnTo>
                    <a:pt x="26" y="177"/>
                  </a:lnTo>
                  <a:lnTo>
                    <a:pt x="1" y="253"/>
                  </a:lnTo>
                  <a:lnTo>
                    <a:pt x="26" y="354"/>
                  </a:lnTo>
                  <a:lnTo>
                    <a:pt x="102" y="430"/>
                  </a:lnTo>
                  <a:lnTo>
                    <a:pt x="329" y="632"/>
                  </a:lnTo>
                  <a:lnTo>
                    <a:pt x="430" y="682"/>
                  </a:lnTo>
                  <a:lnTo>
                    <a:pt x="506" y="707"/>
                  </a:lnTo>
                  <a:lnTo>
                    <a:pt x="606" y="682"/>
                  </a:lnTo>
                  <a:lnTo>
                    <a:pt x="682" y="606"/>
                  </a:lnTo>
                  <a:lnTo>
                    <a:pt x="733" y="531"/>
                  </a:lnTo>
                  <a:lnTo>
                    <a:pt x="733" y="430"/>
                  </a:lnTo>
                  <a:lnTo>
                    <a:pt x="707" y="354"/>
                  </a:lnTo>
                  <a:lnTo>
                    <a:pt x="657" y="278"/>
                  </a:lnTo>
                  <a:lnTo>
                    <a:pt x="405" y="51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5681250" y="1361675"/>
              <a:ext cx="19575" cy="15175"/>
            </a:xfrm>
            <a:custGeom>
              <a:avLst/>
              <a:gdLst/>
              <a:ahLst/>
              <a:cxnLst/>
              <a:rect l="l" t="t" r="r" b="b"/>
              <a:pathLst>
                <a:path w="783" h="607" extrusionOk="0">
                  <a:moveTo>
                    <a:pt x="530" y="1"/>
                  </a:moveTo>
                  <a:lnTo>
                    <a:pt x="429" y="26"/>
                  </a:lnTo>
                  <a:lnTo>
                    <a:pt x="126" y="152"/>
                  </a:lnTo>
                  <a:lnTo>
                    <a:pt x="51" y="202"/>
                  </a:lnTo>
                  <a:lnTo>
                    <a:pt x="0" y="278"/>
                  </a:lnTo>
                  <a:lnTo>
                    <a:pt x="0" y="354"/>
                  </a:lnTo>
                  <a:lnTo>
                    <a:pt x="0" y="429"/>
                  </a:lnTo>
                  <a:lnTo>
                    <a:pt x="25" y="505"/>
                  </a:lnTo>
                  <a:lnTo>
                    <a:pt x="76" y="556"/>
                  </a:lnTo>
                  <a:lnTo>
                    <a:pt x="151" y="606"/>
                  </a:lnTo>
                  <a:lnTo>
                    <a:pt x="328" y="606"/>
                  </a:lnTo>
                  <a:lnTo>
                    <a:pt x="631" y="455"/>
                  </a:lnTo>
                  <a:lnTo>
                    <a:pt x="707" y="404"/>
                  </a:lnTo>
                  <a:lnTo>
                    <a:pt x="757" y="329"/>
                  </a:lnTo>
                  <a:lnTo>
                    <a:pt x="782" y="228"/>
                  </a:lnTo>
                  <a:lnTo>
                    <a:pt x="757" y="152"/>
                  </a:lnTo>
                  <a:lnTo>
                    <a:pt x="707" y="76"/>
                  </a:lnTo>
                  <a:lnTo>
                    <a:pt x="631" y="26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5641500" y="1350950"/>
              <a:ext cx="18325" cy="17050"/>
            </a:xfrm>
            <a:custGeom>
              <a:avLst/>
              <a:gdLst/>
              <a:ahLst/>
              <a:cxnLst/>
              <a:rect l="l" t="t" r="r" b="b"/>
              <a:pathLst>
                <a:path w="733" h="682" extrusionOk="0">
                  <a:moveTo>
                    <a:pt x="429" y="1"/>
                  </a:moveTo>
                  <a:lnTo>
                    <a:pt x="354" y="51"/>
                  </a:lnTo>
                  <a:lnTo>
                    <a:pt x="101" y="228"/>
                  </a:lnTo>
                  <a:lnTo>
                    <a:pt x="26" y="303"/>
                  </a:lnTo>
                  <a:lnTo>
                    <a:pt x="1" y="404"/>
                  </a:lnTo>
                  <a:lnTo>
                    <a:pt x="1" y="480"/>
                  </a:lnTo>
                  <a:lnTo>
                    <a:pt x="51" y="581"/>
                  </a:lnTo>
                  <a:lnTo>
                    <a:pt x="101" y="657"/>
                  </a:lnTo>
                  <a:lnTo>
                    <a:pt x="202" y="682"/>
                  </a:lnTo>
                  <a:lnTo>
                    <a:pt x="303" y="682"/>
                  </a:lnTo>
                  <a:lnTo>
                    <a:pt x="379" y="631"/>
                  </a:lnTo>
                  <a:lnTo>
                    <a:pt x="631" y="430"/>
                  </a:lnTo>
                  <a:lnTo>
                    <a:pt x="707" y="354"/>
                  </a:lnTo>
                  <a:lnTo>
                    <a:pt x="732" y="278"/>
                  </a:lnTo>
                  <a:lnTo>
                    <a:pt x="732" y="177"/>
                  </a:lnTo>
                  <a:lnTo>
                    <a:pt x="682" y="102"/>
                  </a:lnTo>
                  <a:lnTo>
                    <a:pt x="631" y="26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9"/>
            <p:cNvSpPr/>
            <p:nvPr/>
          </p:nvSpPr>
          <p:spPr>
            <a:xfrm>
              <a:off x="5796675" y="1350950"/>
              <a:ext cx="18950" cy="17050"/>
            </a:xfrm>
            <a:custGeom>
              <a:avLst/>
              <a:gdLst/>
              <a:ahLst/>
              <a:cxnLst/>
              <a:rect l="l" t="t" r="r" b="b"/>
              <a:pathLst>
                <a:path w="758" h="682" extrusionOk="0">
                  <a:moveTo>
                    <a:pt x="202" y="1"/>
                  </a:moveTo>
                  <a:lnTo>
                    <a:pt x="127" y="26"/>
                  </a:lnTo>
                  <a:lnTo>
                    <a:pt x="51" y="102"/>
                  </a:lnTo>
                  <a:lnTo>
                    <a:pt x="1" y="177"/>
                  </a:lnTo>
                  <a:lnTo>
                    <a:pt x="1" y="278"/>
                  </a:lnTo>
                  <a:lnTo>
                    <a:pt x="26" y="354"/>
                  </a:lnTo>
                  <a:lnTo>
                    <a:pt x="101" y="430"/>
                  </a:lnTo>
                  <a:lnTo>
                    <a:pt x="354" y="631"/>
                  </a:lnTo>
                  <a:lnTo>
                    <a:pt x="455" y="682"/>
                  </a:lnTo>
                  <a:lnTo>
                    <a:pt x="530" y="682"/>
                  </a:lnTo>
                  <a:lnTo>
                    <a:pt x="631" y="657"/>
                  </a:lnTo>
                  <a:lnTo>
                    <a:pt x="707" y="581"/>
                  </a:lnTo>
                  <a:lnTo>
                    <a:pt x="732" y="480"/>
                  </a:lnTo>
                  <a:lnTo>
                    <a:pt x="757" y="404"/>
                  </a:lnTo>
                  <a:lnTo>
                    <a:pt x="707" y="303"/>
                  </a:lnTo>
                  <a:lnTo>
                    <a:pt x="657" y="228"/>
                  </a:lnTo>
                  <a:lnTo>
                    <a:pt x="404" y="51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39"/>
          <p:cNvGrpSpPr/>
          <p:nvPr/>
        </p:nvGrpSpPr>
        <p:grpSpPr>
          <a:xfrm>
            <a:off x="2954181" y="1849747"/>
            <a:ext cx="431037" cy="539944"/>
            <a:chOff x="6247700" y="3248375"/>
            <a:chExt cx="330550" cy="415725"/>
          </a:xfrm>
        </p:grpSpPr>
        <p:sp>
          <p:nvSpPr>
            <p:cNvPr id="1759" name="Google Shape;1759;p39"/>
            <p:cNvSpPr/>
            <p:nvPr/>
          </p:nvSpPr>
          <p:spPr>
            <a:xfrm>
              <a:off x="6268500" y="3355600"/>
              <a:ext cx="288950" cy="302175"/>
            </a:xfrm>
            <a:custGeom>
              <a:avLst/>
              <a:gdLst/>
              <a:ahLst/>
              <a:cxnLst/>
              <a:rect l="l" t="t" r="r" b="b"/>
              <a:pathLst>
                <a:path w="11558" h="12087" extrusionOk="0">
                  <a:moveTo>
                    <a:pt x="1" y="1"/>
                  </a:moveTo>
                  <a:lnTo>
                    <a:pt x="960" y="11683"/>
                  </a:lnTo>
                  <a:lnTo>
                    <a:pt x="960" y="11759"/>
                  </a:lnTo>
                  <a:lnTo>
                    <a:pt x="985" y="11835"/>
                  </a:lnTo>
                  <a:lnTo>
                    <a:pt x="1086" y="11961"/>
                  </a:lnTo>
                  <a:lnTo>
                    <a:pt x="1237" y="12062"/>
                  </a:lnTo>
                  <a:lnTo>
                    <a:pt x="1313" y="12087"/>
                  </a:lnTo>
                  <a:lnTo>
                    <a:pt x="10245" y="12087"/>
                  </a:lnTo>
                  <a:lnTo>
                    <a:pt x="10321" y="12062"/>
                  </a:lnTo>
                  <a:lnTo>
                    <a:pt x="10447" y="11961"/>
                  </a:lnTo>
                  <a:lnTo>
                    <a:pt x="10548" y="11835"/>
                  </a:lnTo>
                  <a:lnTo>
                    <a:pt x="10573" y="11759"/>
                  </a:lnTo>
                  <a:lnTo>
                    <a:pt x="10598" y="11683"/>
                  </a:lnTo>
                  <a:lnTo>
                    <a:pt x="115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9"/>
            <p:cNvSpPr/>
            <p:nvPr/>
          </p:nvSpPr>
          <p:spPr>
            <a:xfrm>
              <a:off x="6500000" y="3355600"/>
              <a:ext cx="57450" cy="302175"/>
            </a:xfrm>
            <a:custGeom>
              <a:avLst/>
              <a:gdLst/>
              <a:ahLst/>
              <a:cxnLst/>
              <a:rect l="l" t="t" r="r" b="b"/>
              <a:pathLst>
                <a:path w="2298" h="12087" extrusionOk="0">
                  <a:moveTo>
                    <a:pt x="1313" y="1"/>
                  </a:moveTo>
                  <a:lnTo>
                    <a:pt x="354" y="11683"/>
                  </a:lnTo>
                  <a:lnTo>
                    <a:pt x="354" y="11759"/>
                  </a:lnTo>
                  <a:lnTo>
                    <a:pt x="304" y="11835"/>
                  </a:lnTo>
                  <a:lnTo>
                    <a:pt x="228" y="11961"/>
                  </a:lnTo>
                  <a:lnTo>
                    <a:pt x="77" y="12062"/>
                  </a:lnTo>
                  <a:lnTo>
                    <a:pt x="1" y="12087"/>
                  </a:lnTo>
                  <a:lnTo>
                    <a:pt x="985" y="12087"/>
                  </a:lnTo>
                  <a:lnTo>
                    <a:pt x="1061" y="12062"/>
                  </a:lnTo>
                  <a:lnTo>
                    <a:pt x="1187" y="11961"/>
                  </a:lnTo>
                  <a:lnTo>
                    <a:pt x="1288" y="11835"/>
                  </a:lnTo>
                  <a:lnTo>
                    <a:pt x="1313" y="11759"/>
                  </a:lnTo>
                  <a:lnTo>
                    <a:pt x="1338" y="11683"/>
                  </a:lnTo>
                  <a:lnTo>
                    <a:pt x="22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9"/>
            <p:cNvSpPr/>
            <p:nvPr/>
          </p:nvSpPr>
          <p:spPr>
            <a:xfrm>
              <a:off x="6273550" y="3423750"/>
              <a:ext cx="278200" cy="181675"/>
            </a:xfrm>
            <a:custGeom>
              <a:avLst/>
              <a:gdLst/>
              <a:ahLst/>
              <a:cxnLst/>
              <a:rect l="l" t="t" r="r" b="b"/>
              <a:pathLst>
                <a:path w="11128" h="7267" extrusionOk="0">
                  <a:moveTo>
                    <a:pt x="1" y="0"/>
                  </a:moveTo>
                  <a:lnTo>
                    <a:pt x="606" y="7267"/>
                  </a:lnTo>
                  <a:lnTo>
                    <a:pt x="10522" y="7267"/>
                  </a:lnTo>
                  <a:lnTo>
                    <a:pt x="111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9"/>
            <p:cNvSpPr/>
            <p:nvPr/>
          </p:nvSpPr>
          <p:spPr>
            <a:xfrm>
              <a:off x="6512625" y="3423750"/>
              <a:ext cx="39125" cy="181675"/>
            </a:xfrm>
            <a:custGeom>
              <a:avLst/>
              <a:gdLst/>
              <a:ahLst/>
              <a:cxnLst/>
              <a:rect l="l" t="t" r="r" b="b"/>
              <a:pathLst>
                <a:path w="1565" h="7267" extrusionOk="0">
                  <a:moveTo>
                    <a:pt x="581" y="0"/>
                  </a:moveTo>
                  <a:lnTo>
                    <a:pt x="1" y="7267"/>
                  </a:lnTo>
                  <a:lnTo>
                    <a:pt x="959" y="7267"/>
                  </a:lnTo>
                  <a:lnTo>
                    <a:pt x="1565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9"/>
            <p:cNvSpPr/>
            <p:nvPr/>
          </p:nvSpPr>
          <p:spPr>
            <a:xfrm>
              <a:off x="6358075" y="3515825"/>
              <a:ext cx="59950" cy="62475"/>
            </a:xfrm>
            <a:custGeom>
              <a:avLst/>
              <a:gdLst/>
              <a:ahLst/>
              <a:cxnLst/>
              <a:rect l="l" t="t" r="r" b="b"/>
              <a:pathLst>
                <a:path w="2398" h="2499" extrusionOk="0">
                  <a:moveTo>
                    <a:pt x="1893" y="1"/>
                  </a:moveTo>
                  <a:lnTo>
                    <a:pt x="1792" y="26"/>
                  </a:lnTo>
                  <a:lnTo>
                    <a:pt x="1717" y="51"/>
                  </a:lnTo>
                  <a:lnTo>
                    <a:pt x="1641" y="102"/>
                  </a:lnTo>
                  <a:lnTo>
                    <a:pt x="1565" y="152"/>
                  </a:lnTo>
                  <a:lnTo>
                    <a:pt x="152" y="1691"/>
                  </a:lnTo>
                  <a:lnTo>
                    <a:pt x="77" y="1767"/>
                  </a:lnTo>
                  <a:lnTo>
                    <a:pt x="51" y="1843"/>
                  </a:lnTo>
                  <a:lnTo>
                    <a:pt x="26" y="1944"/>
                  </a:lnTo>
                  <a:lnTo>
                    <a:pt x="1" y="2019"/>
                  </a:lnTo>
                  <a:lnTo>
                    <a:pt x="26" y="2120"/>
                  </a:lnTo>
                  <a:lnTo>
                    <a:pt x="51" y="2221"/>
                  </a:lnTo>
                  <a:lnTo>
                    <a:pt x="102" y="2297"/>
                  </a:lnTo>
                  <a:lnTo>
                    <a:pt x="177" y="2373"/>
                  </a:lnTo>
                  <a:lnTo>
                    <a:pt x="253" y="2423"/>
                  </a:lnTo>
                  <a:lnTo>
                    <a:pt x="329" y="2474"/>
                  </a:lnTo>
                  <a:lnTo>
                    <a:pt x="430" y="2499"/>
                  </a:lnTo>
                  <a:lnTo>
                    <a:pt x="505" y="2499"/>
                  </a:lnTo>
                  <a:lnTo>
                    <a:pt x="606" y="2474"/>
                  </a:lnTo>
                  <a:lnTo>
                    <a:pt x="707" y="2448"/>
                  </a:lnTo>
                  <a:lnTo>
                    <a:pt x="783" y="2398"/>
                  </a:lnTo>
                  <a:lnTo>
                    <a:pt x="859" y="2347"/>
                  </a:lnTo>
                  <a:lnTo>
                    <a:pt x="2272" y="808"/>
                  </a:lnTo>
                  <a:lnTo>
                    <a:pt x="2322" y="733"/>
                  </a:lnTo>
                  <a:lnTo>
                    <a:pt x="2373" y="657"/>
                  </a:lnTo>
                  <a:lnTo>
                    <a:pt x="2398" y="556"/>
                  </a:lnTo>
                  <a:lnTo>
                    <a:pt x="2398" y="480"/>
                  </a:lnTo>
                  <a:lnTo>
                    <a:pt x="2398" y="379"/>
                  </a:lnTo>
                  <a:lnTo>
                    <a:pt x="2347" y="278"/>
                  </a:lnTo>
                  <a:lnTo>
                    <a:pt x="2322" y="203"/>
                  </a:lnTo>
                  <a:lnTo>
                    <a:pt x="2246" y="127"/>
                  </a:lnTo>
                  <a:lnTo>
                    <a:pt x="2171" y="77"/>
                  </a:lnTo>
                  <a:lnTo>
                    <a:pt x="2070" y="26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9"/>
            <p:cNvSpPr/>
            <p:nvPr/>
          </p:nvSpPr>
          <p:spPr>
            <a:xfrm>
              <a:off x="6378900" y="3448975"/>
              <a:ext cx="103475" cy="105350"/>
            </a:xfrm>
            <a:custGeom>
              <a:avLst/>
              <a:gdLst/>
              <a:ahLst/>
              <a:cxnLst/>
              <a:rect l="l" t="t" r="r" b="b"/>
              <a:pathLst>
                <a:path w="4139" h="4214" extrusionOk="0">
                  <a:moveTo>
                    <a:pt x="2473" y="0"/>
                  </a:moveTo>
                  <a:lnTo>
                    <a:pt x="2271" y="26"/>
                  </a:lnTo>
                  <a:lnTo>
                    <a:pt x="2069" y="76"/>
                  </a:lnTo>
                  <a:lnTo>
                    <a:pt x="1868" y="152"/>
                  </a:lnTo>
                  <a:lnTo>
                    <a:pt x="1691" y="227"/>
                  </a:lnTo>
                  <a:lnTo>
                    <a:pt x="1489" y="328"/>
                  </a:lnTo>
                  <a:lnTo>
                    <a:pt x="1287" y="429"/>
                  </a:lnTo>
                  <a:lnTo>
                    <a:pt x="1111" y="581"/>
                  </a:lnTo>
                  <a:lnTo>
                    <a:pt x="934" y="732"/>
                  </a:lnTo>
                  <a:lnTo>
                    <a:pt x="757" y="909"/>
                  </a:lnTo>
                  <a:lnTo>
                    <a:pt x="606" y="1085"/>
                  </a:lnTo>
                  <a:lnTo>
                    <a:pt x="455" y="1262"/>
                  </a:lnTo>
                  <a:lnTo>
                    <a:pt x="354" y="1464"/>
                  </a:lnTo>
                  <a:lnTo>
                    <a:pt x="228" y="1666"/>
                  </a:lnTo>
                  <a:lnTo>
                    <a:pt x="152" y="1867"/>
                  </a:lnTo>
                  <a:lnTo>
                    <a:pt x="76" y="2069"/>
                  </a:lnTo>
                  <a:lnTo>
                    <a:pt x="26" y="2271"/>
                  </a:lnTo>
                  <a:lnTo>
                    <a:pt x="0" y="2473"/>
                  </a:lnTo>
                  <a:lnTo>
                    <a:pt x="0" y="2675"/>
                  </a:lnTo>
                  <a:lnTo>
                    <a:pt x="0" y="2877"/>
                  </a:lnTo>
                  <a:lnTo>
                    <a:pt x="26" y="3053"/>
                  </a:lnTo>
                  <a:lnTo>
                    <a:pt x="76" y="3230"/>
                  </a:lnTo>
                  <a:lnTo>
                    <a:pt x="152" y="3407"/>
                  </a:lnTo>
                  <a:lnTo>
                    <a:pt x="228" y="3558"/>
                  </a:lnTo>
                  <a:lnTo>
                    <a:pt x="328" y="3709"/>
                  </a:lnTo>
                  <a:lnTo>
                    <a:pt x="455" y="3835"/>
                  </a:lnTo>
                  <a:lnTo>
                    <a:pt x="606" y="3962"/>
                  </a:lnTo>
                  <a:lnTo>
                    <a:pt x="757" y="4037"/>
                  </a:lnTo>
                  <a:lnTo>
                    <a:pt x="909" y="4113"/>
                  </a:lnTo>
                  <a:lnTo>
                    <a:pt x="1085" y="4164"/>
                  </a:lnTo>
                  <a:lnTo>
                    <a:pt x="1287" y="4214"/>
                  </a:lnTo>
                  <a:lnTo>
                    <a:pt x="1666" y="4214"/>
                  </a:lnTo>
                  <a:lnTo>
                    <a:pt x="1842" y="4189"/>
                  </a:lnTo>
                  <a:lnTo>
                    <a:pt x="2044" y="4138"/>
                  </a:lnTo>
                  <a:lnTo>
                    <a:pt x="2246" y="4088"/>
                  </a:lnTo>
                  <a:lnTo>
                    <a:pt x="2448" y="4012"/>
                  </a:lnTo>
                  <a:lnTo>
                    <a:pt x="2650" y="3911"/>
                  </a:lnTo>
                  <a:lnTo>
                    <a:pt x="2826" y="3785"/>
                  </a:lnTo>
                  <a:lnTo>
                    <a:pt x="3028" y="3659"/>
                  </a:lnTo>
                  <a:lnTo>
                    <a:pt x="3205" y="3482"/>
                  </a:lnTo>
                  <a:lnTo>
                    <a:pt x="3356" y="3331"/>
                  </a:lnTo>
                  <a:lnTo>
                    <a:pt x="3533" y="3129"/>
                  </a:lnTo>
                  <a:lnTo>
                    <a:pt x="3659" y="2952"/>
                  </a:lnTo>
                  <a:lnTo>
                    <a:pt x="3785" y="2751"/>
                  </a:lnTo>
                  <a:lnTo>
                    <a:pt x="3886" y="2549"/>
                  </a:lnTo>
                  <a:lnTo>
                    <a:pt x="3987" y="2347"/>
                  </a:lnTo>
                  <a:lnTo>
                    <a:pt x="4038" y="2145"/>
                  </a:lnTo>
                  <a:lnTo>
                    <a:pt x="4088" y="1943"/>
                  </a:lnTo>
                  <a:lnTo>
                    <a:pt x="4113" y="1741"/>
                  </a:lnTo>
                  <a:lnTo>
                    <a:pt x="4138" y="1539"/>
                  </a:lnTo>
                  <a:lnTo>
                    <a:pt x="4113" y="1363"/>
                  </a:lnTo>
                  <a:lnTo>
                    <a:pt x="4088" y="1161"/>
                  </a:lnTo>
                  <a:lnTo>
                    <a:pt x="4038" y="984"/>
                  </a:lnTo>
                  <a:lnTo>
                    <a:pt x="3987" y="833"/>
                  </a:lnTo>
                  <a:lnTo>
                    <a:pt x="3886" y="656"/>
                  </a:lnTo>
                  <a:lnTo>
                    <a:pt x="3785" y="530"/>
                  </a:lnTo>
                  <a:lnTo>
                    <a:pt x="3659" y="379"/>
                  </a:lnTo>
                  <a:lnTo>
                    <a:pt x="3533" y="278"/>
                  </a:lnTo>
                  <a:lnTo>
                    <a:pt x="3382" y="177"/>
                  </a:lnTo>
                  <a:lnTo>
                    <a:pt x="3205" y="101"/>
                  </a:lnTo>
                  <a:lnTo>
                    <a:pt x="3028" y="51"/>
                  </a:lnTo>
                  <a:lnTo>
                    <a:pt x="2852" y="26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9"/>
            <p:cNvSpPr/>
            <p:nvPr/>
          </p:nvSpPr>
          <p:spPr>
            <a:xfrm>
              <a:off x="6404750" y="3448975"/>
              <a:ext cx="77000" cy="105350"/>
            </a:xfrm>
            <a:custGeom>
              <a:avLst/>
              <a:gdLst/>
              <a:ahLst/>
              <a:cxnLst/>
              <a:rect l="l" t="t" r="r" b="b"/>
              <a:pathLst>
                <a:path w="3080" h="4214" extrusionOk="0">
                  <a:moveTo>
                    <a:pt x="1515" y="0"/>
                  </a:moveTo>
                  <a:lnTo>
                    <a:pt x="1288" y="26"/>
                  </a:lnTo>
                  <a:lnTo>
                    <a:pt x="1086" y="76"/>
                  </a:lnTo>
                  <a:lnTo>
                    <a:pt x="1237" y="126"/>
                  </a:lnTo>
                  <a:lnTo>
                    <a:pt x="1389" y="202"/>
                  </a:lnTo>
                  <a:lnTo>
                    <a:pt x="1515" y="278"/>
                  </a:lnTo>
                  <a:lnTo>
                    <a:pt x="1641" y="379"/>
                  </a:lnTo>
                  <a:lnTo>
                    <a:pt x="1767" y="530"/>
                  </a:lnTo>
                  <a:lnTo>
                    <a:pt x="1893" y="656"/>
                  </a:lnTo>
                  <a:lnTo>
                    <a:pt x="1969" y="833"/>
                  </a:lnTo>
                  <a:lnTo>
                    <a:pt x="2045" y="984"/>
                  </a:lnTo>
                  <a:lnTo>
                    <a:pt x="2070" y="1161"/>
                  </a:lnTo>
                  <a:lnTo>
                    <a:pt x="2095" y="1363"/>
                  </a:lnTo>
                  <a:lnTo>
                    <a:pt x="2120" y="1539"/>
                  </a:lnTo>
                  <a:lnTo>
                    <a:pt x="2095" y="1741"/>
                  </a:lnTo>
                  <a:lnTo>
                    <a:pt x="2070" y="1943"/>
                  </a:lnTo>
                  <a:lnTo>
                    <a:pt x="2020" y="2145"/>
                  </a:lnTo>
                  <a:lnTo>
                    <a:pt x="1969" y="2347"/>
                  </a:lnTo>
                  <a:lnTo>
                    <a:pt x="1868" y="2549"/>
                  </a:lnTo>
                  <a:lnTo>
                    <a:pt x="1767" y="2751"/>
                  </a:lnTo>
                  <a:lnTo>
                    <a:pt x="1641" y="2952"/>
                  </a:lnTo>
                  <a:lnTo>
                    <a:pt x="1515" y="3129"/>
                  </a:lnTo>
                  <a:lnTo>
                    <a:pt x="1363" y="3331"/>
                  </a:lnTo>
                  <a:lnTo>
                    <a:pt x="1187" y="3482"/>
                  </a:lnTo>
                  <a:lnTo>
                    <a:pt x="1035" y="3608"/>
                  </a:lnTo>
                  <a:lnTo>
                    <a:pt x="707" y="3861"/>
                  </a:lnTo>
                  <a:lnTo>
                    <a:pt x="354" y="4037"/>
                  </a:lnTo>
                  <a:lnTo>
                    <a:pt x="1" y="4164"/>
                  </a:lnTo>
                  <a:lnTo>
                    <a:pt x="279" y="4214"/>
                  </a:lnTo>
                  <a:lnTo>
                    <a:pt x="556" y="4214"/>
                  </a:lnTo>
                  <a:lnTo>
                    <a:pt x="859" y="4189"/>
                  </a:lnTo>
                  <a:lnTo>
                    <a:pt x="1162" y="4088"/>
                  </a:lnTo>
                  <a:lnTo>
                    <a:pt x="1464" y="3962"/>
                  </a:lnTo>
                  <a:lnTo>
                    <a:pt x="1767" y="3785"/>
                  </a:lnTo>
                  <a:lnTo>
                    <a:pt x="2070" y="3583"/>
                  </a:lnTo>
                  <a:lnTo>
                    <a:pt x="2322" y="3331"/>
                  </a:lnTo>
                  <a:lnTo>
                    <a:pt x="2474" y="3129"/>
                  </a:lnTo>
                  <a:lnTo>
                    <a:pt x="2625" y="2952"/>
                  </a:lnTo>
                  <a:lnTo>
                    <a:pt x="2751" y="2751"/>
                  </a:lnTo>
                  <a:lnTo>
                    <a:pt x="2852" y="2549"/>
                  </a:lnTo>
                  <a:lnTo>
                    <a:pt x="2928" y="2347"/>
                  </a:lnTo>
                  <a:lnTo>
                    <a:pt x="3004" y="2145"/>
                  </a:lnTo>
                  <a:lnTo>
                    <a:pt x="3054" y="1943"/>
                  </a:lnTo>
                  <a:lnTo>
                    <a:pt x="3079" y="1741"/>
                  </a:lnTo>
                  <a:lnTo>
                    <a:pt x="3079" y="1539"/>
                  </a:lnTo>
                  <a:lnTo>
                    <a:pt x="3079" y="1363"/>
                  </a:lnTo>
                  <a:lnTo>
                    <a:pt x="3054" y="1161"/>
                  </a:lnTo>
                  <a:lnTo>
                    <a:pt x="3004" y="984"/>
                  </a:lnTo>
                  <a:lnTo>
                    <a:pt x="2953" y="833"/>
                  </a:lnTo>
                  <a:lnTo>
                    <a:pt x="2852" y="656"/>
                  </a:lnTo>
                  <a:lnTo>
                    <a:pt x="2751" y="530"/>
                  </a:lnTo>
                  <a:lnTo>
                    <a:pt x="2625" y="379"/>
                  </a:lnTo>
                  <a:lnTo>
                    <a:pt x="2474" y="253"/>
                  </a:lnTo>
                  <a:lnTo>
                    <a:pt x="2297" y="152"/>
                  </a:lnTo>
                  <a:lnTo>
                    <a:pt x="2120" y="76"/>
                  </a:lnTo>
                  <a:lnTo>
                    <a:pt x="1919" y="26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C86D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9"/>
            <p:cNvSpPr/>
            <p:nvPr/>
          </p:nvSpPr>
          <p:spPr>
            <a:xfrm>
              <a:off x="6253375" y="3327850"/>
              <a:ext cx="318575" cy="27775"/>
            </a:xfrm>
            <a:custGeom>
              <a:avLst/>
              <a:gdLst/>
              <a:ahLst/>
              <a:cxnLst/>
              <a:rect l="l" t="t" r="r" b="b"/>
              <a:pathLst>
                <a:path w="12743" h="1111" extrusionOk="0">
                  <a:moveTo>
                    <a:pt x="530" y="1"/>
                  </a:moveTo>
                  <a:lnTo>
                    <a:pt x="429" y="26"/>
                  </a:lnTo>
                  <a:lnTo>
                    <a:pt x="328" y="51"/>
                  </a:lnTo>
                  <a:lnTo>
                    <a:pt x="227" y="102"/>
                  </a:lnTo>
                  <a:lnTo>
                    <a:pt x="152" y="152"/>
                  </a:lnTo>
                  <a:lnTo>
                    <a:pt x="101" y="228"/>
                  </a:lnTo>
                  <a:lnTo>
                    <a:pt x="51" y="329"/>
                  </a:lnTo>
                  <a:lnTo>
                    <a:pt x="26" y="430"/>
                  </a:lnTo>
                  <a:lnTo>
                    <a:pt x="0" y="531"/>
                  </a:lnTo>
                  <a:lnTo>
                    <a:pt x="0" y="985"/>
                  </a:lnTo>
                  <a:lnTo>
                    <a:pt x="26" y="1035"/>
                  </a:lnTo>
                  <a:lnTo>
                    <a:pt x="51" y="1086"/>
                  </a:lnTo>
                  <a:lnTo>
                    <a:pt x="101" y="1111"/>
                  </a:lnTo>
                  <a:lnTo>
                    <a:pt x="12667" y="1111"/>
                  </a:lnTo>
                  <a:lnTo>
                    <a:pt x="12692" y="1086"/>
                  </a:lnTo>
                  <a:lnTo>
                    <a:pt x="12742" y="1035"/>
                  </a:lnTo>
                  <a:lnTo>
                    <a:pt x="12742" y="985"/>
                  </a:lnTo>
                  <a:lnTo>
                    <a:pt x="12742" y="531"/>
                  </a:lnTo>
                  <a:lnTo>
                    <a:pt x="12717" y="430"/>
                  </a:lnTo>
                  <a:lnTo>
                    <a:pt x="12692" y="329"/>
                  </a:lnTo>
                  <a:lnTo>
                    <a:pt x="12641" y="228"/>
                  </a:lnTo>
                  <a:lnTo>
                    <a:pt x="12591" y="152"/>
                  </a:lnTo>
                  <a:lnTo>
                    <a:pt x="12515" y="102"/>
                  </a:lnTo>
                  <a:lnTo>
                    <a:pt x="12414" y="51"/>
                  </a:lnTo>
                  <a:lnTo>
                    <a:pt x="12339" y="26"/>
                  </a:lnTo>
                  <a:lnTo>
                    <a:pt x="12213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9"/>
            <p:cNvSpPr/>
            <p:nvPr/>
          </p:nvSpPr>
          <p:spPr>
            <a:xfrm>
              <a:off x="6534700" y="3327850"/>
              <a:ext cx="37250" cy="27775"/>
            </a:xfrm>
            <a:custGeom>
              <a:avLst/>
              <a:gdLst/>
              <a:ahLst/>
              <a:cxnLst/>
              <a:rect l="l" t="t" r="r" b="b"/>
              <a:pathLst>
                <a:path w="1490" h="1111" extrusionOk="0">
                  <a:moveTo>
                    <a:pt x="1" y="1"/>
                  </a:moveTo>
                  <a:lnTo>
                    <a:pt x="102" y="26"/>
                  </a:lnTo>
                  <a:lnTo>
                    <a:pt x="203" y="51"/>
                  </a:lnTo>
                  <a:lnTo>
                    <a:pt x="278" y="102"/>
                  </a:lnTo>
                  <a:lnTo>
                    <a:pt x="354" y="152"/>
                  </a:lnTo>
                  <a:lnTo>
                    <a:pt x="430" y="228"/>
                  </a:lnTo>
                  <a:lnTo>
                    <a:pt x="480" y="329"/>
                  </a:lnTo>
                  <a:lnTo>
                    <a:pt x="505" y="430"/>
                  </a:lnTo>
                  <a:lnTo>
                    <a:pt x="505" y="531"/>
                  </a:lnTo>
                  <a:lnTo>
                    <a:pt x="505" y="985"/>
                  </a:lnTo>
                  <a:lnTo>
                    <a:pt x="505" y="1035"/>
                  </a:lnTo>
                  <a:lnTo>
                    <a:pt x="480" y="1086"/>
                  </a:lnTo>
                  <a:lnTo>
                    <a:pt x="430" y="1111"/>
                  </a:lnTo>
                  <a:lnTo>
                    <a:pt x="1414" y="1111"/>
                  </a:lnTo>
                  <a:lnTo>
                    <a:pt x="1439" y="1086"/>
                  </a:lnTo>
                  <a:lnTo>
                    <a:pt x="1489" y="1035"/>
                  </a:lnTo>
                  <a:lnTo>
                    <a:pt x="1489" y="985"/>
                  </a:lnTo>
                  <a:lnTo>
                    <a:pt x="1489" y="531"/>
                  </a:lnTo>
                  <a:lnTo>
                    <a:pt x="1464" y="430"/>
                  </a:lnTo>
                  <a:lnTo>
                    <a:pt x="1439" y="329"/>
                  </a:lnTo>
                  <a:lnTo>
                    <a:pt x="1388" y="228"/>
                  </a:lnTo>
                  <a:lnTo>
                    <a:pt x="1338" y="152"/>
                  </a:lnTo>
                  <a:lnTo>
                    <a:pt x="1262" y="102"/>
                  </a:lnTo>
                  <a:lnTo>
                    <a:pt x="1161" y="51"/>
                  </a:lnTo>
                  <a:lnTo>
                    <a:pt x="1086" y="26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6BD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9"/>
            <p:cNvSpPr/>
            <p:nvPr/>
          </p:nvSpPr>
          <p:spPr>
            <a:xfrm>
              <a:off x="6397200" y="3254050"/>
              <a:ext cx="117350" cy="147625"/>
            </a:xfrm>
            <a:custGeom>
              <a:avLst/>
              <a:gdLst/>
              <a:ahLst/>
              <a:cxnLst/>
              <a:rect l="l" t="t" r="r" b="b"/>
              <a:pathLst>
                <a:path w="4694" h="5905" extrusionOk="0">
                  <a:moveTo>
                    <a:pt x="3962" y="1"/>
                  </a:moveTo>
                  <a:lnTo>
                    <a:pt x="3886" y="26"/>
                  </a:lnTo>
                  <a:lnTo>
                    <a:pt x="3835" y="76"/>
                  </a:lnTo>
                  <a:lnTo>
                    <a:pt x="126" y="5072"/>
                  </a:lnTo>
                  <a:lnTo>
                    <a:pt x="51" y="5173"/>
                  </a:lnTo>
                  <a:lnTo>
                    <a:pt x="25" y="5249"/>
                  </a:lnTo>
                  <a:lnTo>
                    <a:pt x="0" y="5350"/>
                  </a:lnTo>
                  <a:lnTo>
                    <a:pt x="25" y="5451"/>
                  </a:lnTo>
                  <a:lnTo>
                    <a:pt x="51" y="5552"/>
                  </a:lnTo>
                  <a:lnTo>
                    <a:pt x="76" y="5653"/>
                  </a:lnTo>
                  <a:lnTo>
                    <a:pt x="152" y="5728"/>
                  </a:lnTo>
                  <a:lnTo>
                    <a:pt x="227" y="5804"/>
                  </a:lnTo>
                  <a:lnTo>
                    <a:pt x="303" y="5854"/>
                  </a:lnTo>
                  <a:lnTo>
                    <a:pt x="404" y="5880"/>
                  </a:lnTo>
                  <a:lnTo>
                    <a:pt x="505" y="5905"/>
                  </a:lnTo>
                  <a:lnTo>
                    <a:pt x="606" y="5905"/>
                  </a:lnTo>
                  <a:lnTo>
                    <a:pt x="707" y="5880"/>
                  </a:lnTo>
                  <a:lnTo>
                    <a:pt x="782" y="5829"/>
                  </a:lnTo>
                  <a:lnTo>
                    <a:pt x="883" y="5779"/>
                  </a:lnTo>
                  <a:lnTo>
                    <a:pt x="959" y="5703"/>
                  </a:lnTo>
                  <a:lnTo>
                    <a:pt x="4668" y="707"/>
                  </a:lnTo>
                  <a:lnTo>
                    <a:pt x="4693" y="631"/>
                  </a:lnTo>
                  <a:lnTo>
                    <a:pt x="4693" y="556"/>
                  </a:lnTo>
                  <a:lnTo>
                    <a:pt x="4668" y="480"/>
                  </a:lnTo>
                  <a:lnTo>
                    <a:pt x="4618" y="430"/>
                  </a:lnTo>
                  <a:lnTo>
                    <a:pt x="4088" y="51"/>
                  </a:lnTo>
                  <a:lnTo>
                    <a:pt x="4037" y="26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9"/>
            <p:cNvSpPr/>
            <p:nvPr/>
          </p:nvSpPr>
          <p:spPr>
            <a:xfrm>
              <a:off x="6352400" y="3442650"/>
              <a:ext cx="135650" cy="141975"/>
            </a:xfrm>
            <a:custGeom>
              <a:avLst/>
              <a:gdLst/>
              <a:ahLst/>
              <a:cxnLst/>
              <a:rect l="l" t="t" r="r" b="b"/>
              <a:pathLst>
                <a:path w="5426" h="5679" extrusionOk="0">
                  <a:moveTo>
                    <a:pt x="1187" y="4088"/>
                  </a:moveTo>
                  <a:lnTo>
                    <a:pt x="1338" y="4265"/>
                  </a:lnTo>
                  <a:lnTo>
                    <a:pt x="1540" y="4417"/>
                  </a:lnTo>
                  <a:lnTo>
                    <a:pt x="909" y="5098"/>
                  </a:lnTo>
                  <a:lnTo>
                    <a:pt x="833" y="5148"/>
                  </a:lnTo>
                  <a:lnTo>
                    <a:pt x="732" y="5173"/>
                  </a:lnTo>
                  <a:lnTo>
                    <a:pt x="632" y="5173"/>
                  </a:lnTo>
                  <a:lnTo>
                    <a:pt x="556" y="5123"/>
                  </a:lnTo>
                  <a:lnTo>
                    <a:pt x="505" y="5047"/>
                  </a:lnTo>
                  <a:lnTo>
                    <a:pt x="480" y="4946"/>
                  </a:lnTo>
                  <a:lnTo>
                    <a:pt x="505" y="4845"/>
                  </a:lnTo>
                  <a:lnTo>
                    <a:pt x="556" y="4770"/>
                  </a:lnTo>
                  <a:lnTo>
                    <a:pt x="1187" y="4088"/>
                  </a:lnTo>
                  <a:close/>
                  <a:moveTo>
                    <a:pt x="3685" y="1"/>
                  </a:moveTo>
                  <a:lnTo>
                    <a:pt x="3483" y="26"/>
                  </a:lnTo>
                  <a:lnTo>
                    <a:pt x="3281" y="51"/>
                  </a:lnTo>
                  <a:lnTo>
                    <a:pt x="3054" y="102"/>
                  </a:lnTo>
                  <a:lnTo>
                    <a:pt x="2852" y="178"/>
                  </a:lnTo>
                  <a:lnTo>
                    <a:pt x="2625" y="253"/>
                  </a:lnTo>
                  <a:lnTo>
                    <a:pt x="2398" y="379"/>
                  </a:lnTo>
                  <a:lnTo>
                    <a:pt x="2196" y="506"/>
                  </a:lnTo>
                  <a:lnTo>
                    <a:pt x="1994" y="657"/>
                  </a:lnTo>
                  <a:lnTo>
                    <a:pt x="1817" y="808"/>
                  </a:lnTo>
                  <a:lnTo>
                    <a:pt x="1641" y="985"/>
                  </a:lnTo>
                  <a:lnTo>
                    <a:pt x="1414" y="1263"/>
                  </a:lnTo>
                  <a:lnTo>
                    <a:pt x="1212" y="1540"/>
                  </a:lnTo>
                  <a:lnTo>
                    <a:pt x="1060" y="1843"/>
                  </a:lnTo>
                  <a:lnTo>
                    <a:pt x="934" y="2171"/>
                  </a:lnTo>
                  <a:lnTo>
                    <a:pt x="934" y="2272"/>
                  </a:lnTo>
                  <a:lnTo>
                    <a:pt x="960" y="2348"/>
                  </a:lnTo>
                  <a:lnTo>
                    <a:pt x="1010" y="2423"/>
                  </a:lnTo>
                  <a:lnTo>
                    <a:pt x="1086" y="2474"/>
                  </a:lnTo>
                  <a:lnTo>
                    <a:pt x="1187" y="2474"/>
                  </a:lnTo>
                  <a:lnTo>
                    <a:pt x="1288" y="2448"/>
                  </a:lnTo>
                  <a:lnTo>
                    <a:pt x="1338" y="2398"/>
                  </a:lnTo>
                  <a:lnTo>
                    <a:pt x="1388" y="2322"/>
                  </a:lnTo>
                  <a:lnTo>
                    <a:pt x="1489" y="2045"/>
                  </a:lnTo>
                  <a:lnTo>
                    <a:pt x="1641" y="1792"/>
                  </a:lnTo>
                  <a:lnTo>
                    <a:pt x="1792" y="1540"/>
                  </a:lnTo>
                  <a:lnTo>
                    <a:pt x="1994" y="1313"/>
                  </a:lnTo>
                  <a:lnTo>
                    <a:pt x="2145" y="1162"/>
                  </a:lnTo>
                  <a:lnTo>
                    <a:pt x="2297" y="1035"/>
                  </a:lnTo>
                  <a:lnTo>
                    <a:pt x="2473" y="909"/>
                  </a:lnTo>
                  <a:lnTo>
                    <a:pt x="2650" y="808"/>
                  </a:lnTo>
                  <a:lnTo>
                    <a:pt x="2827" y="707"/>
                  </a:lnTo>
                  <a:lnTo>
                    <a:pt x="3003" y="632"/>
                  </a:lnTo>
                  <a:lnTo>
                    <a:pt x="3180" y="581"/>
                  </a:lnTo>
                  <a:lnTo>
                    <a:pt x="3382" y="531"/>
                  </a:lnTo>
                  <a:lnTo>
                    <a:pt x="3558" y="506"/>
                  </a:lnTo>
                  <a:lnTo>
                    <a:pt x="3886" y="506"/>
                  </a:lnTo>
                  <a:lnTo>
                    <a:pt x="4038" y="531"/>
                  </a:lnTo>
                  <a:lnTo>
                    <a:pt x="4189" y="581"/>
                  </a:lnTo>
                  <a:lnTo>
                    <a:pt x="4315" y="657"/>
                  </a:lnTo>
                  <a:lnTo>
                    <a:pt x="4442" y="733"/>
                  </a:lnTo>
                  <a:lnTo>
                    <a:pt x="4542" y="808"/>
                  </a:lnTo>
                  <a:lnTo>
                    <a:pt x="4719" y="1035"/>
                  </a:lnTo>
                  <a:lnTo>
                    <a:pt x="4845" y="1263"/>
                  </a:lnTo>
                  <a:lnTo>
                    <a:pt x="4921" y="1490"/>
                  </a:lnTo>
                  <a:lnTo>
                    <a:pt x="4946" y="1742"/>
                  </a:lnTo>
                  <a:lnTo>
                    <a:pt x="4921" y="2019"/>
                  </a:lnTo>
                  <a:lnTo>
                    <a:pt x="4870" y="2297"/>
                  </a:lnTo>
                  <a:lnTo>
                    <a:pt x="4795" y="2549"/>
                  </a:lnTo>
                  <a:lnTo>
                    <a:pt x="4669" y="2827"/>
                  </a:lnTo>
                  <a:lnTo>
                    <a:pt x="4492" y="3079"/>
                  </a:lnTo>
                  <a:lnTo>
                    <a:pt x="4315" y="3306"/>
                  </a:lnTo>
                  <a:lnTo>
                    <a:pt x="4114" y="3533"/>
                  </a:lnTo>
                  <a:lnTo>
                    <a:pt x="3886" y="3735"/>
                  </a:lnTo>
                  <a:lnTo>
                    <a:pt x="3659" y="3887"/>
                  </a:lnTo>
                  <a:lnTo>
                    <a:pt x="3407" y="4038"/>
                  </a:lnTo>
                  <a:lnTo>
                    <a:pt x="3129" y="4139"/>
                  </a:lnTo>
                  <a:lnTo>
                    <a:pt x="2852" y="4189"/>
                  </a:lnTo>
                  <a:lnTo>
                    <a:pt x="2701" y="4215"/>
                  </a:lnTo>
                  <a:lnTo>
                    <a:pt x="2524" y="4240"/>
                  </a:lnTo>
                  <a:lnTo>
                    <a:pt x="2347" y="4215"/>
                  </a:lnTo>
                  <a:lnTo>
                    <a:pt x="2196" y="4189"/>
                  </a:lnTo>
                  <a:lnTo>
                    <a:pt x="2070" y="4139"/>
                  </a:lnTo>
                  <a:lnTo>
                    <a:pt x="1918" y="4088"/>
                  </a:lnTo>
                  <a:lnTo>
                    <a:pt x="1792" y="4013"/>
                  </a:lnTo>
                  <a:lnTo>
                    <a:pt x="1691" y="3912"/>
                  </a:lnTo>
                  <a:lnTo>
                    <a:pt x="1565" y="3786"/>
                  </a:lnTo>
                  <a:lnTo>
                    <a:pt x="1464" y="3634"/>
                  </a:lnTo>
                  <a:lnTo>
                    <a:pt x="1388" y="3483"/>
                  </a:lnTo>
                  <a:lnTo>
                    <a:pt x="1338" y="3306"/>
                  </a:lnTo>
                  <a:lnTo>
                    <a:pt x="1288" y="3231"/>
                  </a:lnTo>
                  <a:lnTo>
                    <a:pt x="1237" y="3155"/>
                  </a:lnTo>
                  <a:lnTo>
                    <a:pt x="1136" y="3130"/>
                  </a:lnTo>
                  <a:lnTo>
                    <a:pt x="1035" y="3130"/>
                  </a:lnTo>
                  <a:lnTo>
                    <a:pt x="960" y="3180"/>
                  </a:lnTo>
                  <a:lnTo>
                    <a:pt x="884" y="3231"/>
                  </a:lnTo>
                  <a:lnTo>
                    <a:pt x="859" y="3332"/>
                  </a:lnTo>
                  <a:lnTo>
                    <a:pt x="859" y="3432"/>
                  </a:lnTo>
                  <a:lnTo>
                    <a:pt x="934" y="3634"/>
                  </a:lnTo>
                  <a:lnTo>
                    <a:pt x="203" y="4442"/>
                  </a:lnTo>
                  <a:lnTo>
                    <a:pt x="102" y="4543"/>
                  </a:lnTo>
                  <a:lnTo>
                    <a:pt x="51" y="4694"/>
                  </a:lnTo>
                  <a:lnTo>
                    <a:pt x="1" y="4820"/>
                  </a:lnTo>
                  <a:lnTo>
                    <a:pt x="1" y="4972"/>
                  </a:lnTo>
                  <a:lnTo>
                    <a:pt x="26" y="5098"/>
                  </a:lnTo>
                  <a:lnTo>
                    <a:pt x="51" y="5249"/>
                  </a:lnTo>
                  <a:lnTo>
                    <a:pt x="127" y="5375"/>
                  </a:lnTo>
                  <a:lnTo>
                    <a:pt x="228" y="5476"/>
                  </a:lnTo>
                  <a:lnTo>
                    <a:pt x="354" y="5552"/>
                  </a:lnTo>
                  <a:lnTo>
                    <a:pt x="480" y="5628"/>
                  </a:lnTo>
                  <a:lnTo>
                    <a:pt x="606" y="5653"/>
                  </a:lnTo>
                  <a:lnTo>
                    <a:pt x="758" y="5678"/>
                  </a:lnTo>
                  <a:lnTo>
                    <a:pt x="884" y="5653"/>
                  </a:lnTo>
                  <a:lnTo>
                    <a:pt x="1035" y="5602"/>
                  </a:lnTo>
                  <a:lnTo>
                    <a:pt x="1161" y="5527"/>
                  </a:lnTo>
                  <a:lnTo>
                    <a:pt x="1262" y="5426"/>
                  </a:lnTo>
                  <a:lnTo>
                    <a:pt x="1994" y="4644"/>
                  </a:lnTo>
                  <a:lnTo>
                    <a:pt x="2272" y="4694"/>
                  </a:lnTo>
                  <a:lnTo>
                    <a:pt x="2549" y="4719"/>
                  </a:lnTo>
                  <a:lnTo>
                    <a:pt x="2751" y="4719"/>
                  </a:lnTo>
                  <a:lnTo>
                    <a:pt x="2953" y="4669"/>
                  </a:lnTo>
                  <a:lnTo>
                    <a:pt x="3180" y="4618"/>
                  </a:lnTo>
                  <a:lnTo>
                    <a:pt x="3382" y="4568"/>
                  </a:lnTo>
                  <a:lnTo>
                    <a:pt x="3609" y="4467"/>
                  </a:lnTo>
                  <a:lnTo>
                    <a:pt x="3836" y="4366"/>
                  </a:lnTo>
                  <a:lnTo>
                    <a:pt x="4038" y="4240"/>
                  </a:lnTo>
                  <a:lnTo>
                    <a:pt x="4240" y="4088"/>
                  </a:lnTo>
                  <a:lnTo>
                    <a:pt x="4416" y="3912"/>
                  </a:lnTo>
                  <a:lnTo>
                    <a:pt x="4593" y="3735"/>
                  </a:lnTo>
                  <a:lnTo>
                    <a:pt x="4845" y="3432"/>
                  </a:lnTo>
                  <a:lnTo>
                    <a:pt x="5072" y="3130"/>
                  </a:lnTo>
                  <a:lnTo>
                    <a:pt x="5224" y="2802"/>
                  </a:lnTo>
                  <a:lnTo>
                    <a:pt x="5325" y="2448"/>
                  </a:lnTo>
                  <a:lnTo>
                    <a:pt x="5400" y="2120"/>
                  </a:lnTo>
                  <a:lnTo>
                    <a:pt x="5426" y="1792"/>
                  </a:lnTo>
                  <a:lnTo>
                    <a:pt x="5400" y="1464"/>
                  </a:lnTo>
                  <a:lnTo>
                    <a:pt x="5325" y="1187"/>
                  </a:lnTo>
                  <a:lnTo>
                    <a:pt x="5198" y="909"/>
                  </a:lnTo>
                  <a:lnTo>
                    <a:pt x="5047" y="657"/>
                  </a:lnTo>
                  <a:lnTo>
                    <a:pt x="4870" y="430"/>
                  </a:lnTo>
                  <a:lnTo>
                    <a:pt x="4618" y="253"/>
                  </a:lnTo>
                  <a:lnTo>
                    <a:pt x="4341" y="127"/>
                  </a:lnTo>
                  <a:lnTo>
                    <a:pt x="4189" y="77"/>
                  </a:lnTo>
                  <a:lnTo>
                    <a:pt x="4038" y="51"/>
                  </a:lnTo>
                  <a:lnTo>
                    <a:pt x="3861" y="26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9"/>
            <p:cNvSpPr/>
            <p:nvPr/>
          </p:nvSpPr>
          <p:spPr>
            <a:xfrm>
              <a:off x="6247700" y="3248375"/>
              <a:ext cx="330550" cy="415725"/>
            </a:xfrm>
            <a:custGeom>
              <a:avLst/>
              <a:gdLst/>
              <a:ahLst/>
              <a:cxnLst/>
              <a:rect l="l" t="t" r="r" b="b"/>
              <a:pathLst>
                <a:path w="13222" h="16629" extrusionOk="0">
                  <a:moveTo>
                    <a:pt x="12440" y="3432"/>
                  </a:moveTo>
                  <a:lnTo>
                    <a:pt x="12566" y="3457"/>
                  </a:lnTo>
                  <a:lnTo>
                    <a:pt x="12641" y="3508"/>
                  </a:lnTo>
                  <a:lnTo>
                    <a:pt x="12692" y="3609"/>
                  </a:lnTo>
                  <a:lnTo>
                    <a:pt x="12717" y="3710"/>
                  </a:lnTo>
                  <a:lnTo>
                    <a:pt x="12717" y="4063"/>
                  </a:lnTo>
                  <a:lnTo>
                    <a:pt x="8630" y="4063"/>
                  </a:lnTo>
                  <a:lnTo>
                    <a:pt x="9084" y="3432"/>
                  </a:lnTo>
                  <a:close/>
                  <a:moveTo>
                    <a:pt x="9967" y="505"/>
                  </a:moveTo>
                  <a:lnTo>
                    <a:pt x="10421" y="833"/>
                  </a:lnTo>
                  <a:lnTo>
                    <a:pt x="6737" y="5779"/>
                  </a:lnTo>
                  <a:lnTo>
                    <a:pt x="6661" y="5854"/>
                  </a:lnTo>
                  <a:lnTo>
                    <a:pt x="6561" y="5880"/>
                  </a:lnTo>
                  <a:lnTo>
                    <a:pt x="6434" y="5880"/>
                  </a:lnTo>
                  <a:lnTo>
                    <a:pt x="6359" y="5829"/>
                  </a:lnTo>
                  <a:lnTo>
                    <a:pt x="6283" y="5753"/>
                  </a:lnTo>
                  <a:lnTo>
                    <a:pt x="6233" y="5652"/>
                  </a:lnTo>
                  <a:lnTo>
                    <a:pt x="6233" y="5552"/>
                  </a:lnTo>
                  <a:lnTo>
                    <a:pt x="6283" y="5451"/>
                  </a:lnTo>
                  <a:lnTo>
                    <a:pt x="9967" y="505"/>
                  </a:lnTo>
                  <a:close/>
                  <a:moveTo>
                    <a:pt x="12112" y="4542"/>
                  </a:moveTo>
                  <a:lnTo>
                    <a:pt x="11935" y="6763"/>
                  </a:lnTo>
                  <a:lnTo>
                    <a:pt x="1262" y="6763"/>
                  </a:lnTo>
                  <a:lnTo>
                    <a:pt x="1085" y="4542"/>
                  </a:lnTo>
                  <a:lnTo>
                    <a:pt x="6359" y="4542"/>
                  </a:lnTo>
                  <a:lnTo>
                    <a:pt x="5904" y="5148"/>
                  </a:lnTo>
                  <a:lnTo>
                    <a:pt x="5829" y="5274"/>
                  </a:lnTo>
                  <a:lnTo>
                    <a:pt x="5778" y="5425"/>
                  </a:lnTo>
                  <a:lnTo>
                    <a:pt x="5753" y="5577"/>
                  </a:lnTo>
                  <a:lnTo>
                    <a:pt x="5753" y="5728"/>
                  </a:lnTo>
                  <a:lnTo>
                    <a:pt x="5804" y="5880"/>
                  </a:lnTo>
                  <a:lnTo>
                    <a:pt x="5854" y="6006"/>
                  </a:lnTo>
                  <a:lnTo>
                    <a:pt x="5955" y="6132"/>
                  </a:lnTo>
                  <a:lnTo>
                    <a:pt x="6056" y="6233"/>
                  </a:lnTo>
                  <a:lnTo>
                    <a:pt x="6182" y="6309"/>
                  </a:lnTo>
                  <a:lnTo>
                    <a:pt x="6333" y="6359"/>
                  </a:lnTo>
                  <a:lnTo>
                    <a:pt x="6485" y="6384"/>
                  </a:lnTo>
                  <a:lnTo>
                    <a:pt x="6611" y="6359"/>
                  </a:lnTo>
                  <a:lnTo>
                    <a:pt x="6762" y="6334"/>
                  </a:lnTo>
                  <a:lnTo>
                    <a:pt x="6889" y="6258"/>
                  </a:lnTo>
                  <a:lnTo>
                    <a:pt x="7015" y="6182"/>
                  </a:lnTo>
                  <a:lnTo>
                    <a:pt x="7116" y="6056"/>
                  </a:lnTo>
                  <a:lnTo>
                    <a:pt x="8251" y="4542"/>
                  </a:lnTo>
                  <a:close/>
                  <a:moveTo>
                    <a:pt x="11304" y="14458"/>
                  </a:moveTo>
                  <a:lnTo>
                    <a:pt x="11178" y="15947"/>
                  </a:lnTo>
                  <a:lnTo>
                    <a:pt x="11153" y="16023"/>
                  </a:lnTo>
                  <a:lnTo>
                    <a:pt x="11127" y="16073"/>
                  </a:lnTo>
                  <a:lnTo>
                    <a:pt x="11052" y="16124"/>
                  </a:lnTo>
                  <a:lnTo>
                    <a:pt x="2145" y="16124"/>
                  </a:lnTo>
                  <a:lnTo>
                    <a:pt x="2094" y="16073"/>
                  </a:lnTo>
                  <a:lnTo>
                    <a:pt x="2044" y="16023"/>
                  </a:lnTo>
                  <a:lnTo>
                    <a:pt x="2019" y="15947"/>
                  </a:lnTo>
                  <a:lnTo>
                    <a:pt x="1893" y="14458"/>
                  </a:lnTo>
                  <a:close/>
                  <a:moveTo>
                    <a:pt x="9891" y="1"/>
                  </a:moveTo>
                  <a:lnTo>
                    <a:pt x="9815" y="26"/>
                  </a:lnTo>
                  <a:lnTo>
                    <a:pt x="9740" y="51"/>
                  </a:lnTo>
                  <a:lnTo>
                    <a:pt x="9664" y="102"/>
                  </a:lnTo>
                  <a:lnTo>
                    <a:pt x="9614" y="177"/>
                  </a:lnTo>
                  <a:lnTo>
                    <a:pt x="7545" y="2953"/>
                  </a:lnTo>
                  <a:lnTo>
                    <a:pt x="2851" y="2953"/>
                  </a:lnTo>
                  <a:lnTo>
                    <a:pt x="2725" y="2978"/>
                  </a:lnTo>
                  <a:lnTo>
                    <a:pt x="2650" y="3028"/>
                  </a:lnTo>
                  <a:lnTo>
                    <a:pt x="2624" y="3104"/>
                  </a:lnTo>
                  <a:lnTo>
                    <a:pt x="2599" y="3180"/>
                  </a:lnTo>
                  <a:lnTo>
                    <a:pt x="2624" y="3281"/>
                  </a:lnTo>
                  <a:lnTo>
                    <a:pt x="2650" y="3356"/>
                  </a:lnTo>
                  <a:lnTo>
                    <a:pt x="2725" y="3407"/>
                  </a:lnTo>
                  <a:lnTo>
                    <a:pt x="2851" y="3432"/>
                  </a:lnTo>
                  <a:lnTo>
                    <a:pt x="7191" y="3432"/>
                  </a:lnTo>
                  <a:lnTo>
                    <a:pt x="6712" y="4063"/>
                  </a:lnTo>
                  <a:lnTo>
                    <a:pt x="480" y="4063"/>
                  </a:lnTo>
                  <a:lnTo>
                    <a:pt x="480" y="3710"/>
                  </a:lnTo>
                  <a:lnTo>
                    <a:pt x="505" y="3609"/>
                  </a:lnTo>
                  <a:lnTo>
                    <a:pt x="555" y="3508"/>
                  </a:lnTo>
                  <a:lnTo>
                    <a:pt x="656" y="3457"/>
                  </a:lnTo>
                  <a:lnTo>
                    <a:pt x="757" y="3432"/>
                  </a:lnTo>
                  <a:lnTo>
                    <a:pt x="1716" y="3432"/>
                  </a:lnTo>
                  <a:lnTo>
                    <a:pt x="1817" y="3407"/>
                  </a:lnTo>
                  <a:lnTo>
                    <a:pt x="1893" y="3356"/>
                  </a:lnTo>
                  <a:lnTo>
                    <a:pt x="1943" y="3281"/>
                  </a:lnTo>
                  <a:lnTo>
                    <a:pt x="1943" y="3180"/>
                  </a:lnTo>
                  <a:lnTo>
                    <a:pt x="1943" y="3104"/>
                  </a:lnTo>
                  <a:lnTo>
                    <a:pt x="1893" y="3028"/>
                  </a:lnTo>
                  <a:lnTo>
                    <a:pt x="1817" y="2978"/>
                  </a:lnTo>
                  <a:lnTo>
                    <a:pt x="1716" y="2953"/>
                  </a:lnTo>
                  <a:lnTo>
                    <a:pt x="606" y="2953"/>
                  </a:lnTo>
                  <a:lnTo>
                    <a:pt x="454" y="3003"/>
                  </a:lnTo>
                  <a:lnTo>
                    <a:pt x="328" y="3079"/>
                  </a:lnTo>
                  <a:lnTo>
                    <a:pt x="227" y="3180"/>
                  </a:lnTo>
                  <a:lnTo>
                    <a:pt x="126" y="3281"/>
                  </a:lnTo>
                  <a:lnTo>
                    <a:pt x="51" y="3407"/>
                  </a:lnTo>
                  <a:lnTo>
                    <a:pt x="0" y="3558"/>
                  </a:lnTo>
                  <a:lnTo>
                    <a:pt x="0" y="3710"/>
                  </a:lnTo>
                  <a:lnTo>
                    <a:pt x="0" y="4164"/>
                  </a:lnTo>
                  <a:lnTo>
                    <a:pt x="0" y="4240"/>
                  </a:lnTo>
                  <a:lnTo>
                    <a:pt x="25" y="4315"/>
                  </a:lnTo>
                  <a:lnTo>
                    <a:pt x="101" y="4416"/>
                  </a:lnTo>
                  <a:lnTo>
                    <a:pt x="227" y="4517"/>
                  </a:lnTo>
                  <a:lnTo>
                    <a:pt x="303" y="4542"/>
                  </a:lnTo>
                  <a:lnTo>
                    <a:pt x="606" y="4542"/>
                  </a:lnTo>
                  <a:lnTo>
                    <a:pt x="1539" y="15997"/>
                  </a:lnTo>
                  <a:lnTo>
                    <a:pt x="1565" y="16124"/>
                  </a:lnTo>
                  <a:lnTo>
                    <a:pt x="1615" y="16225"/>
                  </a:lnTo>
                  <a:lnTo>
                    <a:pt x="1666" y="16351"/>
                  </a:lnTo>
                  <a:lnTo>
                    <a:pt x="1766" y="16426"/>
                  </a:lnTo>
                  <a:lnTo>
                    <a:pt x="1867" y="16502"/>
                  </a:lnTo>
                  <a:lnTo>
                    <a:pt x="1968" y="16578"/>
                  </a:lnTo>
                  <a:lnTo>
                    <a:pt x="2094" y="16603"/>
                  </a:lnTo>
                  <a:lnTo>
                    <a:pt x="2221" y="16628"/>
                  </a:lnTo>
                  <a:lnTo>
                    <a:pt x="10976" y="16628"/>
                  </a:lnTo>
                  <a:lnTo>
                    <a:pt x="11102" y="16603"/>
                  </a:lnTo>
                  <a:lnTo>
                    <a:pt x="11228" y="16578"/>
                  </a:lnTo>
                  <a:lnTo>
                    <a:pt x="11355" y="16502"/>
                  </a:lnTo>
                  <a:lnTo>
                    <a:pt x="11455" y="16426"/>
                  </a:lnTo>
                  <a:lnTo>
                    <a:pt x="11531" y="16351"/>
                  </a:lnTo>
                  <a:lnTo>
                    <a:pt x="11607" y="16225"/>
                  </a:lnTo>
                  <a:lnTo>
                    <a:pt x="11632" y="16124"/>
                  </a:lnTo>
                  <a:lnTo>
                    <a:pt x="11657" y="15997"/>
                  </a:lnTo>
                  <a:lnTo>
                    <a:pt x="12238" y="8882"/>
                  </a:lnTo>
                  <a:lnTo>
                    <a:pt x="12238" y="8806"/>
                  </a:lnTo>
                  <a:lnTo>
                    <a:pt x="12187" y="8706"/>
                  </a:lnTo>
                  <a:lnTo>
                    <a:pt x="12112" y="8655"/>
                  </a:lnTo>
                  <a:lnTo>
                    <a:pt x="12036" y="8630"/>
                  </a:lnTo>
                  <a:lnTo>
                    <a:pt x="11935" y="8630"/>
                  </a:lnTo>
                  <a:lnTo>
                    <a:pt x="11859" y="8680"/>
                  </a:lnTo>
                  <a:lnTo>
                    <a:pt x="11783" y="8756"/>
                  </a:lnTo>
                  <a:lnTo>
                    <a:pt x="11758" y="8857"/>
                  </a:lnTo>
                  <a:lnTo>
                    <a:pt x="11355" y="13979"/>
                  </a:lnTo>
                  <a:lnTo>
                    <a:pt x="1867" y="13979"/>
                  </a:lnTo>
                  <a:lnTo>
                    <a:pt x="1312" y="7242"/>
                  </a:lnTo>
                  <a:lnTo>
                    <a:pt x="11884" y="7242"/>
                  </a:lnTo>
                  <a:lnTo>
                    <a:pt x="11859" y="7721"/>
                  </a:lnTo>
                  <a:lnTo>
                    <a:pt x="11859" y="7822"/>
                  </a:lnTo>
                  <a:lnTo>
                    <a:pt x="11910" y="7898"/>
                  </a:lnTo>
                  <a:lnTo>
                    <a:pt x="11985" y="7949"/>
                  </a:lnTo>
                  <a:lnTo>
                    <a:pt x="12086" y="7974"/>
                  </a:lnTo>
                  <a:lnTo>
                    <a:pt x="12187" y="7974"/>
                  </a:lnTo>
                  <a:lnTo>
                    <a:pt x="12263" y="7923"/>
                  </a:lnTo>
                  <a:lnTo>
                    <a:pt x="12313" y="7848"/>
                  </a:lnTo>
                  <a:lnTo>
                    <a:pt x="12339" y="7747"/>
                  </a:lnTo>
                  <a:lnTo>
                    <a:pt x="12616" y="4542"/>
                  </a:lnTo>
                  <a:lnTo>
                    <a:pt x="12919" y="4542"/>
                  </a:lnTo>
                  <a:lnTo>
                    <a:pt x="12995" y="4517"/>
                  </a:lnTo>
                  <a:lnTo>
                    <a:pt x="13096" y="4416"/>
                  </a:lnTo>
                  <a:lnTo>
                    <a:pt x="13171" y="4315"/>
                  </a:lnTo>
                  <a:lnTo>
                    <a:pt x="13196" y="4240"/>
                  </a:lnTo>
                  <a:lnTo>
                    <a:pt x="13222" y="4164"/>
                  </a:lnTo>
                  <a:lnTo>
                    <a:pt x="13222" y="3710"/>
                  </a:lnTo>
                  <a:lnTo>
                    <a:pt x="13196" y="3558"/>
                  </a:lnTo>
                  <a:lnTo>
                    <a:pt x="13146" y="3407"/>
                  </a:lnTo>
                  <a:lnTo>
                    <a:pt x="13070" y="3281"/>
                  </a:lnTo>
                  <a:lnTo>
                    <a:pt x="12995" y="3180"/>
                  </a:lnTo>
                  <a:lnTo>
                    <a:pt x="12868" y="3079"/>
                  </a:lnTo>
                  <a:lnTo>
                    <a:pt x="12742" y="3003"/>
                  </a:lnTo>
                  <a:lnTo>
                    <a:pt x="12616" y="2953"/>
                  </a:lnTo>
                  <a:lnTo>
                    <a:pt x="9437" y="2953"/>
                  </a:lnTo>
                  <a:lnTo>
                    <a:pt x="10825" y="1086"/>
                  </a:lnTo>
                  <a:lnTo>
                    <a:pt x="10875" y="1010"/>
                  </a:lnTo>
                  <a:lnTo>
                    <a:pt x="10900" y="934"/>
                  </a:lnTo>
                  <a:lnTo>
                    <a:pt x="10926" y="833"/>
                  </a:lnTo>
                  <a:lnTo>
                    <a:pt x="10926" y="758"/>
                  </a:lnTo>
                  <a:lnTo>
                    <a:pt x="10900" y="682"/>
                  </a:lnTo>
                  <a:lnTo>
                    <a:pt x="10850" y="581"/>
                  </a:lnTo>
                  <a:lnTo>
                    <a:pt x="10799" y="530"/>
                  </a:lnTo>
                  <a:lnTo>
                    <a:pt x="10749" y="455"/>
                  </a:lnTo>
                  <a:lnTo>
                    <a:pt x="10219" y="76"/>
                  </a:lnTo>
                  <a:lnTo>
                    <a:pt x="10143" y="26"/>
                  </a:lnTo>
                  <a:lnTo>
                    <a:pt x="100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39"/>
          <p:cNvSpPr/>
          <p:nvPr/>
        </p:nvSpPr>
        <p:spPr>
          <a:xfrm>
            <a:off x="-416950" y="3695425"/>
            <a:ext cx="1576552" cy="1688448"/>
          </a:xfrm>
          <a:custGeom>
            <a:avLst/>
            <a:gdLst/>
            <a:ahLst/>
            <a:cxnLst/>
            <a:rect l="l" t="t" r="r" b="b"/>
            <a:pathLst>
              <a:path w="82542" h="88412" extrusionOk="0">
                <a:moveTo>
                  <a:pt x="7519" y="0"/>
                </a:moveTo>
                <a:lnTo>
                  <a:pt x="1" y="50176"/>
                </a:lnTo>
                <a:lnTo>
                  <a:pt x="36527" y="34516"/>
                </a:lnTo>
                <a:lnTo>
                  <a:pt x="30637" y="73817"/>
                </a:lnTo>
                <a:lnTo>
                  <a:pt x="67163" y="58157"/>
                </a:lnTo>
                <a:lnTo>
                  <a:pt x="62922" y="86602"/>
                </a:lnTo>
                <a:lnTo>
                  <a:pt x="75023" y="88412"/>
                </a:lnTo>
                <a:lnTo>
                  <a:pt x="82542" y="38235"/>
                </a:lnTo>
                <a:lnTo>
                  <a:pt x="45995" y="53895"/>
                </a:lnTo>
                <a:lnTo>
                  <a:pt x="45995" y="53895"/>
                </a:lnTo>
                <a:lnTo>
                  <a:pt x="51885" y="14595"/>
                </a:lnTo>
                <a:lnTo>
                  <a:pt x="15359" y="30255"/>
                </a:lnTo>
                <a:lnTo>
                  <a:pt x="15359" y="30255"/>
                </a:lnTo>
                <a:lnTo>
                  <a:pt x="19641" y="1830"/>
                </a:lnTo>
                <a:lnTo>
                  <a:pt x="7519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62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9"/>
          <p:cNvGrpSpPr/>
          <p:nvPr/>
        </p:nvGrpSpPr>
        <p:grpSpPr>
          <a:xfrm>
            <a:off x="8066987" y="3966701"/>
            <a:ext cx="848411" cy="960648"/>
            <a:chOff x="2132762" y="3971513"/>
            <a:chExt cx="848411" cy="960648"/>
          </a:xfrm>
        </p:grpSpPr>
        <p:sp>
          <p:nvSpPr>
            <p:cNvPr id="1773" name="Google Shape;1773;p39"/>
            <p:cNvSpPr/>
            <p:nvPr/>
          </p:nvSpPr>
          <p:spPr>
            <a:xfrm>
              <a:off x="2835163" y="4495516"/>
              <a:ext cx="146010" cy="194119"/>
            </a:xfrm>
            <a:custGeom>
              <a:avLst/>
              <a:gdLst/>
              <a:ahLst/>
              <a:cxnLst/>
              <a:rect l="l" t="t" r="r" b="b"/>
              <a:pathLst>
                <a:path w="11454" h="15231" extrusionOk="0">
                  <a:moveTo>
                    <a:pt x="8095" y="0"/>
                  </a:moveTo>
                  <a:lnTo>
                    <a:pt x="7696" y="40"/>
                  </a:lnTo>
                  <a:lnTo>
                    <a:pt x="7296" y="120"/>
                  </a:lnTo>
                  <a:lnTo>
                    <a:pt x="6916" y="200"/>
                  </a:lnTo>
                  <a:lnTo>
                    <a:pt x="6516" y="320"/>
                  </a:lnTo>
                  <a:lnTo>
                    <a:pt x="5757" y="580"/>
                  </a:lnTo>
                  <a:lnTo>
                    <a:pt x="5337" y="720"/>
                  </a:lnTo>
                  <a:lnTo>
                    <a:pt x="4937" y="900"/>
                  </a:lnTo>
                  <a:lnTo>
                    <a:pt x="4518" y="1080"/>
                  </a:lnTo>
                  <a:lnTo>
                    <a:pt x="4138" y="1280"/>
                  </a:lnTo>
                  <a:lnTo>
                    <a:pt x="3778" y="1519"/>
                  </a:lnTo>
                  <a:lnTo>
                    <a:pt x="3598" y="1639"/>
                  </a:lnTo>
                  <a:lnTo>
                    <a:pt x="3438" y="1779"/>
                  </a:lnTo>
                  <a:lnTo>
                    <a:pt x="3278" y="1919"/>
                  </a:lnTo>
                  <a:lnTo>
                    <a:pt x="3138" y="2079"/>
                  </a:lnTo>
                  <a:lnTo>
                    <a:pt x="2999" y="2259"/>
                  </a:lnTo>
                  <a:lnTo>
                    <a:pt x="2879" y="2439"/>
                  </a:lnTo>
                  <a:lnTo>
                    <a:pt x="2519" y="3018"/>
                  </a:lnTo>
                  <a:lnTo>
                    <a:pt x="2199" y="3638"/>
                  </a:lnTo>
                  <a:lnTo>
                    <a:pt x="1899" y="4258"/>
                  </a:lnTo>
                  <a:lnTo>
                    <a:pt x="1619" y="4897"/>
                  </a:lnTo>
                  <a:lnTo>
                    <a:pt x="1360" y="5537"/>
                  </a:lnTo>
                  <a:lnTo>
                    <a:pt x="1140" y="6197"/>
                  </a:lnTo>
                  <a:lnTo>
                    <a:pt x="920" y="6856"/>
                  </a:lnTo>
                  <a:lnTo>
                    <a:pt x="740" y="7536"/>
                  </a:lnTo>
                  <a:lnTo>
                    <a:pt x="580" y="8215"/>
                  </a:lnTo>
                  <a:lnTo>
                    <a:pt x="440" y="8895"/>
                  </a:lnTo>
                  <a:lnTo>
                    <a:pt x="320" y="9594"/>
                  </a:lnTo>
                  <a:lnTo>
                    <a:pt x="220" y="10274"/>
                  </a:lnTo>
                  <a:lnTo>
                    <a:pt x="160" y="10974"/>
                  </a:lnTo>
                  <a:lnTo>
                    <a:pt x="100" y="11673"/>
                  </a:lnTo>
                  <a:lnTo>
                    <a:pt x="60" y="12373"/>
                  </a:lnTo>
                  <a:lnTo>
                    <a:pt x="40" y="13052"/>
                  </a:lnTo>
                  <a:lnTo>
                    <a:pt x="20" y="13532"/>
                  </a:lnTo>
                  <a:lnTo>
                    <a:pt x="0" y="13772"/>
                  </a:lnTo>
                  <a:lnTo>
                    <a:pt x="0" y="14032"/>
                  </a:lnTo>
                  <a:lnTo>
                    <a:pt x="20" y="14252"/>
                  </a:lnTo>
                  <a:lnTo>
                    <a:pt x="60" y="14471"/>
                  </a:lnTo>
                  <a:lnTo>
                    <a:pt x="100" y="14571"/>
                  </a:lnTo>
                  <a:lnTo>
                    <a:pt x="160" y="14671"/>
                  </a:lnTo>
                  <a:lnTo>
                    <a:pt x="220" y="14771"/>
                  </a:lnTo>
                  <a:lnTo>
                    <a:pt x="300" y="14851"/>
                  </a:lnTo>
                  <a:lnTo>
                    <a:pt x="1140" y="15051"/>
                  </a:lnTo>
                  <a:lnTo>
                    <a:pt x="1579" y="15151"/>
                  </a:lnTo>
                  <a:lnTo>
                    <a:pt x="2019" y="15211"/>
                  </a:lnTo>
                  <a:lnTo>
                    <a:pt x="2439" y="15231"/>
                  </a:lnTo>
                  <a:lnTo>
                    <a:pt x="2879" y="15231"/>
                  </a:lnTo>
                  <a:lnTo>
                    <a:pt x="3079" y="15211"/>
                  </a:lnTo>
                  <a:lnTo>
                    <a:pt x="3298" y="15191"/>
                  </a:lnTo>
                  <a:lnTo>
                    <a:pt x="3498" y="15131"/>
                  </a:lnTo>
                  <a:lnTo>
                    <a:pt x="3718" y="15071"/>
                  </a:lnTo>
                  <a:lnTo>
                    <a:pt x="4298" y="14871"/>
                  </a:lnTo>
                  <a:lnTo>
                    <a:pt x="4857" y="14631"/>
                  </a:lnTo>
                  <a:lnTo>
                    <a:pt x="5397" y="14351"/>
                  </a:lnTo>
                  <a:lnTo>
                    <a:pt x="5917" y="14032"/>
                  </a:lnTo>
                  <a:lnTo>
                    <a:pt x="6436" y="13692"/>
                  </a:lnTo>
                  <a:lnTo>
                    <a:pt x="6916" y="13332"/>
                  </a:lnTo>
                  <a:lnTo>
                    <a:pt x="7376" y="12932"/>
                  </a:lnTo>
                  <a:lnTo>
                    <a:pt x="7836" y="12513"/>
                  </a:lnTo>
                  <a:lnTo>
                    <a:pt x="8255" y="12073"/>
                  </a:lnTo>
                  <a:lnTo>
                    <a:pt x="8655" y="11593"/>
                  </a:lnTo>
                  <a:lnTo>
                    <a:pt x="9035" y="11113"/>
                  </a:lnTo>
                  <a:lnTo>
                    <a:pt x="9395" y="10614"/>
                  </a:lnTo>
                  <a:lnTo>
                    <a:pt x="9714" y="10094"/>
                  </a:lnTo>
                  <a:lnTo>
                    <a:pt x="10034" y="9554"/>
                  </a:lnTo>
                  <a:lnTo>
                    <a:pt x="10294" y="9015"/>
                  </a:lnTo>
                  <a:lnTo>
                    <a:pt x="10554" y="8455"/>
                  </a:lnTo>
                  <a:lnTo>
                    <a:pt x="10734" y="7995"/>
                  </a:lnTo>
                  <a:lnTo>
                    <a:pt x="10914" y="7476"/>
                  </a:lnTo>
                  <a:lnTo>
                    <a:pt x="11074" y="6876"/>
                  </a:lnTo>
                  <a:lnTo>
                    <a:pt x="11213" y="6256"/>
                  </a:lnTo>
                  <a:lnTo>
                    <a:pt x="11313" y="5617"/>
                  </a:lnTo>
                  <a:lnTo>
                    <a:pt x="11413" y="4937"/>
                  </a:lnTo>
                  <a:lnTo>
                    <a:pt x="11453" y="4278"/>
                  </a:lnTo>
                  <a:lnTo>
                    <a:pt x="11453" y="3938"/>
                  </a:lnTo>
                  <a:lnTo>
                    <a:pt x="11433" y="3618"/>
                  </a:lnTo>
                  <a:lnTo>
                    <a:pt x="11413" y="3298"/>
                  </a:lnTo>
                  <a:lnTo>
                    <a:pt x="11373" y="2979"/>
                  </a:lnTo>
                  <a:lnTo>
                    <a:pt x="11333" y="2659"/>
                  </a:lnTo>
                  <a:lnTo>
                    <a:pt x="11253" y="2359"/>
                  </a:lnTo>
                  <a:lnTo>
                    <a:pt x="11173" y="2079"/>
                  </a:lnTo>
                  <a:lnTo>
                    <a:pt x="11074" y="1799"/>
                  </a:lnTo>
                  <a:lnTo>
                    <a:pt x="10954" y="1539"/>
                  </a:lnTo>
                  <a:lnTo>
                    <a:pt x="10814" y="1280"/>
                  </a:lnTo>
                  <a:lnTo>
                    <a:pt x="10654" y="1060"/>
                  </a:lnTo>
                  <a:lnTo>
                    <a:pt x="10474" y="840"/>
                  </a:lnTo>
                  <a:lnTo>
                    <a:pt x="10274" y="660"/>
                  </a:lnTo>
                  <a:lnTo>
                    <a:pt x="10034" y="480"/>
                  </a:lnTo>
                  <a:lnTo>
                    <a:pt x="9794" y="340"/>
                  </a:lnTo>
                  <a:lnTo>
                    <a:pt x="9515" y="220"/>
                  </a:lnTo>
                  <a:lnTo>
                    <a:pt x="9215" y="120"/>
                  </a:lnTo>
                  <a:lnTo>
                    <a:pt x="8895" y="40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9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extrusionOk="0">
                  <a:moveTo>
                    <a:pt x="55606" y="1"/>
                  </a:moveTo>
                  <a:lnTo>
                    <a:pt x="80" y="141"/>
                  </a:lnTo>
                  <a:lnTo>
                    <a:pt x="40" y="421"/>
                  </a:lnTo>
                  <a:lnTo>
                    <a:pt x="20" y="700"/>
                  </a:lnTo>
                  <a:lnTo>
                    <a:pt x="0" y="1260"/>
                  </a:lnTo>
                  <a:lnTo>
                    <a:pt x="20" y="1840"/>
                  </a:lnTo>
                  <a:lnTo>
                    <a:pt x="80" y="2399"/>
                  </a:lnTo>
                  <a:lnTo>
                    <a:pt x="160" y="2959"/>
                  </a:lnTo>
                  <a:lnTo>
                    <a:pt x="260" y="3519"/>
                  </a:lnTo>
                  <a:lnTo>
                    <a:pt x="400" y="4078"/>
                  </a:lnTo>
                  <a:lnTo>
                    <a:pt x="540" y="4638"/>
                  </a:lnTo>
                  <a:lnTo>
                    <a:pt x="880" y="5917"/>
                  </a:lnTo>
                  <a:lnTo>
                    <a:pt x="1260" y="7196"/>
                  </a:lnTo>
                  <a:lnTo>
                    <a:pt x="1639" y="8476"/>
                  </a:lnTo>
                  <a:lnTo>
                    <a:pt x="1999" y="9775"/>
                  </a:lnTo>
                  <a:lnTo>
                    <a:pt x="2159" y="10414"/>
                  </a:lnTo>
                  <a:lnTo>
                    <a:pt x="2319" y="11054"/>
                  </a:lnTo>
                  <a:lnTo>
                    <a:pt x="2459" y="11714"/>
                  </a:lnTo>
                  <a:lnTo>
                    <a:pt x="2579" y="12353"/>
                  </a:lnTo>
                  <a:lnTo>
                    <a:pt x="2679" y="13013"/>
                  </a:lnTo>
                  <a:lnTo>
                    <a:pt x="2759" y="13672"/>
                  </a:lnTo>
                  <a:lnTo>
                    <a:pt x="2819" y="14332"/>
                  </a:lnTo>
                  <a:lnTo>
                    <a:pt x="2859" y="14991"/>
                  </a:lnTo>
                  <a:lnTo>
                    <a:pt x="2859" y="15811"/>
                  </a:lnTo>
                  <a:lnTo>
                    <a:pt x="2839" y="16630"/>
                  </a:lnTo>
                  <a:lnTo>
                    <a:pt x="2779" y="17450"/>
                  </a:lnTo>
                  <a:lnTo>
                    <a:pt x="2679" y="18269"/>
                  </a:lnTo>
                  <a:lnTo>
                    <a:pt x="2479" y="19908"/>
                  </a:lnTo>
                  <a:lnTo>
                    <a:pt x="2279" y="21547"/>
                  </a:lnTo>
                  <a:lnTo>
                    <a:pt x="2179" y="22627"/>
                  </a:lnTo>
                  <a:lnTo>
                    <a:pt x="2159" y="23186"/>
                  </a:lnTo>
                  <a:lnTo>
                    <a:pt x="2139" y="23726"/>
                  </a:lnTo>
                  <a:lnTo>
                    <a:pt x="2139" y="24266"/>
                  </a:lnTo>
                  <a:lnTo>
                    <a:pt x="2139" y="24805"/>
                  </a:lnTo>
                  <a:lnTo>
                    <a:pt x="2159" y="25365"/>
                  </a:lnTo>
                  <a:lnTo>
                    <a:pt x="2179" y="25905"/>
                  </a:lnTo>
                  <a:lnTo>
                    <a:pt x="2239" y="26444"/>
                  </a:lnTo>
                  <a:lnTo>
                    <a:pt x="2279" y="26984"/>
                  </a:lnTo>
                  <a:lnTo>
                    <a:pt x="2359" y="27524"/>
                  </a:lnTo>
                  <a:lnTo>
                    <a:pt x="2439" y="28063"/>
                  </a:lnTo>
                  <a:lnTo>
                    <a:pt x="2539" y="28603"/>
                  </a:lnTo>
                  <a:lnTo>
                    <a:pt x="2659" y="29123"/>
                  </a:lnTo>
                  <a:lnTo>
                    <a:pt x="2779" y="29662"/>
                  </a:lnTo>
                  <a:lnTo>
                    <a:pt x="2919" y="30182"/>
                  </a:lnTo>
                  <a:lnTo>
                    <a:pt x="3078" y="30702"/>
                  </a:lnTo>
                  <a:lnTo>
                    <a:pt x="3238" y="31201"/>
                  </a:lnTo>
                  <a:lnTo>
                    <a:pt x="3418" y="31721"/>
                  </a:lnTo>
                  <a:lnTo>
                    <a:pt x="3618" y="32221"/>
                  </a:lnTo>
                  <a:lnTo>
                    <a:pt x="3838" y="32720"/>
                  </a:lnTo>
                  <a:lnTo>
                    <a:pt x="4058" y="33200"/>
                  </a:lnTo>
                  <a:lnTo>
                    <a:pt x="4298" y="33680"/>
                  </a:lnTo>
                  <a:lnTo>
                    <a:pt x="4558" y="34160"/>
                  </a:lnTo>
                  <a:lnTo>
                    <a:pt x="4837" y="34619"/>
                  </a:lnTo>
                  <a:lnTo>
                    <a:pt x="5137" y="35079"/>
                  </a:lnTo>
                  <a:lnTo>
                    <a:pt x="5437" y="35519"/>
                  </a:lnTo>
                  <a:lnTo>
                    <a:pt x="5757" y="35958"/>
                  </a:lnTo>
                  <a:lnTo>
                    <a:pt x="6097" y="36378"/>
                  </a:lnTo>
                  <a:lnTo>
                    <a:pt x="6456" y="36798"/>
                  </a:lnTo>
                  <a:lnTo>
                    <a:pt x="6836" y="37218"/>
                  </a:lnTo>
                  <a:lnTo>
                    <a:pt x="7216" y="37597"/>
                  </a:lnTo>
                  <a:lnTo>
                    <a:pt x="7696" y="38057"/>
                  </a:lnTo>
                  <a:lnTo>
                    <a:pt x="8175" y="38457"/>
                  </a:lnTo>
                  <a:lnTo>
                    <a:pt x="8675" y="38837"/>
                  </a:lnTo>
                  <a:lnTo>
                    <a:pt x="9175" y="39196"/>
                  </a:lnTo>
                  <a:lnTo>
                    <a:pt x="9674" y="39516"/>
                  </a:lnTo>
                  <a:lnTo>
                    <a:pt x="10194" y="39816"/>
                  </a:lnTo>
                  <a:lnTo>
                    <a:pt x="10714" y="40096"/>
                  </a:lnTo>
                  <a:lnTo>
                    <a:pt x="11253" y="40356"/>
                  </a:lnTo>
                  <a:lnTo>
                    <a:pt x="11793" y="40576"/>
                  </a:lnTo>
                  <a:lnTo>
                    <a:pt x="12333" y="40795"/>
                  </a:lnTo>
                  <a:lnTo>
                    <a:pt x="12892" y="40975"/>
                  </a:lnTo>
                  <a:lnTo>
                    <a:pt x="13452" y="41155"/>
                  </a:lnTo>
                  <a:lnTo>
                    <a:pt x="14012" y="41295"/>
                  </a:lnTo>
                  <a:lnTo>
                    <a:pt x="14571" y="41435"/>
                  </a:lnTo>
                  <a:lnTo>
                    <a:pt x="15151" y="41555"/>
                  </a:lnTo>
                  <a:lnTo>
                    <a:pt x="15731" y="41675"/>
                  </a:lnTo>
                  <a:lnTo>
                    <a:pt x="16310" y="41755"/>
                  </a:lnTo>
                  <a:lnTo>
                    <a:pt x="16890" y="41855"/>
                  </a:lnTo>
                  <a:lnTo>
                    <a:pt x="18089" y="41995"/>
                  </a:lnTo>
                  <a:lnTo>
                    <a:pt x="19288" y="42095"/>
                  </a:lnTo>
                  <a:lnTo>
                    <a:pt x="20488" y="42195"/>
                  </a:lnTo>
                  <a:lnTo>
                    <a:pt x="22926" y="42355"/>
                  </a:lnTo>
                  <a:lnTo>
                    <a:pt x="24145" y="42434"/>
                  </a:lnTo>
                  <a:lnTo>
                    <a:pt x="25365" y="42554"/>
                  </a:lnTo>
                  <a:lnTo>
                    <a:pt x="26624" y="42674"/>
                  </a:lnTo>
                  <a:lnTo>
                    <a:pt x="27903" y="42794"/>
                  </a:lnTo>
                  <a:lnTo>
                    <a:pt x="29182" y="42874"/>
                  </a:lnTo>
                  <a:lnTo>
                    <a:pt x="30461" y="42954"/>
                  </a:lnTo>
                  <a:lnTo>
                    <a:pt x="31741" y="42994"/>
                  </a:lnTo>
                  <a:lnTo>
                    <a:pt x="33020" y="42994"/>
                  </a:lnTo>
                  <a:lnTo>
                    <a:pt x="34279" y="42954"/>
                  </a:lnTo>
                  <a:lnTo>
                    <a:pt x="34919" y="42914"/>
                  </a:lnTo>
                  <a:lnTo>
                    <a:pt x="35538" y="42874"/>
                  </a:lnTo>
                  <a:lnTo>
                    <a:pt x="36178" y="42814"/>
                  </a:lnTo>
                  <a:lnTo>
                    <a:pt x="36797" y="42734"/>
                  </a:lnTo>
                  <a:lnTo>
                    <a:pt x="37397" y="42634"/>
                  </a:lnTo>
                  <a:lnTo>
                    <a:pt x="38017" y="42534"/>
                  </a:lnTo>
                  <a:lnTo>
                    <a:pt x="38616" y="42414"/>
                  </a:lnTo>
                  <a:lnTo>
                    <a:pt x="39216" y="42275"/>
                  </a:lnTo>
                  <a:lnTo>
                    <a:pt x="39816" y="42115"/>
                  </a:lnTo>
                  <a:lnTo>
                    <a:pt x="40395" y="41935"/>
                  </a:lnTo>
                  <a:lnTo>
                    <a:pt x="40975" y="41735"/>
                  </a:lnTo>
                  <a:lnTo>
                    <a:pt x="41555" y="41515"/>
                  </a:lnTo>
                  <a:lnTo>
                    <a:pt x="42114" y="41275"/>
                  </a:lnTo>
                  <a:lnTo>
                    <a:pt x="42674" y="41015"/>
                  </a:lnTo>
                  <a:lnTo>
                    <a:pt x="43213" y="40736"/>
                  </a:lnTo>
                  <a:lnTo>
                    <a:pt x="43753" y="40416"/>
                  </a:lnTo>
                  <a:lnTo>
                    <a:pt x="44273" y="40096"/>
                  </a:lnTo>
                  <a:lnTo>
                    <a:pt x="44773" y="39736"/>
                  </a:lnTo>
                  <a:lnTo>
                    <a:pt x="45132" y="39476"/>
                  </a:lnTo>
                  <a:lnTo>
                    <a:pt x="45472" y="39196"/>
                  </a:lnTo>
                  <a:lnTo>
                    <a:pt x="45792" y="38917"/>
                  </a:lnTo>
                  <a:lnTo>
                    <a:pt x="46112" y="38617"/>
                  </a:lnTo>
                  <a:lnTo>
                    <a:pt x="46431" y="38317"/>
                  </a:lnTo>
                  <a:lnTo>
                    <a:pt x="46731" y="38017"/>
                  </a:lnTo>
                  <a:lnTo>
                    <a:pt x="47011" y="37697"/>
                  </a:lnTo>
                  <a:lnTo>
                    <a:pt x="47311" y="37378"/>
                  </a:lnTo>
                  <a:lnTo>
                    <a:pt x="47851" y="36698"/>
                  </a:lnTo>
                  <a:lnTo>
                    <a:pt x="48350" y="35998"/>
                  </a:lnTo>
                  <a:lnTo>
                    <a:pt x="48810" y="35259"/>
                  </a:lnTo>
                  <a:lnTo>
                    <a:pt x="49250" y="34519"/>
                  </a:lnTo>
                  <a:lnTo>
                    <a:pt x="49649" y="33740"/>
                  </a:lnTo>
                  <a:lnTo>
                    <a:pt x="50029" y="32940"/>
                  </a:lnTo>
                  <a:lnTo>
                    <a:pt x="50369" y="32141"/>
                  </a:lnTo>
                  <a:lnTo>
                    <a:pt x="50669" y="31301"/>
                  </a:lnTo>
                  <a:lnTo>
                    <a:pt x="50929" y="30482"/>
                  </a:lnTo>
                  <a:lnTo>
                    <a:pt x="51169" y="29622"/>
                  </a:lnTo>
                  <a:lnTo>
                    <a:pt x="51388" y="28783"/>
                  </a:lnTo>
                  <a:lnTo>
                    <a:pt x="51568" y="27923"/>
                  </a:lnTo>
                  <a:lnTo>
                    <a:pt x="51688" y="27204"/>
                  </a:lnTo>
                  <a:lnTo>
                    <a:pt x="51788" y="26484"/>
                  </a:lnTo>
                  <a:lnTo>
                    <a:pt x="51888" y="25765"/>
                  </a:lnTo>
                  <a:lnTo>
                    <a:pt x="51948" y="25045"/>
                  </a:lnTo>
                  <a:lnTo>
                    <a:pt x="52008" y="24346"/>
                  </a:lnTo>
                  <a:lnTo>
                    <a:pt x="52048" y="23626"/>
                  </a:lnTo>
                  <a:lnTo>
                    <a:pt x="52088" y="22187"/>
                  </a:lnTo>
                  <a:lnTo>
                    <a:pt x="52088" y="20748"/>
                  </a:lnTo>
                  <a:lnTo>
                    <a:pt x="52068" y="19309"/>
                  </a:lnTo>
                  <a:lnTo>
                    <a:pt x="51988" y="16411"/>
                  </a:lnTo>
                  <a:lnTo>
                    <a:pt x="51968" y="16091"/>
                  </a:lnTo>
                  <a:lnTo>
                    <a:pt x="51988" y="15791"/>
                  </a:lnTo>
                  <a:lnTo>
                    <a:pt x="52008" y="15491"/>
                  </a:lnTo>
                  <a:lnTo>
                    <a:pt x="52048" y="15191"/>
                  </a:lnTo>
                  <a:lnTo>
                    <a:pt x="52108" y="14892"/>
                  </a:lnTo>
                  <a:lnTo>
                    <a:pt x="52168" y="14612"/>
                  </a:lnTo>
                  <a:lnTo>
                    <a:pt x="52308" y="14052"/>
                  </a:lnTo>
                  <a:lnTo>
                    <a:pt x="52488" y="13512"/>
                  </a:lnTo>
                  <a:lnTo>
                    <a:pt x="52708" y="12993"/>
                  </a:lnTo>
                  <a:lnTo>
                    <a:pt x="52947" y="12473"/>
                  </a:lnTo>
                  <a:lnTo>
                    <a:pt x="53207" y="11973"/>
                  </a:lnTo>
                  <a:lnTo>
                    <a:pt x="53747" y="10954"/>
                  </a:lnTo>
                  <a:lnTo>
                    <a:pt x="54027" y="10434"/>
                  </a:lnTo>
                  <a:lnTo>
                    <a:pt x="54287" y="9915"/>
                  </a:lnTo>
                  <a:lnTo>
                    <a:pt x="54526" y="9375"/>
                  </a:lnTo>
                  <a:lnTo>
                    <a:pt x="54766" y="8835"/>
                  </a:lnTo>
                  <a:lnTo>
                    <a:pt x="54966" y="8256"/>
                  </a:lnTo>
                  <a:lnTo>
                    <a:pt x="55146" y="7656"/>
                  </a:lnTo>
                  <a:lnTo>
                    <a:pt x="55226" y="7236"/>
                  </a:lnTo>
                  <a:lnTo>
                    <a:pt x="55326" y="6777"/>
                  </a:lnTo>
                  <a:lnTo>
                    <a:pt x="55386" y="6317"/>
                  </a:lnTo>
                  <a:lnTo>
                    <a:pt x="55446" y="5837"/>
                  </a:lnTo>
                  <a:lnTo>
                    <a:pt x="55506" y="4858"/>
                  </a:lnTo>
                  <a:lnTo>
                    <a:pt x="55546" y="3878"/>
                  </a:lnTo>
                  <a:lnTo>
                    <a:pt x="55566" y="2859"/>
                  </a:lnTo>
                  <a:lnTo>
                    <a:pt x="55566" y="1880"/>
                  </a:lnTo>
                  <a:lnTo>
                    <a:pt x="55566" y="920"/>
                  </a:lnTo>
                  <a:lnTo>
                    <a:pt x="5560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3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9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fill="none" extrusionOk="0">
                  <a:moveTo>
                    <a:pt x="55606" y="1"/>
                  </a:moveTo>
                  <a:lnTo>
                    <a:pt x="55606" y="1"/>
                  </a:lnTo>
                  <a:lnTo>
                    <a:pt x="55566" y="920"/>
                  </a:lnTo>
                  <a:lnTo>
                    <a:pt x="55566" y="1880"/>
                  </a:lnTo>
                  <a:lnTo>
                    <a:pt x="55566" y="2859"/>
                  </a:lnTo>
                  <a:lnTo>
                    <a:pt x="55546" y="3878"/>
                  </a:lnTo>
                  <a:lnTo>
                    <a:pt x="55506" y="4858"/>
                  </a:lnTo>
                  <a:lnTo>
                    <a:pt x="55446" y="5837"/>
                  </a:lnTo>
                  <a:lnTo>
                    <a:pt x="55386" y="6317"/>
                  </a:lnTo>
                  <a:lnTo>
                    <a:pt x="55326" y="6777"/>
                  </a:lnTo>
                  <a:lnTo>
                    <a:pt x="55226" y="7236"/>
                  </a:lnTo>
                  <a:lnTo>
                    <a:pt x="55146" y="7656"/>
                  </a:lnTo>
                  <a:lnTo>
                    <a:pt x="55146" y="7656"/>
                  </a:lnTo>
                  <a:lnTo>
                    <a:pt x="54966" y="8256"/>
                  </a:lnTo>
                  <a:lnTo>
                    <a:pt x="54766" y="8835"/>
                  </a:lnTo>
                  <a:lnTo>
                    <a:pt x="54526" y="9375"/>
                  </a:lnTo>
                  <a:lnTo>
                    <a:pt x="54287" y="9915"/>
                  </a:lnTo>
                  <a:lnTo>
                    <a:pt x="54027" y="10434"/>
                  </a:lnTo>
                  <a:lnTo>
                    <a:pt x="53747" y="10954"/>
                  </a:lnTo>
                  <a:lnTo>
                    <a:pt x="53207" y="11973"/>
                  </a:lnTo>
                  <a:lnTo>
                    <a:pt x="52947" y="12473"/>
                  </a:lnTo>
                  <a:lnTo>
                    <a:pt x="52708" y="12993"/>
                  </a:lnTo>
                  <a:lnTo>
                    <a:pt x="52488" y="13512"/>
                  </a:lnTo>
                  <a:lnTo>
                    <a:pt x="52308" y="14052"/>
                  </a:lnTo>
                  <a:lnTo>
                    <a:pt x="52168" y="14612"/>
                  </a:lnTo>
                  <a:lnTo>
                    <a:pt x="52108" y="14892"/>
                  </a:lnTo>
                  <a:lnTo>
                    <a:pt x="52048" y="15191"/>
                  </a:lnTo>
                  <a:lnTo>
                    <a:pt x="52008" y="15491"/>
                  </a:lnTo>
                  <a:lnTo>
                    <a:pt x="51988" y="15791"/>
                  </a:lnTo>
                  <a:lnTo>
                    <a:pt x="51968" y="16091"/>
                  </a:lnTo>
                  <a:lnTo>
                    <a:pt x="51988" y="16411"/>
                  </a:lnTo>
                  <a:lnTo>
                    <a:pt x="51988" y="16411"/>
                  </a:lnTo>
                  <a:lnTo>
                    <a:pt x="52068" y="19309"/>
                  </a:lnTo>
                  <a:lnTo>
                    <a:pt x="52088" y="20748"/>
                  </a:lnTo>
                  <a:lnTo>
                    <a:pt x="52088" y="22187"/>
                  </a:lnTo>
                  <a:lnTo>
                    <a:pt x="52048" y="23626"/>
                  </a:lnTo>
                  <a:lnTo>
                    <a:pt x="52008" y="24346"/>
                  </a:lnTo>
                  <a:lnTo>
                    <a:pt x="51948" y="25045"/>
                  </a:lnTo>
                  <a:lnTo>
                    <a:pt x="51888" y="25765"/>
                  </a:lnTo>
                  <a:lnTo>
                    <a:pt x="51788" y="26484"/>
                  </a:lnTo>
                  <a:lnTo>
                    <a:pt x="51688" y="27204"/>
                  </a:lnTo>
                  <a:lnTo>
                    <a:pt x="51568" y="27923"/>
                  </a:lnTo>
                  <a:lnTo>
                    <a:pt x="51568" y="27923"/>
                  </a:lnTo>
                  <a:lnTo>
                    <a:pt x="51388" y="28783"/>
                  </a:lnTo>
                  <a:lnTo>
                    <a:pt x="51169" y="29622"/>
                  </a:lnTo>
                  <a:lnTo>
                    <a:pt x="50929" y="30482"/>
                  </a:lnTo>
                  <a:lnTo>
                    <a:pt x="50669" y="31301"/>
                  </a:lnTo>
                  <a:lnTo>
                    <a:pt x="50369" y="32141"/>
                  </a:lnTo>
                  <a:lnTo>
                    <a:pt x="50029" y="32940"/>
                  </a:lnTo>
                  <a:lnTo>
                    <a:pt x="49649" y="33740"/>
                  </a:lnTo>
                  <a:lnTo>
                    <a:pt x="49250" y="34519"/>
                  </a:lnTo>
                  <a:lnTo>
                    <a:pt x="48810" y="35259"/>
                  </a:lnTo>
                  <a:lnTo>
                    <a:pt x="48350" y="35998"/>
                  </a:lnTo>
                  <a:lnTo>
                    <a:pt x="47851" y="36698"/>
                  </a:lnTo>
                  <a:lnTo>
                    <a:pt x="47311" y="37378"/>
                  </a:lnTo>
                  <a:lnTo>
                    <a:pt x="47011" y="37697"/>
                  </a:lnTo>
                  <a:lnTo>
                    <a:pt x="46731" y="38017"/>
                  </a:lnTo>
                  <a:lnTo>
                    <a:pt x="46431" y="38317"/>
                  </a:lnTo>
                  <a:lnTo>
                    <a:pt x="46112" y="38617"/>
                  </a:lnTo>
                  <a:lnTo>
                    <a:pt x="45792" y="38917"/>
                  </a:lnTo>
                  <a:lnTo>
                    <a:pt x="45472" y="39196"/>
                  </a:lnTo>
                  <a:lnTo>
                    <a:pt x="45132" y="39476"/>
                  </a:lnTo>
                  <a:lnTo>
                    <a:pt x="44773" y="39736"/>
                  </a:lnTo>
                  <a:lnTo>
                    <a:pt x="44773" y="39736"/>
                  </a:lnTo>
                  <a:lnTo>
                    <a:pt x="44273" y="40096"/>
                  </a:lnTo>
                  <a:lnTo>
                    <a:pt x="43753" y="40416"/>
                  </a:lnTo>
                  <a:lnTo>
                    <a:pt x="43213" y="40736"/>
                  </a:lnTo>
                  <a:lnTo>
                    <a:pt x="42674" y="41015"/>
                  </a:lnTo>
                  <a:lnTo>
                    <a:pt x="42114" y="41275"/>
                  </a:lnTo>
                  <a:lnTo>
                    <a:pt x="41555" y="41515"/>
                  </a:lnTo>
                  <a:lnTo>
                    <a:pt x="40975" y="41735"/>
                  </a:lnTo>
                  <a:lnTo>
                    <a:pt x="40395" y="41935"/>
                  </a:lnTo>
                  <a:lnTo>
                    <a:pt x="39816" y="42115"/>
                  </a:lnTo>
                  <a:lnTo>
                    <a:pt x="39216" y="42275"/>
                  </a:lnTo>
                  <a:lnTo>
                    <a:pt x="38616" y="42414"/>
                  </a:lnTo>
                  <a:lnTo>
                    <a:pt x="38017" y="42534"/>
                  </a:lnTo>
                  <a:lnTo>
                    <a:pt x="37397" y="42634"/>
                  </a:lnTo>
                  <a:lnTo>
                    <a:pt x="36797" y="42734"/>
                  </a:lnTo>
                  <a:lnTo>
                    <a:pt x="36178" y="42814"/>
                  </a:lnTo>
                  <a:lnTo>
                    <a:pt x="35538" y="42874"/>
                  </a:lnTo>
                  <a:lnTo>
                    <a:pt x="34919" y="42914"/>
                  </a:lnTo>
                  <a:lnTo>
                    <a:pt x="34279" y="42954"/>
                  </a:lnTo>
                  <a:lnTo>
                    <a:pt x="33020" y="42994"/>
                  </a:lnTo>
                  <a:lnTo>
                    <a:pt x="31741" y="42994"/>
                  </a:lnTo>
                  <a:lnTo>
                    <a:pt x="30461" y="42954"/>
                  </a:lnTo>
                  <a:lnTo>
                    <a:pt x="29182" y="42874"/>
                  </a:lnTo>
                  <a:lnTo>
                    <a:pt x="27903" y="42794"/>
                  </a:lnTo>
                  <a:lnTo>
                    <a:pt x="26624" y="42674"/>
                  </a:lnTo>
                  <a:lnTo>
                    <a:pt x="25365" y="42554"/>
                  </a:lnTo>
                  <a:lnTo>
                    <a:pt x="25365" y="42554"/>
                  </a:lnTo>
                  <a:lnTo>
                    <a:pt x="24145" y="42434"/>
                  </a:lnTo>
                  <a:lnTo>
                    <a:pt x="22926" y="42355"/>
                  </a:lnTo>
                  <a:lnTo>
                    <a:pt x="20488" y="42195"/>
                  </a:lnTo>
                  <a:lnTo>
                    <a:pt x="19288" y="42095"/>
                  </a:lnTo>
                  <a:lnTo>
                    <a:pt x="18089" y="41995"/>
                  </a:lnTo>
                  <a:lnTo>
                    <a:pt x="16890" y="41855"/>
                  </a:lnTo>
                  <a:lnTo>
                    <a:pt x="16310" y="41755"/>
                  </a:lnTo>
                  <a:lnTo>
                    <a:pt x="15731" y="41675"/>
                  </a:lnTo>
                  <a:lnTo>
                    <a:pt x="15151" y="41555"/>
                  </a:lnTo>
                  <a:lnTo>
                    <a:pt x="14571" y="41435"/>
                  </a:lnTo>
                  <a:lnTo>
                    <a:pt x="14012" y="41295"/>
                  </a:lnTo>
                  <a:lnTo>
                    <a:pt x="13452" y="41155"/>
                  </a:lnTo>
                  <a:lnTo>
                    <a:pt x="12892" y="40975"/>
                  </a:lnTo>
                  <a:lnTo>
                    <a:pt x="12333" y="40795"/>
                  </a:lnTo>
                  <a:lnTo>
                    <a:pt x="11793" y="40576"/>
                  </a:lnTo>
                  <a:lnTo>
                    <a:pt x="11253" y="40356"/>
                  </a:lnTo>
                  <a:lnTo>
                    <a:pt x="10714" y="40096"/>
                  </a:lnTo>
                  <a:lnTo>
                    <a:pt x="10194" y="39816"/>
                  </a:lnTo>
                  <a:lnTo>
                    <a:pt x="9674" y="39516"/>
                  </a:lnTo>
                  <a:lnTo>
                    <a:pt x="9175" y="39196"/>
                  </a:lnTo>
                  <a:lnTo>
                    <a:pt x="8675" y="38837"/>
                  </a:lnTo>
                  <a:lnTo>
                    <a:pt x="8175" y="38457"/>
                  </a:lnTo>
                  <a:lnTo>
                    <a:pt x="7696" y="38057"/>
                  </a:lnTo>
                  <a:lnTo>
                    <a:pt x="7216" y="37597"/>
                  </a:lnTo>
                  <a:lnTo>
                    <a:pt x="7216" y="37597"/>
                  </a:lnTo>
                  <a:lnTo>
                    <a:pt x="6836" y="37218"/>
                  </a:lnTo>
                  <a:lnTo>
                    <a:pt x="6456" y="36798"/>
                  </a:lnTo>
                  <a:lnTo>
                    <a:pt x="6097" y="36378"/>
                  </a:lnTo>
                  <a:lnTo>
                    <a:pt x="5757" y="35958"/>
                  </a:lnTo>
                  <a:lnTo>
                    <a:pt x="5437" y="35519"/>
                  </a:lnTo>
                  <a:lnTo>
                    <a:pt x="5137" y="35079"/>
                  </a:lnTo>
                  <a:lnTo>
                    <a:pt x="4837" y="34619"/>
                  </a:lnTo>
                  <a:lnTo>
                    <a:pt x="4558" y="34160"/>
                  </a:lnTo>
                  <a:lnTo>
                    <a:pt x="4298" y="33680"/>
                  </a:lnTo>
                  <a:lnTo>
                    <a:pt x="4058" y="33200"/>
                  </a:lnTo>
                  <a:lnTo>
                    <a:pt x="3838" y="32720"/>
                  </a:lnTo>
                  <a:lnTo>
                    <a:pt x="3618" y="32221"/>
                  </a:lnTo>
                  <a:lnTo>
                    <a:pt x="3418" y="31721"/>
                  </a:lnTo>
                  <a:lnTo>
                    <a:pt x="3238" y="31201"/>
                  </a:lnTo>
                  <a:lnTo>
                    <a:pt x="3078" y="30702"/>
                  </a:lnTo>
                  <a:lnTo>
                    <a:pt x="2919" y="30182"/>
                  </a:lnTo>
                  <a:lnTo>
                    <a:pt x="2779" y="29662"/>
                  </a:lnTo>
                  <a:lnTo>
                    <a:pt x="2659" y="29123"/>
                  </a:lnTo>
                  <a:lnTo>
                    <a:pt x="2539" y="28603"/>
                  </a:lnTo>
                  <a:lnTo>
                    <a:pt x="2439" y="28063"/>
                  </a:lnTo>
                  <a:lnTo>
                    <a:pt x="2359" y="27524"/>
                  </a:lnTo>
                  <a:lnTo>
                    <a:pt x="2279" y="26984"/>
                  </a:lnTo>
                  <a:lnTo>
                    <a:pt x="2239" y="26444"/>
                  </a:lnTo>
                  <a:lnTo>
                    <a:pt x="2179" y="25905"/>
                  </a:lnTo>
                  <a:lnTo>
                    <a:pt x="2159" y="25365"/>
                  </a:lnTo>
                  <a:lnTo>
                    <a:pt x="2139" y="24805"/>
                  </a:lnTo>
                  <a:lnTo>
                    <a:pt x="2139" y="24266"/>
                  </a:lnTo>
                  <a:lnTo>
                    <a:pt x="2139" y="23726"/>
                  </a:lnTo>
                  <a:lnTo>
                    <a:pt x="2159" y="23186"/>
                  </a:lnTo>
                  <a:lnTo>
                    <a:pt x="2179" y="22627"/>
                  </a:lnTo>
                  <a:lnTo>
                    <a:pt x="2279" y="21547"/>
                  </a:lnTo>
                  <a:lnTo>
                    <a:pt x="2279" y="21547"/>
                  </a:lnTo>
                  <a:lnTo>
                    <a:pt x="2479" y="19908"/>
                  </a:lnTo>
                  <a:lnTo>
                    <a:pt x="2679" y="18269"/>
                  </a:lnTo>
                  <a:lnTo>
                    <a:pt x="2779" y="17450"/>
                  </a:lnTo>
                  <a:lnTo>
                    <a:pt x="2839" y="16630"/>
                  </a:lnTo>
                  <a:lnTo>
                    <a:pt x="2859" y="15811"/>
                  </a:lnTo>
                  <a:lnTo>
                    <a:pt x="2859" y="14991"/>
                  </a:lnTo>
                  <a:lnTo>
                    <a:pt x="2859" y="14991"/>
                  </a:lnTo>
                  <a:lnTo>
                    <a:pt x="2819" y="14332"/>
                  </a:lnTo>
                  <a:lnTo>
                    <a:pt x="2759" y="13672"/>
                  </a:lnTo>
                  <a:lnTo>
                    <a:pt x="2679" y="13013"/>
                  </a:lnTo>
                  <a:lnTo>
                    <a:pt x="2579" y="12353"/>
                  </a:lnTo>
                  <a:lnTo>
                    <a:pt x="2459" y="11714"/>
                  </a:lnTo>
                  <a:lnTo>
                    <a:pt x="2319" y="11054"/>
                  </a:lnTo>
                  <a:lnTo>
                    <a:pt x="2159" y="10414"/>
                  </a:lnTo>
                  <a:lnTo>
                    <a:pt x="1999" y="9775"/>
                  </a:lnTo>
                  <a:lnTo>
                    <a:pt x="1639" y="8476"/>
                  </a:lnTo>
                  <a:lnTo>
                    <a:pt x="1260" y="7196"/>
                  </a:lnTo>
                  <a:lnTo>
                    <a:pt x="880" y="5917"/>
                  </a:lnTo>
                  <a:lnTo>
                    <a:pt x="540" y="4638"/>
                  </a:lnTo>
                  <a:lnTo>
                    <a:pt x="540" y="4638"/>
                  </a:lnTo>
                  <a:lnTo>
                    <a:pt x="400" y="4078"/>
                  </a:lnTo>
                  <a:lnTo>
                    <a:pt x="260" y="3519"/>
                  </a:lnTo>
                  <a:lnTo>
                    <a:pt x="160" y="2959"/>
                  </a:lnTo>
                  <a:lnTo>
                    <a:pt x="80" y="2399"/>
                  </a:lnTo>
                  <a:lnTo>
                    <a:pt x="20" y="1840"/>
                  </a:lnTo>
                  <a:lnTo>
                    <a:pt x="0" y="1260"/>
                  </a:lnTo>
                  <a:lnTo>
                    <a:pt x="20" y="700"/>
                  </a:lnTo>
                  <a:lnTo>
                    <a:pt x="40" y="421"/>
                  </a:lnTo>
                  <a:lnTo>
                    <a:pt x="80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9"/>
            <p:cNvSpPr/>
            <p:nvPr/>
          </p:nvSpPr>
          <p:spPr>
            <a:xfrm>
              <a:off x="2199005" y="4285609"/>
              <a:ext cx="714191" cy="174262"/>
            </a:xfrm>
            <a:custGeom>
              <a:avLst/>
              <a:gdLst/>
              <a:ahLst/>
              <a:cxnLst/>
              <a:rect l="l" t="t" r="r" b="b"/>
              <a:pathLst>
                <a:path w="56026" h="13673" extrusionOk="0">
                  <a:moveTo>
                    <a:pt x="27044" y="1"/>
                  </a:moveTo>
                  <a:lnTo>
                    <a:pt x="25045" y="21"/>
                  </a:lnTo>
                  <a:lnTo>
                    <a:pt x="23026" y="81"/>
                  </a:lnTo>
                  <a:lnTo>
                    <a:pt x="21027" y="180"/>
                  </a:lnTo>
                  <a:lnTo>
                    <a:pt x="19049" y="300"/>
                  </a:lnTo>
                  <a:lnTo>
                    <a:pt x="17649" y="400"/>
                  </a:lnTo>
                  <a:lnTo>
                    <a:pt x="16250" y="520"/>
                  </a:lnTo>
                  <a:lnTo>
                    <a:pt x="14851" y="660"/>
                  </a:lnTo>
                  <a:lnTo>
                    <a:pt x="13472" y="840"/>
                  </a:lnTo>
                  <a:lnTo>
                    <a:pt x="12073" y="1040"/>
                  </a:lnTo>
                  <a:lnTo>
                    <a:pt x="10714" y="1280"/>
                  </a:lnTo>
                  <a:lnTo>
                    <a:pt x="10014" y="1420"/>
                  </a:lnTo>
                  <a:lnTo>
                    <a:pt x="9335" y="1560"/>
                  </a:lnTo>
                  <a:lnTo>
                    <a:pt x="8655" y="1740"/>
                  </a:lnTo>
                  <a:lnTo>
                    <a:pt x="7976" y="1899"/>
                  </a:lnTo>
                  <a:lnTo>
                    <a:pt x="6936" y="2199"/>
                  </a:lnTo>
                  <a:lnTo>
                    <a:pt x="6396" y="2379"/>
                  </a:lnTo>
                  <a:lnTo>
                    <a:pt x="5897" y="2559"/>
                  </a:lnTo>
                  <a:lnTo>
                    <a:pt x="5377" y="2759"/>
                  </a:lnTo>
                  <a:lnTo>
                    <a:pt x="4857" y="2959"/>
                  </a:lnTo>
                  <a:lnTo>
                    <a:pt x="4378" y="3179"/>
                  </a:lnTo>
                  <a:lnTo>
                    <a:pt x="3878" y="3418"/>
                  </a:lnTo>
                  <a:lnTo>
                    <a:pt x="3398" y="3678"/>
                  </a:lnTo>
                  <a:lnTo>
                    <a:pt x="2939" y="3958"/>
                  </a:lnTo>
                  <a:lnTo>
                    <a:pt x="2479" y="4258"/>
                  </a:lnTo>
                  <a:lnTo>
                    <a:pt x="2059" y="4578"/>
                  </a:lnTo>
                  <a:lnTo>
                    <a:pt x="1639" y="4918"/>
                  </a:lnTo>
                  <a:lnTo>
                    <a:pt x="1240" y="5277"/>
                  </a:lnTo>
                  <a:lnTo>
                    <a:pt x="860" y="5657"/>
                  </a:lnTo>
                  <a:lnTo>
                    <a:pt x="500" y="6077"/>
                  </a:lnTo>
                  <a:lnTo>
                    <a:pt x="340" y="6297"/>
                  </a:lnTo>
                  <a:lnTo>
                    <a:pt x="220" y="6517"/>
                  </a:lnTo>
                  <a:lnTo>
                    <a:pt x="120" y="6756"/>
                  </a:lnTo>
                  <a:lnTo>
                    <a:pt x="60" y="7016"/>
                  </a:lnTo>
                  <a:lnTo>
                    <a:pt x="20" y="7276"/>
                  </a:lnTo>
                  <a:lnTo>
                    <a:pt x="0" y="7536"/>
                  </a:lnTo>
                  <a:lnTo>
                    <a:pt x="20" y="7816"/>
                  </a:lnTo>
                  <a:lnTo>
                    <a:pt x="60" y="8076"/>
                  </a:lnTo>
                  <a:lnTo>
                    <a:pt x="120" y="8335"/>
                  </a:lnTo>
                  <a:lnTo>
                    <a:pt x="220" y="8615"/>
                  </a:lnTo>
                  <a:lnTo>
                    <a:pt x="320" y="8875"/>
                  </a:lnTo>
                  <a:lnTo>
                    <a:pt x="440" y="9115"/>
                  </a:lnTo>
                  <a:lnTo>
                    <a:pt x="580" y="9375"/>
                  </a:lnTo>
                  <a:lnTo>
                    <a:pt x="740" y="9595"/>
                  </a:lnTo>
                  <a:lnTo>
                    <a:pt x="900" y="9814"/>
                  </a:lnTo>
                  <a:lnTo>
                    <a:pt x="1100" y="10034"/>
                  </a:lnTo>
                  <a:lnTo>
                    <a:pt x="1280" y="10214"/>
                  </a:lnTo>
                  <a:lnTo>
                    <a:pt x="1500" y="10394"/>
                  </a:lnTo>
                  <a:lnTo>
                    <a:pt x="1699" y="10554"/>
                  </a:lnTo>
                  <a:lnTo>
                    <a:pt x="1939" y="10714"/>
                  </a:lnTo>
                  <a:lnTo>
                    <a:pt x="2159" y="10854"/>
                  </a:lnTo>
                  <a:lnTo>
                    <a:pt x="2399" y="10974"/>
                  </a:lnTo>
                  <a:lnTo>
                    <a:pt x="2899" y="11214"/>
                  </a:lnTo>
                  <a:lnTo>
                    <a:pt x="3418" y="11394"/>
                  </a:lnTo>
                  <a:lnTo>
                    <a:pt x="3958" y="11573"/>
                  </a:lnTo>
                  <a:lnTo>
                    <a:pt x="4498" y="11713"/>
                  </a:lnTo>
                  <a:lnTo>
                    <a:pt x="5017" y="11833"/>
                  </a:lnTo>
                  <a:lnTo>
                    <a:pt x="5837" y="12013"/>
                  </a:lnTo>
                  <a:lnTo>
                    <a:pt x="6636" y="12173"/>
                  </a:lnTo>
                  <a:lnTo>
                    <a:pt x="7436" y="12313"/>
                  </a:lnTo>
                  <a:lnTo>
                    <a:pt x="8235" y="12453"/>
                  </a:lnTo>
                  <a:lnTo>
                    <a:pt x="9854" y="12693"/>
                  </a:lnTo>
                  <a:lnTo>
                    <a:pt x="11473" y="12873"/>
                  </a:lnTo>
                  <a:lnTo>
                    <a:pt x="13112" y="13033"/>
                  </a:lnTo>
                  <a:lnTo>
                    <a:pt x="14731" y="13172"/>
                  </a:lnTo>
                  <a:lnTo>
                    <a:pt x="16370" y="13252"/>
                  </a:lnTo>
                  <a:lnTo>
                    <a:pt x="18009" y="13332"/>
                  </a:lnTo>
                  <a:lnTo>
                    <a:pt x="19648" y="13372"/>
                  </a:lnTo>
                  <a:lnTo>
                    <a:pt x="21287" y="13412"/>
                  </a:lnTo>
                  <a:lnTo>
                    <a:pt x="24585" y="13432"/>
                  </a:lnTo>
                  <a:lnTo>
                    <a:pt x="27863" y="13452"/>
                  </a:lnTo>
                  <a:lnTo>
                    <a:pt x="31161" y="13492"/>
                  </a:lnTo>
                  <a:lnTo>
                    <a:pt x="33600" y="13552"/>
                  </a:lnTo>
                  <a:lnTo>
                    <a:pt x="36038" y="13612"/>
                  </a:lnTo>
                  <a:lnTo>
                    <a:pt x="38477" y="13652"/>
                  </a:lnTo>
                  <a:lnTo>
                    <a:pt x="39696" y="13672"/>
                  </a:lnTo>
                  <a:lnTo>
                    <a:pt x="40895" y="13672"/>
                  </a:lnTo>
                  <a:lnTo>
                    <a:pt x="42114" y="13652"/>
                  </a:lnTo>
                  <a:lnTo>
                    <a:pt x="43334" y="13632"/>
                  </a:lnTo>
                  <a:lnTo>
                    <a:pt x="44553" y="13572"/>
                  </a:lnTo>
                  <a:lnTo>
                    <a:pt x="45752" y="13512"/>
                  </a:lnTo>
                  <a:lnTo>
                    <a:pt x="46971" y="13412"/>
                  </a:lnTo>
                  <a:lnTo>
                    <a:pt x="48171" y="13292"/>
                  </a:lnTo>
                  <a:lnTo>
                    <a:pt x="49390" y="13132"/>
                  </a:lnTo>
                  <a:lnTo>
                    <a:pt x="50589" y="12953"/>
                  </a:lnTo>
                  <a:lnTo>
                    <a:pt x="51209" y="12833"/>
                  </a:lnTo>
                  <a:lnTo>
                    <a:pt x="51848" y="12693"/>
                  </a:lnTo>
                  <a:lnTo>
                    <a:pt x="52468" y="12513"/>
                  </a:lnTo>
                  <a:lnTo>
                    <a:pt x="52788" y="12413"/>
                  </a:lnTo>
                  <a:lnTo>
                    <a:pt x="53087" y="12313"/>
                  </a:lnTo>
                  <a:lnTo>
                    <a:pt x="53367" y="12193"/>
                  </a:lnTo>
                  <a:lnTo>
                    <a:pt x="53667" y="12053"/>
                  </a:lnTo>
                  <a:lnTo>
                    <a:pt x="53947" y="11913"/>
                  </a:lnTo>
                  <a:lnTo>
                    <a:pt x="54207" y="11753"/>
                  </a:lnTo>
                  <a:lnTo>
                    <a:pt x="54467" y="11573"/>
                  </a:lnTo>
                  <a:lnTo>
                    <a:pt x="54726" y="11374"/>
                  </a:lnTo>
                  <a:lnTo>
                    <a:pt x="54946" y="11174"/>
                  </a:lnTo>
                  <a:lnTo>
                    <a:pt x="55166" y="10934"/>
                  </a:lnTo>
                  <a:lnTo>
                    <a:pt x="55366" y="10694"/>
                  </a:lnTo>
                  <a:lnTo>
                    <a:pt x="55546" y="10434"/>
                  </a:lnTo>
                  <a:lnTo>
                    <a:pt x="55686" y="10154"/>
                  </a:lnTo>
                  <a:lnTo>
                    <a:pt x="55806" y="9854"/>
                  </a:lnTo>
                  <a:lnTo>
                    <a:pt x="55906" y="9555"/>
                  </a:lnTo>
                  <a:lnTo>
                    <a:pt x="55966" y="9235"/>
                  </a:lnTo>
                  <a:lnTo>
                    <a:pt x="56006" y="8935"/>
                  </a:lnTo>
                  <a:lnTo>
                    <a:pt x="56026" y="8615"/>
                  </a:lnTo>
                  <a:lnTo>
                    <a:pt x="56006" y="8295"/>
                  </a:lnTo>
                  <a:lnTo>
                    <a:pt x="55966" y="7976"/>
                  </a:lnTo>
                  <a:lnTo>
                    <a:pt x="55906" y="7676"/>
                  </a:lnTo>
                  <a:lnTo>
                    <a:pt x="55826" y="7356"/>
                  </a:lnTo>
                  <a:lnTo>
                    <a:pt x="55706" y="7076"/>
                  </a:lnTo>
                  <a:lnTo>
                    <a:pt x="55566" y="6776"/>
                  </a:lnTo>
                  <a:lnTo>
                    <a:pt x="55386" y="6517"/>
                  </a:lnTo>
                  <a:lnTo>
                    <a:pt x="55206" y="6257"/>
                  </a:lnTo>
                  <a:lnTo>
                    <a:pt x="54966" y="6017"/>
                  </a:lnTo>
                  <a:lnTo>
                    <a:pt x="54746" y="5777"/>
                  </a:lnTo>
                  <a:lnTo>
                    <a:pt x="54487" y="5557"/>
                  </a:lnTo>
                  <a:lnTo>
                    <a:pt x="54227" y="5337"/>
                  </a:lnTo>
                  <a:lnTo>
                    <a:pt x="53967" y="5137"/>
                  </a:lnTo>
                  <a:lnTo>
                    <a:pt x="53687" y="4958"/>
                  </a:lnTo>
                  <a:lnTo>
                    <a:pt x="53387" y="4778"/>
                  </a:lnTo>
                  <a:lnTo>
                    <a:pt x="53107" y="4598"/>
                  </a:lnTo>
                  <a:lnTo>
                    <a:pt x="52488" y="4298"/>
                  </a:lnTo>
                  <a:lnTo>
                    <a:pt x="51868" y="4018"/>
                  </a:lnTo>
                  <a:lnTo>
                    <a:pt x="51229" y="3778"/>
                  </a:lnTo>
                  <a:lnTo>
                    <a:pt x="50589" y="3538"/>
                  </a:lnTo>
                  <a:lnTo>
                    <a:pt x="49650" y="3219"/>
                  </a:lnTo>
                  <a:lnTo>
                    <a:pt x="48690" y="2899"/>
                  </a:lnTo>
                  <a:lnTo>
                    <a:pt x="47751" y="2619"/>
                  </a:lnTo>
                  <a:lnTo>
                    <a:pt x="46791" y="2339"/>
                  </a:lnTo>
                  <a:lnTo>
                    <a:pt x="45832" y="2099"/>
                  </a:lnTo>
                  <a:lnTo>
                    <a:pt x="44873" y="1859"/>
                  </a:lnTo>
                  <a:lnTo>
                    <a:pt x="43893" y="1640"/>
                  </a:lnTo>
                  <a:lnTo>
                    <a:pt x="42914" y="1440"/>
                  </a:lnTo>
                  <a:lnTo>
                    <a:pt x="41954" y="1240"/>
                  </a:lnTo>
                  <a:lnTo>
                    <a:pt x="40975" y="1060"/>
                  </a:lnTo>
                  <a:lnTo>
                    <a:pt x="39976" y="900"/>
                  </a:lnTo>
                  <a:lnTo>
                    <a:pt x="38996" y="760"/>
                  </a:lnTo>
                  <a:lnTo>
                    <a:pt x="38017" y="640"/>
                  </a:lnTo>
                  <a:lnTo>
                    <a:pt x="37017" y="520"/>
                  </a:lnTo>
                  <a:lnTo>
                    <a:pt x="36038" y="400"/>
                  </a:lnTo>
                  <a:lnTo>
                    <a:pt x="35039" y="320"/>
                  </a:lnTo>
                  <a:lnTo>
                    <a:pt x="34039" y="240"/>
                  </a:lnTo>
                  <a:lnTo>
                    <a:pt x="33040" y="180"/>
                  </a:lnTo>
                  <a:lnTo>
                    <a:pt x="31041" y="81"/>
                  </a:lnTo>
                  <a:lnTo>
                    <a:pt x="29042" y="21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9"/>
            <p:cNvSpPr/>
            <p:nvPr/>
          </p:nvSpPr>
          <p:spPr>
            <a:xfrm>
              <a:off x="2291225" y="4325092"/>
              <a:ext cx="528460" cy="95294"/>
            </a:xfrm>
            <a:custGeom>
              <a:avLst/>
              <a:gdLst/>
              <a:ahLst/>
              <a:cxnLst/>
              <a:rect l="l" t="t" r="r" b="b"/>
              <a:pathLst>
                <a:path w="41456" h="7477" extrusionOk="0">
                  <a:moveTo>
                    <a:pt x="20009" y="1"/>
                  </a:moveTo>
                  <a:lnTo>
                    <a:pt x="18529" y="21"/>
                  </a:lnTo>
                  <a:lnTo>
                    <a:pt x="17030" y="61"/>
                  </a:lnTo>
                  <a:lnTo>
                    <a:pt x="15551" y="101"/>
                  </a:lnTo>
                  <a:lnTo>
                    <a:pt x="14072" y="161"/>
                  </a:lnTo>
                  <a:lnTo>
                    <a:pt x="12013" y="280"/>
                  </a:lnTo>
                  <a:lnTo>
                    <a:pt x="10974" y="360"/>
                  </a:lnTo>
                  <a:lnTo>
                    <a:pt x="9955" y="460"/>
                  </a:lnTo>
                  <a:lnTo>
                    <a:pt x="8935" y="580"/>
                  </a:lnTo>
                  <a:lnTo>
                    <a:pt x="7916" y="700"/>
                  </a:lnTo>
                  <a:lnTo>
                    <a:pt x="6897" y="860"/>
                  </a:lnTo>
                  <a:lnTo>
                    <a:pt x="5897" y="1040"/>
                  </a:lnTo>
                  <a:lnTo>
                    <a:pt x="5118" y="1200"/>
                  </a:lnTo>
                  <a:lnTo>
                    <a:pt x="4338" y="1400"/>
                  </a:lnTo>
                  <a:lnTo>
                    <a:pt x="3599" y="1620"/>
                  </a:lnTo>
                  <a:lnTo>
                    <a:pt x="2859" y="1879"/>
                  </a:lnTo>
                  <a:lnTo>
                    <a:pt x="2499" y="2019"/>
                  </a:lnTo>
                  <a:lnTo>
                    <a:pt x="2160" y="2179"/>
                  </a:lnTo>
                  <a:lnTo>
                    <a:pt x="1820" y="2339"/>
                  </a:lnTo>
                  <a:lnTo>
                    <a:pt x="1500" y="2499"/>
                  </a:lnTo>
                  <a:lnTo>
                    <a:pt x="1200" y="2699"/>
                  </a:lnTo>
                  <a:lnTo>
                    <a:pt x="900" y="2879"/>
                  </a:lnTo>
                  <a:lnTo>
                    <a:pt x="621" y="3099"/>
                  </a:lnTo>
                  <a:lnTo>
                    <a:pt x="361" y="3319"/>
                  </a:lnTo>
                  <a:lnTo>
                    <a:pt x="241" y="3439"/>
                  </a:lnTo>
                  <a:lnTo>
                    <a:pt x="141" y="3558"/>
                  </a:lnTo>
                  <a:lnTo>
                    <a:pt x="81" y="3698"/>
                  </a:lnTo>
                  <a:lnTo>
                    <a:pt x="21" y="3838"/>
                  </a:lnTo>
                  <a:lnTo>
                    <a:pt x="1" y="3978"/>
                  </a:lnTo>
                  <a:lnTo>
                    <a:pt x="1" y="4118"/>
                  </a:lnTo>
                  <a:lnTo>
                    <a:pt x="1" y="4278"/>
                  </a:lnTo>
                  <a:lnTo>
                    <a:pt x="41" y="4418"/>
                  </a:lnTo>
                  <a:lnTo>
                    <a:pt x="81" y="4558"/>
                  </a:lnTo>
                  <a:lnTo>
                    <a:pt x="141" y="4718"/>
                  </a:lnTo>
                  <a:lnTo>
                    <a:pt x="221" y="4858"/>
                  </a:lnTo>
                  <a:lnTo>
                    <a:pt x="321" y="4998"/>
                  </a:lnTo>
                  <a:lnTo>
                    <a:pt x="421" y="5117"/>
                  </a:lnTo>
                  <a:lnTo>
                    <a:pt x="541" y="5257"/>
                  </a:lnTo>
                  <a:lnTo>
                    <a:pt x="661" y="5377"/>
                  </a:lnTo>
                  <a:lnTo>
                    <a:pt x="800" y="5477"/>
                  </a:lnTo>
                  <a:lnTo>
                    <a:pt x="1100" y="5677"/>
                  </a:lnTo>
                  <a:lnTo>
                    <a:pt x="1420" y="5857"/>
                  </a:lnTo>
                  <a:lnTo>
                    <a:pt x="1760" y="5997"/>
                  </a:lnTo>
                  <a:lnTo>
                    <a:pt x="2140" y="6117"/>
                  </a:lnTo>
                  <a:lnTo>
                    <a:pt x="2519" y="6237"/>
                  </a:lnTo>
                  <a:lnTo>
                    <a:pt x="2919" y="6317"/>
                  </a:lnTo>
                  <a:lnTo>
                    <a:pt x="3699" y="6477"/>
                  </a:lnTo>
                  <a:lnTo>
                    <a:pt x="4898" y="6657"/>
                  </a:lnTo>
                  <a:lnTo>
                    <a:pt x="6077" y="6816"/>
                  </a:lnTo>
                  <a:lnTo>
                    <a:pt x="7276" y="6936"/>
                  </a:lnTo>
                  <a:lnTo>
                    <a:pt x="8476" y="7036"/>
                  </a:lnTo>
                  <a:lnTo>
                    <a:pt x="9695" y="7136"/>
                  </a:lnTo>
                  <a:lnTo>
                    <a:pt x="10894" y="7196"/>
                  </a:lnTo>
                  <a:lnTo>
                    <a:pt x="12113" y="7256"/>
                  </a:lnTo>
                  <a:lnTo>
                    <a:pt x="13313" y="7276"/>
                  </a:lnTo>
                  <a:lnTo>
                    <a:pt x="15751" y="7336"/>
                  </a:lnTo>
                  <a:lnTo>
                    <a:pt x="18190" y="7356"/>
                  </a:lnTo>
                  <a:lnTo>
                    <a:pt x="20628" y="7356"/>
                  </a:lnTo>
                  <a:lnTo>
                    <a:pt x="23047" y="7376"/>
                  </a:lnTo>
                  <a:lnTo>
                    <a:pt x="26664" y="7436"/>
                  </a:lnTo>
                  <a:lnTo>
                    <a:pt x="28463" y="7456"/>
                  </a:lnTo>
                  <a:lnTo>
                    <a:pt x="30262" y="7476"/>
                  </a:lnTo>
                  <a:lnTo>
                    <a:pt x="32061" y="7456"/>
                  </a:lnTo>
                  <a:lnTo>
                    <a:pt x="32960" y="7416"/>
                  </a:lnTo>
                  <a:lnTo>
                    <a:pt x="33860" y="7376"/>
                  </a:lnTo>
                  <a:lnTo>
                    <a:pt x="34759" y="7336"/>
                  </a:lnTo>
                  <a:lnTo>
                    <a:pt x="35659" y="7256"/>
                  </a:lnTo>
                  <a:lnTo>
                    <a:pt x="36538" y="7176"/>
                  </a:lnTo>
                  <a:lnTo>
                    <a:pt x="37438" y="7076"/>
                  </a:lnTo>
                  <a:lnTo>
                    <a:pt x="37897" y="7016"/>
                  </a:lnTo>
                  <a:lnTo>
                    <a:pt x="38357" y="6936"/>
                  </a:lnTo>
                  <a:lnTo>
                    <a:pt x="38837" y="6836"/>
                  </a:lnTo>
                  <a:lnTo>
                    <a:pt x="39277" y="6736"/>
                  </a:lnTo>
                  <a:lnTo>
                    <a:pt x="39716" y="6597"/>
                  </a:lnTo>
                  <a:lnTo>
                    <a:pt x="40116" y="6417"/>
                  </a:lnTo>
                  <a:lnTo>
                    <a:pt x="40316" y="6317"/>
                  </a:lnTo>
                  <a:lnTo>
                    <a:pt x="40496" y="6217"/>
                  </a:lnTo>
                  <a:lnTo>
                    <a:pt x="40656" y="6097"/>
                  </a:lnTo>
                  <a:lnTo>
                    <a:pt x="40836" y="5977"/>
                  </a:lnTo>
                  <a:lnTo>
                    <a:pt x="40975" y="5837"/>
                  </a:lnTo>
                  <a:lnTo>
                    <a:pt x="41095" y="5697"/>
                  </a:lnTo>
                  <a:lnTo>
                    <a:pt x="41215" y="5557"/>
                  </a:lnTo>
                  <a:lnTo>
                    <a:pt x="41295" y="5397"/>
                  </a:lnTo>
                  <a:lnTo>
                    <a:pt x="41375" y="5217"/>
                  </a:lnTo>
                  <a:lnTo>
                    <a:pt x="41415" y="5058"/>
                  </a:lnTo>
                  <a:lnTo>
                    <a:pt x="41455" y="4878"/>
                  </a:lnTo>
                  <a:lnTo>
                    <a:pt x="41455" y="4718"/>
                  </a:lnTo>
                  <a:lnTo>
                    <a:pt x="41455" y="4538"/>
                  </a:lnTo>
                  <a:lnTo>
                    <a:pt x="41415" y="4358"/>
                  </a:lnTo>
                  <a:lnTo>
                    <a:pt x="41375" y="4198"/>
                  </a:lnTo>
                  <a:lnTo>
                    <a:pt x="41315" y="4018"/>
                  </a:lnTo>
                  <a:lnTo>
                    <a:pt x="41215" y="3858"/>
                  </a:lnTo>
                  <a:lnTo>
                    <a:pt x="41115" y="3718"/>
                  </a:lnTo>
                  <a:lnTo>
                    <a:pt x="40995" y="3558"/>
                  </a:lnTo>
                  <a:lnTo>
                    <a:pt x="40856" y="3419"/>
                  </a:lnTo>
                  <a:lnTo>
                    <a:pt x="40676" y="3279"/>
                  </a:lnTo>
                  <a:lnTo>
                    <a:pt x="40496" y="3159"/>
                  </a:lnTo>
                  <a:lnTo>
                    <a:pt x="40136" y="2919"/>
                  </a:lnTo>
                  <a:lnTo>
                    <a:pt x="39716" y="2699"/>
                  </a:lnTo>
                  <a:lnTo>
                    <a:pt x="39297" y="2519"/>
                  </a:lnTo>
                  <a:lnTo>
                    <a:pt x="38837" y="2359"/>
                  </a:lnTo>
                  <a:lnTo>
                    <a:pt x="38377" y="2199"/>
                  </a:lnTo>
                  <a:lnTo>
                    <a:pt x="37917" y="2059"/>
                  </a:lnTo>
                  <a:lnTo>
                    <a:pt x="37438" y="1939"/>
                  </a:lnTo>
                  <a:lnTo>
                    <a:pt x="36039" y="1600"/>
                  </a:lnTo>
                  <a:lnTo>
                    <a:pt x="34619" y="1280"/>
                  </a:lnTo>
                  <a:lnTo>
                    <a:pt x="33200" y="1020"/>
                  </a:lnTo>
                  <a:lnTo>
                    <a:pt x="31761" y="780"/>
                  </a:lnTo>
                  <a:lnTo>
                    <a:pt x="30302" y="580"/>
                  </a:lnTo>
                  <a:lnTo>
                    <a:pt x="28863" y="420"/>
                  </a:lnTo>
                  <a:lnTo>
                    <a:pt x="27384" y="280"/>
                  </a:lnTo>
                  <a:lnTo>
                    <a:pt x="25925" y="181"/>
                  </a:lnTo>
                  <a:lnTo>
                    <a:pt x="24446" y="101"/>
                  </a:lnTo>
                  <a:lnTo>
                    <a:pt x="22967" y="41"/>
                  </a:lnTo>
                  <a:lnTo>
                    <a:pt x="21488" y="21"/>
                  </a:lnTo>
                  <a:lnTo>
                    <a:pt x="200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9"/>
            <p:cNvSpPr/>
            <p:nvPr/>
          </p:nvSpPr>
          <p:spPr>
            <a:xfrm>
              <a:off x="2189317" y="4562515"/>
              <a:ext cx="34418" cy="73373"/>
            </a:xfrm>
            <a:custGeom>
              <a:avLst/>
              <a:gdLst/>
              <a:ahLst/>
              <a:cxnLst/>
              <a:rect l="l" t="t" r="r" b="b"/>
              <a:pathLst>
                <a:path w="2700" h="5757" extrusionOk="0">
                  <a:moveTo>
                    <a:pt x="121" y="0"/>
                  </a:moveTo>
                  <a:lnTo>
                    <a:pt x="1" y="300"/>
                  </a:lnTo>
                  <a:lnTo>
                    <a:pt x="161" y="360"/>
                  </a:lnTo>
                  <a:lnTo>
                    <a:pt x="321" y="440"/>
                  </a:lnTo>
                  <a:lnTo>
                    <a:pt x="461" y="540"/>
                  </a:lnTo>
                  <a:lnTo>
                    <a:pt x="621" y="660"/>
                  </a:lnTo>
                  <a:lnTo>
                    <a:pt x="920" y="920"/>
                  </a:lnTo>
                  <a:lnTo>
                    <a:pt x="1200" y="1239"/>
                  </a:lnTo>
                  <a:lnTo>
                    <a:pt x="1380" y="1459"/>
                  </a:lnTo>
                  <a:lnTo>
                    <a:pt x="1560" y="1699"/>
                  </a:lnTo>
                  <a:lnTo>
                    <a:pt x="1700" y="1959"/>
                  </a:lnTo>
                  <a:lnTo>
                    <a:pt x="1840" y="2219"/>
                  </a:lnTo>
                  <a:lnTo>
                    <a:pt x="1960" y="2499"/>
                  </a:lnTo>
                  <a:lnTo>
                    <a:pt x="2060" y="2778"/>
                  </a:lnTo>
                  <a:lnTo>
                    <a:pt x="2160" y="3058"/>
                  </a:lnTo>
                  <a:lnTo>
                    <a:pt x="2240" y="3338"/>
                  </a:lnTo>
                  <a:lnTo>
                    <a:pt x="2300" y="3618"/>
                  </a:lnTo>
                  <a:lnTo>
                    <a:pt x="2339" y="3918"/>
                  </a:lnTo>
                  <a:lnTo>
                    <a:pt x="2379" y="4217"/>
                  </a:lnTo>
                  <a:lnTo>
                    <a:pt x="2379" y="4517"/>
                  </a:lnTo>
                  <a:lnTo>
                    <a:pt x="2379" y="4797"/>
                  </a:lnTo>
                  <a:lnTo>
                    <a:pt x="2359" y="5097"/>
                  </a:lnTo>
                  <a:lnTo>
                    <a:pt x="2319" y="5397"/>
                  </a:lnTo>
                  <a:lnTo>
                    <a:pt x="2260" y="5677"/>
                  </a:lnTo>
                  <a:lnTo>
                    <a:pt x="2579" y="5757"/>
                  </a:lnTo>
                  <a:lnTo>
                    <a:pt x="2639" y="5437"/>
                  </a:lnTo>
                  <a:lnTo>
                    <a:pt x="2679" y="5137"/>
                  </a:lnTo>
                  <a:lnTo>
                    <a:pt x="2699" y="4817"/>
                  </a:lnTo>
                  <a:lnTo>
                    <a:pt x="2699" y="4517"/>
                  </a:lnTo>
                  <a:lnTo>
                    <a:pt x="2679" y="4198"/>
                  </a:lnTo>
                  <a:lnTo>
                    <a:pt x="2659" y="3878"/>
                  </a:lnTo>
                  <a:lnTo>
                    <a:pt x="2619" y="3578"/>
                  </a:lnTo>
                  <a:lnTo>
                    <a:pt x="2539" y="3258"/>
                  </a:lnTo>
                  <a:lnTo>
                    <a:pt x="2459" y="2958"/>
                  </a:lnTo>
                  <a:lnTo>
                    <a:pt x="2359" y="2658"/>
                  </a:lnTo>
                  <a:lnTo>
                    <a:pt x="2260" y="2359"/>
                  </a:lnTo>
                  <a:lnTo>
                    <a:pt x="2120" y="2079"/>
                  </a:lnTo>
                  <a:lnTo>
                    <a:pt x="1980" y="1799"/>
                  </a:lnTo>
                  <a:lnTo>
                    <a:pt x="1820" y="1539"/>
                  </a:lnTo>
                  <a:lnTo>
                    <a:pt x="1640" y="1279"/>
                  </a:lnTo>
                  <a:lnTo>
                    <a:pt x="1440" y="1039"/>
                  </a:lnTo>
                  <a:lnTo>
                    <a:pt x="1300" y="860"/>
                  </a:lnTo>
                  <a:lnTo>
                    <a:pt x="1140" y="680"/>
                  </a:lnTo>
                  <a:lnTo>
                    <a:pt x="980" y="540"/>
                  </a:lnTo>
                  <a:lnTo>
                    <a:pt x="800" y="400"/>
                  </a:lnTo>
                  <a:lnTo>
                    <a:pt x="641" y="280"/>
                  </a:lnTo>
                  <a:lnTo>
                    <a:pt x="461" y="160"/>
                  </a:lnTo>
                  <a:lnTo>
                    <a:pt x="301" y="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9"/>
            <p:cNvSpPr/>
            <p:nvPr/>
          </p:nvSpPr>
          <p:spPr>
            <a:xfrm>
              <a:off x="2872867" y="4544175"/>
              <a:ext cx="62692" cy="84321"/>
            </a:xfrm>
            <a:custGeom>
              <a:avLst/>
              <a:gdLst/>
              <a:ahLst/>
              <a:cxnLst/>
              <a:rect l="l" t="t" r="r" b="b"/>
              <a:pathLst>
                <a:path w="4918" h="6616" extrusionOk="0">
                  <a:moveTo>
                    <a:pt x="4778" y="0"/>
                  </a:moveTo>
                  <a:lnTo>
                    <a:pt x="4318" y="240"/>
                  </a:lnTo>
                  <a:lnTo>
                    <a:pt x="3858" y="520"/>
                  </a:lnTo>
                  <a:lnTo>
                    <a:pt x="3418" y="819"/>
                  </a:lnTo>
                  <a:lnTo>
                    <a:pt x="3019" y="1159"/>
                  </a:lnTo>
                  <a:lnTo>
                    <a:pt x="2619" y="1499"/>
                  </a:lnTo>
                  <a:lnTo>
                    <a:pt x="2259" y="1879"/>
                  </a:lnTo>
                  <a:lnTo>
                    <a:pt x="1919" y="2279"/>
                  </a:lnTo>
                  <a:lnTo>
                    <a:pt x="1580" y="2698"/>
                  </a:lnTo>
                  <a:lnTo>
                    <a:pt x="1280" y="3138"/>
                  </a:lnTo>
                  <a:lnTo>
                    <a:pt x="1020" y="3578"/>
                  </a:lnTo>
                  <a:lnTo>
                    <a:pt x="780" y="4057"/>
                  </a:lnTo>
                  <a:lnTo>
                    <a:pt x="560" y="4537"/>
                  </a:lnTo>
                  <a:lnTo>
                    <a:pt x="380" y="5017"/>
                  </a:lnTo>
                  <a:lnTo>
                    <a:pt x="220" y="5537"/>
                  </a:lnTo>
                  <a:lnTo>
                    <a:pt x="81" y="6036"/>
                  </a:lnTo>
                  <a:lnTo>
                    <a:pt x="1" y="6576"/>
                  </a:lnTo>
                  <a:lnTo>
                    <a:pt x="300" y="6616"/>
                  </a:lnTo>
                  <a:lnTo>
                    <a:pt x="400" y="6116"/>
                  </a:lnTo>
                  <a:lnTo>
                    <a:pt x="520" y="5617"/>
                  </a:lnTo>
                  <a:lnTo>
                    <a:pt x="680" y="5137"/>
                  </a:lnTo>
                  <a:lnTo>
                    <a:pt x="860" y="4657"/>
                  </a:lnTo>
                  <a:lnTo>
                    <a:pt x="1060" y="4197"/>
                  </a:lnTo>
                  <a:lnTo>
                    <a:pt x="1300" y="3738"/>
                  </a:lnTo>
                  <a:lnTo>
                    <a:pt x="1560" y="3298"/>
                  </a:lnTo>
                  <a:lnTo>
                    <a:pt x="1839" y="2878"/>
                  </a:lnTo>
                  <a:lnTo>
                    <a:pt x="2159" y="2478"/>
                  </a:lnTo>
                  <a:lnTo>
                    <a:pt x="2479" y="2099"/>
                  </a:lnTo>
                  <a:lnTo>
                    <a:pt x="2839" y="1739"/>
                  </a:lnTo>
                  <a:lnTo>
                    <a:pt x="3219" y="1399"/>
                  </a:lnTo>
                  <a:lnTo>
                    <a:pt x="3618" y="1079"/>
                  </a:lnTo>
                  <a:lnTo>
                    <a:pt x="4038" y="780"/>
                  </a:lnTo>
                  <a:lnTo>
                    <a:pt x="4458" y="520"/>
                  </a:lnTo>
                  <a:lnTo>
                    <a:pt x="4918" y="280"/>
                  </a:lnTo>
                  <a:lnTo>
                    <a:pt x="4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9"/>
            <p:cNvSpPr/>
            <p:nvPr/>
          </p:nvSpPr>
          <p:spPr>
            <a:xfrm>
              <a:off x="2894778" y="4578051"/>
              <a:ext cx="37465" cy="6640"/>
            </a:xfrm>
            <a:custGeom>
              <a:avLst/>
              <a:gdLst/>
              <a:ahLst/>
              <a:cxnLst/>
              <a:rect l="l" t="t" r="r" b="b"/>
              <a:pathLst>
                <a:path w="2939" h="521" extrusionOk="0">
                  <a:moveTo>
                    <a:pt x="740" y="0"/>
                  </a:moveTo>
                  <a:lnTo>
                    <a:pt x="380" y="20"/>
                  </a:lnTo>
                  <a:lnTo>
                    <a:pt x="1" y="60"/>
                  </a:lnTo>
                  <a:lnTo>
                    <a:pt x="40" y="380"/>
                  </a:lnTo>
                  <a:lnTo>
                    <a:pt x="400" y="340"/>
                  </a:lnTo>
                  <a:lnTo>
                    <a:pt x="760" y="320"/>
                  </a:lnTo>
                  <a:lnTo>
                    <a:pt x="1120" y="300"/>
                  </a:lnTo>
                  <a:lnTo>
                    <a:pt x="1460" y="320"/>
                  </a:lnTo>
                  <a:lnTo>
                    <a:pt x="1819" y="340"/>
                  </a:lnTo>
                  <a:lnTo>
                    <a:pt x="2179" y="380"/>
                  </a:lnTo>
                  <a:lnTo>
                    <a:pt x="2519" y="440"/>
                  </a:lnTo>
                  <a:lnTo>
                    <a:pt x="2879" y="520"/>
                  </a:lnTo>
                  <a:lnTo>
                    <a:pt x="2939" y="200"/>
                  </a:lnTo>
                  <a:lnTo>
                    <a:pt x="2579" y="120"/>
                  </a:lnTo>
                  <a:lnTo>
                    <a:pt x="2219" y="60"/>
                  </a:lnTo>
                  <a:lnTo>
                    <a:pt x="1859" y="2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9"/>
            <p:cNvSpPr/>
            <p:nvPr/>
          </p:nvSpPr>
          <p:spPr>
            <a:xfrm>
              <a:off x="2403584" y="4625946"/>
              <a:ext cx="93516" cy="130687"/>
            </a:xfrm>
            <a:custGeom>
              <a:avLst/>
              <a:gdLst/>
              <a:ahLst/>
              <a:cxnLst/>
              <a:rect l="l" t="t" r="r" b="b"/>
              <a:pathLst>
                <a:path w="7336" h="10254" extrusionOk="0">
                  <a:moveTo>
                    <a:pt x="0" y="0"/>
                  </a:moveTo>
                  <a:lnTo>
                    <a:pt x="0" y="320"/>
                  </a:lnTo>
                  <a:lnTo>
                    <a:pt x="920" y="320"/>
                  </a:lnTo>
                  <a:lnTo>
                    <a:pt x="1400" y="340"/>
                  </a:lnTo>
                  <a:lnTo>
                    <a:pt x="1919" y="380"/>
                  </a:lnTo>
                  <a:lnTo>
                    <a:pt x="2439" y="460"/>
                  </a:lnTo>
                  <a:lnTo>
                    <a:pt x="2959" y="560"/>
                  </a:lnTo>
                  <a:lnTo>
                    <a:pt x="3478" y="680"/>
                  </a:lnTo>
                  <a:lnTo>
                    <a:pt x="3998" y="859"/>
                  </a:lnTo>
                  <a:lnTo>
                    <a:pt x="4238" y="979"/>
                  </a:lnTo>
                  <a:lnTo>
                    <a:pt x="4498" y="1079"/>
                  </a:lnTo>
                  <a:lnTo>
                    <a:pt x="4718" y="1199"/>
                  </a:lnTo>
                  <a:lnTo>
                    <a:pt x="4957" y="1339"/>
                  </a:lnTo>
                  <a:lnTo>
                    <a:pt x="5157" y="1479"/>
                  </a:lnTo>
                  <a:lnTo>
                    <a:pt x="5377" y="1639"/>
                  </a:lnTo>
                  <a:lnTo>
                    <a:pt x="5577" y="1799"/>
                  </a:lnTo>
                  <a:lnTo>
                    <a:pt x="5757" y="1959"/>
                  </a:lnTo>
                  <a:lnTo>
                    <a:pt x="5937" y="2139"/>
                  </a:lnTo>
                  <a:lnTo>
                    <a:pt x="6097" y="2319"/>
                  </a:lnTo>
                  <a:lnTo>
                    <a:pt x="6237" y="2498"/>
                  </a:lnTo>
                  <a:lnTo>
                    <a:pt x="6377" y="2698"/>
                  </a:lnTo>
                  <a:lnTo>
                    <a:pt x="6516" y="2898"/>
                  </a:lnTo>
                  <a:lnTo>
                    <a:pt x="6616" y="3098"/>
                  </a:lnTo>
                  <a:lnTo>
                    <a:pt x="6716" y="3298"/>
                  </a:lnTo>
                  <a:lnTo>
                    <a:pt x="6796" y="3518"/>
                  </a:lnTo>
                  <a:lnTo>
                    <a:pt x="6896" y="3778"/>
                  </a:lnTo>
                  <a:lnTo>
                    <a:pt x="6956" y="4038"/>
                  </a:lnTo>
                  <a:lnTo>
                    <a:pt x="6996" y="4317"/>
                  </a:lnTo>
                  <a:lnTo>
                    <a:pt x="7016" y="4597"/>
                  </a:lnTo>
                  <a:lnTo>
                    <a:pt x="7016" y="4877"/>
                  </a:lnTo>
                  <a:lnTo>
                    <a:pt x="7016" y="5157"/>
                  </a:lnTo>
                  <a:lnTo>
                    <a:pt x="6976" y="5437"/>
                  </a:lnTo>
                  <a:lnTo>
                    <a:pt x="6916" y="5716"/>
                  </a:lnTo>
                  <a:lnTo>
                    <a:pt x="6856" y="5996"/>
                  </a:lnTo>
                  <a:lnTo>
                    <a:pt x="6756" y="6276"/>
                  </a:lnTo>
                  <a:lnTo>
                    <a:pt x="6656" y="6556"/>
                  </a:lnTo>
                  <a:lnTo>
                    <a:pt x="6536" y="6816"/>
                  </a:lnTo>
                  <a:lnTo>
                    <a:pt x="6397" y="7076"/>
                  </a:lnTo>
                  <a:lnTo>
                    <a:pt x="6237" y="7335"/>
                  </a:lnTo>
                  <a:lnTo>
                    <a:pt x="6057" y="7595"/>
                  </a:lnTo>
                  <a:lnTo>
                    <a:pt x="5857" y="7815"/>
                  </a:lnTo>
                  <a:lnTo>
                    <a:pt x="5677" y="8015"/>
                  </a:lnTo>
                  <a:lnTo>
                    <a:pt x="5477" y="8215"/>
                  </a:lnTo>
                  <a:lnTo>
                    <a:pt x="5277" y="8395"/>
                  </a:lnTo>
                  <a:lnTo>
                    <a:pt x="5057" y="8575"/>
                  </a:lnTo>
                  <a:lnTo>
                    <a:pt x="4837" y="8735"/>
                  </a:lnTo>
                  <a:lnTo>
                    <a:pt x="4598" y="8895"/>
                  </a:lnTo>
                  <a:lnTo>
                    <a:pt x="4358" y="9034"/>
                  </a:lnTo>
                  <a:lnTo>
                    <a:pt x="4098" y="9174"/>
                  </a:lnTo>
                  <a:lnTo>
                    <a:pt x="3838" y="9314"/>
                  </a:lnTo>
                  <a:lnTo>
                    <a:pt x="3558" y="9434"/>
                  </a:lnTo>
                  <a:lnTo>
                    <a:pt x="2999" y="9634"/>
                  </a:lnTo>
                  <a:lnTo>
                    <a:pt x="2399" y="9814"/>
                  </a:lnTo>
                  <a:lnTo>
                    <a:pt x="1779" y="9934"/>
                  </a:lnTo>
                  <a:lnTo>
                    <a:pt x="1819" y="10254"/>
                  </a:lnTo>
                  <a:lnTo>
                    <a:pt x="2159" y="10194"/>
                  </a:lnTo>
                  <a:lnTo>
                    <a:pt x="2479" y="10114"/>
                  </a:lnTo>
                  <a:lnTo>
                    <a:pt x="2799" y="10034"/>
                  </a:lnTo>
                  <a:lnTo>
                    <a:pt x="3099" y="9934"/>
                  </a:lnTo>
                  <a:lnTo>
                    <a:pt x="3398" y="9834"/>
                  </a:lnTo>
                  <a:lnTo>
                    <a:pt x="3698" y="9714"/>
                  </a:lnTo>
                  <a:lnTo>
                    <a:pt x="3978" y="9594"/>
                  </a:lnTo>
                  <a:lnTo>
                    <a:pt x="4258" y="9454"/>
                  </a:lnTo>
                  <a:lnTo>
                    <a:pt x="4518" y="9314"/>
                  </a:lnTo>
                  <a:lnTo>
                    <a:pt x="4778" y="9154"/>
                  </a:lnTo>
                  <a:lnTo>
                    <a:pt x="5017" y="8994"/>
                  </a:lnTo>
                  <a:lnTo>
                    <a:pt x="5257" y="8815"/>
                  </a:lnTo>
                  <a:lnTo>
                    <a:pt x="5477" y="8635"/>
                  </a:lnTo>
                  <a:lnTo>
                    <a:pt x="5697" y="8435"/>
                  </a:lnTo>
                  <a:lnTo>
                    <a:pt x="5897" y="8235"/>
                  </a:lnTo>
                  <a:lnTo>
                    <a:pt x="6097" y="8035"/>
                  </a:lnTo>
                  <a:lnTo>
                    <a:pt x="6297" y="7775"/>
                  </a:lnTo>
                  <a:lnTo>
                    <a:pt x="6496" y="7515"/>
                  </a:lnTo>
                  <a:lnTo>
                    <a:pt x="6656" y="7236"/>
                  </a:lnTo>
                  <a:lnTo>
                    <a:pt x="6816" y="6956"/>
                  </a:lnTo>
                  <a:lnTo>
                    <a:pt x="6956" y="6676"/>
                  </a:lnTo>
                  <a:lnTo>
                    <a:pt x="7056" y="6376"/>
                  </a:lnTo>
                  <a:lnTo>
                    <a:pt x="7156" y="6076"/>
                  </a:lnTo>
                  <a:lnTo>
                    <a:pt x="7236" y="5776"/>
                  </a:lnTo>
                  <a:lnTo>
                    <a:pt x="7296" y="5477"/>
                  </a:lnTo>
                  <a:lnTo>
                    <a:pt x="7336" y="5177"/>
                  </a:lnTo>
                  <a:lnTo>
                    <a:pt x="7336" y="4877"/>
                  </a:lnTo>
                  <a:lnTo>
                    <a:pt x="7336" y="4577"/>
                  </a:lnTo>
                  <a:lnTo>
                    <a:pt x="7316" y="4277"/>
                  </a:lnTo>
                  <a:lnTo>
                    <a:pt x="7256" y="3978"/>
                  </a:lnTo>
                  <a:lnTo>
                    <a:pt x="7196" y="3698"/>
                  </a:lnTo>
                  <a:lnTo>
                    <a:pt x="7096" y="3398"/>
                  </a:lnTo>
                  <a:lnTo>
                    <a:pt x="7016" y="3178"/>
                  </a:lnTo>
                  <a:lnTo>
                    <a:pt x="6896" y="2958"/>
                  </a:lnTo>
                  <a:lnTo>
                    <a:pt x="6776" y="2738"/>
                  </a:lnTo>
                  <a:lnTo>
                    <a:pt x="6656" y="2518"/>
                  </a:lnTo>
                  <a:lnTo>
                    <a:pt x="6496" y="2319"/>
                  </a:lnTo>
                  <a:lnTo>
                    <a:pt x="6337" y="2119"/>
                  </a:lnTo>
                  <a:lnTo>
                    <a:pt x="6177" y="1919"/>
                  </a:lnTo>
                  <a:lnTo>
                    <a:pt x="5977" y="1739"/>
                  </a:lnTo>
                  <a:lnTo>
                    <a:pt x="5777" y="1559"/>
                  </a:lnTo>
                  <a:lnTo>
                    <a:pt x="5577" y="1379"/>
                  </a:lnTo>
                  <a:lnTo>
                    <a:pt x="5357" y="1219"/>
                  </a:lnTo>
                  <a:lnTo>
                    <a:pt x="5117" y="1079"/>
                  </a:lnTo>
                  <a:lnTo>
                    <a:pt x="4877" y="939"/>
                  </a:lnTo>
                  <a:lnTo>
                    <a:pt x="4638" y="800"/>
                  </a:lnTo>
                  <a:lnTo>
                    <a:pt x="4378" y="680"/>
                  </a:lnTo>
                  <a:lnTo>
                    <a:pt x="4118" y="580"/>
                  </a:lnTo>
                  <a:lnTo>
                    <a:pt x="3578" y="380"/>
                  </a:lnTo>
                  <a:lnTo>
                    <a:pt x="3039" y="240"/>
                  </a:lnTo>
                  <a:lnTo>
                    <a:pt x="2499" y="140"/>
                  </a:lnTo>
                  <a:lnTo>
                    <a:pt x="1959" y="80"/>
                  </a:lnTo>
                  <a:lnTo>
                    <a:pt x="1440" y="20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9"/>
            <p:cNvSpPr/>
            <p:nvPr/>
          </p:nvSpPr>
          <p:spPr>
            <a:xfrm>
              <a:off x="2644592" y="4624926"/>
              <a:ext cx="92764" cy="132981"/>
            </a:xfrm>
            <a:custGeom>
              <a:avLst/>
              <a:gdLst/>
              <a:ahLst/>
              <a:cxnLst/>
              <a:rect l="l" t="t" r="r" b="b"/>
              <a:pathLst>
                <a:path w="7277" h="10434" extrusionOk="0">
                  <a:moveTo>
                    <a:pt x="7256" y="0"/>
                  </a:moveTo>
                  <a:lnTo>
                    <a:pt x="6697" y="60"/>
                  </a:lnTo>
                  <a:lnTo>
                    <a:pt x="6157" y="160"/>
                  </a:lnTo>
                  <a:lnTo>
                    <a:pt x="5617" y="300"/>
                  </a:lnTo>
                  <a:lnTo>
                    <a:pt x="5098" y="460"/>
                  </a:lnTo>
                  <a:lnTo>
                    <a:pt x="4578" y="640"/>
                  </a:lnTo>
                  <a:lnTo>
                    <a:pt x="4058" y="840"/>
                  </a:lnTo>
                  <a:lnTo>
                    <a:pt x="3099" y="1259"/>
                  </a:lnTo>
                  <a:lnTo>
                    <a:pt x="2619" y="1459"/>
                  </a:lnTo>
                  <a:lnTo>
                    <a:pt x="2139" y="1699"/>
                  </a:lnTo>
                  <a:lnTo>
                    <a:pt x="1900" y="1839"/>
                  </a:lnTo>
                  <a:lnTo>
                    <a:pt x="1680" y="1979"/>
                  </a:lnTo>
                  <a:lnTo>
                    <a:pt x="1460" y="2159"/>
                  </a:lnTo>
                  <a:lnTo>
                    <a:pt x="1240" y="2339"/>
                  </a:lnTo>
                  <a:lnTo>
                    <a:pt x="1020" y="2558"/>
                  </a:lnTo>
                  <a:lnTo>
                    <a:pt x="840" y="2818"/>
                  </a:lnTo>
                  <a:lnTo>
                    <a:pt x="660" y="3118"/>
                  </a:lnTo>
                  <a:lnTo>
                    <a:pt x="500" y="3418"/>
                  </a:lnTo>
                  <a:lnTo>
                    <a:pt x="361" y="3758"/>
                  </a:lnTo>
                  <a:lnTo>
                    <a:pt x="241" y="4118"/>
                  </a:lnTo>
                  <a:lnTo>
                    <a:pt x="141" y="4497"/>
                  </a:lnTo>
                  <a:lnTo>
                    <a:pt x="81" y="4897"/>
                  </a:lnTo>
                  <a:lnTo>
                    <a:pt x="41" y="5257"/>
                  </a:lnTo>
                  <a:lnTo>
                    <a:pt x="1" y="5597"/>
                  </a:lnTo>
                  <a:lnTo>
                    <a:pt x="1" y="5956"/>
                  </a:lnTo>
                  <a:lnTo>
                    <a:pt x="21" y="6316"/>
                  </a:lnTo>
                  <a:lnTo>
                    <a:pt x="61" y="6696"/>
                  </a:lnTo>
                  <a:lnTo>
                    <a:pt x="121" y="7056"/>
                  </a:lnTo>
                  <a:lnTo>
                    <a:pt x="201" y="7415"/>
                  </a:lnTo>
                  <a:lnTo>
                    <a:pt x="301" y="7755"/>
                  </a:lnTo>
                  <a:lnTo>
                    <a:pt x="440" y="8095"/>
                  </a:lnTo>
                  <a:lnTo>
                    <a:pt x="600" y="8415"/>
                  </a:lnTo>
                  <a:lnTo>
                    <a:pt x="780" y="8735"/>
                  </a:lnTo>
                  <a:lnTo>
                    <a:pt x="980" y="9014"/>
                  </a:lnTo>
                  <a:lnTo>
                    <a:pt x="1200" y="9294"/>
                  </a:lnTo>
                  <a:lnTo>
                    <a:pt x="1460" y="9554"/>
                  </a:lnTo>
                  <a:lnTo>
                    <a:pt x="1760" y="9774"/>
                  </a:lnTo>
                  <a:lnTo>
                    <a:pt x="2079" y="9974"/>
                  </a:lnTo>
                  <a:lnTo>
                    <a:pt x="2299" y="10094"/>
                  </a:lnTo>
                  <a:lnTo>
                    <a:pt x="2559" y="10194"/>
                  </a:lnTo>
                  <a:lnTo>
                    <a:pt x="2799" y="10274"/>
                  </a:lnTo>
                  <a:lnTo>
                    <a:pt x="3059" y="10334"/>
                  </a:lnTo>
                  <a:lnTo>
                    <a:pt x="3299" y="10374"/>
                  </a:lnTo>
                  <a:lnTo>
                    <a:pt x="3559" y="10414"/>
                  </a:lnTo>
                  <a:lnTo>
                    <a:pt x="3818" y="10434"/>
                  </a:lnTo>
                  <a:lnTo>
                    <a:pt x="4438" y="10434"/>
                  </a:lnTo>
                  <a:lnTo>
                    <a:pt x="4778" y="10394"/>
                  </a:lnTo>
                  <a:lnTo>
                    <a:pt x="5138" y="10354"/>
                  </a:lnTo>
                  <a:lnTo>
                    <a:pt x="5477" y="10294"/>
                  </a:lnTo>
                  <a:lnTo>
                    <a:pt x="6197" y="10154"/>
                  </a:lnTo>
                  <a:lnTo>
                    <a:pt x="6896" y="9974"/>
                  </a:lnTo>
                  <a:lnTo>
                    <a:pt x="6816" y="9674"/>
                  </a:lnTo>
                  <a:lnTo>
                    <a:pt x="6217" y="9814"/>
                  </a:lnTo>
                  <a:lnTo>
                    <a:pt x="5617" y="9954"/>
                  </a:lnTo>
                  <a:lnTo>
                    <a:pt x="5018" y="10054"/>
                  </a:lnTo>
                  <a:lnTo>
                    <a:pt x="4718" y="10094"/>
                  </a:lnTo>
                  <a:lnTo>
                    <a:pt x="4418" y="10114"/>
                  </a:lnTo>
                  <a:lnTo>
                    <a:pt x="3838" y="10114"/>
                  </a:lnTo>
                  <a:lnTo>
                    <a:pt x="3559" y="10094"/>
                  </a:lnTo>
                  <a:lnTo>
                    <a:pt x="3279" y="10054"/>
                  </a:lnTo>
                  <a:lnTo>
                    <a:pt x="2999" y="9994"/>
                  </a:lnTo>
                  <a:lnTo>
                    <a:pt x="2739" y="9914"/>
                  </a:lnTo>
                  <a:lnTo>
                    <a:pt x="2479" y="9814"/>
                  </a:lnTo>
                  <a:lnTo>
                    <a:pt x="2219" y="9694"/>
                  </a:lnTo>
                  <a:lnTo>
                    <a:pt x="1940" y="9514"/>
                  </a:lnTo>
                  <a:lnTo>
                    <a:pt x="1660" y="9294"/>
                  </a:lnTo>
                  <a:lnTo>
                    <a:pt x="1420" y="9074"/>
                  </a:lnTo>
                  <a:lnTo>
                    <a:pt x="1220" y="8815"/>
                  </a:lnTo>
                  <a:lnTo>
                    <a:pt x="1020" y="8535"/>
                  </a:lnTo>
                  <a:lnTo>
                    <a:pt x="860" y="8255"/>
                  </a:lnTo>
                  <a:lnTo>
                    <a:pt x="720" y="7935"/>
                  </a:lnTo>
                  <a:lnTo>
                    <a:pt x="600" y="7635"/>
                  </a:lnTo>
                  <a:lnTo>
                    <a:pt x="500" y="7296"/>
                  </a:lnTo>
                  <a:lnTo>
                    <a:pt x="420" y="6976"/>
                  </a:lnTo>
                  <a:lnTo>
                    <a:pt x="380" y="6636"/>
                  </a:lnTo>
                  <a:lnTo>
                    <a:pt x="341" y="6296"/>
                  </a:lnTo>
                  <a:lnTo>
                    <a:pt x="321" y="5936"/>
                  </a:lnTo>
                  <a:lnTo>
                    <a:pt x="321" y="5617"/>
                  </a:lnTo>
                  <a:lnTo>
                    <a:pt x="341" y="5277"/>
                  </a:lnTo>
                  <a:lnTo>
                    <a:pt x="380" y="4957"/>
                  </a:lnTo>
                  <a:lnTo>
                    <a:pt x="460" y="4557"/>
                  </a:lnTo>
                  <a:lnTo>
                    <a:pt x="540" y="4217"/>
                  </a:lnTo>
                  <a:lnTo>
                    <a:pt x="660" y="3878"/>
                  </a:lnTo>
                  <a:lnTo>
                    <a:pt x="780" y="3558"/>
                  </a:lnTo>
                  <a:lnTo>
                    <a:pt x="920" y="3278"/>
                  </a:lnTo>
                  <a:lnTo>
                    <a:pt x="1080" y="3018"/>
                  </a:lnTo>
                  <a:lnTo>
                    <a:pt x="1260" y="2778"/>
                  </a:lnTo>
                  <a:lnTo>
                    <a:pt x="1460" y="2558"/>
                  </a:lnTo>
                  <a:lnTo>
                    <a:pt x="1660" y="2399"/>
                  </a:lnTo>
                  <a:lnTo>
                    <a:pt x="1860" y="2239"/>
                  </a:lnTo>
                  <a:lnTo>
                    <a:pt x="2079" y="2099"/>
                  </a:lnTo>
                  <a:lnTo>
                    <a:pt x="2299" y="1979"/>
                  </a:lnTo>
                  <a:lnTo>
                    <a:pt x="2759" y="1759"/>
                  </a:lnTo>
                  <a:lnTo>
                    <a:pt x="3219" y="1539"/>
                  </a:lnTo>
                  <a:lnTo>
                    <a:pt x="4198" y="1139"/>
                  </a:lnTo>
                  <a:lnTo>
                    <a:pt x="4698" y="939"/>
                  </a:lnTo>
                  <a:lnTo>
                    <a:pt x="5197" y="760"/>
                  </a:lnTo>
                  <a:lnTo>
                    <a:pt x="5697" y="600"/>
                  </a:lnTo>
                  <a:lnTo>
                    <a:pt x="6217" y="460"/>
                  </a:lnTo>
                  <a:lnTo>
                    <a:pt x="6737" y="380"/>
                  </a:lnTo>
                  <a:lnTo>
                    <a:pt x="7276" y="320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9"/>
            <p:cNvSpPr/>
            <p:nvPr/>
          </p:nvSpPr>
          <p:spPr>
            <a:xfrm>
              <a:off x="2493522" y="4662116"/>
              <a:ext cx="155430" cy="88909"/>
            </a:xfrm>
            <a:custGeom>
              <a:avLst/>
              <a:gdLst/>
              <a:ahLst/>
              <a:cxnLst/>
              <a:rect l="l" t="t" r="r" b="b"/>
              <a:pathLst>
                <a:path w="12193" h="6976" extrusionOk="0">
                  <a:moveTo>
                    <a:pt x="1579" y="0"/>
                  </a:moveTo>
                  <a:lnTo>
                    <a:pt x="1339" y="40"/>
                  </a:lnTo>
                  <a:lnTo>
                    <a:pt x="1119" y="100"/>
                  </a:lnTo>
                  <a:lnTo>
                    <a:pt x="900" y="200"/>
                  </a:lnTo>
                  <a:lnTo>
                    <a:pt x="800" y="280"/>
                  </a:lnTo>
                  <a:lnTo>
                    <a:pt x="720" y="360"/>
                  </a:lnTo>
                  <a:lnTo>
                    <a:pt x="600" y="500"/>
                  </a:lnTo>
                  <a:lnTo>
                    <a:pt x="480" y="640"/>
                  </a:lnTo>
                  <a:lnTo>
                    <a:pt x="400" y="820"/>
                  </a:lnTo>
                  <a:lnTo>
                    <a:pt x="340" y="1000"/>
                  </a:lnTo>
                  <a:lnTo>
                    <a:pt x="300" y="1180"/>
                  </a:lnTo>
                  <a:lnTo>
                    <a:pt x="260" y="1379"/>
                  </a:lnTo>
                  <a:lnTo>
                    <a:pt x="200" y="1759"/>
                  </a:lnTo>
                  <a:lnTo>
                    <a:pt x="40" y="3038"/>
                  </a:lnTo>
                  <a:lnTo>
                    <a:pt x="0" y="3258"/>
                  </a:lnTo>
                  <a:lnTo>
                    <a:pt x="0" y="3458"/>
                  </a:lnTo>
                  <a:lnTo>
                    <a:pt x="0" y="3678"/>
                  </a:lnTo>
                  <a:lnTo>
                    <a:pt x="40" y="3898"/>
                  </a:lnTo>
                  <a:lnTo>
                    <a:pt x="120" y="4098"/>
                  </a:lnTo>
                  <a:lnTo>
                    <a:pt x="240" y="4278"/>
                  </a:lnTo>
                  <a:lnTo>
                    <a:pt x="380" y="4457"/>
                  </a:lnTo>
                  <a:lnTo>
                    <a:pt x="520" y="4617"/>
                  </a:lnTo>
                  <a:lnTo>
                    <a:pt x="800" y="4897"/>
                  </a:lnTo>
                  <a:lnTo>
                    <a:pt x="1099" y="5157"/>
                  </a:lnTo>
                  <a:lnTo>
                    <a:pt x="1399" y="5397"/>
                  </a:lnTo>
                  <a:lnTo>
                    <a:pt x="1699" y="5617"/>
                  </a:lnTo>
                  <a:lnTo>
                    <a:pt x="1999" y="5837"/>
                  </a:lnTo>
                  <a:lnTo>
                    <a:pt x="2319" y="6017"/>
                  </a:lnTo>
                  <a:lnTo>
                    <a:pt x="2638" y="6196"/>
                  </a:lnTo>
                  <a:lnTo>
                    <a:pt x="2958" y="6336"/>
                  </a:lnTo>
                  <a:lnTo>
                    <a:pt x="3278" y="6476"/>
                  </a:lnTo>
                  <a:lnTo>
                    <a:pt x="3618" y="6596"/>
                  </a:lnTo>
                  <a:lnTo>
                    <a:pt x="3938" y="6696"/>
                  </a:lnTo>
                  <a:lnTo>
                    <a:pt x="4277" y="6796"/>
                  </a:lnTo>
                  <a:lnTo>
                    <a:pt x="4617" y="6856"/>
                  </a:lnTo>
                  <a:lnTo>
                    <a:pt x="4957" y="6916"/>
                  </a:lnTo>
                  <a:lnTo>
                    <a:pt x="5297" y="6956"/>
                  </a:lnTo>
                  <a:lnTo>
                    <a:pt x="5657" y="6976"/>
                  </a:lnTo>
                  <a:lnTo>
                    <a:pt x="5996" y="6976"/>
                  </a:lnTo>
                  <a:lnTo>
                    <a:pt x="6336" y="6956"/>
                  </a:lnTo>
                  <a:lnTo>
                    <a:pt x="6696" y="6936"/>
                  </a:lnTo>
                  <a:lnTo>
                    <a:pt x="7036" y="6896"/>
                  </a:lnTo>
                  <a:lnTo>
                    <a:pt x="7395" y="6836"/>
                  </a:lnTo>
                  <a:lnTo>
                    <a:pt x="7735" y="6756"/>
                  </a:lnTo>
                  <a:lnTo>
                    <a:pt x="8075" y="6656"/>
                  </a:lnTo>
                  <a:lnTo>
                    <a:pt x="8415" y="6556"/>
                  </a:lnTo>
                  <a:lnTo>
                    <a:pt x="8755" y="6436"/>
                  </a:lnTo>
                  <a:lnTo>
                    <a:pt x="9094" y="6296"/>
                  </a:lnTo>
                  <a:lnTo>
                    <a:pt x="9434" y="6136"/>
                  </a:lnTo>
                  <a:lnTo>
                    <a:pt x="9754" y="5957"/>
                  </a:lnTo>
                  <a:lnTo>
                    <a:pt x="10094" y="5777"/>
                  </a:lnTo>
                  <a:lnTo>
                    <a:pt x="10414" y="5577"/>
                  </a:lnTo>
                  <a:lnTo>
                    <a:pt x="10733" y="5357"/>
                  </a:lnTo>
                  <a:lnTo>
                    <a:pt x="11053" y="5137"/>
                  </a:lnTo>
                  <a:lnTo>
                    <a:pt x="11293" y="4937"/>
                  </a:lnTo>
                  <a:lnTo>
                    <a:pt x="11533" y="4717"/>
                  </a:lnTo>
                  <a:lnTo>
                    <a:pt x="11633" y="4597"/>
                  </a:lnTo>
                  <a:lnTo>
                    <a:pt x="11713" y="4477"/>
                  </a:lnTo>
                  <a:lnTo>
                    <a:pt x="11793" y="4338"/>
                  </a:lnTo>
                  <a:lnTo>
                    <a:pt x="11873" y="4198"/>
                  </a:lnTo>
                  <a:lnTo>
                    <a:pt x="11933" y="4018"/>
                  </a:lnTo>
                  <a:lnTo>
                    <a:pt x="11973" y="3818"/>
                  </a:lnTo>
                  <a:lnTo>
                    <a:pt x="12013" y="3438"/>
                  </a:lnTo>
                  <a:lnTo>
                    <a:pt x="12073" y="3098"/>
                  </a:lnTo>
                  <a:lnTo>
                    <a:pt x="12113" y="2759"/>
                  </a:lnTo>
                  <a:lnTo>
                    <a:pt x="12173" y="2399"/>
                  </a:lnTo>
                  <a:lnTo>
                    <a:pt x="12193" y="2059"/>
                  </a:lnTo>
                  <a:lnTo>
                    <a:pt x="12193" y="1719"/>
                  </a:lnTo>
                  <a:lnTo>
                    <a:pt x="12173" y="1559"/>
                  </a:lnTo>
                  <a:lnTo>
                    <a:pt x="12153" y="1399"/>
                  </a:lnTo>
                  <a:lnTo>
                    <a:pt x="12093" y="1259"/>
                  </a:lnTo>
                  <a:lnTo>
                    <a:pt x="12033" y="1100"/>
                  </a:lnTo>
                  <a:lnTo>
                    <a:pt x="11953" y="960"/>
                  </a:lnTo>
                  <a:lnTo>
                    <a:pt x="11853" y="820"/>
                  </a:lnTo>
                  <a:lnTo>
                    <a:pt x="11633" y="600"/>
                  </a:lnTo>
                  <a:lnTo>
                    <a:pt x="11393" y="420"/>
                  </a:lnTo>
                  <a:lnTo>
                    <a:pt x="11153" y="280"/>
                  </a:lnTo>
                  <a:lnTo>
                    <a:pt x="10913" y="180"/>
                  </a:lnTo>
                  <a:lnTo>
                    <a:pt x="10673" y="100"/>
                  </a:lnTo>
                  <a:lnTo>
                    <a:pt x="10434" y="60"/>
                  </a:lnTo>
                  <a:lnTo>
                    <a:pt x="9914" y="60"/>
                  </a:lnTo>
                  <a:lnTo>
                    <a:pt x="9674" y="120"/>
                  </a:lnTo>
                  <a:lnTo>
                    <a:pt x="9414" y="180"/>
                  </a:lnTo>
                  <a:lnTo>
                    <a:pt x="9154" y="260"/>
                  </a:lnTo>
                  <a:lnTo>
                    <a:pt x="8915" y="360"/>
                  </a:lnTo>
                  <a:lnTo>
                    <a:pt x="8655" y="480"/>
                  </a:lnTo>
                  <a:lnTo>
                    <a:pt x="8415" y="600"/>
                  </a:lnTo>
                  <a:lnTo>
                    <a:pt x="7955" y="880"/>
                  </a:lnTo>
                  <a:lnTo>
                    <a:pt x="7735" y="1000"/>
                  </a:lnTo>
                  <a:lnTo>
                    <a:pt x="7535" y="1100"/>
                  </a:lnTo>
                  <a:lnTo>
                    <a:pt x="7316" y="1180"/>
                  </a:lnTo>
                  <a:lnTo>
                    <a:pt x="7096" y="1239"/>
                  </a:lnTo>
                  <a:lnTo>
                    <a:pt x="6876" y="1279"/>
                  </a:lnTo>
                  <a:lnTo>
                    <a:pt x="6656" y="1299"/>
                  </a:lnTo>
                  <a:lnTo>
                    <a:pt x="6416" y="1319"/>
                  </a:lnTo>
                  <a:lnTo>
                    <a:pt x="6196" y="1299"/>
                  </a:lnTo>
                  <a:lnTo>
                    <a:pt x="5956" y="1279"/>
                  </a:lnTo>
                  <a:lnTo>
                    <a:pt x="5737" y="1239"/>
                  </a:lnTo>
                  <a:lnTo>
                    <a:pt x="5257" y="1120"/>
                  </a:lnTo>
                  <a:lnTo>
                    <a:pt x="4917" y="1020"/>
                  </a:lnTo>
                  <a:lnTo>
                    <a:pt x="4577" y="880"/>
                  </a:lnTo>
                  <a:lnTo>
                    <a:pt x="3918" y="620"/>
                  </a:lnTo>
                  <a:lnTo>
                    <a:pt x="3258" y="360"/>
                  </a:lnTo>
                  <a:lnTo>
                    <a:pt x="2918" y="220"/>
                  </a:lnTo>
                  <a:lnTo>
                    <a:pt x="2578" y="120"/>
                  </a:lnTo>
                  <a:lnTo>
                    <a:pt x="2339" y="60"/>
                  </a:lnTo>
                  <a:lnTo>
                    <a:pt x="2079" y="2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9"/>
            <p:cNvSpPr/>
            <p:nvPr/>
          </p:nvSpPr>
          <p:spPr>
            <a:xfrm>
              <a:off x="2498863" y="4833801"/>
              <a:ext cx="120783" cy="42046"/>
            </a:xfrm>
            <a:custGeom>
              <a:avLst/>
              <a:gdLst/>
              <a:ahLst/>
              <a:cxnLst/>
              <a:rect l="l" t="t" r="r" b="b"/>
              <a:pathLst>
                <a:path w="9475" h="3299" extrusionOk="0">
                  <a:moveTo>
                    <a:pt x="4978" y="1"/>
                  </a:moveTo>
                  <a:lnTo>
                    <a:pt x="4538" y="41"/>
                  </a:lnTo>
                  <a:lnTo>
                    <a:pt x="4118" y="81"/>
                  </a:lnTo>
                  <a:lnTo>
                    <a:pt x="3719" y="141"/>
                  </a:lnTo>
                  <a:lnTo>
                    <a:pt x="3339" y="221"/>
                  </a:lnTo>
                  <a:lnTo>
                    <a:pt x="2979" y="341"/>
                  </a:lnTo>
                  <a:lnTo>
                    <a:pt x="2619" y="461"/>
                  </a:lnTo>
                  <a:lnTo>
                    <a:pt x="2279" y="621"/>
                  </a:lnTo>
                  <a:lnTo>
                    <a:pt x="1960" y="800"/>
                  </a:lnTo>
                  <a:lnTo>
                    <a:pt x="1600" y="1020"/>
                  </a:lnTo>
                  <a:lnTo>
                    <a:pt x="1280" y="1260"/>
                  </a:lnTo>
                  <a:lnTo>
                    <a:pt x="980" y="1540"/>
                  </a:lnTo>
                  <a:lnTo>
                    <a:pt x="700" y="1840"/>
                  </a:lnTo>
                  <a:lnTo>
                    <a:pt x="481" y="2160"/>
                  </a:lnTo>
                  <a:lnTo>
                    <a:pt x="281" y="2499"/>
                  </a:lnTo>
                  <a:lnTo>
                    <a:pt x="121" y="2839"/>
                  </a:lnTo>
                  <a:lnTo>
                    <a:pt x="1" y="3199"/>
                  </a:lnTo>
                  <a:lnTo>
                    <a:pt x="301" y="3299"/>
                  </a:lnTo>
                  <a:lnTo>
                    <a:pt x="421" y="2959"/>
                  </a:lnTo>
                  <a:lnTo>
                    <a:pt x="560" y="2639"/>
                  </a:lnTo>
                  <a:lnTo>
                    <a:pt x="740" y="2339"/>
                  </a:lnTo>
                  <a:lnTo>
                    <a:pt x="960" y="2040"/>
                  </a:lnTo>
                  <a:lnTo>
                    <a:pt x="1200" y="1760"/>
                  </a:lnTo>
                  <a:lnTo>
                    <a:pt x="1480" y="1500"/>
                  </a:lnTo>
                  <a:lnTo>
                    <a:pt x="1780" y="1280"/>
                  </a:lnTo>
                  <a:lnTo>
                    <a:pt x="2120" y="1060"/>
                  </a:lnTo>
                  <a:lnTo>
                    <a:pt x="2419" y="900"/>
                  </a:lnTo>
                  <a:lnTo>
                    <a:pt x="2739" y="760"/>
                  </a:lnTo>
                  <a:lnTo>
                    <a:pt x="3079" y="641"/>
                  </a:lnTo>
                  <a:lnTo>
                    <a:pt x="3419" y="541"/>
                  </a:lnTo>
                  <a:lnTo>
                    <a:pt x="3798" y="461"/>
                  </a:lnTo>
                  <a:lnTo>
                    <a:pt x="4178" y="381"/>
                  </a:lnTo>
                  <a:lnTo>
                    <a:pt x="4578" y="341"/>
                  </a:lnTo>
                  <a:lnTo>
                    <a:pt x="4978" y="321"/>
                  </a:lnTo>
                  <a:lnTo>
                    <a:pt x="5358" y="321"/>
                  </a:lnTo>
                  <a:lnTo>
                    <a:pt x="5737" y="341"/>
                  </a:lnTo>
                  <a:lnTo>
                    <a:pt x="6097" y="381"/>
                  </a:lnTo>
                  <a:lnTo>
                    <a:pt x="6437" y="441"/>
                  </a:lnTo>
                  <a:lnTo>
                    <a:pt x="6757" y="521"/>
                  </a:lnTo>
                  <a:lnTo>
                    <a:pt x="7056" y="621"/>
                  </a:lnTo>
                  <a:lnTo>
                    <a:pt x="7356" y="740"/>
                  </a:lnTo>
                  <a:lnTo>
                    <a:pt x="7636" y="880"/>
                  </a:lnTo>
                  <a:lnTo>
                    <a:pt x="7936" y="1080"/>
                  </a:lnTo>
                  <a:lnTo>
                    <a:pt x="8216" y="1300"/>
                  </a:lnTo>
                  <a:lnTo>
                    <a:pt x="8456" y="1540"/>
                  </a:lnTo>
                  <a:lnTo>
                    <a:pt x="8675" y="1800"/>
                  </a:lnTo>
                  <a:lnTo>
                    <a:pt x="8855" y="2080"/>
                  </a:lnTo>
                  <a:lnTo>
                    <a:pt x="8995" y="2379"/>
                  </a:lnTo>
                  <a:lnTo>
                    <a:pt x="9095" y="2679"/>
                  </a:lnTo>
                  <a:lnTo>
                    <a:pt x="9175" y="2979"/>
                  </a:lnTo>
                  <a:lnTo>
                    <a:pt x="9475" y="2939"/>
                  </a:lnTo>
                  <a:lnTo>
                    <a:pt x="9415" y="2599"/>
                  </a:lnTo>
                  <a:lnTo>
                    <a:pt x="9295" y="2260"/>
                  </a:lnTo>
                  <a:lnTo>
                    <a:pt x="9135" y="1940"/>
                  </a:lnTo>
                  <a:lnTo>
                    <a:pt x="8935" y="1620"/>
                  </a:lnTo>
                  <a:lnTo>
                    <a:pt x="8695" y="1340"/>
                  </a:lnTo>
                  <a:lnTo>
                    <a:pt x="8436" y="1060"/>
                  </a:lnTo>
                  <a:lnTo>
                    <a:pt x="8136" y="820"/>
                  </a:lnTo>
                  <a:lnTo>
                    <a:pt x="7796" y="621"/>
                  </a:lnTo>
                  <a:lnTo>
                    <a:pt x="7496" y="461"/>
                  </a:lnTo>
                  <a:lnTo>
                    <a:pt x="7176" y="341"/>
                  </a:lnTo>
                  <a:lnTo>
                    <a:pt x="6857" y="221"/>
                  </a:lnTo>
                  <a:lnTo>
                    <a:pt x="6517" y="141"/>
                  </a:lnTo>
                  <a:lnTo>
                    <a:pt x="6157" y="81"/>
                  </a:lnTo>
                  <a:lnTo>
                    <a:pt x="5777" y="41"/>
                  </a:lnTo>
                  <a:lnTo>
                    <a:pt x="5377" y="21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9"/>
            <p:cNvSpPr/>
            <p:nvPr/>
          </p:nvSpPr>
          <p:spPr>
            <a:xfrm>
              <a:off x="2491483" y="4660077"/>
              <a:ext cx="159509" cy="92988"/>
            </a:xfrm>
            <a:custGeom>
              <a:avLst/>
              <a:gdLst/>
              <a:ahLst/>
              <a:cxnLst/>
              <a:rect l="l" t="t" r="r" b="b"/>
              <a:pathLst>
                <a:path w="12513" h="7296" extrusionOk="0">
                  <a:moveTo>
                    <a:pt x="2119" y="320"/>
                  </a:moveTo>
                  <a:lnTo>
                    <a:pt x="2339" y="360"/>
                  </a:lnTo>
                  <a:lnTo>
                    <a:pt x="2699" y="440"/>
                  </a:lnTo>
                  <a:lnTo>
                    <a:pt x="3038" y="540"/>
                  </a:lnTo>
                  <a:lnTo>
                    <a:pt x="3378" y="660"/>
                  </a:lnTo>
                  <a:lnTo>
                    <a:pt x="4058" y="940"/>
                  </a:lnTo>
                  <a:lnTo>
                    <a:pt x="4697" y="1200"/>
                  </a:lnTo>
                  <a:lnTo>
                    <a:pt x="5037" y="1320"/>
                  </a:lnTo>
                  <a:lnTo>
                    <a:pt x="5377" y="1439"/>
                  </a:lnTo>
                  <a:lnTo>
                    <a:pt x="5637" y="1499"/>
                  </a:lnTo>
                  <a:lnTo>
                    <a:pt x="5897" y="1559"/>
                  </a:lnTo>
                  <a:lnTo>
                    <a:pt x="6136" y="1599"/>
                  </a:lnTo>
                  <a:lnTo>
                    <a:pt x="6376" y="1619"/>
                  </a:lnTo>
                  <a:lnTo>
                    <a:pt x="6616" y="1639"/>
                  </a:lnTo>
                  <a:lnTo>
                    <a:pt x="6856" y="1619"/>
                  </a:lnTo>
                  <a:lnTo>
                    <a:pt x="7076" y="1599"/>
                  </a:lnTo>
                  <a:lnTo>
                    <a:pt x="7296" y="1559"/>
                  </a:lnTo>
                  <a:lnTo>
                    <a:pt x="7536" y="1479"/>
                  </a:lnTo>
                  <a:lnTo>
                    <a:pt x="7755" y="1399"/>
                  </a:lnTo>
                  <a:lnTo>
                    <a:pt x="7975" y="1300"/>
                  </a:lnTo>
                  <a:lnTo>
                    <a:pt x="8195" y="1180"/>
                  </a:lnTo>
                  <a:lnTo>
                    <a:pt x="8495" y="980"/>
                  </a:lnTo>
                  <a:lnTo>
                    <a:pt x="8795" y="820"/>
                  </a:lnTo>
                  <a:lnTo>
                    <a:pt x="9075" y="700"/>
                  </a:lnTo>
                  <a:lnTo>
                    <a:pt x="9334" y="580"/>
                  </a:lnTo>
                  <a:lnTo>
                    <a:pt x="9614" y="480"/>
                  </a:lnTo>
                  <a:lnTo>
                    <a:pt x="9854" y="420"/>
                  </a:lnTo>
                  <a:lnTo>
                    <a:pt x="10094" y="380"/>
                  </a:lnTo>
                  <a:lnTo>
                    <a:pt x="10334" y="360"/>
                  </a:lnTo>
                  <a:lnTo>
                    <a:pt x="10554" y="380"/>
                  </a:lnTo>
                  <a:lnTo>
                    <a:pt x="10773" y="400"/>
                  </a:lnTo>
                  <a:lnTo>
                    <a:pt x="10973" y="460"/>
                  </a:lnTo>
                  <a:lnTo>
                    <a:pt x="11173" y="540"/>
                  </a:lnTo>
                  <a:lnTo>
                    <a:pt x="11353" y="640"/>
                  </a:lnTo>
                  <a:lnTo>
                    <a:pt x="11553" y="760"/>
                  </a:lnTo>
                  <a:lnTo>
                    <a:pt x="11713" y="920"/>
                  </a:lnTo>
                  <a:lnTo>
                    <a:pt x="11893" y="1080"/>
                  </a:lnTo>
                  <a:lnTo>
                    <a:pt x="11953" y="1180"/>
                  </a:lnTo>
                  <a:lnTo>
                    <a:pt x="12033" y="1280"/>
                  </a:lnTo>
                  <a:lnTo>
                    <a:pt x="12133" y="1499"/>
                  </a:lnTo>
                  <a:lnTo>
                    <a:pt x="12173" y="1719"/>
                  </a:lnTo>
                  <a:lnTo>
                    <a:pt x="12213" y="1959"/>
                  </a:lnTo>
                  <a:lnTo>
                    <a:pt x="12213" y="2199"/>
                  </a:lnTo>
                  <a:lnTo>
                    <a:pt x="12173" y="2459"/>
                  </a:lnTo>
                  <a:lnTo>
                    <a:pt x="12113" y="2979"/>
                  </a:lnTo>
                  <a:lnTo>
                    <a:pt x="12053" y="3278"/>
                  </a:lnTo>
                  <a:lnTo>
                    <a:pt x="12033" y="3578"/>
                  </a:lnTo>
                  <a:lnTo>
                    <a:pt x="11973" y="3958"/>
                  </a:lnTo>
                  <a:lnTo>
                    <a:pt x="11933" y="4138"/>
                  </a:lnTo>
                  <a:lnTo>
                    <a:pt x="11873" y="4298"/>
                  </a:lnTo>
                  <a:lnTo>
                    <a:pt x="11813" y="4438"/>
                  </a:lnTo>
                  <a:lnTo>
                    <a:pt x="11753" y="4558"/>
                  </a:lnTo>
                  <a:lnTo>
                    <a:pt x="11553" y="4777"/>
                  </a:lnTo>
                  <a:lnTo>
                    <a:pt x="11353" y="4977"/>
                  </a:lnTo>
                  <a:lnTo>
                    <a:pt x="11113" y="5157"/>
                  </a:lnTo>
                  <a:lnTo>
                    <a:pt x="10793" y="5397"/>
                  </a:lnTo>
                  <a:lnTo>
                    <a:pt x="10474" y="5617"/>
                  </a:lnTo>
                  <a:lnTo>
                    <a:pt x="10154" y="5817"/>
                  </a:lnTo>
                  <a:lnTo>
                    <a:pt x="9814" y="5997"/>
                  </a:lnTo>
                  <a:lnTo>
                    <a:pt x="9494" y="6177"/>
                  </a:lnTo>
                  <a:lnTo>
                    <a:pt x="9155" y="6316"/>
                  </a:lnTo>
                  <a:lnTo>
                    <a:pt x="8815" y="6456"/>
                  </a:lnTo>
                  <a:lnTo>
                    <a:pt x="8475" y="6576"/>
                  </a:lnTo>
                  <a:lnTo>
                    <a:pt x="8135" y="6676"/>
                  </a:lnTo>
                  <a:lnTo>
                    <a:pt x="7795" y="6776"/>
                  </a:lnTo>
                  <a:lnTo>
                    <a:pt x="7456" y="6836"/>
                  </a:lnTo>
                  <a:lnTo>
                    <a:pt x="7116" y="6896"/>
                  </a:lnTo>
                  <a:lnTo>
                    <a:pt x="6756" y="6936"/>
                  </a:lnTo>
                  <a:lnTo>
                    <a:pt x="6416" y="6956"/>
                  </a:lnTo>
                  <a:lnTo>
                    <a:pt x="6076" y="6976"/>
                  </a:lnTo>
                  <a:lnTo>
                    <a:pt x="5737" y="6956"/>
                  </a:lnTo>
                  <a:lnTo>
                    <a:pt x="5397" y="6936"/>
                  </a:lnTo>
                  <a:lnTo>
                    <a:pt x="5077" y="6896"/>
                  </a:lnTo>
                  <a:lnTo>
                    <a:pt x="4737" y="6836"/>
                  </a:lnTo>
                  <a:lnTo>
                    <a:pt x="4397" y="6776"/>
                  </a:lnTo>
                  <a:lnTo>
                    <a:pt x="4078" y="6676"/>
                  </a:lnTo>
                  <a:lnTo>
                    <a:pt x="3758" y="6576"/>
                  </a:lnTo>
                  <a:lnTo>
                    <a:pt x="3438" y="6456"/>
                  </a:lnTo>
                  <a:lnTo>
                    <a:pt x="3118" y="6316"/>
                  </a:lnTo>
                  <a:lnTo>
                    <a:pt x="2798" y="6177"/>
                  </a:lnTo>
                  <a:lnTo>
                    <a:pt x="2499" y="5997"/>
                  </a:lnTo>
                  <a:lnTo>
                    <a:pt x="2199" y="5817"/>
                  </a:lnTo>
                  <a:lnTo>
                    <a:pt x="1899" y="5617"/>
                  </a:lnTo>
                  <a:lnTo>
                    <a:pt x="1619" y="5417"/>
                  </a:lnTo>
                  <a:lnTo>
                    <a:pt x="1339" y="5177"/>
                  </a:lnTo>
                  <a:lnTo>
                    <a:pt x="1060" y="4937"/>
                  </a:lnTo>
                  <a:lnTo>
                    <a:pt x="800" y="4677"/>
                  </a:lnTo>
                  <a:lnTo>
                    <a:pt x="660" y="4518"/>
                  </a:lnTo>
                  <a:lnTo>
                    <a:pt x="540" y="4358"/>
                  </a:lnTo>
                  <a:lnTo>
                    <a:pt x="440" y="4198"/>
                  </a:lnTo>
                  <a:lnTo>
                    <a:pt x="360" y="3998"/>
                  </a:lnTo>
                  <a:lnTo>
                    <a:pt x="320" y="3818"/>
                  </a:lnTo>
                  <a:lnTo>
                    <a:pt x="320" y="3618"/>
                  </a:lnTo>
                  <a:lnTo>
                    <a:pt x="320" y="3418"/>
                  </a:lnTo>
                  <a:lnTo>
                    <a:pt x="360" y="3218"/>
                  </a:lnTo>
                  <a:lnTo>
                    <a:pt x="520" y="1939"/>
                  </a:lnTo>
                  <a:lnTo>
                    <a:pt x="580" y="1559"/>
                  </a:lnTo>
                  <a:lnTo>
                    <a:pt x="660" y="1200"/>
                  </a:lnTo>
                  <a:lnTo>
                    <a:pt x="720" y="1040"/>
                  </a:lnTo>
                  <a:lnTo>
                    <a:pt x="780" y="880"/>
                  </a:lnTo>
                  <a:lnTo>
                    <a:pt x="880" y="740"/>
                  </a:lnTo>
                  <a:lnTo>
                    <a:pt x="980" y="620"/>
                  </a:lnTo>
                  <a:lnTo>
                    <a:pt x="1080" y="540"/>
                  </a:lnTo>
                  <a:lnTo>
                    <a:pt x="1179" y="480"/>
                  </a:lnTo>
                  <a:lnTo>
                    <a:pt x="1299" y="420"/>
                  </a:lnTo>
                  <a:lnTo>
                    <a:pt x="1419" y="380"/>
                  </a:lnTo>
                  <a:lnTo>
                    <a:pt x="1659" y="340"/>
                  </a:lnTo>
                  <a:lnTo>
                    <a:pt x="1899" y="320"/>
                  </a:lnTo>
                  <a:close/>
                  <a:moveTo>
                    <a:pt x="1879" y="0"/>
                  </a:moveTo>
                  <a:lnTo>
                    <a:pt x="1619" y="20"/>
                  </a:lnTo>
                  <a:lnTo>
                    <a:pt x="1359" y="60"/>
                  </a:lnTo>
                  <a:lnTo>
                    <a:pt x="1139" y="140"/>
                  </a:lnTo>
                  <a:lnTo>
                    <a:pt x="940" y="260"/>
                  </a:lnTo>
                  <a:lnTo>
                    <a:pt x="760" y="400"/>
                  </a:lnTo>
                  <a:lnTo>
                    <a:pt x="640" y="540"/>
                  </a:lnTo>
                  <a:lnTo>
                    <a:pt x="520" y="700"/>
                  </a:lnTo>
                  <a:lnTo>
                    <a:pt x="440" y="880"/>
                  </a:lnTo>
                  <a:lnTo>
                    <a:pt x="360" y="1080"/>
                  </a:lnTo>
                  <a:lnTo>
                    <a:pt x="300" y="1260"/>
                  </a:lnTo>
                  <a:lnTo>
                    <a:pt x="260" y="1479"/>
                  </a:lnTo>
                  <a:lnTo>
                    <a:pt x="200" y="1899"/>
                  </a:lnTo>
                  <a:lnTo>
                    <a:pt x="40" y="3178"/>
                  </a:lnTo>
                  <a:lnTo>
                    <a:pt x="20" y="3398"/>
                  </a:lnTo>
                  <a:lnTo>
                    <a:pt x="0" y="3618"/>
                  </a:lnTo>
                  <a:lnTo>
                    <a:pt x="0" y="3858"/>
                  </a:lnTo>
                  <a:lnTo>
                    <a:pt x="40" y="4098"/>
                  </a:lnTo>
                  <a:lnTo>
                    <a:pt x="100" y="4218"/>
                  </a:lnTo>
                  <a:lnTo>
                    <a:pt x="140" y="4318"/>
                  </a:lnTo>
                  <a:lnTo>
                    <a:pt x="260" y="4538"/>
                  </a:lnTo>
                  <a:lnTo>
                    <a:pt x="420" y="4717"/>
                  </a:lnTo>
                  <a:lnTo>
                    <a:pt x="580" y="4897"/>
                  </a:lnTo>
                  <a:lnTo>
                    <a:pt x="860" y="5177"/>
                  </a:lnTo>
                  <a:lnTo>
                    <a:pt x="1179" y="5457"/>
                  </a:lnTo>
                  <a:lnTo>
                    <a:pt x="1479" y="5697"/>
                  </a:lnTo>
                  <a:lnTo>
                    <a:pt x="1799" y="5937"/>
                  </a:lnTo>
                  <a:lnTo>
                    <a:pt x="2139" y="6157"/>
                  </a:lnTo>
                  <a:lnTo>
                    <a:pt x="2479" y="6356"/>
                  </a:lnTo>
                  <a:lnTo>
                    <a:pt x="2818" y="6536"/>
                  </a:lnTo>
                  <a:lnTo>
                    <a:pt x="3158" y="6696"/>
                  </a:lnTo>
                  <a:lnTo>
                    <a:pt x="3518" y="6836"/>
                  </a:lnTo>
                  <a:lnTo>
                    <a:pt x="3858" y="6956"/>
                  </a:lnTo>
                  <a:lnTo>
                    <a:pt x="4238" y="7056"/>
                  </a:lnTo>
                  <a:lnTo>
                    <a:pt x="4597" y="7136"/>
                  </a:lnTo>
                  <a:lnTo>
                    <a:pt x="4957" y="7216"/>
                  </a:lnTo>
                  <a:lnTo>
                    <a:pt x="5337" y="7256"/>
                  </a:lnTo>
                  <a:lnTo>
                    <a:pt x="5717" y="7276"/>
                  </a:lnTo>
                  <a:lnTo>
                    <a:pt x="6076" y="7296"/>
                  </a:lnTo>
                  <a:lnTo>
                    <a:pt x="6416" y="7276"/>
                  </a:lnTo>
                  <a:lnTo>
                    <a:pt x="6756" y="7256"/>
                  </a:lnTo>
                  <a:lnTo>
                    <a:pt x="7076" y="7236"/>
                  </a:lnTo>
                  <a:lnTo>
                    <a:pt x="7416" y="7176"/>
                  </a:lnTo>
                  <a:lnTo>
                    <a:pt x="7755" y="7116"/>
                  </a:lnTo>
                  <a:lnTo>
                    <a:pt x="8075" y="7036"/>
                  </a:lnTo>
                  <a:lnTo>
                    <a:pt x="8415" y="6936"/>
                  </a:lnTo>
                  <a:lnTo>
                    <a:pt x="8735" y="6816"/>
                  </a:lnTo>
                  <a:lnTo>
                    <a:pt x="9075" y="6696"/>
                  </a:lnTo>
                  <a:lnTo>
                    <a:pt x="9394" y="6556"/>
                  </a:lnTo>
                  <a:lnTo>
                    <a:pt x="9734" y="6416"/>
                  </a:lnTo>
                  <a:lnTo>
                    <a:pt x="10054" y="6236"/>
                  </a:lnTo>
                  <a:lnTo>
                    <a:pt x="10374" y="6057"/>
                  </a:lnTo>
                  <a:lnTo>
                    <a:pt x="10694" y="5857"/>
                  </a:lnTo>
                  <a:lnTo>
                    <a:pt x="10993" y="5637"/>
                  </a:lnTo>
                  <a:lnTo>
                    <a:pt x="11313" y="5417"/>
                  </a:lnTo>
                  <a:lnTo>
                    <a:pt x="11573" y="5217"/>
                  </a:lnTo>
                  <a:lnTo>
                    <a:pt x="11813" y="4977"/>
                  </a:lnTo>
                  <a:lnTo>
                    <a:pt x="11913" y="4857"/>
                  </a:lnTo>
                  <a:lnTo>
                    <a:pt x="12013" y="4717"/>
                  </a:lnTo>
                  <a:lnTo>
                    <a:pt x="12093" y="4578"/>
                  </a:lnTo>
                  <a:lnTo>
                    <a:pt x="12173" y="4418"/>
                  </a:lnTo>
                  <a:lnTo>
                    <a:pt x="12253" y="4218"/>
                  </a:lnTo>
                  <a:lnTo>
                    <a:pt x="12293" y="4018"/>
                  </a:lnTo>
                  <a:lnTo>
                    <a:pt x="12333" y="3618"/>
                  </a:lnTo>
                  <a:lnTo>
                    <a:pt x="12412" y="3038"/>
                  </a:lnTo>
                  <a:lnTo>
                    <a:pt x="12492" y="2459"/>
                  </a:lnTo>
                  <a:lnTo>
                    <a:pt x="12512" y="2179"/>
                  </a:lnTo>
                  <a:lnTo>
                    <a:pt x="12512" y="1899"/>
                  </a:lnTo>
                  <a:lnTo>
                    <a:pt x="12492" y="1639"/>
                  </a:lnTo>
                  <a:lnTo>
                    <a:pt x="12412" y="1360"/>
                  </a:lnTo>
                  <a:lnTo>
                    <a:pt x="12373" y="1240"/>
                  </a:lnTo>
                  <a:lnTo>
                    <a:pt x="12293" y="1120"/>
                  </a:lnTo>
                  <a:lnTo>
                    <a:pt x="12213" y="1000"/>
                  </a:lnTo>
                  <a:lnTo>
                    <a:pt x="12133" y="880"/>
                  </a:lnTo>
                  <a:lnTo>
                    <a:pt x="11933" y="680"/>
                  </a:lnTo>
                  <a:lnTo>
                    <a:pt x="11733" y="520"/>
                  </a:lnTo>
                  <a:lnTo>
                    <a:pt x="11533" y="380"/>
                  </a:lnTo>
                  <a:lnTo>
                    <a:pt x="11313" y="260"/>
                  </a:lnTo>
                  <a:lnTo>
                    <a:pt x="11093" y="160"/>
                  </a:lnTo>
                  <a:lnTo>
                    <a:pt x="10873" y="100"/>
                  </a:lnTo>
                  <a:lnTo>
                    <a:pt x="10614" y="60"/>
                  </a:lnTo>
                  <a:lnTo>
                    <a:pt x="10374" y="40"/>
                  </a:lnTo>
                  <a:lnTo>
                    <a:pt x="10114" y="60"/>
                  </a:lnTo>
                  <a:lnTo>
                    <a:pt x="9854" y="100"/>
                  </a:lnTo>
                  <a:lnTo>
                    <a:pt x="9574" y="180"/>
                  </a:lnTo>
                  <a:lnTo>
                    <a:pt x="9274" y="260"/>
                  </a:lnTo>
                  <a:lnTo>
                    <a:pt x="8975" y="380"/>
                  </a:lnTo>
                  <a:lnTo>
                    <a:pt x="8675" y="540"/>
                  </a:lnTo>
                  <a:lnTo>
                    <a:pt x="8355" y="700"/>
                  </a:lnTo>
                  <a:lnTo>
                    <a:pt x="8035" y="900"/>
                  </a:lnTo>
                  <a:lnTo>
                    <a:pt x="7835" y="1020"/>
                  </a:lnTo>
                  <a:lnTo>
                    <a:pt x="7635" y="1120"/>
                  </a:lnTo>
                  <a:lnTo>
                    <a:pt x="7436" y="1180"/>
                  </a:lnTo>
                  <a:lnTo>
                    <a:pt x="7216" y="1240"/>
                  </a:lnTo>
                  <a:lnTo>
                    <a:pt x="7016" y="1280"/>
                  </a:lnTo>
                  <a:lnTo>
                    <a:pt x="6816" y="1300"/>
                  </a:lnTo>
                  <a:lnTo>
                    <a:pt x="6616" y="1320"/>
                  </a:lnTo>
                  <a:lnTo>
                    <a:pt x="6396" y="1300"/>
                  </a:lnTo>
                  <a:lnTo>
                    <a:pt x="6176" y="1280"/>
                  </a:lnTo>
                  <a:lnTo>
                    <a:pt x="5937" y="1240"/>
                  </a:lnTo>
                  <a:lnTo>
                    <a:pt x="5717" y="1200"/>
                  </a:lnTo>
                  <a:lnTo>
                    <a:pt x="5457" y="1120"/>
                  </a:lnTo>
                  <a:lnTo>
                    <a:pt x="5137" y="1020"/>
                  </a:lnTo>
                  <a:lnTo>
                    <a:pt x="4817" y="900"/>
                  </a:lnTo>
                  <a:lnTo>
                    <a:pt x="4178" y="640"/>
                  </a:lnTo>
                  <a:lnTo>
                    <a:pt x="3498" y="360"/>
                  </a:lnTo>
                  <a:lnTo>
                    <a:pt x="3138" y="240"/>
                  </a:lnTo>
                  <a:lnTo>
                    <a:pt x="2778" y="140"/>
                  </a:lnTo>
                  <a:lnTo>
                    <a:pt x="2459" y="60"/>
                  </a:lnTo>
                  <a:lnTo>
                    <a:pt x="2159" y="20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2912355" y="4609633"/>
              <a:ext cx="37465" cy="49693"/>
            </a:xfrm>
            <a:custGeom>
              <a:avLst/>
              <a:gdLst/>
              <a:ahLst/>
              <a:cxnLst/>
              <a:rect l="l" t="t" r="r" b="b"/>
              <a:pathLst>
                <a:path w="2939" h="3899" extrusionOk="0">
                  <a:moveTo>
                    <a:pt x="2779" y="1"/>
                  </a:moveTo>
                  <a:lnTo>
                    <a:pt x="2719" y="21"/>
                  </a:lnTo>
                  <a:lnTo>
                    <a:pt x="2659" y="41"/>
                  </a:lnTo>
                  <a:lnTo>
                    <a:pt x="2619" y="101"/>
                  </a:lnTo>
                  <a:lnTo>
                    <a:pt x="2379" y="580"/>
                  </a:lnTo>
                  <a:lnTo>
                    <a:pt x="2099" y="1060"/>
                  </a:lnTo>
                  <a:lnTo>
                    <a:pt x="1800" y="1520"/>
                  </a:lnTo>
                  <a:lnTo>
                    <a:pt x="1480" y="1960"/>
                  </a:lnTo>
                  <a:lnTo>
                    <a:pt x="1160" y="2399"/>
                  </a:lnTo>
                  <a:lnTo>
                    <a:pt x="800" y="2819"/>
                  </a:lnTo>
                  <a:lnTo>
                    <a:pt x="440" y="3239"/>
                  </a:lnTo>
                  <a:lnTo>
                    <a:pt x="41" y="3619"/>
                  </a:lnTo>
                  <a:lnTo>
                    <a:pt x="1" y="3679"/>
                  </a:lnTo>
                  <a:lnTo>
                    <a:pt x="1" y="3738"/>
                  </a:lnTo>
                  <a:lnTo>
                    <a:pt x="1" y="3798"/>
                  </a:lnTo>
                  <a:lnTo>
                    <a:pt x="41" y="3838"/>
                  </a:lnTo>
                  <a:lnTo>
                    <a:pt x="101" y="3878"/>
                  </a:lnTo>
                  <a:lnTo>
                    <a:pt x="161" y="3898"/>
                  </a:lnTo>
                  <a:lnTo>
                    <a:pt x="221" y="3878"/>
                  </a:lnTo>
                  <a:lnTo>
                    <a:pt x="261" y="3858"/>
                  </a:lnTo>
                  <a:lnTo>
                    <a:pt x="660" y="3459"/>
                  </a:lnTo>
                  <a:lnTo>
                    <a:pt x="1040" y="3039"/>
                  </a:lnTo>
                  <a:lnTo>
                    <a:pt x="1400" y="2599"/>
                  </a:lnTo>
                  <a:lnTo>
                    <a:pt x="1740" y="2159"/>
                  </a:lnTo>
                  <a:lnTo>
                    <a:pt x="2059" y="1700"/>
                  </a:lnTo>
                  <a:lnTo>
                    <a:pt x="2359" y="1220"/>
                  </a:lnTo>
                  <a:lnTo>
                    <a:pt x="2659" y="740"/>
                  </a:lnTo>
                  <a:lnTo>
                    <a:pt x="2919" y="241"/>
                  </a:lnTo>
                  <a:lnTo>
                    <a:pt x="2939" y="181"/>
                  </a:lnTo>
                  <a:lnTo>
                    <a:pt x="2919" y="121"/>
                  </a:lnTo>
                  <a:lnTo>
                    <a:pt x="2899" y="61"/>
                  </a:lnTo>
                  <a:lnTo>
                    <a:pt x="2839" y="21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2474670" y="4492202"/>
              <a:ext cx="66249" cy="125092"/>
            </a:xfrm>
            <a:custGeom>
              <a:avLst/>
              <a:gdLst/>
              <a:ahLst/>
              <a:cxnLst/>
              <a:rect l="l" t="t" r="r" b="b"/>
              <a:pathLst>
                <a:path w="5197" h="9815" extrusionOk="0">
                  <a:moveTo>
                    <a:pt x="2598" y="1"/>
                  </a:moveTo>
                  <a:lnTo>
                    <a:pt x="2359" y="21"/>
                  </a:lnTo>
                  <a:lnTo>
                    <a:pt x="2099" y="41"/>
                  </a:lnTo>
                  <a:lnTo>
                    <a:pt x="1879" y="100"/>
                  </a:lnTo>
                  <a:lnTo>
                    <a:pt x="1639" y="160"/>
                  </a:lnTo>
                  <a:lnTo>
                    <a:pt x="1419" y="260"/>
                  </a:lnTo>
                  <a:lnTo>
                    <a:pt x="1199" y="360"/>
                  </a:lnTo>
                  <a:lnTo>
                    <a:pt x="999" y="480"/>
                  </a:lnTo>
                  <a:lnTo>
                    <a:pt x="800" y="640"/>
                  </a:lnTo>
                  <a:lnTo>
                    <a:pt x="640" y="800"/>
                  </a:lnTo>
                  <a:lnTo>
                    <a:pt x="480" y="980"/>
                  </a:lnTo>
                  <a:lnTo>
                    <a:pt x="340" y="1200"/>
                  </a:lnTo>
                  <a:lnTo>
                    <a:pt x="220" y="1420"/>
                  </a:lnTo>
                  <a:lnTo>
                    <a:pt x="120" y="1660"/>
                  </a:lnTo>
                  <a:lnTo>
                    <a:pt x="60" y="1939"/>
                  </a:lnTo>
                  <a:lnTo>
                    <a:pt x="0" y="2219"/>
                  </a:lnTo>
                  <a:lnTo>
                    <a:pt x="0" y="2519"/>
                  </a:lnTo>
                  <a:lnTo>
                    <a:pt x="0" y="7296"/>
                  </a:lnTo>
                  <a:lnTo>
                    <a:pt x="0" y="7616"/>
                  </a:lnTo>
                  <a:lnTo>
                    <a:pt x="60" y="7896"/>
                  </a:lnTo>
                  <a:lnTo>
                    <a:pt x="120" y="8155"/>
                  </a:lnTo>
                  <a:lnTo>
                    <a:pt x="220" y="8395"/>
                  </a:lnTo>
                  <a:lnTo>
                    <a:pt x="340" y="8635"/>
                  </a:lnTo>
                  <a:lnTo>
                    <a:pt x="480" y="8835"/>
                  </a:lnTo>
                  <a:lnTo>
                    <a:pt x="640" y="9015"/>
                  </a:lnTo>
                  <a:lnTo>
                    <a:pt x="800" y="9195"/>
                  </a:lnTo>
                  <a:lnTo>
                    <a:pt x="999" y="9335"/>
                  </a:lnTo>
                  <a:lnTo>
                    <a:pt x="1199" y="9455"/>
                  </a:lnTo>
                  <a:lnTo>
                    <a:pt x="1419" y="9575"/>
                  </a:lnTo>
                  <a:lnTo>
                    <a:pt x="1639" y="9655"/>
                  </a:lnTo>
                  <a:lnTo>
                    <a:pt x="1879" y="9734"/>
                  </a:lnTo>
                  <a:lnTo>
                    <a:pt x="2099" y="9774"/>
                  </a:lnTo>
                  <a:lnTo>
                    <a:pt x="2359" y="9794"/>
                  </a:lnTo>
                  <a:lnTo>
                    <a:pt x="2598" y="9814"/>
                  </a:lnTo>
                  <a:lnTo>
                    <a:pt x="2838" y="9794"/>
                  </a:lnTo>
                  <a:lnTo>
                    <a:pt x="3078" y="9774"/>
                  </a:lnTo>
                  <a:lnTo>
                    <a:pt x="3318" y="9734"/>
                  </a:lnTo>
                  <a:lnTo>
                    <a:pt x="3538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97" y="9335"/>
                  </a:lnTo>
                  <a:lnTo>
                    <a:pt x="4377" y="9195"/>
                  </a:lnTo>
                  <a:lnTo>
                    <a:pt x="4557" y="9015"/>
                  </a:lnTo>
                  <a:lnTo>
                    <a:pt x="4717" y="8835"/>
                  </a:lnTo>
                  <a:lnTo>
                    <a:pt x="4857" y="8635"/>
                  </a:lnTo>
                  <a:lnTo>
                    <a:pt x="4977" y="8395"/>
                  </a:lnTo>
                  <a:lnTo>
                    <a:pt x="5057" y="8155"/>
                  </a:lnTo>
                  <a:lnTo>
                    <a:pt x="5137" y="7896"/>
                  </a:lnTo>
                  <a:lnTo>
                    <a:pt x="5177" y="7616"/>
                  </a:lnTo>
                  <a:lnTo>
                    <a:pt x="5197" y="7296"/>
                  </a:lnTo>
                  <a:lnTo>
                    <a:pt x="5197" y="2519"/>
                  </a:lnTo>
                  <a:lnTo>
                    <a:pt x="5177" y="2219"/>
                  </a:lnTo>
                  <a:lnTo>
                    <a:pt x="5137" y="1939"/>
                  </a:lnTo>
                  <a:lnTo>
                    <a:pt x="5057" y="1660"/>
                  </a:lnTo>
                  <a:lnTo>
                    <a:pt x="4977" y="1420"/>
                  </a:lnTo>
                  <a:lnTo>
                    <a:pt x="4857" y="1200"/>
                  </a:lnTo>
                  <a:lnTo>
                    <a:pt x="4717" y="980"/>
                  </a:lnTo>
                  <a:lnTo>
                    <a:pt x="4557" y="800"/>
                  </a:lnTo>
                  <a:lnTo>
                    <a:pt x="4377" y="640"/>
                  </a:lnTo>
                  <a:lnTo>
                    <a:pt x="4197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8" y="160"/>
                  </a:lnTo>
                  <a:lnTo>
                    <a:pt x="3318" y="100"/>
                  </a:lnTo>
                  <a:lnTo>
                    <a:pt x="3078" y="41"/>
                  </a:lnTo>
                  <a:lnTo>
                    <a:pt x="2838" y="21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2582173" y="4492202"/>
              <a:ext cx="66262" cy="125092"/>
            </a:xfrm>
            <a:custGeom>
              <a:avLst/>
              <a:gdLst/>
              <a:ahLst/>
              <a:cxnLst/>
              <a:rect l="l" t="t" r="r" b="b"/>
              <a:pathLst>
                <a:path w="5198" h="9815" extrusionOk="0">
                  <a:moveTo>
                    <a:pt x="2599" y="1"/>
                  </a:moveTo>
                  <a:lnTo>
                    <a:pt x="2339" y="21"/>
                  </a:lnTo>
                  <a:lnTo>
                    <a:pt x="2099" y="41"/>
                  </a:lnTo>
                  <a:lnTo>
                    <a:pt x="1860" y="100"/>
                  </a:lnTo>
                  <a:lnTo>
                    <a:pt x="1640" y="160"/>
                  </a:lnTo>
                  <a:lnTo>
                    <a:pt x="1420" y="260"/>
                  </a:lnTo>
                  <a:lnTo>
                    <a:pt x="1200" y="360"/>
                  </a:lnTo>
                  <a:lnTo>
                    <a:pt x="1000" y="480"/>
                  </a:lnTo>
                  <a:lnTo>
                    <a:pt x="800" y="640"/>
                  </a:lnTo>
                  <a:lnTo>
                    <a:pt x="620" y="800"/>
                  </a:lnTo>
                  <a:lnTo>
                    <a:pt x="480" y="980"/>
                  </a:lnTo>
                  <a:lnTo>
                    <a:pt x="341" y="1200"/>
                  </a:lnTo>
                  <a:lnTo>
                    <a:pt x="221" y="1420"/>
                  </a:lnTo>
                  <a:lnTo>
                    <a:pt x="121" y="1660"/>
                  </a:lnTo>
                  <a:lnTo>
                    <a:pt x="41" y="1939"/>
                  </a:lnTo>
                  <a:lnTo>
                    <a:pt x="1" y="2219"/>
                  </a:lnTo>
                  <a:lnTo>
                    <a:pt x="1" y="2519"/>
                  </a:lnTo>
                  <a:lnTo>
                    <a:pt x="1" y="7296"/>
                  </a:lnTo>
                  <a:lnTo>
                    <a:pt x="1" y="7616"/>
                  </a:lnTo>
                  <a:lnTo>
                    <a:pt x="41" y="7896"/>
                  </a:lnTo>
                  <a:lnTo>
                    <a:pt x="121" y="8155"/>
                  </a:lnTo>
                  <a:lnTo>
                    <a:pt x="221" y="8395"/>
                  </a:lnTo>
                  <a:lnTo>
                    <a:pt x="341" y="8635"/>
                  </a:lnTo>
                  <a:lnTo>
                    <a:pt x="480" y="8835"/>
                  </a:lnTo>
                  <a:lnTo>
                    <a:pt x="620" y="9015"/>
                  </a:lnTo>
                  <a:lnTo>
                    <a:pt x="800" y="9195"/>
                  </a:lnTo>
                  <a:lnTo>
                    <a:pt x="1000" y="9335"/>
                  </a:lnTo>
                  <a:lnTo>
                    <a:pt x="1200" y="9455"/>
                  </a:lnTo>
                  <a:lnTo>
                    <a:pt x="1420" y="9575"/>
                  </a:lnTo>
                  <a:lnTo>
                    <a:pt x="1640" y="9655"/>
                  </a:lnTo>
                  <a:lnTo>
                    <a:pt x="1860" y="9734"/>
                  </a:lnTo>
                  <a:lnTo>
                    <a:pt x="2099" y="9774"/>
                  </a:lnTo>
                  <a:lnTo>
                    <a:pt x="2339" y="9794"/>
                  </a:lnTo>
                  <a:lnTo>
                    <a:pt x="2599" y="9814"/>
                  </a:lnTo>
                  <a:lnTo>
                    <a:pt x="2839" y="9794"/>
                  </a:lnTo>
                  <a:lnTo>
                    <a:pt x="3079" y="9774"/>
                  </a:lnTo>
                  <a:lnTo>
                    <a:pt x="3319" y="9734"/>
                  </a:lnTo>
                  <a:lnTo>
                    <a:pt x="3539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78" y="9335"/>
                  </a:lnTo>
                  <a:lnTo>
                    <a:pt x="4378" y="9195"/>
                  </a:lnTo>
                  <a:lnTo>
                    <a:pt x="4558" y="9015"/>
                  </a:lnTo>
                  <a:lnTo>
                    <a:pt x="4718" y="8835"/>
                  </a:lnTo>
                  <a:lnTo>
                    <a:pt x="4838" y="8635"/>
                  </a:lnTo>
                  <a:lnTo>
                    <a:pt x="4958" y="8395"/>
                  </a:lnTo>
                  <a:lnTo>
                    <a:pt x="5058" y="8155"/>
                  </a:lnTo>
                  <a:lnTo>
                    <a:pt x="5138" y="7896"/>
                  </a:lnTo>
                  <a:lnTo>
                    <a:pt x="5178" y="7616"/>
                  </a:lnTo>
                  <a:lnTo>
                    <a:pt x="5198" y="7296"/>
                  </a:lnTo>
                  <a:lnTo>
                    <a:pt x="5198" y="2519"/>
                  </a:lnTo>
                  <a:lnTo>
                    <a:pt x="5178" y="2219"/>
                  </a:lnTo>
                  <a:lnTo>
                    <a:pt x="5138" y="1939"/>
                  </a:lnTo>
                  <a:lnTo>
                    <a:pt x="5058" y="1660"/>
                  </a:lnTo>
                  <a:lnTo>
                    <a:pt x="4958" y="1420"/>
                  </a:lnTo>
                  <a:lnTo>
                    <a:pt x="4838" y="1200"/>
                  </a:lnTo>
                  <a:lnTo>
                    <a:pt x="4718" y="980"/>
                  </a:lnTo>
                  <a:lnTo>
                    <a:pt x="4558" y="800"/>
                  </a:lnTo>
                  <a:lnTo>
                    <a:pt x="4378" y="640"/>
                  </a:lnTo>
                  <a:lnTo>
                    <a:pt x="4178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9" y="160"/>
                  </a:lnTo>
                  <a:lnTo>
                    <a:pt x="3319" y="100"/>
                  </a:lnTo>
                  <a:lnTo>
                    <a:pt x="3079" y="41"/>
                  </a:lnTo>
                  <a:lnTo>
                    <a:pt x="2839" y="21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2594920" y="4533725"/>
              <a:ext cx="40524" cy="42046"/>
            </a:xfrm>
            <a:custGeom>
              <a:avLst/>
              <a:gdLst/>
              <a:ahLst/>
              <a:cxnLst/>
              <a:rect l="l" t="t" r="r" b="b"/>
              <a:pathLst>
                <a:path w="3179" h="3299" extrusionOk="0">
                  <a:moveTo>
                    <a:pt x="1599" y="1"/>
                  </a:moveTo>
                  <a:lnTo>
                    <a:pt x="1399" y="20"/>
                  </a:lnTo>
                  <a:lnTo>
                    <a:pt x="1219" y="40"/>
                  </a:lnTo>
                  <a:lnTo>
                    <a:pt x="104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20" y="300"/>
                  </a:lnTo>
                  <a:lnTo>
                    <a:pt x="500" y="400"/>
                  </a:lnTo>
                  <a:lnTo>
                    <a:pt x="400" y="520"/>
                  </a:lnTo>
                  <a:lnTo>
                    <a:pt x="300" y="640"/>
                  </a:lnTo>
                  <a:lnTo>
                    <a:pt x="22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20" y="1340"/>
                  </a:lnTo>
                  <a:lnTo>
                    <a:pt x="0" y="1500"/>
                  </a:lnTo>
                  <a:lnTo>
                    <a:pt x="0" y="1659"/>
                  </a:lnTo>
                  <a:lnTo>
                    <a:pt x="0" y="1799"/>
                  </a:lnTo>
                  <a:lnTo>
                    <a:pt x="2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20" y="2539"/>
                  </a:lnTo>
                  <a:lnTo>
                    <a:pt x="300" y="2659"/>
                  </a:lnTo>
                  <a:lnTo>
                    <a:pt x="400" y="2779"/>
                  </a:lnTo>
                  <a:lnTo>
                    <a:pt x="50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40" y="3219"/>
                  </a:lnTo>
                  <a:lnTo>
                    <a:pt x="1219" y="3258"/>
                  </a:lnTo>
                  <a:lnTo>
                    <a:pt x="1399" y="3298"/>
                  </a:lnTo>
                  <a:lnTo>
                    <a:pt x="1779" y="3298"/>
                  </a:lnTo>
                  <a:lnTo>
                    <a:pt x="1959" y="3258"/>
                  </a:lnTo>
                  <a:lnTo>
                    <a:pt x="2139" y="3219"/>
                  </a:lnTo>
                  <a:lnTo>
                    <a:pt x="2279" y="3159"/>
                  </a:lnTo>
                  <a:lnTo>
                    <a:pt x="2439" y="3079"/>
                  </a:lnTo>
                  <a:lnTo>
                    <a:pt x="2559" y="2999"/>
                  </a:lnTo>
                  <a:lnTo>
                    <a:pt x="2678" y="2899"/>
                  </a:lnTo>
                  <a:lnTo>
                    <a:pt x="2778" y="2779"/>
                  </a:lnTo>
                  <a:lnTo>
                    <a:pt x="2878" y="2659"/>
                  </a:lnTo>
                  <a:lnTo>
                    <a:pt x="2958" y="2539"/>
                  </a:lnTo>
                  <a:lnTo>
                    <a:pt x="3018" y="2399"/>
                  </a:lnTo>
                  <a:lnTo>
                    <a:pt x="3078" y="2259"/>
                  </a:lnTo>
                  <a:lnTo>
                    <a:pt x="3118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7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18" y="1200"/>
                  </a:lnTo>
                  <a:lnTo>
                    <a:pt x="3078" y="1040"/>
                  </a:lnTo>
                  <a:lnTo>
                    <a:pt x="3018" y="900"/>
                  </a:lnTo>
                  <a:lnTo>
                    <a:pt x="2958" y="760"/>
                  </a:lnTo>
                  <a:lnTo>
                    <a:pt x="2878" y="640"/>
                  </a:lnTo>
                  <a:lnTo>
                    <a:pt x="2778" y="520"/>
                  </a:lnTo>
                  <a:lnTo>
                    <a:pt x="2678" y="400"/>
                  </a:lnTo>
                  <a:lnTo>
                    <a:pt x="2559" y="300"/>
                  </a:lnTo>
                  <a:lnTo>
                    <a:pt x="2439" y="220"/>
                  </a:lnTo>
                  <a:lnTo>
                    <a:pt x="2279" y="140"/>
                  </a:lnTo>
                  <a:lnTo>
                    <a:pt x="2139" y="80"/>
                  </a:lnTo>
                  <a:lnTo>
                    <a:pt x="1959" y="40"/>
                  </a:lnTo>
                  <a:lnTo>
                    <a:pt x="177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2486129" y="4533725"/>
              <a:ext cx="40779" cy="42046"/>
            </a:xfrm>
            <a:custGeom>
              <a:avLst/>
              <a:gdLst/>
              <a:ahLst/>
              <a:cxnLst/>
              <a:rect l="l" t="t" r="r" b="b"/>
              <a:pathLst>
                <a:path w="3199" h="3299" extrusionOk="0">
                  <a:moveTo>
                    <a:pt x="1599" y="1"/>
                  </a:moveTo>
                  <a:lnTo>
                    <a:pt x="1400" y="20"/>
                  </a:lnTo>
                  <a:lnTo>
                    <a:pt x="1220" y="40"/>
                  </a:lnTo>
                  <a:lnTo>
                    <a:pt x="106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40" y="300"/>
                  </a:lnTo>
                  <a:lnTo>
                    <a:pt x="520" y="400"/>
                  </a:lnTo>
                  <a:lnTo>
                    <a:pt x="400" y="520"/>
                  </a:lnTo>
                  <a:lnTo>
                    <a:pt x="320" y="640"/>
                  </a:lnTo>
                  <a:lnTo>
                    <a:pt x="24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40" y="1340"/>
                  </a:lnTo>
                  <a:lnTo>
                    <a:pt x="20" y="1500"/>
                  </a:lnTo>
                  <a:lnTo>
                    <a:pt x="0" y="1659"/>
                  </a:lnTo>
                  <a:lnTo>
                    <a:pt x="20" y="1799"/>
                  </a:lnTo>
                  <a:lnTo>
                    <a:pt x="4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40" y="2539"/>
                  </a:lnTo>
                  <a:lnTo>
                    <a:pt x="320" y="2659"/>
                  </a:lnTo>
                  <a:lnTo>
                    <a:pt x="400" y="2779"/>
                  </a:lnTo>
                  <a:lnTo>
                    <a:pt x="52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60" y="3219"/>
                  </a:lnTo>
                  <a:lnTo>
                    <a:pt x="1220" y="3258"/>
                  </a:lnTo>
                  <a:lnTo>
                    <a:pt x="1400" y="3298"/>
                  </a:lnTo>
                  <a:lnTo>
                    <a:pt x="1799" y="3298"/>
                  </a:lnTo>
                  <a:lnTo>
                    <a:pt x="1979" y="3258"/>
                  </a:lnTo>
                  <a:lnTo>
                    <a:pt x="2139" y="3219"/>
                  </a:lnTo>
                  <a:lnTo>
                    <a:pt x="2299" y="3159"/>
                  </a:lnTo>
                  <a:lnTo>
                    <a:pt x="2439" y="3079"/>
                  </a:lnTo>
                  <a:lnTo>
                    <a:pt x="2579" y="2999"/>
                  </a:lnTo>
                  <a:lnTo>
                    <a:pt x="2679" y="2899"/>
                  </a:lnTo>
                  <a:lnTo>
                    <a:pt x="2799" y="2779"/>
                  </a:lnTo>
                  <a:lnTo>
                    <a:pt x="2879" y="2659"/>
                  </a:lnTo>
                  <a:lnTo>
                    <a:pt x="2979" y="2539"/>
                  </a:lnTo>
                  <a:lnTo>
                    <a:pt x="3039" y="2399"/>
                  </a:lnTo>
                  <a:lnTo>
                    <a:pt x="3099" y="2259"/>
                  </a:lnTo>
                  <a:lnTo>
                    <a:pt x="3139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9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39" y="1200"/>
                  </a:lnTo>
                  <a:lnTo>
                    <a:pt x="3099" y="1040"/>
                  </a:lnTo>
                  <a:lnTo>
                    <a:pt x="3039" y="900"/>
                  </a:lnTo>
                  <a:lnTo>
                    <a:pt x="2979" y="760"/>
                  </a:lnTo>
                  <a:lnTo>
                    <a:pt x="2899" y="640"/>
                  </a:lnTo>
                  <a:lnTo>
                    <a:pt x="2799" y="520"/>
                  </a:lnTo>
                  <a:lnTo>
                    <a:pt x="2699" y="400"/>
                  </a:lnTo>
                  <a:lnTo>
                    <a:pt x="2579" y="300"/>
                  </a:lnTo>
                  <a:lnTo>
                    <a:pt x="2439" y="220"/>
                  </a:lnTo>
                  <a:lnTo>
                    <a:pt x="2299" y="140"/>
                  </a:lnTo>
                  <a:lnTo>
                    <a:pt x="2139" y="80"/>
                  </a:lnTo>
                  <a:lnTo>
                    <a:pt x="1979" y="40"/>
                  </a:lnTo>
                  <a:lnTo>
                    <a:pt x="179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2514159" y="3971513"/>
              <a:ext cx="202061" cy="419068"/>
            </a:xfrm>
            <a:custGeom>
              <a:avLst/>
              <a:gdLst/>
              <a:ahLst/>
              <a:cxnLst/>
              <a:rect l="l" t="t" r="r" b="b"/>
              <a:pathLst>
                <a:path w="15851" h="32881" extrusionOk="0">
                  <a:moveTo>
                    <a:pt x="13152" y="1"/>
                  </a:moveTo>
                  <a:lnTo>
                    <a:pt x="12912" y="41"/>
                  </a:lnTo>
                  <a:lnTo>
                    <a:pt x="12672" y="81"/>
                  </a:lnTo>
                  <a:lnTo>
                    <a:pt x="12432" y="161"/>
                  </a:lnTo>
                  <a:lnTo>
                    <a:pt x="12193" y="241"/>
                  </a:lnTo>
                  <a:lnTo>
                    <a:pt x="11973" y="341"/>
                  </a:lnTo>
                  <a:lnTo>
                    <a:pt x="11773" y="481"/>
                  </a:lnTo>
                  <a:lnTo>
                    <a:pt x="11573" y="620"/>
                  </a:lnTo>
                  <a:lnTo>
                    <a:pt x="11393" y="780"/>
                  </a:lnTo>
                  <a:lnTo>
                    <a:pt x="11213" y="980"/>
                  </a:lnTo>
                  <a:lnTo>
                    <a:pt x="11073" y="1180"/>
                  </a:lnTo>
                  <a:lnTo>
                    <a:pt x="10933" y="1400"/>
                  </a:lnTo>
                  <a:lnTo>
                    <a:pt x="10833" y="1640"/>
                  </a:lnTo>
                  <a:lnTo>
                    <a:pt x="10753" y="1920"/>
                  </a:lnTo>
                  <a:lnTo>
                    <a:pt x="10693" y="2200"/>
                  </a:lnTo>
                  <a:lnTo>
                    <a:pt x="10653" y="2499"/>
                  </a:lnTo>
                  <a:lnTo>
                    <a:pt x="10613" y="3099"/>
                  </a:lnTo>
                  <a:lnTo>
                    <a:pt x="10534" y="3659"/>
                  </a:lnTo>
                  <a:lnTo>
                    <a:pt x="10454" y="4238"/>
                  </a:lnTo>
                  <a:lnTo>
                    <a:pt x="10334" y="4778"/>
                  </a:lnTo>
                  <a:lnTo>
                    <a:pt x="10194" y="5318"/>
                  </a:lnTo>
                  <a:lnTo>
                    <a:pt x="10054" y="5837"/>
                  </a:lnTo>
                  <a:lnTo>
                    <a:pt x="9874" y="6357"/>
                  </a:lnTo>
                  <a:lnTo>
                    <a:pt x="9694" y="6857"/>
                  </a:lnTo>
                  <a:lnTo>
                    <a:pt x="9474" y="7356"/>
                  </a:lnTo>
                  <a:lnTo>
                    <a:pt x="9254" y="7856"/>
                  </a:lnTo>
                  <a:lnTo>
                    <a:pt x="9034" y="8336"/>
                  </a:lnTo>
                  <a:lnTo>
                    <a:pt x="8775" y="8815"/>
                  </a:lnTo>
                  <a:lnTo>
                    <a:pt x="8515" y="9275"/>
                  </a:lnTo>
                  <a:lnTo>
                    <a:pt x="8255" y="9735"/>
                  </a:lnTo>
                  <a:lnTo>
                    <a:pt x="7675" y="10654"/>
                  </a:lnTo>
                  <a:lnTo>
                    <a:pt x="7076" y="11534"/>
                  </a:lnTo>
                  <a:lnTo>
                    <a:pt x="6476" y="12433"/>
                  </a:lnTo>
                  <a:lnTo>
                    <a:pt x="5197" y="14212"/>
                  </a:lnTo>
                  <a:lnTo>
                    <a:pt x="4577" y="15112"/>
                  </a:lnTo>
                  <a:lnTo>
                    <a:pt x="3958" y="16031"/>
                  </a:lnTo>
                  <a:lnTo>
                    <a:pt x="3358" y="16990"/>
                  </a:lnTo>
                  <a:lnTo>
                    <a:pt x="2798" y="17950"/>
                  </a:lnTo>
                  <a:lnTo>
                    <a:pt x="2339" y="18809"/>
                  </a:lnTo>
                  <a:lnTo>
                    <a:pt x="1919" y="19669"/>
                  </a:lnTo>
                  <a:lnTo>
                    <a:pt x="1539" y="20568"/>
                  </a:lnTo>
                  <a:lnTo>
                    <a:pt x="1199" y="21448"/>
                  </a:lnTo>
                  <a:lnTo>
                    <a:pt x="880" y="22367"/>
                  </a:lnTo>
                  <a:lnTo>
                    <a:pt x="620" y="23266"/>
                  </a:lnTo>
                  <a:lnTo>
                    <a:pt x="400" y="24206"/>
                  </a:lnTo>
                  <a:lnTo>
                    <a:pt x="220" y="25125"/>
                  </a:lnTo>
                  <a:lnTo>
                    <a:pt x="160" y="25605"/>
                  </a:lnTo>
                  <a:lnTo>
                    <a:pt x="100" y="26065"/>
                  </a:lnTo>
                  <a:lnTo>
                    <a:pt x="60" y="26544"/>
                  </a:lnTo>
                  <a:lnTo>
                    <a:pt x="20" y="27004"/>
                  </a:lnTo>
                  <a:lnTo>
                    <a:pt x="0" y="27484"/>
                  </a:lnTo>
                  <a:lnTo>
                    <a:pt x="0" y="27944"/>
                  </a:lnTo>
                  <a:lnTo>
                    <a:pt x="0" y="28423"/>
                  </a:lnTo>
                  <a:lnTo>
                    <a:pt x="20" y="28903"/>
                  </a:lnTo>
                  <a:lnTo>
                    <a:pt x="60" y="29363"/>
                  </a:lnTo>
                  <a:lnTo>
                    <a:pt x="120" y="29842"/>
                  </a:lnTo>
                  <a:lnTo>
                    <a:pt x="180" y="30302"/>
                  </a:lnTo>
                  <a:lnTo>
                    <a:pt x="260" y="30782"/>
                  </a:lnTo>
                  <a:lnTo>
                    <a:pt x="360" y="31241"/>
                  </a:lnTo>
                  <a:lnTo>
                    <a:pt x="480" y="31721"/>
                  </a:lnTo>
                  <a:lnTo>
                    <a:pt x="600" y="32181"/>
                  </a:lnTo>
                  <a:lnTo>
                    <a:pt x="740" y="32661"/>
                  </a:lnTo>
                  <a:lnTo>
                    <a:pt x="1119" y="32741"/>
                  </a:lnTo>
                  <a:lnTo>
                    <a:pt x="1499" y="32821"/>
                  </a:lnTo>
                  <a:lnTo>
                    <a:pt x="1879" y="32860"/>
                  </a:lnTo>
                  <a:lnTo>
                    <a:pt x="2259" y="32880"/>
                  </a:lnTo>
                  <a:lnTo>
                    <a:pt x="3018" y="32880"/>
                  </a:lnTo>
                  <a:lnTo>
                    <a:pt x="3378" y="32841"/>
                  </a:lnTo>
                  <a:lnTo>
                    <a:pt x="3738" y="32801"/>
                  </a:lnTo>
                  <a:lnTo>
                    <a:pt x="4038" y="32741"/>
                  </a:lnTo>
                  <a:lnTo>
                    <a:pt x="4317" y="32661"/>
                  </a:lnTo>
                  <a:lnTo>
                    <a:pt x="4617" y="32561"/>
                  </a:lnTo>
                  <a:lnTo>
                    <a:pt x="4877" y="32441"/>
                  </a:lnTo>
                  <a:lnTo>
                    <a:pt x="5157" y="32321"/>
                  </a:lnTo>
                  <a:lnTo>
                    <a:pt x="5397" y="32161"/>
                  </a:lnTo>
                  <a:lnTo>
                    <a:pt x="5657" y="31981"/>
                  </a:lnTo>
                  <a:lnTo>
                    <a:pt x="5876" y="31781"/>
                  </a:lnTo>
                  <a:lnTo>
                    <a:pt x="5916" y="31741"/>
                  </a:lnTo>
                  <a:lnTo>
                    <a:pt x="5737" y="31222"/>
                  </a:lnTo>
                  <a:lnTo>
                    <a:pt x="5597" y="30702"/>
                  </a:lnTo>
                  <a:lnTo>
                    <a:pt x="5457" y="30202"/>
                  </a:lnTo>
                  <a:lnTo>
                    <a:pt x="5377" y="29682"/>
                  </a:lnTo>
                  <a:lnTo>
                    <a:pt x="5297" y="29163"/>
                  </a:lnTo>
                  <a:lnTo>
                    <a:pt x="5257" y="28663"/>
                  </a:lnTo>
                  <a:lnTo>
                    <a:pt x="5237" y="28163"/>
                  </a:lnTo>
                  <a:lnTo>
                    <a:pt x="5217" y="27664"/>
                  </a:lnTo>
                  <a:lnTo>
                    <a:pt x="5237" y="27164"/>
                  </a:lnTo>
                  <a:lnTo>
                    <a:pt x="5277" y="26664"/>
                  </a:lnTo>
                  <a:lnTo>
                    <a:pt x="5337" y="26165"/>
                  </a:lnTo>
                  <a:lnTo>
                    <a:pt x="5417" y="25685"/>
                  </a:lnTo>
                  <a:lnTo>
                    <a:pt x="5517" y="25185"/>
                  </a:lnTo>
                  <a:lnTo>
                    <a:pt x="5637" y="24706"/>
                  </a:lnTo>
                  <a:lnTo>
                    <a:pt x="5776" y="24226"/>
                  </a:lnTo>
                  <a:lnTo>
                    <a:pt x="5916" y="23746"/>
                  </a:lnTo>
                  <a:lnTo>
                    <a:pt x="6096" y="23266"/>
                  </a:lnTo>
                  <a:lnTo>
                    <a:pt x="6256" y="22807"/>
                  </a:lnTo>
                  <a:lnTo>
                    <a:pt x="6456" y="22327"/>
                  </a:lnTo>
                  <a:lnTo>
                    <a:pt x="6656" y="21867"/>
                  </a:lnTo>
                  <a:lnTo>
                    <a:pt x="6876" y="21408"/>
                  </a:lnTo>
                  <a:lnTo>
                    <a:pt x="7116" y="20948"/>
                  </a:lnTo>
                  <a:lnTo>
                    <a:pt x="7615" y="20048"/>
                  </a:lnTo>
                  <a:lnTo>
                    <a:pt x="8135" y="19149"/>
                  </a:lnTo>
                  <a:lnTo>
                    <a:pt x="8695" y="18290"/>
                  </a:lnTo>
                  <a:lnTo>
                    <a:pt x="9274" y="17430"/>
                  </a:lnTo>
                  <a:lnTo>
                    <a:pt x="9894" y="16571"/>
                  </a:lnTo>
                  <a:lnTo>
                    <a:pt x="10494" y="15751"/>
                  </a:lnTo>
                  <a:lnTo>
                    <a:pt x="11073" y="14932"/>
                  </a:lnTo>
                  <a:lnTo>
                    <a:pt x="11613" y="14112"/>
                  </a:lnTo>
                  <a:lnTo>
                    <a:pt x="12153" y="13293"/>
                  </a:lnTo>
                  <a:lnTo>
                    <a:pt x="12652" y="12473"/>
                  </a:lnTo>
                  <a:lnTo>
                    <a:pt x="13132" y="11654"/>
                  </a:lnTo>
                  <a:lnTo>
                    <a:pt x="13572" y="10834"/>
                  </a:lnTo>
                  <a:lnTo>
                    <a:pt x="13971" y="9995"/>
                  </a:lnTo>
                  <a:lnTo>
                    <a:pt x="14351" y="9135"/>
                  </a:lnTo>
                  <a:lnTo>
                    <a:pt x="14691" y="8256"/>
                  </a:lnTo>
                  <a:lnTo>
                    <a:pt x="14991" y="7376"/>
                  </a:lnTo>
                  <a:lnTo>
                    <a:pt x="15251" y="6457"/>
                  </a:lnTo>
                  <a:lnTo>
                    <a:pt x="15351" y="5977"/>
                  </a:lnTo>
                  <a:lnTo>
                    <a:pt x="15470" y="5517"/>
                  </a:lnTo>
                  <a:lnTo>
                    <a:pt x="15550" y="5038"/>
                  </a:lnTo>
                  <a:lnTo>
                    <a:pt x="15630" y="4538"/>
                  </a:lnTo>
                  <a:lnTo>
                    <a:pt x="15710" y="4038"/>
                  </a:lnTo>
                  <a:lnTo>
                    <a:pt x="15770" y="3539"/>
                  </a:lnTo>
                  <a:lnTo>
                    <a:pt x="15810" y="3019"/>
                  </a:lnTo>
                  <a:lnTo>
                    <a:pt x="15850" y="2499"/>
                  </a:lnTo>
                  <a:lnTo>
                    <a:pt x="15850" y="2200"/>
                  </a:lnTo>
                  <a:lnTo>
                    <a:pt x="15830" y="1920"/>
                  </a:lnTo>
                  <a:lnTo>
                    <a:pt x="15770" y="1640"/>
                  </a:lnTo>
                  <a:lnTo>
                    <a:pt x="15690" y="1400"/>
                  </a:lnTo>
                  <a:lnTo>
                    <a:pt x="15590" y="1180"/>
                  </a:lnTo>
                  <a:lnTo>
                    <a:pt x="15450" y="980"/>
                  </a:lnTo>
                  <a:lnTo>
                    <a:pt x="15311" y="780"/>
                  </a:lnTo>
                  <a:lnTo>
                    <a:pt x="15151" y="620"/>
                  </a:lnTo>
                  <a:lnTo>
                    <a:pt x="14951" y="481"/>
                  </a:lnTo>
                  <a:lnTo>
                    <a:pt x="14771" y="341"/>
                  </a:lnTo>
                  <a:lnTo>
                    <a:pt x="14551" y="241"/>
                  </a:lnTo>
                  <a:lnTo>
                    <a:pt x="14331" y="161"/>
                  </a:lnTo>
                  <a:lnTo>
                    <a:pt x="14111" y="81"/>
                  </a:lnTo>
                  <a:lnTo>
                    <a:pt x="13871" y="41"/>
                  </a:lnTo>
                  <a:lnTo>
                    <a:pt x="136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2841791" y="4389033"/>
              <a:ext cx="47650" cy="42556"/>
            </a:xfrm>
            <a:custGeom>
              <a:avLst/>
              <a:gdLst/>
              <a:ahLst/>
              <a:cxnLst/>
              <a:rect l="l" t="t" r="r" b="b"/>
              <a:pathLst>
                <a:path w="3738" h="3339" extrusionOk="0">
                  <a:moveTo>
                    <a:pt x="3698" y="1"/>
                  </a:moveTo>
                  <a:lnTo>
                    <a:pt x="3378" y="81"/>
                  </a:lnTo>
                  <a:lnTo>
                    <a:pt x="3418" y="220"/>
                  </a:lnTo>
                  <a:lnTo>
                    <a:pt x="3418" y="360"/>
                  </a:lnTo>
                  <a:lnTo>
                    <a:pt x="3418" y="500"/>
                  </a:lnTo>
                  <a:lnTo>
                    <a:pt x="3398" y="640"/>
                  </a:lnTo>
                  <a:lnTo>
                    <a:pt x="3358" y="780"/>
                  </a:lnTo>
                  <a:lnTo>
                    <a:pt x="3318" y="900"/>
                  </a:lnTo>
                  <a:lnTo>
                    <a:pt x="3258" y="1040"/>
                  </a:lnTo>
                  <a:lnTo>
                    <a:pt x="3178" y="1160"/>
                  </a:lnTo>
                  <a:lnTo>
                    <a:pt x="2998" y="1400"/>
                  </a:lnTo>
                  <a:lnTo>
                    <a:pt x="2778" y="1600"/>
                  </a:lnTo>
                  <a:lnTo>
                    <a:pt x="2539" y="1799"/>
                  </a:lnTo>
                  <a:lnTo>
                    <a:pt x="2299" y="1959"/>
                  </a:lnTo>
                  <a:lnTo>
                    <a:pt x="2079" y="2079"/>
                  </a:lnTo>
                  <a:lnTo>
                    <a:pt x="1839" y="2179"/>
                  </a:lnTo>
                  <a:lnTo>
                    <a:pt x="1359" y="2379"/>
                  </a:lnTo>
                  <a:lnTo>
                    <a:pt x="1019" y="2539"/>
                  </a:lnTo>
                  <a:lnTo>
                    <a:pt x="660" y="2699"/>
                  </a:lnTo>
                  <a:lnTo>
                    <a:pt x="320" y="2879"/>
                  </a:lnTo>
                  <a:lnTo>
                    <a:pt x="0" y="3079"/>
                  </a:lnTo>
                  <a:lnTo>
                    <a:pt x="200" y="3338"/>
                  </a:lnTo>
                  <a:lnTo>
                    <a:pt x="500" y="3139"/>
                  </a:lnTo>
                  <a:lnTo>
                    <a:pt x="800" y="2979"/>
                  </a:lnTo>
                  <a:lnTo>
                    <a:pt x="1139" y="2819"/>
                  </a:lnTo>
                  <a:lnTo>
                    <a:pt x="1479" y="2679"/>
                  </a:lnTo>
                  <a:lnTo>
                    <a:pt x="1979" y="2479"/>
                  </a:lnTo>
                  <a:lnTo>
                    <a:pt x="2219" y="2359"/>
                  </a:lnTo>
                  <a:lnTo>
                    <a:pt x="2459" y="2239"/>
                  </a:lnTo>
                  <a:lnTo>
                    <a:pt x="2738" y="2039"/>
                  </a:lnTo>
                  <a:lnTo>
                    <a:pt x="3018" y="1819"/>
                  </a:lnTo>
                  <a:lnTo>
                    <a:pt x="3258" y="1580"/>
                  </a:lnTo>
                  <a:lnTo>
                    <a:pt x="3358" y="1440"/>
                  </a:lnTo>
                  <a:lnTo>
                    <a:pt x="3458" y="1300"/>
                  </a:lnTo>
                  <a:lnTo>
                    <a:pt x="3538" y="1140"/>
                  </a:lnTo>
                  <a:lnTo>
                    <a:pt x="3618" y="1000"/>
                  </a:lnTo>
                  <a:lnTo>
                    <a:pt x="3678" y="840"/>
                  </a:lnTo>
                  <a:lnTo>
                    <a:pt x="3718" y="680"/>
                  </a:lnTo>
                  <a:lnTo>
                    <a:pt x="3738" y="500"/>
                  </a:lnTo>
                  <a:lnTo>
                    <a:pt x="3738" y="340"/>
                  </a:lnTo>
                  <a:lnTo>
                    <a:pt x="3718" y="18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2687395" y="4435908"/>
              <a:ext cx="133020" cy="10706"/>
            </a:xfrm>
            <a:custGeom>
              <a:avLst/>
              <a:gdLst/>
              <a:ahLst/>
              <a:cxnLst/>
              <a:rect l="l" t="t" r="r" b="b"/>
              <a:pathLst>
                <a:path w="10435" h="840" extrusionOk="0">
                  <a:moveTo>
                    <a:pt x="10414" y="0"/>
                  </a:moveTo>
                  <a:lnTo>
                    <a:pt x="1" y="520"/>
                  </a:lnTo>
                  <a:lnTo>
                    <a:pt x="1" y="840"/>
                  </a:lnTo>
                  <a:lnTo>
                    <a:pt x="10434" y="320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2250462" y="4484555"/>
              <a:ext cx="14545" cy="130955"/>
            </a:xfrm>
            <a:custGeom>
              <a:avLst/>
              <a:gdLst/>
              <a:ahLst/>
              <a:cxnLst/>
              <a:rect l="l" t="t" r="r" b="b"/>
              <a:pathLst>
                <a:path w="1141" h="10275" extrusionOk="0">
                  <a:moveTo>
                    <a:pt x="321" y="1"/>
                  </a:moveTo>
                  <a:lnTo>
                    <a:pt x="1" y="81"/>
                  </a:lnTo>
                  <a:lnTo>
                    <a:pt x="161" y="700"/>
                  </a:lnTo>
                  <a:lnTo>
                    <a:pt x="321" y="1320"/>
                  </a:lnTo>
                  <a:lnTo>
                    <a:pt x="441" y="1960"/>
                  </a:lnTo>
                  <a:lnTo>
                    <a:pt x="541" y="2579"/>
                  </a:lnTo>
                  <a:lnTo>
                    <a:pt x="641" y="3219"/>
                  </a:lnTo>
                  <a:lnTo>
                    <a:pt x="721" y="3839"/>
                  </a:lnTo>
                  <a:lnTo>
                    <a:pt x="760" y="4478"/>
                  </a:lnTo>
                  <a:lnTo>
                    <a:pt x="800" y="5118"/>
                  </a:lnTo>
                  <a:lnTo>
                    <a:pt x="820" y="5757"/>
                  </a:lnTo>
                  <a:lnTo>
                    <a:pt x="820" y="6397"/>
                  </a:lnTo>
                  <a:lnTo>
                    <a:pt x="800" y="7037"/>
                  </a:lnTo>
                  <a:lnTo>
                    <a:pt x="780" y="7676"/>
                  </a:lnTo>
                  <a:lnTo>
                    <a:pt x="721" y="8316"/>
                  </a:lnTo>
                  <a:lnTo>
                    <a:pt x="661" y="8955"/>
                  </a:lnTo>
                  <a:lnTo>
                    <a:pt x="561" y="9595"/>
                  </a:lnTo>
                  <a:lnTo>
                    <a:pt x="461" y="10215"/>
                  </a:lnTo>
                  <a:lnTo>
                    <a:pt x="760" y="10275"/>
                  </a:lnTo>
                  <a:lnTo>
                    <a:pt x="880" y="9635"/>
                  </a:lnTo>
                  <a:lnTo>
                    <a:pt x="960" y="8995"/>
                  </a:lnTo>
                  <a:lnTo>
                    <a:pt x="1040" y="8356"/>
                  </a:lnTo>
                  <a:lnTo>
                    <a:pt x="1100" y="7696"/>
                  </a:lnTo>
                  <a:lnTo>
                    <a:pt x="1120" y="7057"/>
                  </a:lnTo>
                  <a:lnTo>
                    <a:pt x="1140" y="6417"/>
                  </a:lnTo>
                  <a:lnTo>
                    <a:pt x="1140" y="5757"/>
                  </a:lnTo>
                  <a:lnTo>
                    <a:pt x="1120" y="5118"/>
                  </a:lnTo>
                  <a:lnTo>
                    <a:pt x="1080" y="4458"/>
                  </a:lnTo>
                  <a:lnTo>
                    <a:pt x="1020" y="3819"/>
                  </a:lnTo>
                  <a:lnTo>
                    <a:pt x="960" y="3179"/>
                  </a:lnTo>
                  <a:lnTo>
                    <a:pt x="860" y="2539"/>
                  </a:lnTo>
                  <a:lnTo>
                    <a:pt x="760" y="1900"/>
                  </a:lnTo>
                  <a:lnTo>
                    <a:pt x="621" y="1260"/>
                  </a:lnTo>
                  <a:lnTo>
                    <a:pt x="481" y="6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2248690" y="4645560"/>
              <a:ext cx="8413" cy="80255"/>
            </a:xfrm>
            <a:custGeom>
              <a:avLst/>
              <a:gdLst/>
              <a:ahLst/>
              <a:cxnLst/>
              <a:rect l="l" t="t" r="r" b="b"/>
              <a:pathLst>
                <a:path w="660" h="6297" extrusionOk="0">
                  <a:moveTo>
                    <a:pt x="360" y="0"/>
                  </a:moveTo>
                  <a:lnTo>
                    <a:pt x="220" y="780"/>
                  </a:lnTo>
                  <a:lnTo>
                    <a:pt x="120" y="1559"/>
                  </a:lnTo>
                  <a:lnTo>
                    <a:pt x="40" y="2339"/>
                  </a:lnTo>
                  <a:lnTo>
                    <a:pt x="0" y="3138"/>
                  </a:lnTo>
                  <a:lnTo>
                    <a:pt x="0" y="3918"/>
                  </a:lnTo>
                  <a:lnTo>
                    <a:pt x="20" y="4717"/>
                  </a:lnTo>
                  <a:lnTo>
                    <a:pt x="80" y="5497"/>
                  </a:lnTo>
                  <a:lnTo>
                    <a:pt x="160" y="6296"/>
                  </a:lnTo>
                  <a:lnTo>
                    <a:pt x="480" y="6256"/>
                  </a:lnTo>
                  <a:lnTo>
                    <a:pt x="400" y="5477"/>
                  </a:lnTo>
                  <a:lnTo>
                    <a:pt x="340" y="4697"/>
                  </a:lnTo>
                  <a:lnTo>
                    <a:pt x="320" y="3918"/>
                  </a:lnTo>
                  <a:lnTo>
                    <a:pt x="320" y="3138"/>
                  </a:lnTo>
                  <a:lnTo>
                    <a:pt x="360" y="2359"/>
                  </a:lnTo>
                  <a:lnTo>
                    <a:pt x="420" y="1599"/>
                  </a:lnTo>
                  <a:lnTo>
                    <a:pt x="540" y="820"/>
                  </a:lnTo>
                  <a:lnTo>
                    <a:pt x="66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2839497" y="4526078"/>
              <a:ext cx="21671" cy="86373"/>
            </a:xfrm>
            <a:custGeom>
              <a:avLst/>
              <a:gdLst/>
              <a:ahLst/>
              <a:cxnLst/>
              <a:rect l="l" t="t" r="r" b="b"/>
              <a:pathLst>
                <a:path w="1700" h="6777" extrusionOk="0">
                  <a:moveTo>
                    <a:pt x="1399" y="1"/>
                  </a:moveTo>
                  <a:lnTo>
                    <a:pt x="1219" y="401"/>
                  </a:lnTo>
                  <a:lnTo>
                    <a:pt x="1060" y="800"/>
                  </a:lnTo>
                  <a:lnTo>
                    <a:pt x="900" y="1200"/>
                  </a:lnTo>
                  <a:lnTo>
                    <a:pt x="760" y="1620"/>
                  </a:lnTo>
                  <a:lnTo>
                    <a:pt x="620" y="2040"/>
                  </a:lnTo>
                  <a:lnTo>
                    <a:pt x="500" y="2459"/>
                  </a:lnTo>
                  <a:lnTo>
                    <a:pt x="400" y="2879"/>
                  </a:lnTo>
                  <a:lnTo>
                    <a:pt x="300" y="3299"/>
                  </a:lnTo>
                  <a:lnTo>
                    <a:pt x="220" y="3719"/>
                  </a:lnTo>
                  <a:lnTo>
                    <a:pt x="140" y="4158"/>
                  </a:lnTo>
                  <a:lnTo>
                    <a:pt x="80" y="4598"/>
                  </a:lnTo>
                  <a:lnTo>
                    <a:pt x="40" y="5018"/>
                  </a:lnTo>
                  <a:lnTo>
                    <a:pt x="20" y="5457"/>
                  </a:lnTo>
                  <a:lnTo>
                    <a:pt x="0" y="5897"/>
                  </a:lnTo>
                  <a:lnTo>
                    <a:pt x="0" y="6337"/>
                  </a:lnTo>
                  <a:lnTo>
                    <a:pt x="0" y="6777"/>
                  </a:lnTo>
                  <a:lnTo>
                    <a:pt x="320" y="6757"/>
                  </a:lnTo>
                  <a:lnTo>
                    <a:pt x="300" y="6337"/>
                  </a:lnTo>
                  <a:lnTo>
                    <a:pt x="320" y="5897"/>
                  </a:lnTo>
                  <a:lnTo>
                    <a:pt x="340" y="5477"/>
                  </a:lnTo>
                  <a:lnTo>
                    <a:pt x="360" y="5058"/>
                  </a:lnTo>
                  <a:lnTo>
                    <a:pt x="400" y="4618"/>
                  </a:lnTo>
                  <a:lnTo>
                    <a:pt x="460" y="4198"/>
                  </a:lnTo>
                  <a:lnTo>
                    <a:pt x="520" y="3779"/>
                  </a:lnTo>
                  <a:lnTo>
                    <a:pt x="600" y="3359"/>
                  </a:lnTo>
                  <a:lnTo>
                    <a:pt x="700" y="2939"/>
                  </a:lnTo>
                  <a:lnTo>
                    <a:pt x="800" y="2539"/>
                  </a:lnTo>
                  <a:lnTo>
                    <a:pt x="920" y="2120"/>
                  </a:lnTo>
                  <a:lnTo>
                    <a:pt x="1060" y="1720"/>
                  </a:lnTo>
                  <a:lnTo>
                    <a:pt x="1199" y="1320"/>
                  </a:lnTo>
                  <a:lnTo>
                    <a:pt x="1339" y="920"/>
                  </a:lnTo>
                  <a:lnTo>
                    <a:pt x="1519" y="521"/>
                  </a:lnTo>
                  <a:lnTo>
                    <a:pt x="1699" y="141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2314155" y="4347255"/>
              <a:ext cx="92254" cy="43575"/>
            </a:xfrm>
            <a:custGeom>
              <a:avLst/>
              <a:gdLst/>
              <a:ahLst/>
              <a:cxnLst/>
              <a:rect l="l" t="t" r="r" b="b"/>
              <a:pathLst>
                <a:path w="7237" h="3419" extrusionOk="0">
                  <a:moveTo>
                    <a:pt x="7236" y="1"/>
                  </a:moveTo>
                  <a:lnTo>
                    <a:pt x="6457" y="21"/>
                  </a:lnTo>
                  <a:lnTo>
                    <a:pt x="5697" y="61"/>
                  </a:lnTo>
                  <a:lnTo>
                    <a:pt x="4918" y="140"/>
                  </a:lnTo>
                  <a:lnTo>
                    <a:pt x="4158" y="240"/>
                  </a:lnTo>
                  <a:lnTo>
                    <a:pt x="3419" y="400"/>
                  </a:lnTo>
                  <a:lnTo>
                    <a:pt x="2659" y="580"/>
                  </a:lnTo>
                  <a:lnTo>
                    <a:pt x="1920" y="780"/>
                  </a:lnTo>
                  <a:lnTo>
                    <a:pt x="1180" y="1040"/>
                  </a:lnTo>
                  <a:lnTo>
                    <a:pt x="900" y="1160"/>
                  </a:lnTo>
                  <a:lnTo>
                    <a:pt x="640" y="1280"/>
                  </a:lnTo>
                  <a:lnTo>
                    <a:pt x="441" y="1440"/>
                  </a:lnTo>
                  <a:lnTo>
                    <a:pt x="261" y="1600"/>
                  </a:lnTo>
                  <a:lnTo>
                    <a:pt x="121" y="1759"/>
                  </a:lnTo>
                  <a:lnTo>
                    <a:pt x="41" y="1939"/>
                  </a:lnTo>
                  <a:lnTo>
                    <a:pt x="1" y="2139"/>
                  </a:lnTo>
                  <a:lnTo>
                    <a:pt x="1" y="2319"/>
                  </a:lnTo>
                  <a:lnTo>
                    <a:pt x="21" y="2459"/>
                  </a:lnTo>
                  <a:lnTo>
                    <a:pt x="61" y="2599"/>
                  </a:lnTo>
                  <a:lnTo>
                    <a:pt x="121" y="2699"/>
                  </a:lnTo>
                  <a:lnTo>
                    <a:pt x="201" y="2799"/>
                  </a:lnTo>
                  <a:lnTo>
                    <a:pt x="301" y="2899"/>
                  </a:lnTo>
                  <a:lnTo>
                    <a:pt x="401" y="2979"/>
                  </a:lnTo>
                  <a:lnTo>
                    <a:pt x="620" y="3099"/>
                  </a:lnTo>
                  <a:lnTo>
                    <a:pt x="860" y="3199"/>
                  </a:lnTo>
                  <a:lnTo>
                    <a:pt x="1100" y="3259"/>
                  </a:lnTo>
                  <a:lnTo>
                    <a:pt x="1320" y="3299"/>
                  </a:lnTo>
                  <a:lnTo>
                    <a:pt x="1500" y="3319"/>
                  </a:lnTo>
                  <a:lnTo>
                    <a:pt x="2359" y="3398"/>
                  </a:lnTo>
                  <a:lnTo>
                    <a:pt x="3219" y="3418"/>
                  </a:lnTo>
                  <a:lnTo>
                    <a:pt x="3619" y="3398"/>
                  </a:lnTo>
                  <a:lnTo>
                    <a:pt x="3619" y="3079"/>
                  </a:lnTo>
                  <a:lnTo>
                    <a:pt x="3099" y="3099"/>
                  </a:lnTo>
                  <a:lnTo>
                    <a:pt x="2559" y="3079"/>
                  </a:lnTo>
                  <a:lnTo>
                    <a:pt x="2040" y="3059"/>
                  </a:lnTo>
                  <a:lnTo>
                    <a:pt x="1520" y="3019"/>
                  </a:lnTo>
                  <a:lnTo>
                    <a:pt x="1240" y="2959"/>
                  </a:lnTo>
                  <a:lnTo>
                    <a:pt x="1040" y="2919"/>
                  </a:lnTo>
                  <a:lnTo>
                    <a:pt x="840" y="2859"/>
                  </a:lnTo>
                  <a:lnTo>
                    <a:pt x="640" y="2759"/>
                  </a:lnTo>
                  <a:lnTo>
                    <a:pt x="560" y="2699"/>
                  </a:lnTo>
                  <a:lnTo>
                    <a:pt x="481" y="2639"/>
                  </a:lnTo>
                  <a:lnTo>
                    <a:pt x="421" y="2559"/>
                  </a:lnTo>
                  <a:lnTo>
                    <a:pt x="361" y="2479"/>
                  </a:lnTo>
                  <a:lnTo>
                    <a:pt x="321" y="2399"/>
                  </a:lnTo>
                  <a:lnTo>
                    <a:pt x="301" y="2299"/>
                  </a:lnTo>
                  <a:lnTo>
                    <a:pt x="301" y="2199"/>
                  </a:lnTo>
                  <a:lnTo>
                    <a:pt x="321" y="2099"/>
                  </a:lnTo>
                  <a:lnTo>
                    <a:pt x="361" y="2019"/>
                  </a:lnTo>
                  <a:lnTo>
                    <a:pt x="401" y="1939"/>
                  </a:lnTo>
                  <a:lnTo>
                    <a:pt x="521" y="1799"/>
                  </a:lnTo>
                  <a:lnTo>
                    <a:pt x="660" y="1660"/>
                  </a:lnTo>
                  <a:lnTo>
                    <a:pt x="820" y="1560"/>
                  </a:lnTo>
                  <a:lnTo>
                    <a:pt x="1000" y="1460"/>
                  </a:lnTo>
                  <a:lnTo>
                    <a:pt x="1300" y="1340"/>
                  </a:lnTo>
                  <a:lnTo>
                    <a:pt x="2020" y="1100"/>
                  </a:lnTo>
                  <a:lnTo>
                    <a:pt x="2739" y="880"/>
                  </a:lnTo>
                  <a:lnTo>
                    <a:pt x="3479" y="700"/>
                  </a:lnTo>
                  <a:lnTo>
                    <a:pt x="4218" y="560"/>
                  </a:lnTo>
                  <a:lnTo>
                    <a:pt x="4958" y="440"/>
                  </a:lnTo>
                  <a:lnTo>
                    <a:pt x="5717" y="360"/>
                  </a:lnTo>
                  <a:lnTo>
                    <a:pt x="6477" y="320"/>
                  </a:lnTo>
                  <a:lnTo>
                    <a:pt x="7236" y="32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2579624" y="4357196"/>
              <a:ext cx="53527" cy="47386"/>
            </a:xfrm>
            <a:custGeom>
              <a:avLst/>
              <a:gdLst/>
              <a:ahLst/>
              <a:cxnLst/>
              <a:rect l="l" t="t" r="r" b="b"/>
              <a:pathLst>
                <a:path w="4199" h="3718" extrusionOk="0">
                  <a:moveTo>
                    <a:pt x="2120" y="0"/>
                  </a:moveTo>
                  <a:lnTo>
                    <a:pt x="2100" y="320"/>
                  </a:lnTo>
                  <a:lnTo>
                    <a:pt x="2279" y="340"/>
                  </a:lnTo>
                  <a:lnTo>
                    <a:pt x="2479" y="380"/>
                  </a:lnTo>
                  <a:lnTo>
                    <a:pt x="2659" y="420"/>
                  </a:lnTo>
                  <a:lnTo>
                    <a:pt x="2839" y="480"/>
                  </a:lnTo>
                  <a:lnTo>
                    <a:pt x="2999" y="560"/>
                  </a:lnTo>
                  <a:lnTo>
                    <a:pt x="3179" y="640"/>
                  </a:lnTo>
                  <a:lnTo>
                    <a:pt x="3339" y="740"/>
                  </a:lnTo>
                  <a:lnTo>
                    <a:pt x="3499" y="840"/>
                  </a:lnTo>
                  <a:lnTo>
                    <a:pt x="3659" y="999"/>
                  </a:lnTo>
                  <a:lnTo>
                    <a:pt x="3739" y="1079"/>
                  </a:lnTo>
                  <a:lnTo>
                    <a:pt x="3799" y="1159"/>
                  </a:lnTo>
                  <a:lnTo>
                    <a:pt x="3839" y="1239"/>
                  </a:lnTo>
                  <a:lnTo>
                    <a:pt x="3878" y="1339"/>
                  </a:lnTo>
                  <a:lnTo>
                    <a:pt x="3878" y="1439"/>
                  </a:lnTo>
                  <a:lnTo>
                    <a:pt x="3858" y="1519"/>
                  </a:lnTo>
                  <a:lnTo>
                    <a:pt x="3819" y="1599"/>
                  </a:lnTo>
                  <a:lnTo>
                    <a:pt x="3779" y="1659"/>
                  </a:lnTo>
                  <a:lnTo>
                    <a:pt x="3639" y="1779"/>
                  </a:lnTo>
                  <a:lnTo>
                    <a:pt x="3259" y="2099"/>
                  </a:lnTo>
                  <a:lnTo>
                    <a:pt x="2839" y="2399"/>
                  </a:lnTo>
                  <a:lnTo>
                    <a:pt x="2399" y="2658"/>
                  </a:lnTo>
                  <a:lnTo>
                    <a:pt x="1940" y="2878"/>
                  </a:lnTo>
                  <a:lnTo>
                    <a:pt x="1480" y="3058"/>
                  </a:lnTo>
                  <a:lnTo>
                    <a:pt x="1000" y="3218"/>
                  </a:lnTo>
                  <a:lnTo>
                    <a:pt x="501" y="3338"/>
                  </a:lnTo>
                  <a:lnTo>
                    <a:pt x="1" y="3418"/>
                  </a:lnTo>
                  <a:lnTo>
                    <a:pt x="21" y="3718"/>
                  </a:lnTo>
                  <a:lnTo>
                    <a:pt x="561" y="3638"/>
                  </a:lnTo>
                  <a:lnTo>
                    <a:pt x="1080" y="3518"/>
                  </a:lnTo>
                  <a:lnTo>
                    <a:pt x="1580" y="3358"/>
                  </a:lnTo>
                  <a:lnTo>
                    <a:pt x="2080" y="3158"/>
                  </a:lnTo>
                  <a:lnTo>
                    <a:pt x="2559" y="2938"/>
                  </a:lnTo>
                  <a:lnTo>
                    <a:pt x="3019" y="2658"/>
                  </a:lnTo>
                  <a:lnTo>
                    <a:pt x="3439" y="2359"/>
                  </a:lnTo>
                  <a:lnTo>
                    <a:pt x="3858" y="2019"/>
                  </a:lnTo>
                  <a:lnTo>
                    <a:pt x="4018" y="1839"/>
                  </a:lnTo>
                  <a:lnTo>
                    <a:pt x="4098" y="1739"/>
                  </a:lnTo>
                  <a:lnTo>
                    <a:pt x="4158" y="1639"/>
                  </a:lnTo>
                  <a:lnTo>
                    <a:pt x="4198" y="1479"/>
                  </a:lnTo>
                  <a:lnTo>
                    <a:pt x="4198" y="1339"/>
                  </a:lnTo>
                  <a:lnTo>
                    <a:pt x="4158" y="1199"/>
                  </a:lnTo>
                  <a:lnTo>
                    <a:pt x="4098" y="1059"/>
                  </a:lnTo>
                  <a:lnTo>
                    <a:pt x="4018" y="920"/>
                  </a:lnTo>
                  <a:lnTo>
                    <a:pt x="3918" y="800"/>
                  </a:lnTo>
                  <a:lnTo>
                    <a:pt x="3799" y="700"/>
                  </a:lnTo>
                  <a:lnTo>
                    <a:pt x="3679" y="600"/>
                  </a:lnTo>
                  <a:lnTo>
                    <a:pt x="3519" y="480"/>
                  </a:lnTo>
                  <a:lnTo>
                    <a:pt x="3339" y="360"/>
                  </a:lnTo>
                  <a:lnTo>
                    <a:pt x="3139" y="260"/>
                  </a:lnTo>
                  <a:lnTo>
                    <a:pt x="2939" y="180"/>
                  </a:lnTo>
                  <a:lnTo>
                    <a:pt x="2739" y="120"/>
                  </a:lnTo>
                  <a:lnTo>
                    <a:pt x="2539" y="60"/>
                  </a:lnTo>
                  <a:lnTo>
                    <a:pt x="2339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2132762" y="4505189"/>
              <a:ext cx="132510" cy="207629"/>
            </a:xfrm>
            <a:custGeom>
              <a:avLst/>
              <a:gdLst/>
              <a:ahLst/>
              <a:cxnLst/>
              <a:rect l="l" t="t" r="r" b="b"/>
              <a:pathLst>
                <a:path w="10395" h="16291" extrusionOk="0">
                  <a:moveTo>
                    <a:pt x="4718" y="1"/>
                  </a:moveTo>
                  <a:lnTo>
                    <a:pt x="4498" y="21"/>
                  </a:lnTo>
                  <a:lnTo>
                    <a:pt x="4278" y="41"/>
                  </a:lnTo>
                  <a:lnTo>
                    <a:pt x="4038" y="101"/>
                  </a:lnTo>
                  <a:lnTo>
                    <a:pt x="3818" y="161"/>
                  </a:lnTo>
                  <a:lnTo>
                    <a:pt x="3578" y="221"/>
                  </a:lnTo>
                  <a:lnTo>
                    <a:pt x="3359" y="301"/>
                  </a:lnTo>
                  <a:lnTo>
                    <a:pt x="3139" y="401"/>
                  </a:lnTo>
                  <a:lnTo>
                    <a:pt x="2919" y="501"/>
                  </a:lnTo>
                  <a:lnTo>
                    <a:pt x="2719" y="621"/>
                  </a:lnTo>
                  <a:lnTo>
                    <a:pt x="2519" y="740"/>
                  </a:lnTo>
                  <a:lnTo>
                    <a:pt x="2319" y="880"/>
                  </a:lnTo>
                  <a:lnTo>
                    <a:pt x="2139" y="1020"/>
                  </a:lnTo>
                  <a:lnTo>
                    <a:pt x="1959" y="1180"/>
                  </a:lnTo>
                  <a:lnTo>
                    <a:pt x="1780" y="1360"/>
                  </a:lnTo>
                  <a:lnTo>
                    <a:pt x="1640" y="1520"/>
                  </a:lnTo>
                  <a:lnTo>
                    <a:pt x="1480" y="1720"/>
                  </a:lnTo>
                  <a:lnTo>
                    <a:pt x="1340" y="1900"/>
                  </a:lnTo>
                  <a:lnTo>
                    <a:pt x="1220" y="2120"/>
                  </a:lnTo>
                  <a:lnTo>
                    <a:pt x="1100" y="2379"/>
                  </a:lnTo>
                  <a:lnTo>
                    <a:pt x="980" y="2639"/>
                  </a:lnTo>
                  <a:lnTo>
                    <a:pt x="880" y="2919"/>
                  </a:lnTo>
                  <a:lnTo>
                    <a:pt x="780" y="3199"/>
                  </a:lnTo>
                  <a:lnTo>
                    <a:pt x="640" y="3779"/>
                  </a:lnTo>
                  <a:lnTo>
                    <a:pt x="540" y="4358"/>
                  </a:lnTo>
                  <a:lnTo>
                    <a:pt x="400" y="5098"/>
                  </a:lnTo>
                  <a:lnTo>
                    <a:pt x="261" y="5837"/>
                  </a:lnTo>
                  <a:lnTo>
                    <a:pt x="161" y="6577"/>
                  </a:lnTo>
                  <a:lnTo>
                    <a:pt x="61" y="7316"/>
                  </a:lnTo>
                  <a:lnTo>
                    <a:pt x="21" y="8076"/>
                  </a:lnTo>
                  <a:lnTo>
                    <a:pt x="1" y="8815"/>
                  </a:lnTo>
                  <a:lnTo>
                    <a:pt x="1" y="9195"/>
                  </a:lnTo>
                  <a:lnTo>
                    <a:pt x="21" y="9575"/>
                  </a:lnTo>
                  <a:lnTo>
                    <a:pt x="61" y="9935"/>
                  </a:lnTo>
                  <a:lnTo>
                    <a:pt x="121" y="10315"/>
                  </a:lnTo>
                  <a:lnTo>
                    <a:pt x="181" y="10674"/>
                  </a:lnTo>
                  <a:lnTo>
                    <a:pt x="261" y="11054"/>
                  </a:lnTo>
                  <a:lnTo>
                    <a:pt x="360" y="11414"/>
                  </a:lnTo>
                  <a:lnTo>
                    <a:pt x="480" y="11774"/>
                  </a:lnTo>
                  <a:lnTo>
                    <a:pt x="620" y="12133"/>
                  </a:lnTo>
                  <a:lnTo>
                    <a:pt x="780" y="12473"/>
                  </a:lnTo>
                  <a:lnTo>
                    <a:pt x="940" y="12813"/>
                  </a:lnTo>
                  <a:lnTo>
                    <a:pt x="1140" y="13133"/>
                  </a:lnTo>
                  <a:lnTo>
                    <a:pt x="1340" y="13453"/>
                  </a:lnTo>
                  <a:lnTo>
                    <a:pt x="1560" y="13752"/>
                  </a:lnTo>
                  <a:lnTo>
                    <a:pt x="1800" y="14032"/>
                  </a:lnTo>
                  <a:lnTo>
                    <a:pt x="2059" y="14292"/>
                  </a:lnTo>
                  <a:lnTo>
                    <a:pt x="2339" y="14552"/>
                  </a:lnTo>
                  <a:lnTo>
                    <a:pt x="2619" y="14772"/>
                  </a:lnTo>
                  <a:lnTo>
                    <a:pt x="2939" y="14972"/>
                  </a:lnTo>
                  <a:lnTo>
                    <a:pt x="3259" y="15151"/>
                  </a:lnTo>
                  <a:lnTo>
                    <a:pt x="3558" y="15291"/>
                  </a:lnTo>
                  <a:lnTo>
                    <a:pt x="3838" y="15411"/>
                  </a:lnTo>
                  <a:lnTo>
                    <a:pt x="4138" y="15511"/>
                  </a:lnTo>
                  <a:lnTo>
                    <a:pt x="4438" y="15591"/>
                  </a:lnTo>
                  <a:lnTo>
                    <a:pt x="5058" y="15751"/>
                  </a:lnTo>
                  <a:lnTo>
                    <a:pt x="5677" y="15871"/>
                  </a:lnTo>
                  <a:lnTo>
                    <a:pt x="6896" y="16151"/>
                  </a:lnTo>
                  <a:lnTo>
                    <a:pt x="7216" y="16211"/>
                  </a:lnTo>
                  <a:lnTo>
                    <a:pt x="7516" y="16251"/>
                  </a:lnTo>
                  <a:lnTo>
                    <a:pt x="7816" y="16291"/>
                  </a:lnTo>
                  <a:lnTo>
                    <a:pt x="8096" y="16291"/>
                  </a:lnTo>
                  <a:lnTo>
                    <a:pt x="8375" y="16271"/>
                  </a:lnTo>
                  <a:lnTo>
                    <a:pt x="8655" y="16231"/>
                  </a:lnTo>
                  <a:lnTo>
                    <a:pt x="8895" y="16151"/>
                  </a:lnTo>
                  <a:lnTo>
                    <a:pt x="9135" y="16011"/>
                  </a:lnTo>
                  <a:lnTo>
                    <a:pt x="9255" y="15931"/>
                  </a:lnTo>
                  <a:lnTo>
                    <a:pt x="9355" y="15851"/>
                  </a:lnTo>
                  <a:lnTo>
                    <a:pt x="9475" y="15751"/>
                  </a:lnTo>
                  <a:lnTo>
                    <a:pt x="9555" y="15631"/>
                  </a:lnTo>
                  <a:lnTo>
                    <a:pt x="9655" y="15511"/>
                  </a:lnTo>
                  <a:lnTo>
                    <a:pt x="9735" y="15371"/>
                  </a:lnTo>
                  <a:lnTo>
                    <a:pt x="9815" y="15211"/>
                  </a:lnTo>
                  <a:lnTo>
                    <a:pt x="9895" y="15032"/>
                  </a:lnTo>
                  <a:lnTo>
                    <a:pt x="10034" y="14652"/>
                  </a:lnTo>
                  <a:lnTo>
                    <a:pt x="10134" y="14232"/>
                  </a:lnTo>
                  <a:lnTo>
                    <a:pt x="10234" y="13792"/>
                  </a:lnTo>
                  <a:lnTo>
                    <a:pt x="10294" y="13353"/>
                  </a:lnTo>
                  <a:lnTo>
                    <a:pt x="10334" y="12873"/>
                  </a:lnTo>
                  <a:lnTo>
                    <a:pt x="10374" y="12413"/>
                  </a:lnTo>
                  <a:lnTo>
                    <a:pt x="10394" y="11933"/>
                  </a:lnTo>
                  <a:lnTo>
                    <a:pt x="10394" y="11454"/>
                  </a:lnTo>
                  <a:lnTo>
                    <a:pt x="10374" y="10474"/>
                  </a:lnTo>
                  <a:lnTo>
                    <a:pt x="10334" y="9515"/>
                  </a:lnTo>
                  <a:lnTo>
                    <a:pt x="10274" y="8616"/>
                  </a:lnTo>
                  <a:lnTo>
                    <a:pt x="10254" y="7756"/>
                  </a:lnTo>
                  <a:lnTo>
                    <a:pt x="10214" y="6857"/>
                  </a:lnTo>
                  <a:lnTo>
                    <a:pt x="10174" y="6397"/>
                  </a:lnTo>
                  <a:lnTo>
                    <a:pt x="10134" y="5937"/>
                  </a:lnTo>
                  <a:lnTo>
                    <a:pt x="10074" y="5497"/>
                  </a:lnTo>
                  <a:lnTo>
                    <a:pt x="9974" y="5058"/>
                  </a:lnTo>
                  <a:lnTo>
                    <a:pt x="9875" y="4618"/>
                  </a:lnTo>
                  <a:lnTo>
                    <a:pt x="9735" y="4178"/>
                  </a:lnTo>
                  <a:lnTo>
                    <a:pt x="9575" y="3799"/>
                  </a:lnTo>
                  <a:lnTo>
                    <a:pt x="9395" y="3399"/>
                  </a:lnTo>
                  <a:lnTo>
                    <a:pt x="9175" y="2999"/>
                  </a:lnTo>
                  <a:lnTo>
                    <a:pt x="8915" y="2619"/>
                  </a:lnTo>
                  <a:lnTo>
                    <a:pt x="8635" y="2240"/>
                  </a:lnTo>
                  <a:lnTo>
                    <a:pt x="8316" y="1860"/>
                  </a:lnTo>
                  <a:lnTo>
                    <a:pt x="7976" y="1520"/>
                  </a:lnTo>
                  <a:lnTo>
                    <a:pt x="7616" y="1180"/>
                  </a:lnTo>
                  <a:lnTo>
                    <a:pt x="7256" y="900"/>
                  </a:lnTo>
                  <a:lnTo>
                    <a:pt x="6856" y="641"/>
                  </a:lnTo>
                  <a:lnTo>
                    <a:pt x="6437" y="401"/>
                  </a:lnTo>
                  <a:lnTo>
                    <a:pt x="6017" y="221"/>
                  </a:lnTo>
                  <a:lnTo>
                    <a:pt x="5817" y="161"/>
                  </a:lnTo>
                  <a:lnTo>
                    <a:pt x="5597" y="101"/>
                  </a:lnTo>
                  <a:lnTo>
                    <a:pt x="5377" y="61"/>
                  </a:lnTo>
                  <a:lnTo>
                    <a:pt x="5157" y="2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4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2180408" y="4593332"/>
              <a:ext cx="37720" cy="12745"/>
            </a:xfrm>
            <a:custGeom>
              <a:avLst/>
              <a:gdLst/>
              <a:ahLst/>
              <a:cxnLst/>
              <a:rect l="l" t="t" r="r" b="b"/>
              <a:pathLst>
                <a:path w="2959" h="1000" extrusionOk="0">
                  <a:moveTo>
                    <a:pt x="2959" y="1"/>
                  </a:moveTo>
                  <a:lnTo>
                    <a:pt x="2559" y="21"/>
                  </a:lnTo>
                  <a:lnTo>
                    <a:pt x="2179" y="41"/>
                  </a:lnTo>
                  <a:lnTo>
                    <a:pt x="1799" y="101"/>
                  </a:lnTo>
                  <a:lnTo>
                    <a:pt x="1419" y="180"/>
                  </a:lnTo>
                  <a:lnTo>
                    <a:pt x="1060" y="280"/>
                  </a:lnTo>
                  <a:lnTo>
                    <a:pt x="700" y="400"/>
                  </a:lnTo>
                  <a:lnTo>
                    <a:pt x="340" y="540"/>
                  </a:lnTo>
                  <a:lnTo>
                    <a:pt x="0" y="720"/>
                  </a:lnTo>
                  <a:lnTo>
                    <a:pt x="140" y="1000"/>
                  </a:lnTo>
                  <a:lnTo>
                    <a:pt x="480" y="840"/>
                  </a:lnTo>
                  <a:lnTo>
                    <a:pt x="800" y="700"/>
                  </a:lnTo>
                  <a:lnTo>
                    <a:pt x="1160" y="580"/>
                  </a:lnTo>
                  <a:lnTo>
                    <a:pt x="1499" y="500"/>
                  </a:lnTo>
                  <a:lnTo>
                    <a:pt x="1859" y="420"/>
                  </a:lnTo>
                  <a:lnTo>
                    <a:pt x="2219" y="360"/>
                  </a:lnTo>
                  <a:lnTo>
                    <a:pt x="2579" y="340"/>
                  </a:lnTo>
                  <a:lnTo>
                    <a:pt x="2959" y="32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2171485" y="4662116"/>
              <a:ext cx="50722" cy="27262"/>
            </a:xfrm>
            <a:custGeom>
              <a:avLst/>
              <a:gdLst/>
              <a:ahLst/>
              <a:cxnLst/>
              <a:rect l="l" t="t" r="r" b="b"/>
              <a:pathLst>
                <a:path w="3979" h="2139" extrusionOk="0">
                  <a:moveTo>
                    <a:pt x="161" y="0"/>
                  </a:moveTo>
                  <a:lnTo>
                    <a:pt x="101" y="20"/>
                  </a:lnTo>
                  <a:lnTo>
                    <a:pt x="41" y="40"/>
                  </a:lnTo>
                  <a:lnTo>
                    <a:pt x="21" y="100"/>
                  </a:lnTo>
                  <a:lnTo>
                    <a:pt x="1" y="160"/>
                  </a:lnTo>
                  <a:lnTo>
                    <a:pt x="1" y="220"/>
                  </a:lnTo>
                  <a:lnTo>
                    <a:pt x="121" y="480"/>
                  </a:lnTo>
                  <a:lnTo>
                    <a:pt x="261" y="720"/>
                  </a:lnTo>
                  <a:lnTo>
                    <a:pt x="421" y="960"/>
                  </a:lnTo>
                  <a:lnTo>
                    <a:pt x="620" y="1180"/>
                  </a:lnTo>
                  <a:lnTo>
                    <a:pt x="820" y="1379"/>
                  </a:lnTo>
                  <a:lnTo>
                    <a:pt x="1060" y="1559"/>
                  </a:lnTo>
                  <a:lnTo>
                    <a:pt x="1320" y="1719"/>
                  </a:lnTo>
                  <a:lnTo>
                    <a:pt x="1580" y="1859"/>
                  </a:lnTo>
                  <a:lnTo>
                    <a:pt x="1900" y="1979"/>
                  </a:lnTo>
                  <a:lnTo>
                    <a:pt x="2219" y="2079"/>
                  </a:lnTo>
                  <a:lnTo>
                    <a:pt x="2559" y="2139"/>
                  </a:lnTo>
                  <a:lnTo>
                    <a:pt x="3139" y="2139"/>
                  </a:lnTo>
                  <a:lnTo>
                    <a:pt x="3379" y="2099"/>
                  </a:lnTo>
                  <a:lnTo>
                    <a:pt x="3639" y="2039"/>
                  </a:lnTo>
                  <a:lnTo>
                    <a:pt x="3858" y="1959"/>
                  </a:lnTo>
                  <a:lnTo>
                    <a:pt x="3918" y="1939"/>
                  </a:lnTo>
                  <a:lnTo>
                    <a:pt x="3958" y="1879"/>
                  </a:lnTo>
                  <a:lnTo>
                    <a:pt x="3978" y="1819"/>
                  </a:lnTo>
                  <a:lnTo>
                    <a:pt x="3958" y="1759"/>
                  </a:lnTo>
                  <a:lnTo>
                    <a:pt x="3918" y="1699"/>
                  </a:lnTo>
                  <a:lnTo>
                    <a:pt x="3878" y="1679"/>
                  </a:lnTo>
                  <a:lnTo>
                    <a:pt x="3818" y="1659"/>
                  </a:lnTo>
                  <a:lnTo>
                    <a:pt x="3758" y="1679"/>
                  </a:lnTo>
                  <a:lnTo>
                    <a:pt x="3519" y="1739"/>
                  </a:lnTo>
                  <a:lnTo>
                    <a:pt x="3259" y="1799"/>
                  </a:lnTo>
                  <a:lnTo>
                    <a:pt x="3019" y="1819"/>
                  </a:lnTo>
                  <a:lnTo>
                    <a:pt x="2759" y="1819"/>
                  </a:lnTo>
                  <a:lnTo>
                    <a:pt x="2499" y="1799"/>
                  </a:lnTo>
                  <a:lnTo>
                    <a:pt x="2239" y="1759"/>
                  </a:lnTo>
                  <a:lnTo>
                    <a:pt x="1980" y="1679"/>
                  </a:lnTo>
                  <a:lnTo>
                    <a:pt x="1720" y="1579"/>
                  </a:lnTo>
                  <a:lnTo>
                    <a:pt x="1480" y="1459"/>
                  </a:lnTo>
                  <a:lnTo>
                    <a:pt x="1240" y="1299"/>
                  </a:lnTo>
                  <a:lnTo>
                    <a:pt x="1040" y="1140"/>
                  </a:lnTo>
                  <a:lnTo>
                    <a:pt x="840" y="960"/>
                  </a:lnTo>
                  <a:lnTo>
                    <a:pt x="680" y="760"/>
                  </a:lnTo>
                  <a:lnTo>
                    <a:pt x="520" y="560"/>
                  </a:lnTo>
                  <a:lnTo>
                    <a:pt x="401" y="340"/>
                  </a:lnTo>
                  <a:lnTo>
                    <a:pt x="301" y="100"/>
                  </a:lnTo>
                  <a:lnTo>
                    <a:pt x="281" y="60"/>
                  </a:lnTo>
                  <a:lnTo>
                    <a:pt x="221" y="2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39"/>
          <p:cNvGrpSpPr/>
          <p:nvPr/>
        </p:nvGrpSpPr>
        <p:grpSpPr>
          <a:xfrm>
            <a:off x="-496566" y="-152392"/>
            <a:ext cx="1292768" cy="1797093"/>
            <a:chOff x="1358888" y="-8066942"/>
            <a:chExt cx="2068429" cy="2875349"/>
          </a:xfrm>
        </p:grpSpPr>
        <p:sp>
          <p:nvSpPr>
            <p:cNvPr id="1803" name="Google Shape;1803;p39"/>
            <p:cNvSpPr/>
            <p:nvPr/>
          </p:nvSpPr>
          <p:spPr>
            <a:xfrm>
              <a:off x="1358888" y="-8066942"/>
              <a:ext cx="2068429" cy="2875349"/>
            </a:xfrm>
            <a:custGeom>
              <a:avLst/>
              <a:gdLst/>
              <a:ahLst/>
              <a:cxnLst/>
              <a:rect l="l" t="t" r="r" b="b"/>
              <a:pathLst>
                <a:path w="28056" h="39001" extrusionOk="0">
                  <a:moveTo>
                    <a:pt x="26826" y="0"/>
                  </a:moveTo>
                  <a:lnTo>
                    <a:pt x="26721" y="18"/>
                  </a:lnTo>
                  <a:lnTo>
                    <a:pt x="26598" y="18"/>
                  </a:lnTo>
                  <a:lnTo>
                    <a:pt x="26492" y="53"/>
                  </a:lnTo>
                  <a:lnTo>
                    <a:pt x="26387" y="105"/>
                  </a:lnTo>
                  <a:lnTo>
                    <a:pt x="26264" y="158"/>
                  </a:lnTo>
                  <a:lnTo>
                    <a:pt x="26159" y="228"/>
                  </a:lnTo>
                  <a:lnTo>
                    <a:pt x="26053" y="299"/>
                  </a:lnTo>
                  <a:lnTo>
                    <a:pt x="25491" y="843"/>
                  </a:lnTo>
                  <a:lnTo>
                    <a:pt x="24946" y="1405"/>
                  </a:lnTo>
                  <a:lnTo>
                    <a:pt x="24437" y="1968"/>
                  </a:lnTo>
                  <a:lnTo>
                    <a:pt x="23980" y="2565"/>
                  </a:lnTo>
                  <a:lnTo>
                    <a:pt x="23541" y="3162"/>
                  </a:lnTo>
                  <a:lnTo>
                    <a:pt x="23137" y="3795"/>
                  </a:lnTo>
                  <a:lnTo>
                    <a:pt x="22750" y="4427"/>
                  </a:lnTo>
                  <a:lnTo>
                    <a:pt x="22399" y="5077"/>
                  </a:lnTo>
                  <a:lnTo>
                    <a:pt x="22083" y="5745"/>
                  </a:lnTo>
                  <a:lnTo>
                    <a:pt x="21784" y="6412"/>
                  </a:lnTo>
                  <a:lnTo>
                    <a:pt x="21503" y="7097"/>
                  </a:lnTo>
                  <a:lnTo>
                    <a:pt x="21257" y="7800"/>
                  </a:lnTo>
                  <a:lnTo>
                    <a:pt x="21029" y="8503"/>
                  </a:lnTo>
                  <a:lnTo>
                    <a:pt x="20818" y="9223"/>
                  </a:lnTo>
                  <a:lnTo>
                    <a:pt x="20607" y="9944"/>
                  </a:lnTo>
                  <a:lnTo>
                    <a:pt x="20431" y="10681"/>
                  </a:lnTo>
                  <a:lnTo>
                    <a:pt x="20273" y="11402"/>
                  </a:lnTo>
                  <a:lnTo>
                    <a:pt x="20115" y="12157"/>
                  </a:lnTo>
                  <a:lnTo>
                    <a:pt x="19975" y="12895"/>
                  </a:lnTo>
                  <a:lnTo>
                    <a:pt x="19852" y="13650"/>
                  </a:lnTo>
                  <a:lnTo>
                    <a:pt x="19606" y="15144"/>
                  </a:lnTo>
                  <a:lnTo>
                    <a:pt x="19395" y="16654"/>
                  </a:lnTo>
                  <a:lnTo>
                    <a:pt x="18973" y="19659"/>
                  </a:lnTo>
                  <a:lnTo>
                    <a:pt x="18745" y="21134"/>
                  </a:lnTo>
                  <a:lnTo>
                    <a:pt x="18481" y="22575"/>
                  </a:lnTo>
                  <a:lnTo>
                    <a:pt x="18341" y="23348"/>
                  </a:lnTo>
                  <a:lnTo>
                    <a:pt x="18165" y="24103"/>
                  </a:lnTo>
                  <a:lnTo>
                    <a:pt x="17990" y="24859"/>
                  </a:lnTo>
                  <a:lnTo>
                    <a:pt x="17796" y="25614"/>
                  </a:lnTo>
                  <a:lnTo>
                    <a:pt x="17568" y="26352"/>
                  </a:lnTo>
                  <a:lnTo>
                    <a:pt x="17340" y="27107"/>
                  </a:lnTo>
                  <a:lnTo>
                    <a:pt x="17076" y="27828"/>
                  </a:lnTo>
                  <a:lnTo>
                    <a:pt x="16777" y="28548"/>
                  </a:lnTo>
                  <a:lnTo>
                    <a:pt x="16461" y="29251"/>
                  </a:lnTo>
                  <a:lnTo>
                    <a:pt x="16110" y="29953"/>
                  </a:lnTo>
                  <a:lnTo>
                    <a:pt x="15741" y="30621"/>
                  </a:lnTo>
                  <a:lnTo>
                    <a:pt x="15319" y="31271"/>
                  </a:lnTo>
                  <a:lnTo>
                    <a:pt x="15091" y="31587"/>
                  </a:lnTo>
                  <a:lnTo>
                    <a:pt x="14862" y="31903"/>
                  </a:lnTo>
                  <a:lnTo>
                    <a:pt x="14634" y="32202"/>
                  </a:lnTo>
                  <a:lnTo>
                    <a:pt x="14388" y="32501"/>
                  </a:lnTo>
                  <a:lnTo>
                    <a:pt x="14125" y="32799"/>
                  </a:lnTo>
                  <a:lnTo>
                    <a:pt x="13861" y="33080"/>
                  </a:lnTo>
                  <a:lnTo>
                    <a:pt x="13580" y="33362"/>
                  </a:lnTo>
                  <a:lnTo>
                    <a:pt x="13281" y="33625"/>
                  </a:lnTo>
                  <a:lnTo>
                    <a:pt x="12983" y="33889"/>
                  </a:lnTo>
                  <a:lnTo>
                    <a:pt x="12666" y="34152"/>
                  </a:lnTo>
                  <a:lnTo>
                    <a:pt x="12350" y="34380"/>
                  </a:lnTo>
                  <a:lnTo>
                    <a:pt x="12034" y="34609"/>
                  </a:lnTo>
                  <a:lnTo>
                    <a:pt x="11700" y="34837"/>
                  </a:lnTo>
                  <a:lnTo>
                    <a:pt x="11349" y="35030"/>
                  </a:lnTo>
                  <a:lnTo>
                    <a:pt x="11015" y="35224"/>
                  </a:lnTo>
                  <a:lnTo>
                    <a:pt x="10664" y="35417"/>
                  </a:lnTo>
                  <a:lnTo>
                    <a:pt x="10295" y="35575"/>
                  </a:lnTo>
                  <a:lnTo>
                    <a:pt x="9943" y="35733"/>
                  </a:lnTo>
                  <a:lnTo>
                    <a:pt x="9575" y="35891"/>
                  </a:lnTo>
                  <a:lnTo>
                    <a:pt x="9206" y="36014"/>
                  </a:lnTo>
                  <a:lnTo>
                    <a:pt x="8819" y="36137"/>
                  </a:lnTo>
                  <a:lnTo>
                    <a:pt x="8450" y="36260"/>
                  </a:lnTo>
                  <a:lnTo>
                    <a:pt x="8064" y="36348"/>
                  </a:lnTo>
                  <a:lnTo>
                    <a:pt x="7677" y="36436"/>
                  </a:lnTo>
                  <a:lnTo>
                    <a:pt x="7291" y="36506"/>
                  </a:lnTo>
                  <a:lnTo>
                    <a:pt x="6904" y="36576"/>
                  </a:lnTo>
                  <a:lnTo>
                    <a:pt x="6500" y="36629"/>
                  </a:lnTo>
                  <a:lnTo>
                    <a:pt x="6114" y="36664"/>
                  </a:lnTo>
                  <a:lnTo>
                    <a:pt x="5727" y="36682"/>
                  </a:lnTo>
                  <a:lnTo>
                    <a:pt x="5323" y="36699"/>
                  </a:lnTo>
                  <a:lnTo>
                    <a:pt x="4533" y="36699"/>
                  </a:lnTo>
                  <a:lnTo>
                    <a:pt x="4129" y="36664"/>
                  </a:lnTo>
                  <a:lnTo>
                    <a:pt x="3742" y="36629"/>
                  </a:lnTo>
                  <a:lnTo>
                    <a:pt x="3338" y="36594"/>
                  </a:lnTo>
                  <a:lnTo>
                    <a:pt x="2951" y="36524"/>
                  </a:lnTo>
                  <a:lnTo>
                    <a:pt x="2565" y="36453"/>
                  </a:lnTo>
                  <a:lnTo>
                    <a:pt x="2179" y="36366"/>
                  </a:lnTo>
                  <a:lnTo>
                    <a:pt x="1792" y="36278"/>
                  </a:lnTo>
                  <a:lnTo>
                    <a:pt x="1406" y="36172"/>
                  </a:lnTo>
                  <a:lnTo>
                    <a:pt x="1283" y="36137"/>
                  </a:lnTo>
                  <a:lnTo>
                    <a:pt x="1142" y="36120"/>
                  </a:lnTo>
                  <a:lnTo>
                    <a:pt x="1037" y="36102"/>
                  </a:lnTo>
                  <a:lnTo>
                    <a:pt x="914" y="36120"/>
                  </a:lnTo>
                  <a:lnTo>
                    <a:pt x="808" y="36137"/>
                  </a:lnTo>
                  <a:lnTo>
                    <a:pt x="703" y="36172"/>
                  </a:lnTo>
                  <a:lnTo>
                    <a:pt x="597" y="36208"/>
                  </a:lnTo>
                  <a:lnTo>
                    <a:pt x="510" y="36260"/>
                  </a:lnTo>
                  <a:lnTo>
                    <a:pt x="422" y="36331"/>
                  </a:lnTo>
                  <a:lnTo>
                    <a:pt x="351" y="36401"/>
                  </a:lnTo>
                  <a:lnTo>
                    <a:pt x="211" y="36559"/>
                  </a:lnTo>
                  <a:lnTo>
                    <a:pt x="105" y="36752"/>
                  </a:lnTo>
                  <a:lnTo>
                    <a:pt x="35" y="36945"/>
                  </a:lnTo>
                  <a:lnTo>
                    <a:pt x="0" y="37156"/>
                  </a:lnTo>
                  <a:lnTo>
                    <a:pt x="0" y="37385"/>
                  </a:lnTo>
                  <a:lnTo>
                    <a:pt x="18" y="37595"/>
                  </a:lnTo>
                  <a:lnTo>
                    <a:pt x="88" y="37789"/>
                  </a:lnTo>
                  <a:lnTo>
                    <a:pt x="141" y="37894"/>
                  </a:lnTo>
                  <a:lnTo>
                    <a:pt x="211" y="37982"/>
                  </a:lnTo>
                  <a:lnTo>
                    <a:pt x="281" y="38070"/>
                  </a:lnTo>
                  <a:lnTo>
                    <a:pt x="351" y="38140"/>
                  </a:lnTo>
                  <a:lnTo>
                    <a:pt x="457" y="38210"/>
                  </a:lnTo>
                  <a:lnTo>
                    <a:pt x="545" y="38281"/>
                  </a:lnTo>
                  <a:lnTo>
                    <a:pt x="668" y="38333"/>
                  </a:lnTo>
                  <a:lnTo>
                    <a:pt x="791" y="38368"/>
                  </a:lnTo>
                  <a:lnTo>
                    <a:pt x="1177" y="38491"/>
                  </a:lnTo>
                  <a:lnTo>
                    <a:pt x="1546" y="38579"/>
                  </a:lnTo>
                  <a:lnTo>
                    <a:pt x="2319" y="38755"/>
                  </a:lnTo>
                  <a:lnTo>
                    <a:pt x="3074" y="38878"/>
                  </a:lnTo>
                  <a:lnTo>
                    <a:pt x="3847" y="38948"/>
                  </a:lnTo>
                  <a:lnTo>
                    <a:pt x="4638" y="39001"/>
                  </a:lnTo>
                  <a:lnTo>
                    <a:pt x="5411" y="39001"/>
                  </a:lnTo>
                  <a:lnTo>
                    <a:pt x="6184" y="38966"/>
                  </a:lnTo>
                  <a:lnTo>
                    <a:pt x="6957" y="38878"/>
                  </a:lnTo>
                  <a:lnTo>
                    <a:pt x="7730" y="38772"/>
                  </a:lnTo>
                  <a:lnTo>
                    <a:pt x="8485" y="38614"/>
                  </a:lnTo>
                  <a:lnTo>
                    <a:pt x="9241" y="38404"/>
                  </a:lnTo>
                  <a:lnTo>
                    <a:pt x="9979" y="38175"/>
                  </a:lnTo>
                  <a:lnTo>
                    <a:pt x="10716" y="37894"/>
                  </a:lnTo>
                  <a:lnTo>
                    <a:pt x="11419" y="37578"/>
                  </a:lnTo>
                  <a:lnTo>
                    <a:pt x="11771" y="37420"/>
                  </a:lnTo>
                  <a:lnTo>
                    <a:pt x="12122" y="37226"/>
                  </a:lnTo>
                  <a:lnTo>
                    <a:pt x="12456" y="37033"/>
                  </a:lnTo>
                  <a:lnTo>
                    <a:pt x="12807" y="36840"/>
                  </a:lnTo>
                  <a:lnTo>
                    <a:pt x="13141" y="36612"/>
                  </a:lnTo>
                  <a:lnTo>
                    <a:pt x="13475" y="36401"/>
                  </a:lnTo>
                  <a:lnTo>
                    <a:pt x="13808" y="36155"/>
                  </a:lnTo>
                  <a:lnTo>
                    <a:pt x="14125" y="35909"/>
                  </a:lnTo>
                  <a:lnTo>
                    <a:pt x="14423" y="35663"/>
                  </a:lnTo>
                  <a:lnTo>
                    <a:pt x="14722" y="35399"/>
                  </a:lnTo>
                  <a:lnTo>
                    <a:pt x="15021" y="35136"/>
                  </a:lnTo>
                  <a:lnTo>
                    <a:pt x="15302" y="34855"/>
                  </a:lnTo>
                  <a:lnTo>
                    <a:pt x="15583" y="34574"/>
                  </a:lnTo>
                  <a:lnTo>
                    <a:pt x="15846" y="34293"/>
                  </a:lnTo>
                  <a:lnTo>
                    <a:pt x="16356" y="33678"/>
                  </a:lnTo>
                  <a:lnTo>
                    <a:pt x="16830" y="33063"/>
                  </a:lnTo>
                  <a:lnTo>
                    <a:pt x="17287" y="32413"/>
                  </a:lnTo>
                  <a:lnTo>
                    <a:pt x="17708" y="31745"/>
                  </a:lnTo>
                  <a:lnTo>
                    <a:pt x="18095" y="31060"/>
                  </a:lnTo>
                  <a:lnTo>
                    <a:pt x="18464" y="30357"/>
                  </a:lnTo>
                  <a:lnTo>
                    <a:pt x="18798" y="29637"/>
                  </a:lnTo>
                  <a:lnTo>
                    <a:pt x="19114" y="28899"/>
                  </a:lnTo>
                  <a:lnTo>
                    <a:pt x="19395" y="28161"/>
                  </a:lnTo>
                  <a:lnTo>
                    <a:pt x="19658" y="27406"/>
                  </a:lnTo>
                  <a:lnTo>
                    <a:pt x="19887" y="26633"/>
                  </a:lnTo>
                  <a:lnTo>
                    <a:pt x="20098" y="25878"/>
                  </a:lnTo>
                  <a:lnTo>
                    <a:pt x="20291" y="25087"/>
                  </a:lnTo>
                  <a:lnTo>
                    <a:pt x="20467" y="24296"/>
                  </a:lnTo>
                  <a:lnTo>
                    <a:pt x="20625" y="23506"/>
                  </a:lnTo>
                  <a:lnTo>
                    <a:pt x="20765" y="22698"/>
                  </a:lnTo>
                  <a:lnTo>
                    <a:pt x="20888" y="21872"/>
                  </a:lnTo>
                  <a:lnTo>
                    <a:pt x="21134" y="20221"/>
                  </a:lnTo>
                  <a:lnTo>
                    <a:pt x="21573" y="16865"/>
                  </a:lnTo>
                  <a:lnTo>
                    <a:pt x="21802" y="15196"/>
                  </a:lnTo>
                  <a:lnTo>
                    <a:pt x="21942" y="14371"/>
                  </a:lnTo>
                  <a:lnTo>
                    <a:pt x="22083" y="13545"/>
                  </a:lnTo>
                  <a:lnTo>
                    <a:pt x="22241" y="12719"/>
                  </a:lnTo>
                  <a:lnTo>
                    <a:pt x="22417" y="11911"/>
                  </a:lnTo>
                  <a:lnTo>
                    <a:pt x="22592" y="11103"/>
                  </a:lnTo>
                  <a:lnTo>
                    <a:pt x="22803" y="10295"/>
                  </a:lnTo>
                  <a:lnTo>
                    <a:pt x="23032" y="9504"/>
                  </a:lnTo>
                  <a:lnTo>
                    <a:pt x="23295" y="8731"/>
                  </a:lnTo>
                  <a:lnTo>
                    <a:pt x="23576" y="7976"/>
                  </a:lnTo>
                  <a:lnTo>
                    <a:pt x="23892" y="7238"/>
                  </a:lnTo>
                  <a:lnTo>
                    <a:pt x="24226" y="6500"/>
                  </a:lnTo>
                  <a:lnTo>
                    <a:pt x="24595" y="5780"/>
                  </a:lnTo>
                  <a:lnTo>
                    <a:pt x="25017" y="5095"/>
                  </a:lnTo>
                  <a:lnTo>
                    <a:pt x="25227" y="4743"/>
                  </a:lnTo>
                  <a:lnTo>
                    <a:pt x="25456" y="4410"/>
                  </a:lnTo>
                  <a:lnTo>
                    <a:pt x="25702" y="4076"/>
                  </a:lnTo>
                  <a:lnTo>
                    <a:pt x="25948" y="3760"/>
                  </a:lnTo>
                  <a:lnTo>
                    <a:pt x="26211" y="3443"/>
                  </a:lnTo>
                  <a:lnTo>
                    <a:pt x="26475" y="3127"/>
                  </a:lnTo>
                  <a:lnTo>
                    <a:pt x="26773" y="2811"/>
                  </a:lnTo>
                  <a:lnTo>
                    <a:pt x="27055" y="2512"/>
                  </a:lnTo>
                  <a:lnTo>
                    <a:pt x="27371" y="2214"/>
                  </a:lnTo>
                  <a:lnTo>
                    <a:pt x="27687" y="1933"/>
                  </a:lnTo>
                  <a:lnTo>
                    <a:pt x="27775" y="1827"/>
                  </a:lnTo>
                  <a:lnTo>
                    <a:pt x="27863" y="1739"/>
                  </a:lnTo>
                  <a:lnTo>
                    <a:pt x="27933" y="1634"/>
                  </a:lnTo>
                  <a:lnTo>
                    <a:pt x="27968" y="1528"/>
                  </a:lnTo>
                  <a:lnTo>
                    <a:pt x="28021" y="1441"/>
                  </a:lnTo>
                  <a:lnTo>
                    <a:pt x="28038" y="1335"/>
                  </a:lnTo>
                  <a:lnTo>
                    <a:pt x="28056" y="1230"/>
                  </a:lnTo>
                  <a:lnTo>
                    <a:pt x="28056" y="1124"/>
                  </a:lnTo>
                  <a:lnTo>
                    <a:pt x="28038" y="1019"/>
                  </a:lnTo>
                  <a:lnTo>
                    <a:pt x="28021" y="914"/>
                  </a:lnTo>
                  <a:lnTo>
                    <a:pt x="27951" y="720"/>
                  </a:lnTo>
                  <a:lnTo>
                    <a:pt x="27845" y="545"/>
                  </a:lnTo>
                  <a:lnTo>
                    <a:pt x="27705" y="387"/>
                  </a:lnTo>
                  <a:lnTo>
                    <a:pt x="27529" y="246"/>
                  </a:lnTo>
                  <a:lnTo>
                    <a:pt x="27353" y="123"/>
                  </a:lnTo>
                  <a:lnTo>
                    <a:pt x="27142" y="53"/>
                  </a:lnTo>
                  <a:lnTo>
                    <a:pt x="26932" y="18"/>
                  </a:lnTo>
                  <a:lnTo>
                    <a:pt x="2682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1364049" y="-5404037"/>
              <a:ext cx="163227" cy="168462"/>
            </a:xfrm>
            <a:custGeom>
              <a:avLst/>
              <a:gdLst/>
              <a:ahLst/>
              <a:cxnLst/>
              <a:rect l="l" t="t" r="r" b="b"/>
              <a:pathLst>
                <a:path w="2214" h="2285" extrusionOk="0">
                  <a:moveTo>
                    <a:pt x="967" y="1"/>
                  </a:moveTo>
                  <a:lnTo>
                    <a:pt x="844" y="18"/>
                  </a:lnTo>
                  <a:lnTo>
                    <a:pt x="721" y="53"/>
                  </a:lnTo>
                  <a:lnTo>
                    <a:pt x="615" y="89"/>
                  </a:lnTo>
                  <a:lnTo>
                    <a:pt x="510" y="141"/>
                  </a:lnTo>
                  <a:lnTo>
                    <a:pt x="422" y="212"/>
                  </a:lnTo>
                  <a:lnTo>
                    <a:pt x="352" y="282"/>
                  </a:lnTo>
                  <a:lnTo>
                    <a:pt x="264" y="352"/>
                  </a:lnTo>
                  <a:lnTo>
                    <a:pt x="211" y="440"/>
                  </a:lnTo>
                  <a:lnTo>
                    <a:pt x="158" y="528"/>
                  </a:lnTo>
                  <a:lnTo>
                    <a:pt x="71" y="721"/>
                  </a:lnTo>
                  <a:lnTo>
                    <a:pt x="18" y="932"/>
                  </a:lnTo>
                  <a:lnTo>
                    <a:pt x="0" y="1143"/>
                  </a:lnTo>
                  <a:lnTo>
                    <a:pt x="18" y="1353"/>
                  </a:lnTo>
                  <a:lnTo>
                    <a:pt x="71" y="1564"/>
                  </a:lnTo>
                  <a:lnTo>
                    <a:pt x="141" y="1757"/>
                  </a:lnTo>
                  <a:lnTo>
                    <a:pt x="211" y="1845"/>
                  </a:lnTo>
                  <a:lnTo>
                    <a:pt x="264" y="1933"/>
                  </a:lnTo>
                  <a:lnTo>
                    <a:pt x="352" y="2003"/>
                  </a:lnTo>
                  <a:lnTo>
                    <a:pt x="422" y="2074"/>
                  </a:lnTo>
                  <a:lnTo>
                    <a:pt x="510" y="2144"/>
                  </a:lnTo>
                  <a:lnTo>
                    <a:pt x="615" y="2197"/>
                  </a:lnTo>
                  <a:lnTo>
                    <a:pt x="721" y="2232"/>
                  </a:lnTo>
                  <a:lnTo>
                    <a:pt x="844" y="2267"/>
                  </a:lnTo>
                  <a:lnTo>
                    <a:pt x="967" y="2285"/>
                  </a:lnTo>
                  <a:lnTo>
                    <a:pt x="1230" y="2285"/>
                  </a:lnTo>
                  <a:lnTo>
                    <a:pt x="1353" y="2267"/>
                  </a:lnTo>
                  <a:lnTo>
                    <a:pt x="1476" y="2232"/>
                  </a:lnTo>
                  <a:lnTo>
                    <a:pt x="1581" y="2197"/>
                  </a:lnTo>
                  <a:lnTo>
                    <a:pt x="1687" y="2144"/>
                  </a:lnTo>
                  <a:lnTo>
                    <a:pt x="1775" y="2074"/>
                  </a:lnTo>
                  <a:lnTo>
                    <a:pt x="1863" y="2003"/>
                  </a:lnTo>
                  <a:lnTo>
                    <a:pt x="1933" y="1933"/>
                  </a:lnTo>
                  <a:lnTo>
                    <a:pt x="2003" y="1845"/>
                  </a:lnTo>
                  <a:lnTo>
                    <a:pt x="2056" y="1757"/>
                  </a:lnTo>
                  <a:lnTo>
                    <a:pt x="2144" y="1564"/>
                  </a:lnTo>
                  <a:lnTo>
                    <a:pt x="2196" y="1353"/>
                  </a:lnTo>
                  <a:lnTo>
                    <a:pt x="2214" y="1143"/>
                  </a:lnTo>
                  <a:lnTo>
                    <a:pt x="2196" y="932"/>
                  </a:lnTo>
                  <a:lnTo>
                    <a:pt x="2144" y="721"/>
                  </a:lnTo>
                  <a:lnTo>
                    <a:pt x="2056" y="528"/>
                  </a:lnTo>
                  <a:lnTo>
                    <a:pt x="2003" y="440"/>
                  </a:lnTo>
                  <a:lnTo>
                    <a:pt x="1933" y="352"/>
                  </a:lnTo>
                  <a:lnTo>
                    <a:pt x="1863" y="282"/>
                  </a:lnTo>
                  <a:lnTo>
                    <a:pt x="1775" y="212"/>
                  </a:lnTo>
                  <a:lnTo>
                    <a:pt x="1687" y="141"/>
                  </a:lnTo>
                  <a:lnTo>
                    <a:pt x="1581" y="89"/>
                  </a:lnTo>
                  <a:lnTo>
                    <a:pt x="1476" y="53"/>
                  </a:lnTo>
                  <a:lnTo>
                    <a:pt x="1371" y="18"/>
                  </a:lnTo>
                  <a:lnTo>
                    <a:pt x="12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707;p39">
            <a:extLst>
              <a:ext uri="{FF2B5EF4-FFF2-40B4-BE49-F238E27FC236}">
                <a16:creationId xmlns:a16="http://schemas.microsoft.com/office/drawing/2014/main" id="{2B9BB061-A122-AD9D-6D07-9C9CCAEF2E79}"/>
              </a:ext>
            </a:extLst>
          </p:cNvPr>
          <p:cNvSpPr txBox="1">
            <a:spLocks/>
          </p:cNvSpPr>
          <p:nvPr/>
        </p:nvSpPr>
        <p:spPr>
          <a:xfrm>
            <a:off x="6959400" y="2740456"/>
            <a:ext cx="1875442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Titillium Web"/>
              <a:buNone/>
              <a:defRPr sz="2400" b="0" i="0" u="none" strike="noStrike" cap="none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/>
              <a:t>T.M.Quang</a:t>
            </a:r>
            <a:endParaRPr lang="en-US" dirty="0"/>
          </a:p>
        </p:txBody>
      </p:sp>
      <p:sp>
        <p:nvSpPr>
          <p:cNvPr id="106" name="Google Shape;1708;p39">
            <a:extLst>
              <a:ext uri="{FF2B5EF4-FFF2-40B4-BE49-F238E27FC236}">
                <a16:creationId xmlns:a16="http://schemas.microsoft.com/office/drawing/2014/main" id="{7D8AF30E-D56D-A53B-1498-8C0AF3C20120}"/>
              </a:ext>
            </a:extLst>
          </p:cNvPr>
          <p:cNvSpPr txBox="1">
            <a:spLocks/>
          </p:cNvSpPr>
          <p:nvPr/>
        </p:nvSpPr>
        <p:spPr>
          <a:xfrm>
            <a:off x="7038862" y="3111931"/>
            <a:ext cx="171651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15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endParaRPr lang="en-US" dirty="0"/>
          </a:p>
          <a:p>
            <a:pPr marL="0" indent="0"/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Database,</a:t>
            </a:r>
            <a:r>
              <a:rPr lang="en-US" sz="1400" dirty="0"/>
              <a:t> My Customer</a:t>
            </a:r>
            <a:endParaRPr lang="en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07" name="Google Shape;1711;p39">
            <a:extLst>
              <a:ext uri="{FF2B5EF4-FFF2-40B4-BE49-F238E27FC236}">
                <a16:creationId xmlns:a16="http://schemas.microsoft.com/office/drawing/2014/main" id="{44C372C3-FA2F-DE0F-E1AA-F5577C832305}"/>
              </a:ext>
            </a:extLst>
          </p:cNvPr>
          <p:cNvSpPr/>
          <p:nvPr/>
        </p:nvSpPr>
        <p:spPr>
          <a:xfrm>
            <a:off x="7357121" y="1579718"/>
            <a:ext cx="1080000" cy="10800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734;p39">
            <a:extLst>
              <a:ext uri="{FF2B5EF4-FFF2-40B4-BE49-F238E27FC236}">
                <a16:creationId xmlns:a16="http://schemas.microsoft.com/office/drawing/2014/main" id="{E0DFAB81-FE45-6C02-58EE-524414A00B51}"/>
              </a:ext>
            </a:extLst>
          </p:cNvPr>
          <p:cNvGrpSpPr/>
          <p:nvPr/>
        </p:nvGrpSpPr>
        <p:grpSpPr>
          <a:xfrm>
            <a:off x="7626068" y="1849747"/>
            <a:ext cx="542105" cy="539944"/>
            <a:chOff x="3981875" y="2597400"/>
            <a:chExt cx="415725" cy="415725"/>
          </a:xfrm>
        </p:grpSpPr>
        <p:sp>
          <p:nvSpPr>
            <p:cNvPr id="109" name="Google Shape;1735;p39">
              <a:extLst>
                <a:ext uri="{FF2B5EF4-FFF2-40B4-BE49-F238E27FC236}">
                  <a16:creationId xmlns:a16="http://schemas.microsoft.com/office/drawing/2014/main" id="{8EE77529-8184-C290-ECA1-0A6F51611075}"/>
                </a:ext>
              </a:extLst>
            </p:cNvPr>
            <p:cNvSpPr/>
            <p:nvPr/>
          </p:nvSpPr>
          <p:spPr>
            <a:xfrm>
              <a:off x="3988175" y="2603075"/>
              <a:ext cx="403125" cy="69425"/>
            </a:xfrm>
            <a:custGeom>
              <a:avLst/>
              <a:gdLst/>
              <a:ahLst/>
              <a:cxnLst/>
              <a:rect l="l" t="t" r="r" b="b"/>
              <a:pathLst>
                <a:path w="16125" h="2777" extrusionOk="0">
                  <a:moveTo>
                    <a:pt x="77" y="1"/>
                  </a:moveTo>
                  <a:lnTo>
                    <a:pt x="26" y="26"/>
                  </a:lnTo>
                  <a:lnTo>
                    <a:pt x="1" y="51"/>
                  </a:lnTo>
                  <a:lnTo>
                    <a:pt x="1" y="76"/>
                  </a:lnTo>
                  <a:lnTo>
                    <a:pt x="1" y="127"/>
                  </a:lnTo>
                  <a:lnTo>
                    <a:pt x="1389" y="2776"/>
                  </a:lnTo>
                  <a:lnTo>
                    <a:pt x="14762" y="2776"/>
                  </a:lnTo>
                  <a:lnTo>
                    <a:pt x="16124" y="127"/>
                  </a:lnTo>
                  <a:lnTo>
                    <a:pt x="16124" y="76"/>
                  </a:lnTo>
                  <a:lnTo>
                    <a:pt x="16124" y="51"/>
                  </a:lnTo>
                  <a:lnTo>
                    <a:pt x="16099" y="26"/>
                  </a:lnTo>
                  <a:lnTo>
                    <a:pt x="16048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36;p39">
              <a:extLst>
                <a:ext uri="{FF2B5EF4-FFF2-40B4-BE49-F238E27FC236}">
                  <a16:creationId xmlns:a16="http://schemas.microsoft.com/office/drawing/2014/main" id="{75E3ACA3-E091-3797-29AB-7D785D531AD8}"/>
                </a:ext>
              </a:extLst>
            </p:cNvPr>
            <p:cNvSpPr/>
            <p:nvPr/>
          </p:nvSpPr>
          <p:spPr>
            <a:xfrm>
              <a:off x="4332600" y="2603075"/>
              <a:ext cx="58700" cy="69425"/>
            </a:xfrm>
            <a:custGeom>
              <a:avLst/>
              <a:gdLst/>
              <a:ahLst/>
              <a:cxnLst/>
              <a:rect l="l" t="t" r="r" b="b"/>
              <a:pathLst>
                <a:path w="2348" h="2777" extrusionOk="0">
                  <a:moveTo>
                    <a:pt x="1313" y="1"/>
                  </a:moveTo>
                  <a:lnTo>
                    <a:pt x="1338" y="26"/>
                  </a:lnTo>
                  <a:lnTo>
                    <a:pt x="1363" y="51"/>
                  </a:lnTo>
                  <a:lnTo>
                    <a:pt x="1388" y="76"/>
                  </a:lnTo>
                  <a:lnTo>
                    <a:pt x="1388" y="127"/>
                  </a:lnTo>
                  <a:lnTo>
                    <a:pt x="1" y="2776"/>
                  </a:lnTo>
                  <a:lnTo>
                    <a:pt x="985" y="2776"/>
                  </a:lnTo>
                  <a:lnTo>
                    <a:pt x="2347" y="127"/>
                  </a:lnTo>
                  <a:lnTo>
                    <a:pt x="2347" y="76"/>
                  </a:lnTo>
                  <a:lnTo>
                    <a:pt x="2347" y="51"/>
                  </a:lnTo>
                  <a:lnTo>
                    <a:pt x="2322" y="2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37;p39">
              <a:extLst>
                <a:ext uri="{FF2B5EF4-FFF2-40B4-BE49-F238E27FC236}">
                  <a16:creationId xmlns:a16="http://schemas.microsoft.com/office/drawing/2014/main" id="{D2DF5529-4216-DCA7-670B-F6509CC29B52}"/>
                </a:ext>
              </a:extLst>
            </p:cNvPr>
            <p:cNvSpPr/>
            <p:nvPr/>
          </p:nvSpPr>
          <p:spPr>
            <a:xfrm>
              <a:off x="4022875" y="2672475"/>
              <a:ext cx="334350" cy="334325"/>
            </a:xfrm>
            <a:custGeom>
              <a:avLst/>
              <a:gdLst/>
              <a:ahLst/>
              <a:cxnLst/>
              <a:rect l="l" t="t" r="r" b="b"/>
              <a:pathLst>
                <a:path w="13374" h="13373" extrusionOk="0">
                  <a:moveTo>
                    <a:pt x="1" y="0"/>
                  </a:moveTo>
                  <a:lnTo>
                    <a:pt x="1" y="13373"/>
                  </a:lnTo>
                  <a:lnTo>
                    <a:pt x="13374" y="13373"/>
                  </a:lnTo>
                  <a:lnTo>
                    <a:pt x="13374" y="0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38;p39">
              <a:extLst>
                <a:ext uri="{FF2B5EF4-FFF2-40B4-BE49-F238E27FC236}">
                  <a16:creationId xmlns:a16="http://schemas.microsoft.com/office/drawing/2014/main" id="{9589745D-E1D4-1EEB-2CB5-2BA563521084}"/>
                </a:ext>
              </a:extLst>
            </p:cNvPr>
            <p:cNvSpPr/>
            <p:nvPr/>
          </p:nvSpPr>
          <p:spPr>
            <a:xfrm>
              <a:off x="4046850" y="2696425"/>
              <a:ext cx="285775" cy="285775"/>
            </a:xfrm>
            <a:custGeom>
              <a:avLst/>
              <a:gdLst/>
              <a:ahLst/>
              <a:cxnLst/>
              <a:rect l="l" t="t" r="r" b="b"/>
              <a:pathLst>
                <a:path w="11431" h="11431" extrusionOk="0">
                  <a:moveTo>
                    <a:pt x="707" y="1"/>
                  </a:moveTo>
                  <a:lnTo>
                    <a:pt x="556" y="26"/>
                  </a:lnTo>
                  <a:lnTo>
                    <a:pt x="429" y="51"/>
                  </a:lnTo>
                  <a:lnTo>
                    <a:pt x="303" y="127"/>
                  </a:lnTo>
                  <a:lnTo>
                    <a:pt x="202" y="203"/>
                  </a:lnTo>
                  <a:lnTo>
                    <a:pt x="127" y="304"/>
                  </a:lnTo>
                  <a:lnTo>
                    <a:pt x="51" y="430"/>
                  </a:lnTo>
                  <a:lnTo>
                    <a:pt x="26" y="556"/>
                  </a:lnTo>
                  <a:lnTo>
                    <a:pt x="1" y="707"/>
                  </a:lnTo>
                  <a:lnTo>
                    <a:pt x="1" y="10750"/>
                  </a:lnTo>
                  <a:lnTo>
                    <a:pt x="26" y="10876"/>
                  </a:lnTo>
                  <a:lnTo>
                    <a:pt x="51" y="11027"/>
                  </a:lnTo>
                  <a:lnTo>
                    <a:pt x="127" y="11128"/>
                  </a:lnTo>
                  <a:lnTo>
                    <a:pt x="202" y="11229"/>
                  </a:lnTo>
                  <a:lnTo>
                    <a:pt x="303" y="11330"/>
                  </a:lnTo>
                  <a:lnTo>
                    <a:pt x="429" y="11380"/>
                  </a:lnTo>
                  <a:lnTo>
                    <a:pt x="556" y="11431"/>
                  </a:lnTo>
                  <a:lnTo>
                    <a:pt x="10875" y="11431"/>
                  </a:lnTo>
                  <a:lnTo>
                    <a:pt x="11002" y="11380"/>
                  </a:lnTo>
                  <a:lnTo>
                    <a:pt x="11128" y="11330"/>
                  </a:lnTo>
                  <a:lnTo>
                    <a:pt x="11229" y="11229"/>
                  </a:lnTo>
                  <a:lnTo>
                    <a:pt x="11330" y="11128"/>
                  </a:lnTo>
                  <a:lnTo>
                    <a:pt x="11380" y="11027"/>
                  </a:lnTo>
                  <a:lnTo>
                    <a:pt x="11431" y="10876"/>
                  </a:lnTo>
                  <a:lnTo>
                    <a:pt x="11431" y="10750"/>
                  </a:lnTo>
                  <a:lnTo>
                    <a:pt x="11431" y="707"/>
                  </a:lnTo>
                  <a:lnTo>
                    <a:pt x="11431" y="556"/>
                  </a:lnTo>
                  <a:lnTo>
                    <a:pt x="11380" y="430"/>
                  </a:lnTo>
                  <a:lnTo>
                    <a:pt x="11330" y="304"/>
                  </a:lnTo>
                  <a:lnTo>
                    <a:pt x="11229" y="203"/>
                  </a:lnTo>
                  <a:lnTo>
                    <a:pt x="11128" y="127"/>
                  </a:lnTo>
                  <a:lnTo>
                    <a:pt x="11002" y="51"/>
                  </a:lnTo>
                  <a:lnTo>
                    <a:pt x="10875" y="26"/>
                  </a:lnTo>
                  <a:lnTo>
                    <a:pt x="10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39;p39">
              <a:extLst>
                <a:ext uri="{FF2B5EF4-FFF2-40B4-BE49-F238E27FC236}">
                  <a16:creationId xmlns:a16="http://schemas.microsoft.com/office/drawing/2014/main" id="{1BF700AB-CB9B-78A8-BDC8-025D4871F433}"/>
                </a:ext>
              </a:extLst>
            </p:cNvPr>
            <p:cNvSpPr/>
            <p:nvPr/>
          </p:nvSpPr>
          <p:spPr>
            <a:xfrm>
              <a:off x="4068300" y="2717875"/>
              <a:ext cx="243500" cy="243525"/>
            </a:xfrm>
            <a:custGeom>
              <a:avLst/>
              <a:gdLst/>
              <a:ahLst/>
              <a:cxnLst/>
              <a:rect l="l" t="t" r="r" b="b"/>
              <a:pathLst>
                <a:path w="9740" h="9741" extrusionOk="0">
                  <a:moveTo>
                    <a:pt x="4870" y="1"/>
                  </a:moveTo>
                  <a:lnTo>
                    <a:pt x="4366" y="26"/>
                  </a:lnTo>
                  <a:lnTo>
                    <a:pt x="3886" y="102"/>
                  </a:lnTo>
                  <a:lnTo>
                    <a:pt x="3407" y="203"/>
                  </a:lnTo>
                  <a:lnTo>
                    <a:pt x="2978" y="379"/>
                  </a:lnTo>
                  <a:lnTo>
                    <a:pt x="2549" y="581"/>
                  </a:lnTo>
                  <a:lnTo>
                    <a:pt x="2145" y="833"/>
                  </a:lnTo>
                  <a:lnTo>
                    <a:pt x="1767" y="1111"/>
                  </a:lnTo>
                  <a:lnTo>
                    <a:pt x="1413" y="1414"/>
                  </a:lnTo>
                  <a:lnTo>
                    <a:pt x="1111" y="1767"/>
                  </a:lnTo>
                  <a:lnTo>
                    <a:pt x="833" y="2145"/>
                  </a:lnTo>
                  <a:lnTo>
                    <a:pt x="581" y="2549"/>
                  </a:lnTo>
                  <a:lnTo>
                    <a:pt x="379" y="2978"/>
                  </a:lnTo>
                  <a:lnTo>
                    <a:pt x="202" y="3407"/>
                  </a:lnTo>
                  <a:lnTo>
                    <a:pt x="101" y="3886"/>
                  </a:lnTo>
                  <a:lnTo>
                    <a:pt x="26" y="4366"/>
                  </a:lnTo>
                  <a:lnTo>
                    <a:pt x="0" y="4870"/>
                  </a:lnTo>
                  <a:lnTo>
                    <a:pt x="26" y="5375"/>
                  </a:lnTo>
                  <a:lnTo>
                    <a:pt x="101" y="5854"/>
                  </a:lnTo>
                  <a:lnTo>
                    <a:pt x="202" y="6309"/>
                  </a:lnTo>
                  <a:lnTo>
                    <a:pt x="379" y="6763"/>
                  </a:lnTo>
                  <a:lnTo>
                    <a:pt x="581" y="7192"/>
                  </a:lnTo>
                  <a:lnTo>
                    <a:pt x="833" y="7595"/>
                  </a:lnTo>
                  <a:lnTo>
                    <a:pt x="1111" y="7974"/>
                  </a:lnTo>
                  <a:lnTo>
                    <a:pt x="1413" y="8302"/>
                  </a:lnTo>
                  <a:lnTo>
                    <a:pt x="1767" y="8630"/>
                  </a:lnTo>
                  <a:lnTo>
                    <a:pt x="2145" y="8908"/>
                  </a:lnTo>
                  <a:lnTo>
                    <a:pt x="2549" y="9160"/>
                  </a:lnTo>
                  <a:lnTo>
                    <a:pt x="2978" y="9362"/>
                  </a:lnTo>
                  <a:lnTo>
                    <a:pt x="3407" y="9513"/>
                  </a:lnTo>
                  <a:lnTo>
                    <a:pt x="3886" y="9639"/>
                  </a:lnTo>
                  <a:lnTo>
                    <a:pt x="4366" y="9715"/>
                  </a:lnTo>
                  <a:lnTo>
                    <a:pt x="4870" y="9740"/>
                  </a:lnTo>
                  <a:lnTo>
                    <a:pt x="5350" y="9715"/>
                  </a:lnTo>
                  <a:lnTo>
                    <a:pt x="5854" y="9639"/>
                  </a:lnTo>
                  <a:lnTo>
                    <a:pt x="6308" y="9513"/>
                  </a:lnTo>
                  <a:lnTo>
                    <a:pt x="6763" y="9362"/>
                  </a:lnTo>
                  <a:lnTo>
                    <a:pt x="7191" y="9160"/>
                  </a:lnTo>
                  <a:lnTo>
                    <a:pt x="7595" y="8908"/>
                  </a:lnTo>
                  <a:lnTo>
                    <a:pt x="7948" y="8630"/>
                  </a:lnTo>
                  <a:lnTo>
                    <a:pt x="8302" y="8302"/>
                  </a:lnTo>
                  <a:lnTo>
                    <a:pt x="8630" y="7974"/>
                  </a:lnTo>
                  <a:lnTo>
                    <a:pt x="8907" y="7595"/>
                  </a:lnTo>
                  <a:lnTo>
                    <a:pt x="9134" y="7192"/>
                  </a:lnTo>
                  <a:lnTo>
                    <a:pt x="9361" y="6763"/>
                  </a:lnTo>
                  <a:lnTo>
                    <a:pt x="9513" y="6309"/>
                  </a:lnTo>
                  <a:lnTo>
                    <a:pt x="9639" y="5854"/>
                  </a:lnTo>
                  <a:lnTo>
                    <a:pt x="9715" y="5375"/>
                  </a:lnTo>
                  <a:lnTo>
                    <a:pt x="9740" y="4870"/>
                  </a:lnTo>
                  <a:lnTo>
                    <a:pt x="9715" y="4366"/>
                  </a:lnTo>
                  <a:lnTo>
                    <a:pt x="9639" y="3886"/>
                  </a:lnTo>
                  <a:lnTo>
                    <a:pt x="9513" y="3407"/>
                  </a:lnTo>
                  <a:lnTo>
                    <a:pt x="9361" y="2978"/>
                  </a:lnTo>
                  <a:lnTo>
                    <a:pt x="9134" y="2549"/>
                  </a:lnTo>
                  <a:lnTo>
                    <a:pt x="8907" y="2145"/>
                  </a:lnTo>
                  <a:lnTo>
                    <a:pt x="8630" y="1767"/>
                  </a:lnTo>
                  <a:lnTo>
                    <a:pt x="8302" y="1414"/>
                  </a:lnTo>
                  <a:lnTo>
                    <a:pt x="7948" y="1111"/>
                  </a:lnTo>
                  <a:lnTo>
                    <a:pt x="7595" y="833"/>
                  </a:lnTo>
                  <a:lnTo>
                    <a:pt x="7191" y="581"/>
                  </a:lnTo>
                  <a:lnTo>
                    <a:pt x="6763" y="379"/>
                  </a:lnTo>
                  <a:lnTo>
                    <a:pt x="6308" y="203"/>
                  </a:lnTo>
                  <a:lnTo>
                    <a:pt x="5854" y="102"/>
                  </a:lnTo>
                  <a:lnTo>
                    <a:pt x="5350" y="26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F2AA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40;p39">
              <a:extLst>
                <a:ext uri="{FF2B5EF4-FFF2-40B4-BE49-F238E27FC236}">
                  <a16:creationId xmlns:a16="http://schemas.microsoft.com/office/drawing/2014/main" id="{51C03BA4-0CE4-D92E-3EB1-19B0FE17F7B3}"/>
                </a:ext>
              </a:extLst>
            </p:cNvPr>
            <p:cNvSpPr/>
            <p:nvPr/>
          </p:nvSpPr>
          <p:spPr>
            <a:xfrm>
              <a:off x="4092275" y="2741850"/>
              <a:ext cx="194925" cy="194950"/>
            </a:xfrm>
            <a:custGeom>
              <a:avLst/>
              <a:gdLst/>
              <a:ahLst/>
              <a:cxnLst/>
              <a:rect l="l" t="t" r="r" b="b"/>
              <a:pathLst>
                <a:path w="7797" h="7798" extrusionOk="0">
                  <a:moveTo>
                    <a:pt x="3911" y="1"/>
                  </a:moveTo>
                  <a:lnTo>
                    <a:pt x="3507" y="26"/>
                  </a:lnTo>
                  <a:lnTo>
                    <a:pt x="3129" y="101"/>
                  </a:lnTo>
                  <a:lnTo>
                    <a:pt x="2750" y="177"/>
                  </a:lnTo>
                  <a:lnTo>
                    <a:pt x="2397" y="329"/>
                  </a:lnTo>
                  <a:lnTo>
                    <a:pt x="2044" y="480"/>
                  </a:lnTo>
                  <a:lnTo>
                    <a:pt x="1716" y="682"/>
                  </a:lnTo>
                  <a:lnTo>
                    <a:pt x="1413" y="909"/>
                  </a:lnTo>
                  <a:lnTo>
                    <a:pt x="1161" y="1161"/>
                  </a:lnTo>
                  <a:lnTo>
                    <a:pt x="909" y="1439"/>
                  </a:lnTo>
                  <a:lnTo>
                    <a:pt x="681" y="1716"/>
                  </a:lnTo>
                  <a:lnTo>
                    <a:pt x="480" y="2044"/>
                  </a:lnTo>
                  <a:lnTo>
                    <a:pt x="303" y="2398"/>
                  </a:lnTo>
                  <a:lnTo>
                    <a:pt x="177" y="2751"/>
                  </a:lnTo>
                  <a:lnTo>
                    <a:pt x="76" y="3129"/>
                  </a:lnTo>
                  <a:lnTo>
                    <a:pt x="25" y="3508"/>
                  </a:lnTo>
                  <a:lnTo>
                    <a:pt x="0" y="3911"/>
                  </a:lnTo>
                  <a:lnTo>
                    <a:pt x="25" y="4315"/>
                  </a:lnTo>
                  <a:lnTo>
                    <a:pt x="76" y="4694"/>
                  </a:lnTo>
                  <a:lnTo>
                    <a:pt x="177" y="5072"/>
                  </a:lnTo>
                  <a:lnTo>
                    <a:pt x="303" y="5425"/>
                  </a:lnTo>
                  <a:lnTo>
                    <a:pt x="480" y="5753"/>
                  </a:lnTo>
                  <a:lnTo>
                    <a:pt x="681" y="6081"/>
                  </a:lnTo>
                  <a:lnTo>
                    <a:pt x="909" y="6384"/>
                  </a:lnTo>
                  <a:lnTo>
                    <a:pt x="1161" y="6662"/>
                  </a:lnTo>
                  <a:lnTo>
                    <a:pt x="1413" y="6914"/>
                  </a:lnTo>
                  <a:lnTo>
                    <a:pt x="1716" y="7141"/>
                  </a:lnTo>
                  <a:lnTo>
                    <a:pt x="2044" y="7343"/>
                  </a:lnTo>
                  <a:lnTo>
                    <a:pt x="2397" y="7494"/>
                  </a:lnTo>
                  <a:lnTo>
                    <a:pt x="2750" y="7620"/>
                  </a:lnTo>
                  <a:lnTo>
                    <a:pt x="3129" y="7721"/>
                  </a:lnTo>
                  <a:lnTo>
                    <a:pt x="3507" y="7772"/>
                  </a:lnTo>
                  <a:lnTo>
                    <a:pt x="3911" y="7797"/>
                  </a:lnTo>
                  <a:lnTo>
                    <a:pt x="4290" y="7772"/>
                  </a:lnTo>
                  <a:lnTo>
                    <a:pt x="4693" y="7721"/>
                  </a:lnTo>
                  <a:lnTo>
                    <a:pt x="5072" y="7620"/>
                  </a:lnTo>
                  <a:lnTo>
                    <a:pt x="5425" y="7494"/>
                  </a:lnTo>
                  <a:lnTo>
                    <a:pt x="5753" y="7343"/>
                  </a:lnTo>
                  <a:lnTo>
                    <a:pt x="6081" y="7141"/>
                  </a:lnTo>
                  <a:lnTo>
                    <a:pt x="6384" y="6914"/>
                  </a:lnTo>
                  <a:lnTo>
                    <a:pt x="6661" y="6662"/>
                  </a:lnTo>
                  <a:lnTo>
                    <a:pt x="6914" y="6384"/>
                  </a:lnTo>
                  <a:lnTo>
                    <a:pt x="7141" y="6081"/>
                  </a:lnTo>
                  <a:lnTo>
                    <a:pt x="7317" y="5753"/>
                  </a:lnTo>
                  <a:lnTo>
                    <a:pt x="7494" y="5425"/>
                  </a:lnTo>
                  <a:lnTo>
                    <a:pt x="7620" y="5072"/>
                  </a:lnTo>
                  <a:lnTo>
                    <a:pt x="7721" y="4694"/>
                  </a:lnTo>
                  <a:lnTo>
                    <a:pt x="7772" y="4315"/>
                  </a:lnTo>
                  <a:lnTo>
                    <a:pt x="7797" y="3911"/>
                  </a:lnTo>
                  <a:lnTo>
                    <a:pt x="7772" y="3508"/>
                  </a:lnTo>
                  <a:lnTo>
                    <a:pt x="7721" y="3129"/>
                  </a:lnTo>
                  <a:lnTo>
                    <a:pt x="7620" y="2751"/>
                  </a:lnTo>
                  <a:lnTo>
                    <a:pt x="7494" y="2398"/>
                  </a:lnTo>
                  <a:lnTo>
                    <a:pt x="7317" y="2044"/>
                  </a:lnTo>
                  <a:lnTo>
                    <a:pt x="7141" y="1716"/>
                  </a:lnTo>
                  <a:lnTo>
                    <a:pt x="6914" y="1439"/>
                  </a:lnTo>
                  <a:lnTo>
                    <a:pt x="6661" y="1161"/>
                  </a:lnTo>
                  <a:lnTo>
                    <a:pt x="6384" y="909"/>
                  </a:lnTo>
                  <a:lnTo>
                    <a:pt x="6081" y="682"/>
                  </a:lnTo>
                  <a:lnTo>
                    <a:pt x="5753" y="480"/>
                  </a:lnTo>
                  <a:lnTo>
                    <a:pt x="5425" y="329"/>
                  </a:lnTo>
                  <a:lnTo>
                    <a:pt x="5072" y="177"/>
                  </a:lnTo>
                  <a:lnTo>
                    <a:pt x="4693" y="101"/>
                  </a:lnTo>
                  <a:lnTo>
                    <a:pt x="4290" y="26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41;p39">
              <a:extLst>
                <a:ext uri="{FF2B5EF4-FFF2-40B4-BE49-F238E27FC236}">
                  <a16:creationId xmlns:a16="http://schemas.microsoft.com/office/drawing/2014/main" id="{E345E2D9-C71C-2902-2C39-87597D3D3164}"/>
                </a:ext>
              </a:extLst>
            </p:cNvPr>
            <p:cNvSpPr/>
            <p:nvPr/>
          </p:nvSpPr>
          <p:spPr>
            <a:xfrm>
              <a:off x="4177425" y="2741850"/>
              <a:ext cx="109775" cy="194950"/>
            </a:xfrm>
            <a:custGeom>
              <a:avLst/>
              <a:gdLst/>
              <a:ahLst/>
              <a:cxnLst/>
              <a:rect l="l" t="t" r="r" b="b"/>
              <a:pathLst>
                <a:path w="4391" h="7798" extrusionOk="0">
                  <a:moveTo>
                    <a:pt x="505" y="1"/>
                  </a:moveTo>
                  <a:lnTo>
                    <a:pt x="253" y="26"/>
                  </a:lnTo>
                  <a:lnTo>
                    <a:pt x="1" y="51"/>
                  </a:lnTo>
                  <a:lnTo>
                    <a:pt x="354" y="101"/>
                  </a:lnTo>
                  <a:lnTo>
                    <a:pt x="707" y="202"/>
                  </a:lnTo>
                  <a:lnTo>
                    <a:pt x="1035" y="303"/>
                  </a:lnTo>
                  <a:lnTo>
                    <a:pt x="1363" y="455"/>
                  </a:lnTo>
                  <a:lnTo>
                    <a:pt x="1641" y="631"/>
                  </a:lnTo>
                  <a:lnTo>
                    <a:pt x="1943" y="833"/>
                  </a:lnTo>
                  <a:lnTo>
                    <a:pt x="2196" y="1060"/>
                  </a:lnTo>
                  <a:lnTo>
                    <a:pt x="2448" y="1313"/>
                  </a:lnTo>
                  <a:lnTo>
                    <a:pt x="2650" y="1590"/>
                  </a:lnTo>
                  <a:lnTo>
                    <a:pt x="2852" y="1868"/>
                  </a:lnTo>
                  <a:lnTo>
                    <a:pt x="3028" y="2170"/>
                  </a:lnTo>
                  <a:lnTo>
                    <a:pt x="3154" y="2498"/>
                  </a:lnTo>
                  <a:lnTo>
                    <a:pt x="3281" y="2826"/>
                  </a:lnTo>
                  <a:lnTo>
                    <a:pt x="3356" y="3180"/>
                  </a:lnTo>
                  <a:lnTo>
                    <a:pt x="3407" y="3533"/>
                  </a:lnTo>
                  <a:lnTo>
                    <a:pt x="3432" y="3911"/>
                  </a:lnTo>
                  <a:lnTo>
                    <a:pt x="3407" y="4265"/>
                  </a:lnTo>
                  <a:lnTo>
                    <a:pt x="3356" y="4643"/>
                  </a:lnTo>
                  <a:lnTo>
                    <a:pt x="3281" y="4971"/>
                  </a:lnTo>
                  <a:lnTo>
                    <a:pt x="3154" y="5324"/>
                  </a:lnTo>
                  <a:lnTo>
                    <a:pt x="3028" y="5627"/>
                  </a:lnTo>
                  <a:lnTo>
                    <a:pt x="2852" y="5930"/>
                  </a:lnTo>
                  <a:lnTo>
                    <a:pt x="2650" y="6233"/>
                  </a:lnTo>
                  <a:lnTo>
                    <a:pt x="2448" y="6485"/>
                  </a:lnTo>
                  <a:lnTo>
                    <a:pt x="2196" y="6737"/>
                  </a:lnTo>
                  <a:lnTo>
                    <a:pt x="1943" y="6964"/>
                  </a:lnTo>
                  <a:lnTo>
                    <a:pt x="1641" y="7166"/>
                  </a:lnTo>
                  <a:lnTo>
                    <a:pt x="1363" y="7343"/>
                  </a:lnTo>
                  <a:lnTo>
                    <a:pt x="1035" y="7494"/>
                  </a:lnTo>
                  <a:lnTo>
                    <a:pt x="707" y="7620"/>
                  </a:lnTo>
                  <a:lnTo>
                    <a:pt x="354" y="7721"/>
                  </a:lnTo>
                  <a:lnTo>
                    <a:pt x="1" y="7772"/>
                  </a:lnTo>
                  <a:lnTo>
                    <a:pt x="253" y="7797"/>
                  </a:lnTo>
                  <a:lnTo>
                    <a:pt x="505" y="7797"/>
                  </a:lnTo>
                  <a:lnTo>
                    <a:pt x="884" y="7772"/>
                  </a:lnTo>
                  <a:lnTo>
                    <a:pt x="1287" y="7721"/>
                  </a:lnTo>
                  <a:lnTo>
                    <a:pt x="1666" y="7620"/>
                  </a:lnTo>
                  <a:lnTo>
                    <a:pt x="2019" y="7494"/>
                  </a:lnTo>
                  <a:lnTo>
                    <a:pt x="2347" y="7343"/>
                  </a:lnTo>
                  <a:lnTo>
                    <a:pt x="2675" y="7141"/>
                  </a:lnTo>
                  <a:lnTo>
                    <a:pt x="2978" y="6914"/>
                  </a:lnTo>
                  <a:lnTo>
                    <a:pt x="3255" y="6662"/>
                  </a:lnTo>
                  <a:lnTo>
                    <a:pt x="3508" y="6384"/>
                  </a:lnTo>
                  <a:lnTo>
                    <a:pt x="3735" y="6081"/>
                  </a:lnTo>
                  <a:lnTo>
                    <a:pt x="3911" y="5753"/>
                  </a:lnTo>
                  <a:lnTo>
                    <a:pt x="4088" y="5425"/>
                  </a:lnTo>
                  <a:lnTo>
                    <a:pt x="4214" y="5072"/>
                  </a:lnTo>
                  <a:lnTo>
                    <a:pt x="4315" y="4694"/>
                  </a:lnTo>
                  <a:lnTo>
                    <a:pt x="4366" y="4315"/>
                  </a:lnTo>
                  <a:lnTo>
                    <a:pt x="4391" y="3911"/>
                  </a:lnTo>
                  <a:lnTo>
                    <a:pt x="4366" y="3508"/>
                  </a:lnTo>
                  <a:lnTo>
                    <a:pt x="4315" y="3129"/>
                  </a:lnTo>
                  <a:lnTo>
                    <a:pt x="4214" y="2751"/>
                  </a:lnTo>
                  <a:lnTo>
                    <a:pt x="4088" y="2398"/>
                  </a:lnTo>
                  <a:lnTo>
                    <a:pt x="3911" y="2044"/>
                  </a:lnTo>
                  <a:lnTo>
                    <a:pt x="3735" y="1716"/>
                  </a:lnTo>
                  <a:lnTo>
                    <a:pt x="3508" y="1439"/>
                  </a:lnTo>
                  <a:lnTo>
                    <a:pt x="3255" y="1161"/>
                  </a:lnTo>
                  <a:lnTo>
                    <a:pt x="2978" y="909"/>
                  </a:lnTo>
                  <a:lnTo>
                    <a:pt x="2675" y="682"/>
                  </a:lnTo>
                  <a:lnTo>
                    <a:pt x="2347" y="480"/>
                  </a:lnTo>
                  <a:lnTo>
                    <a:pt x="2019" y="329"/>
                  </a:lnTo>
                  <a:lnTo>
                    <a:pt x="1666" y="177"/>
                  </a:lnTo>
                  <a:lnTo>
                    <a:pt x="1287" y="101"/>
                  </a:lnTo>
                  <a:lnTo>
                    <a:pt x="884" y="2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D5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42;p39">
              <a:extLst>
                <a:ext uri="{FF2B5EF4-FFF2-40B4-BE49-F238E27FC236}">
                  <a16:creationId xmlns:a16="http://schemas.microsoft.com/office/drawing/2014/main" id="{582BFF1A-D0F0-3AAA-F234-ECDEE341B1AC}"/>
                </a:ext>
              </a:extLst>
            </p:cNvPr>
            <p:cNvSpPr/>
            <p:nvPr/>
          </p:nvSpPr>
          <p:spPr>
            <a:xfrm>
              <a:off x="4152200" y="2767075"/>
              <a:ext cx="30300" cy="27150"/>
            </a:xfrm>
            <a:custGeom>
              <a:avLst/>
              <a:gdLst/>
              <a:ahLst/>
              <a:cxnLst/>
              <a:rect l="l" t="t" r="r" b="b"/>
              <a:pathLst>
                <a:path w="1212" h="1086" extrusionOk="0">
                  <a:moveTo>
                    <a:pt x="606" y="1"/>
                  </a:moveTo>
                  <a:lnTo>
                    <a:pt x="480" y="26"/>
                  </a:lnTo>
                  <a:lnTo>
                    <a:pt x="353" y="76"/>
                  </a:lnTo>
                  <a:lnTo>
                    <a:pt x="253" y="127"/>
                  </a:lnTo>
                  <a:lnTo>
                    <a:pt x="177" y="203"/>
                  </a:lnTo>
                  <a:lnTo>
                    <a:pt x="101" y="304"/>
                  </a:lnTo>
                  <a:lnTo>
                    <a:pt x="51" y="404"/>
                  </a:lnTo>
                  <a:lnTo>
                    <a:pt x="25" y="505"/>
                  </a:lnTo>
                  <a:lnTo>
                    <a:pt x="0" y="632"/>
                  </a:lnTo>
                  <a:lnTo>
                    <a:pt x="25" y="758"/>
                  </a:lnTo>
                  <a:lnTo>
                    <a:pt x="51" y="859"/>
                  </a:lnTo>
                  <a:lnTo>
                    <a:pt x="126" y="960"/>
                  </a:lnTo>
                  <a:lnTo>
                    <a:pt x="202" y="1010"/>
                  </a:lnTo>
                  <a:lnTo>
                    <a:pt x="278" y="1061"/>
                  </a:lnTo>
                  <a:lnTo>
                    <a:pt x="379" y="1086"/>
                  </a:lnTo>
                  <a:lnTo>
                    <a:pt x="480" y="1086"/>
                  </a:lnTo>
                  <a:lnTo>
                    <a:pt x="732" y="1061"/>
                  </a:lnTo>
                  <a:lnTo>
                    <a:pt x="934" y="985"/>
                  </a:lnTo>
                  <a:lnTo>
                    <a:pt x="1035" y="934"/>
                  </a:lnTo>
                  <a:lnTo>
                    <a:pt x="1110" y="859"/>
                  </a:lnTo>
                  <a:lnTo>
                    <a:pt x="1161" y="783"/>
                  </a:lnTo>
                  <a:lnTo>
                    <a:pt x="1211" y="707"/>
                  </a:lnTo>
                  <a:lnTo>
                    <a:pt x="1211" y="606"/>
                  </a:lnTo>
                  <a:lnTo>
                    <a:pt x="1211" y="480"/>
                  </a:lnTo>
                  <a:lnTo>
                    <a:pt x="1161" y="354"/>
                  </a:lnTo>
                  <a:lnTo>
                    <a:pt x="1110" y="253"/>
                  </a:lnTo>
                  <a:lnTo>
                    <a:pt x="1035" y="177"/>
                  </a:lnTo>
                  <a:lnTo>
                    <a:pt x="934" y="102"/>
                  </a:lnTo>
                  <a:lnTo>
                    <a:pt x="833" y="51"/>
                  </a:lnTo>
                  <a:lnTo>
                    <a:pt x="707" y="26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43;p39">
              <a:extLst>
                <a:ext uri="{FF2B5EF4-FFF2-40B4-BE49-F238E27FC236}">
                  <a16:creationId xmlns:a16="http://schemas.microsoft.com/office/drawing/2014/main" id="{F51F11C0-F939-600A-6C71-B5C988CCEA39}"/>
                </a:ext>
              </a:extLst>
            </p:cNvPr>
            <p:cNvSpPr/>
            <p:nvPr/>
          </p:nvSpPr>
          <p:spPr>
            <a:xfrm>
              <a:off x="4216525" y="2777800"/>
              <a:ext cx="30325" cy="29050"/>
            </a:xfrm>
            <a:custGeom>
              <a:avLst/>
              <a:gdLst/>
              <a:ahLst/>
              <a:cxnLst/>
              <a:rect l="l" t="t" r="r" b="b"/>
              <a:pathLst>
                <a:path w="1213" h="1162" extrusionOk="0">
                  <a:moveTo>
                    <a:pt x="531" y="1"/>
                  </a:moveTo>
                  <a:lnTo>
                    <a:pt x="430" y="26"/>
                  </a:lnTo>
                  <a:lnTo>
                    <a:pt x="304" y="76"/>
                  </a:lnTo>
                  <a:lnTo>
                    <a:pt x="228" y="127"/>
                  </a:lnTo>
                  <a:lnTo>
                    <a:pt x="127" y="228"/>
                  </a:lnTo>
                  <a:lnTo>
                    <a:pt x="77" y="329"/>
                  </a:lnTo>
                  <a:lnTo>
                    <a:pt x="26" y="430"/>
                  </a:lnTo>
                  <a:lnTo>
                    <a:pt x="1" y="556"/>
                  </a:lnTo>
                  <a:lnTo>
                    <a:pt x="1" y="657"/>
                  </a:lnTo>
                  <a:lnTo>
                    <a:pt x="51" y="758"/>
                  </a:lnTo>
                  <a:lnTo>
                    <a:pt x="102" y="859"/>
                  </a:lnTo>
                  <a:lnTo>
                    <a:pt x="152" y="960"/>
                  </a:lnTo>
                  <a:lnTo>
                    <a:pt x="253" y="1035"/>
                  </a:lnTo>
                  <a:lnTo>
                    <a:pt x="354" y="1086"/>
                  </a:lnTo>
                  <a:lnTo>
                    <a:pt x="455" y="1136"/>
                  </a:lnTo>
                  <a:lnTo>
                    <a:pt x="581" y="1161"/>
                  </a:lnTo>
                  <a:lnTo>
                    <a:pt x="808" y="1161"/>
                  </a:lnTo>
                  <a:lnTo>
                    <a:pt x="909" y="1111"/>
                  </a:lnTo>
                  <a:lnTo>
                    <a:pt x="1010" y="1060"/>
                  </a:lnTo>
                  <a:lnTo>
                    <a:pt x="1086" y="985"/>
                  </a:lnTo>
                  <a:lnTo>
                    <a:pt x="1136" y="884"/>
                  </a:lnTo>
                  <a:lnTo>
                    <a:pt x="1187" y="758"/>
                  </a:lnTo>
                  <a:lnTo>
                    <a:pt x="1212" y="657"/>
                  </a:lnTo>
                  <a:lnTo>
                    <a:pt x="1212" y="531"/>
                  </a:lnTo>
                  <a:lnTo>
                    <a:pt x="1187" y="430"/>
                  </a:lnTo>
                  <a:lnTo>
                    <a:pt x="1136" y="304"/>
                  </a:lnTo>
                  <a:lnTo>
                    <a:pt x="1061" y="203"/>
                  </a:lnTo>
                  <a:lnTo>
                    <a:pt x="985" y="127"/>
                  </a:lnTo>
                  <a:lnTo>
                    <a:pt x="884" y="76"/>
                  </a:lnTo>
                  <a:lnTo>
                    <a:pt x="758" y="26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44;p39">
              <a:extLst>
                <a:ext uri="{FF2B5EF4-FFF2-40B4-BE49-F238E27FC236}">
                  <a16:creationId xmlns:a16="http://schemas.microsoft.com/office/drawing/2014/main" id="{0CDB1BD7-0BAD-7A69-1452-9F2A602CB3CD}"/>
                </a:ext>
              </a:extLst>
            </p:cNvPr>
            <p:cNvSpPr/>
            <p:nvPr/>
          </p:nvSpPr>
          <p:spPr>
            <a:xfrm>
              <a:off x="4116875" y="282952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05" y="1"/>
                  </a:moveTo>
                  <a:lnTo>
                    <a:pt x="404" y="26"/>
                  </a:lnTo>
                  <a:lnTo>
                    <a:pt x="278" y="76"/>
                  </a:lnTo>
                  <a:lnTo>
                    <a:pt x="202" y="152"/>
                  </a:lnTo>
                  <a:lnTo>
                    <a:pt x="101" y="228"/>
                  </a:lnTo>
                  <a:lnTo>
                    <a:pt x="51" y="329"/>
                  </a:lnTo>
                  <a:lnTo>
                    <a:pt x="0" y="455"/>
                  </a:lnTo>
                  <a:lnTo>
                    <a:pt x="0" y="556"/>
                  </a:lnTo>
                  <a:lnTo>
                    <a:pt x="0" y="657"/>
                  </a:lnTo>
                  <a:lnTo>
                    <a:pt x="26" y="758"/>
                  </a:lnTo>
                  <a:lnTo>
                    <a:pt x="76" y="859"/>
                  </a:lnTo>
                  <a:lnTo>
                    <a:pt x="152" y="960"/>
                  </a:lnTo>
                  <a:lnTo>
                    <a:pt x="253" y="1035"/>
                  </a:lnTo>
                  <a:lnTo>
                    <a:pt x="354" y="1111"/>
                  </a:lnTo>
                  <a:lnTo>
                    <a:pt x="454" y="1161"/>
                  </a:lnTo>
                  <a:lnTo>
                    <a:pt x="581" y="1187"/>
                  </a:lnTo>
                  <a:lnTo>
                    <a:pt x="682" y="1187"/>
                  </a:lnTo>
                  <a:lnTo>
                    <a:pt x="782" y="1161"/>
                  </a:lnTo>
                  <a:lnTo>
                    <a:pt x="883" y="1136"/>
                  </a:lnTo>
                  <a:lnTo>
                    <a:pt x="984" y="1060"/>
                  </a:lnTo>
                  <a:lnTo>
                    <a:pt x="1060" y="985"/>
                  </a:lnTo>
                  <a:lnTo>
                    <a:pt x="1136" y="859"/>
                  </a:lnTo>
                  <a:lnTo>
                    <a:pt x="1161" y="758"/>
                  </a:lnTo>
                  <a:lnTo>
                    <a:pt x="1186" y="632"/>
                  </a:lnTo>
                  <a:lnTo>
                    <a:pt x="1186" y="531"/>
                  </a:lnTo>
                  <a:lnTo>
                    <a:pt x="1161" y="404"/>
                  </a:lnTo>
                  <a:lnTo>
                    <a:pt x="1110" y="304"/>
                  </a:lnTo>
                  <a:lnTo>
                    <a:pt x="1035" y="203"/>
                  </a:lnTo>
                  <a:lnTo>
                    <a:pt x="959" y="127"/>
                  </a:lnTo>
                  <a:lnTo>
                    <a:pt x="858" y="51"/>
                  </a:lnTo>
                  <a:lnTo>
                    <a:pt x="732" y="26"/>
                  </a:lnTo>
                  <a:lnTo>
                    <a:pt x="631" y="1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45;p39">
              <a:extLst>
                <a:ext uri="{FF2B5EF4-FFF2-40B4-BE49-F238E27FC236}">
                  <a16:creationId xmlns:a16="http://schemas.microsoft.com/office/drawing/2014/main" id="{DB9FD4D2-7550-6211-3B4D-6BBC34FED32F}"/>
                </a:ext>
              </a:extLst>
            </p:cNvPr>
            <p:cNvSpPr/>
            <p:nvPr/>
          </p:nvSpPr>
          <p:spPr>
            <a:xfrm>
              <a:off x="4173650" y="2883775"/>
              <a:ext cx="30300" cy="26525"/>
            </a:xfrm>
            <a:custGeom>
              <a:avLst/>
              <a:gdLst/>
              <a:ahLst/>
              <a:cxnLst/>
              <a:rect l="l" t="t" r="r" b="b"/>
              <a:pathLst>
                <a:path w="1212" h="1061" extrusionOk="0">
                  <a:moveTo>
                    <a:pt x="328" y="1"/>
                  </a:moveTo>
                  <a:lnTo>
                    <a:pt x="227" y="26"/>
                  </a:lnTo>
                  <a:lnTo>
                    <a:pt x="152" y="76"/>
                  </a:lnTo>
                  <a:lnTo>
                    <a:pt x="76" y="152"/>
                  </a:lnTo>
                  <a:lnTo>
                    <a:pt x="25" y="278"/>
                  </a:lnTo>
                  <a:lnTo>
                    <a:pt x="0" y="379"/>
                  </a:lnTo>
                  <a:lnTo>
                    <a:pt x="0" y="505"/>
                  </a:lnTo>
                  <a:lnTo>
                    <a:pt x="25" y="631"/>
                  </a:lnTo>
                  <a:lnTo>
                    <a:pt x="51" y="732"/>
                  </a:lnTo>
                  <a:lnTo>
                    <a:pt x="126" y="833"/>
                  </a:lnTo>
                  <a:lnTo>
                    <a:pt x="202" y="909"/>
                  </a:lnTo>
                  <a:lnTo>
                    <a:pt x="303" y="985"/>
                  </a:lnTo>
                  <a:lnTo>
                    <a:pt x="404" y="1035"/>
                  </a:lnTo>
                  <a:lnTo>
                    <a:pt x="530" y="1060"/>
                  </a:lnTo>
                  <a:lnTo>
                    <a:pt x="656" y="1060"/>
                  </a:lnTo>
                  <a:lnTo>
                    <a:pt x="782" y="1035"/>
                  </a:lnTo>
                  <a:lnTo>
                    <a:pt x="883" y="985"/>
                  </a:lnTo>
                  <a:lnTo>
                    <a:pt x="984" y="934"/>
                  </a:lnTo>
                  <a:lnTo>
                    <a:pt x="1060" y="859"/>
                  </a:lnTo>
                  <a:lnTo>
                    <a:pt x="1136" y="758"/>
                  </a:lnTo>
                  <a:lnTo>
                    <a:pt x="1186" y="631"/>
                  </a:lnTo>
                  <a:lnTo>
                    <a:pt x="1211" y="531"/>
                  </a:lnTo>
                  <a:lnTo>
                    <a:pt x="1211" y="430"/>
                  </a:lnTo>
                  <a:lnTo>
                    <a:pt x="1186" y="354"/>
                  </a:lnTo>
                  <a:lnTo>
                    <a:pt x="1136" y="278"/>
                  </a:lnTo>
                  <a:lnTo>
                    <a:pt x="1085" y="203"/>
                  </a:lnTo>
                  <a:lnTo>
                    <a:pt x="1009" y="152"/>
                  </a:lnTo>
                  <a:lnTo>
                    <a:pt x="808" y="76"/>
                  </a:lnTo>
                  <a:lnTo>
                    <a:pt x="555" y="26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46;p39">
              <a:extLst>
                <a:ext uri="{FF2B5EF4-FFF2-40B4-BE49-F238E27FC236}">
                  <a16:creationId xmlns:a16="http://schemas.microsoft.com/office/drawing/2014/main" id="{F8943D58-F0D9-2BEB-BED6-168E212F129C}"/>
                </a:ext>
              </a:extLst>
            </p:cNvPr>
            <p:cNvSpPr/>
            <p:nvPr/>
          </p:nvSpPr>
          <p:spPr>
            <a:xfrm>
              <a:off x="4176175" y="2822600"/>
              <a:ext cx="27775" cy="30300"/>
            </a:xfrm>
            <a:custGeom>
              <a:avLst/>
              <a:gdLst/>
              <a:ahLst/>
              <a:cxnLst/>
              <a:rect l="l" t="t" r="r" b="b"/>
              <a:pathLst>
                <a:path w="1111" h="1212" extrusionOk="0">
                  <a:moveTo>
                    <a:pt x="479" y="0"/>
                  </a:moveTo>
                  <a:lnTo>
                    <a:pt x="353" y="51"/>
                  </a:lnTo>
                  <a:lnTo>
                    <a:pt x="252" y="101"/>
                  </a:lnTo>
                  <a:lnTo>
                    <a:pt x="177" y="177"/>
                  </a:lnTo>
                  <a:lnTo>
                    <a:pt x="101" y="252"/>
                  </a:lnTo>
                  <a:lnTo>
                    <a:pt x="25" y="379"/>
                  </a:lnTo>
                  <a:lnTo>
                    <a:pt x="0" y="480"/>
                  </a:lnTo>
                  <a:lnTo>
                    <a:pt x="0" y="606"/>
                  </a:lnTo>
                  <a:lnTo>
                    <a:pt x="0" y="732"/>
                  </a:lnTo>
                  <a:lnTo>
                    <a:pt x="25" y="833"/>
                  </a:lnTo>
                  <a:lnTo>
                    <a:pt x="101" y="934"/>
                  </a:lnTo>
                  <a:lnTo>
                    <a:pt x="177" y="1035"/>
                  </a:lnTo>
                  <a:lnTo>
                    <a:pt x="252" y="1110"/>
                  </a:lnTo>
                  <a:lnTo>
                    <a:pt x="353" y="1161"/>
                  </a:lnTo>
                  <a:lnTo>
                    <a:pt x="479" y="1186"/>
                  </a:lnTo>
                  <a:lnTo>
                    <a:pt x="606" y="1211"/>
                  </a:lnTo>
                  <a:lnTo>
                    <a:pt x="707" y="1186"/>
                  </a:lnTo>
                  <a:lnTo>
                    <a:pt x="807" y="1161"/>
                  </a:lnTo>
                  <a:lnTo>
                    <a:pt x="908" y="1110"/>
                  </a:lnTo>
                  <a:lnTo>
                    <a:pt x="984" y="1035"/>
                  </a:lnTo>
                  <a:lnTo>
                    <a:pt x="1035" y="934"/>
                  </a:lnTo>
                  <a:lnTo>
                    <a:pt x="1085" y="833"/>
                  </a:lnTo>
                  <a:lnTo>
                    <a:pt x="1110" y="732"/>
                  </a:lnTo>
                  <a:lnTo>
                    <a:pt x="1110" y="606"/>
                  </a:lnTo>
                  <a:lnTo>
                    <a:pt x="1110" y="480"/>
                  </a:lnTo>
                  <a:lnTo>
                    <a:pt x="1085" y="379"/>
                  </a:lnTo>
                  <a:lnTo>
                    <a:pt x="1035" y="252"/>
                  </a:lnTo>
                  <a:lnTo>
                    <a:pt x="984" y="177"/>
                  </a:lnTo>
                  <a:lnTo>
                    <a:pt x="908" y="101"/>
                  </a:lnTo>
                  <a:lnTo>
                    <a:pt x="807" y="5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47;p39">
              <a:extLst>
                <a:ext uri="{FF2B5EF4-FFF2-40B4-BE49-F238E27FC236}">
                  <a16:creationId xmlns:a16="http://schemas.microsoft.com/office/drawing/2014/main" id="{AC5C0F58-3C47-D561-C59A-9AD6DC9482DE}"/>
                </a:ext>
              </a:extLst>
            </p:cNvPr>
            <p:cNvSpPr/>
            <p:nvPr/>
          </p:nvSpPr>
          <p:spPr>
            <a:xfrm>
              <a:off x="4232925" y="2843400"/>
              <a:ext cx="28425" cy="30300"/>
            </a:xfrm>
            <a:custGeom>
              <a:avLst/>
              <a:gdLst/>
              <a:ahLst/>
              <a:cxnLst/>
              <a:rect l="l" t="t" r="r" b="b"/>
              <a:pathLst>
                <a:path w="1137" h="1212" extrusionOk="0">
                  <a:moveTo>
                    <a:pt x="531" y="1"/>
                  </a:moveTo>
                  <a:lnTo>
                    <a:pt x="405" y="26"/>
                  </a:lnTo>
                  <a:lnTo>
                    <a:pt x="304" y="51"/>
                  </a:lnTo>
                  <a:lnTo>
                    <a:pt x="203" y="102"/>
                  </a:lnTo>
                  <a:lnTo>
                    <a:pt x="127" y="177"/>
                  </a:lnTo>
                  <a:lnTo>
                    <a:pt x="77" y="278"/>
                  </a:lnTo>
                  <a:lnTo>
                    <a:pt x="51" y="379"/>
                  </a:lnTo>
                  <a:lnTo>
                    <a:pt x="26" y="480"/>
                  </a:lnTo>
                  <a:lnTo>
                    <a:pt x="1" y="606"/>
                  </a:lnTo>
                  <a:lnTo>
                    <a:pt x="26" y="733"/>
                  </a:lnTo>
                  <a:lnTo>
                    <a:pt x="51" y="833"/>
                  </a:lnTo>
                  <a:lnTo>
                    <a:pt x="77" y="934"/>
                  </a:lnTo>
                  <a:lnTo>
                    <a:pt x="127" y="1035"/>
                  </a:lnTo>
                  <a:lnTo>
                    <a:pt x="203" y="1111"/>
                  </a:lnTo>
                  <a:lnTo>
                    <a:pt x="304" y="1161"/>
                  </a:lnTo>
                  <a:lnTo>
                    <a:pt x="405" y="1212"/>
                  </a:lnTo>
                  <a:lnTo>
                    <a:pt x="632" y="1212"/>
                  </a:lnTo>
                  <a:lnTo>
                    <a:pt x="758" y="1161"/>
                  </a:lnTo>
                  <a:lnTo>
                    <a:pt x="859" y="1111"/>
                  </a:lnTo>
                  <a:lnTo>
                    <a:pt x="960" y="1035"/>
                  </a:lnTo>
                  <a:lnTo>
                    <a:pt x="1035" y="960"/>
                  </a:lnTo>
                  <a:lnTo>
                    <a:pt x="1086" y="859"/>
                  </a:lnTo>
                  <a:lnTo>
                    <a:pt x="1111" y="733"/>
                  </a:lnTo>
                  <a:lnTo>
                    <a:pt x="1136" y="606"/>
                  </a:lnTo>
                  <a:lnTo>
                    <a:pt x="1111" y="480"/>
                  </a:lnTo>
                  <a:lnTo>
                    <a:pt x="1086" y="379"/>
                  </a:lnTo>
                  <a:lnTo>
                    <a:pt x="1035" y="278"/>
                  </a:lnTo>
                  <a:lnTo>
                    <a:pt x="960" y="177"/>
                  </a:lnTo>
                  <a:lnTo>
                    <a:pt x="859" y="102"/>
                  </a:lnTo>
                  <a:lnTo>
                    <a:pt x="758" y="51"/>
                  </a:lnTo>
                  <a:lnTo>
                    <a:pt x="632" y="26"/>
                  </a:lnTo>
                  <a:lnTo>
                    <a:pt x="531" y="1"/>
                  </a:lnTo>
                  <a:close/>
                </a:path>
              </a:pathLst>
            </a:custGeom>
            <a:solidFill>
              <a:srgbClr val="86D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48;p39">
              <a:extLst>
                <a:ext uri="{FF2B5EF4-FFF2-40B4-BE49-F238E27FC236}">
                  <a16:creationId xmlns:a16="http://schemas.microsoft.com/office/drawing/2014/main" id="{A072D47A-650C-D01B-ED67-6EF54AB6E2DB}"/>
                </a:ext>
              </a:extLst>
            </p:cNvPr>
            <p:cNvSpPr/>
            <p:nvPr/>
          </p:nvSpPr>
          <p:spPr>
            <a:xfrm>
              <a:off x="4041175" y="2690750"/>
              <a:ext cx="297750" cy="297775"/>
            </a:xfrm>
            <a:custGeom>
              <a:avLst/>
              <a:gdLst/>
              <a:ahLst/>
              <a:cxnLst/>
              <a:rect l="l" t="t" r="r" b="b"/>
              <a:pathLst>
                <a:path w="11910" h="11911" extrusionOk="0">
                  <a:moveTo>
                    <a:pt x="732" y="1"/>
                  </a:moveTo>
                  <a:lnTo>
                    <a:pt x="556" y="76"/>
                  </a:lnTo>
                  <a:lnTo>
                    <a:pt x="404" y="152"/>
                  </a:lnTo>
                  <a:lnTo>
                    <a:pt x="253" y="278"/>
                  </a:lnTo>
                  <a:lnTo>
                    <a:pt x="152" y="404"/>
                  </a:lnTo>
                  <a:lnTo>
                    <a:pt x="76" y="556"/>
                  </a:lnTo>
                  <a:lnTo>
                    <a:pt x="0" y="732"/>
                  </a:lnTo>
                  <a:lnTo>
                    <a:pt x="0" y="934"/>
                  </a:lnTo>
                  <a:lnTo>
                    <a:pt x="0" y="10977"/>
                  </a:lnTo>
                  <a:lnTo>
                    <a:pt x="0" y="11153"/>
                  </a:lnTo>
                  <a:lnTo>
                    <a:pt x="76" y="11330"/>
                  </a:lnTo>
                  <a:lnTo>
                    <a:pt x="152" y="11506"/>
                  </a:lnTo>
                  <a:lnTo>
                    <a:pt x="253" y="11633"/>
                  </a:lnTo>
                  <a:lnTo>
                    <a:pt x="404" y="11759"/>
                  </a:lnTo>
                  <a:lnTo>
                    <a:pt x="556" y="11834"/>
                  </a:lnTo>
                  <a:lnTo>
                    <a:pt x="732" y="11885"/>
                  </a:lnTo>
                  <a:lnTo>
                    <a:pt x="934" y="11910"/>
                  </a:lnTo>
                  <a:lnTo>
                    <a:pt x="10976" y="11910"/>
                  </a:lnTo>
                  <a:lnTo>
                    <a:pt x="11153" y="11885"/>
                  </a:lnTo>
                  <a:lnTo>
                    <a:pt x="11330" y="11834"/>
                  </a:lnTo>
                  <a:lnTo>
                    <a:pt x="11506" y="11759"/>
                  </a:lnTo>
                  <a:lnTo>
                    <a:pt x="11632" y="11633"/>
                  </a:lnTo>
                  <a:lnTo>
                    <a:pt x="11733" y="11506"/>
                  </a:lnTo>
                  <a:lnTo>
                    <a:pt x="11834" y="11330"/>
                  </a:lnTo>
                  <a:lnTo>
                    <a:pt x="11885" y="11153"/>
                  </a:lnTo>
                  <a:lnTo>
                    <a:pt x="11910" y="10977"/>
                  </a:lnTo>
                  <a:lnTo>
                    <a:pt x="11910" y="2322"/>
                  </a:lnTo>
                  <a:lnTo>
                    <a:pt x="11885" y="2221"/>
                  </a:lnTo>
                  <a:lnTo>
                    <a:pt x="11834" y="2145"/>
                  </a:lnTo>
                  <a:lnTo>
                    <a:pt x="11758" y="2095"/>
                  </a:lnTo>
                  <a:lnTo>
                    <a:pt x="11582" y="2095"/>
                  </a:lnTo>
                  <a:lnTo>
                    <a:pt x="11506" y="2145"/>
                  </a:lnTo>
                  <a:lnTo>
                    <a:pt x="11430" y="2221"/>
                  </a:lnTo>
                  <a:lnTo>
                    <a:pt x="11430" y="2322"/>
                  </a:lnTo>
                  <a:lnTo>
                    <a:pt x="11430" y="10977"/>
                  </a:lnTo>
                  <a:lnTo>
                    <a:pt x="11405" y="11077"/>
                  </a:lnTo>
                  <a:lnTo>
                    <a:pt x="11380" y="11153"/>
                  </a:lnTo>
                  <a:lnTo>
                    <a:pt x="11330" y="11229"/>
                  </a:lnTo>
                  <a:lnTo>
                    <a:pt x="11279" y="11279"/>
                  </a:lnTo>
                  <a:lnTo>
                    <a:pt x="11229" y="11355"/>
                  </a:lnTo>
                  <a:lnTo>
                    <a:pt x="11153" y="11380"/>
                  </a:lnTo>
                  <a:lnTo>
                    <a:pt x="11052" y="11405"/>
                  </a:lnTo>
                  <a:lnTo>
                    <a:pt x="10976" y="11431"/>
                  </a:lnTo>
                  <a:lnTo>
                    <a:pt x="934" y="11431"/>
                  </a:lnTo>
                  <a:lnTo>
                    <a:pt x="833" y="11405"/>
                  </a:lnTo>
                  <a:lnTo>
                    <a:pt x="757" y="11380"/>
                  </a:lnTo>
                  <a:lnTo>
                    <a:pt x="682" y="11355"/>
                  </a:lnTo>
                  <a:lnTo>
                    <a:pt x="606" y="11279"/>
                  </a:lnTo>
                  <a:lnTo>
                    <a:pt x="556" y="11229"/>
                  </a:lnTo>
                  <a:lnTo>
                    <a:pt x="505" y="11153"/>
                  </a:lnTo>
                  <a:lnTo>
                    <a:pt x="480" y="11077"/>
                  </a:lnTo>
                  <a:lnTo>
                    <a:pt x="480" y="10977"/>
                  </a:lnTo>
                  <a:lnTo>
                    <a:pt x="480" y="934"/>
                  </a:lnTo>
                  <a:lnTo>
                    <a:pt x="480" y="833"/>
                  </a:lnTo>
                  <a:lnTo>
                    <a:pt x="505" y="758"/>
                  </a:lnTo>
                  <a:lnTo>
                    <a:pt x="556" y="682"/>
                  </a:lnTo>
                  <a:lnTo>
                    <a:pt x="606" y="606"/>
                  </a:lnTo>
                  <a:lnTo>
                    <a:pt x="682" y="556"/>
                  </a:lnTo>
                  <a:lnTo>
                    <a:pt x="757" y="505"/>
                  </a:lnTo>
                  <a:lnTo>
                    <a:pt x="833" y="480"/>
                  </a:lnTo>
                  <a:lnTo>
                    <a:pt x="11052" y="480"/>
                  </a:lnTo>
                  <a:lnTo>
                    <a:pt x="11153" y="505"/>
                  </a:lnTo>
                  <a:lnTo>
                    <a:pt x="11229" y="556"/>
                  </a:lnTo>
                  <a:lnTo>
                    <a:pt x="11279" y="606"/>
                  </a:lnTo>
                  <a:lnTo>
                    <a:pt x="11330" y="682"/>
                  </a:lnTo>
                  <a:lnTo>
                    <a:pt x="11380" y="758"/>
                  </a:lnTo>
                  <a:lnTo>
                    <a:pt x="11405" y="833"/>
                  </a:lnTo>
                  <a:lnTo>
                    <a:pt x="11430" y="934"/>
                  </a:lnTo>
                  <a:lnTo>
                    <a:pt x="11430" y="1212"/>
                  </a:lnTo>
                  <a:lnTo>
                    <a:pt x="11430" y="1338"/>
                  </a:lnTo>
                  <a:lnTo>
                    <a:pt x="11506" y="1414"/>
                  </a:lnTo>
                  <a:lnTo>
                    <a:pt x="11582" y="1439"/>
                  </a:lnTo>
                  <a:lnTo>
                    <a:pt x="11658" y="1464"/>
                  </a:lnTo>
                  <a:lnTo>
                    <a:pt x="11758" y="1439"/>
                  </a:lnTo>
                  <a:lnTo>
                    <a:pt x="11834" y="1414"/>
                  </a:lnTo>
                  <a:lnTo>
                    <a:pt x="11885" y="1338"/>
                  </a:lnTo>
                  <a:lnTo>
                    <a:pt x="11910" y="1212"/>
                  </a:lnTo>
                  <a:lnTo>
                    <a:pt x="11910" y="934"/>
                  </a:lnTo>
                  <a:lnTo>
                    <a:pt x="11885" y="732"/>
                  </a:lnTo>
                  <a:lnTo>
                    <a:pt x="11834" y="556"/>
                  </a:lnTo>
                  <a:lnTo>
                    <a:pt x="11758" y="404"/>
                  </a:lnTo>
                  <a:lnTo>
                    <a:pt x="11632" y="278"/>
                  </a:lnTo>
                  <a:lnTo>
                    <a:pt x="11506" y="152"/>
                  </a:lnTo>
                  <a:lnTo>
                    <a:pt x="11330" y="76"/>
                  </a:lnTo>
                  <a:lnTo>
                    <a:pt x="111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49;p39">
              <a:extLst>
                <a:ext uri="{FF2B5EF4-FFF2-40B4-BE49-F238E27FC236}">
                  <a16:creationId xmlns:a16="http://schemas.microsoft.com/office/drawing/2014/main" id="{5A275DB0-60C3-3F20-BA35-2036FB9C8266}"/>
                </a:ext>
              </a:extLst>
            </p:cNvPr>
            <p:cNvSpPr/>
            <p:nvPr/>
          </p:nvSpPr>
          <p:spPr>
            <a:xfrm>
              <a:off x="4062000" y="2711575"/>
              <a:ext cx="255475" cy="256125"/>
            </a:xfrm>
            <a:custGeom>
              <a:avLst/>
              <a:gdLst/>
              <a:ahLst/>
              <a:cxnLst/>
              <a:rect l="l" t="t" r="r" b="b"/>
              <a:pathLst>
                <a:path w="10219" h="10245" extrusionOk="0">
                  <a:moveTo>
                    <a:pt x="5122" y="0"/>
                  </a:moveTo>
                  <a:lnTo>
                    <a:pt x="4718" y="26"/>
                  </a:lnTo>
                  <a:lnTo>
                    <a:pt x="4315" y="51"/>
                  </a:lnTo>
                  <a:lnTo>
                    <a:pt x="3961" y="127"/>
                  </a:lnTo>
                  <a:lnTo>
                    <a:pt x="3583" y="227"/>
                  </a:lnTo>
                  <a:lnTo>
                    <a:pt x="3230" y="354"/>
                  </a:lnTo>
                  <a:lnTo>
                    <a:pt x="2902" y="505"/>
                  </a:lnTo>
                  <a:lnTo>
                    <a:pt x="2574" y="656"/>
                  </a:lnTo>
                  <a:lnTo>
                    <a:pt x="2271" y="858"/>
                  </a:lnTo>
                  <a:lnTo>
                    <a:pt x="1993" y="1060"/>
                  </a:lnTo>
                  <a:lnTo>
                    <a:pt x="1716" y="1287"/>
                  </a:lnTo>
                  <a:lnTo>
                    <a:pt x="1464" y="1540"/>
                  </a:lnTo>
                  <a:lnTo>
                    <a:pt x="1236" y="1792"/>
                  </a:lnTo>
                  <a:lnTo>
                    <a:pt x="1009" y="2069"/>
                  </a:lnTo>
                  <a:lnTo>
                    <a:pt x="833" y="2372"/>
                  </a:lnTo>
                  <a:lnTo>
                    <a:pt x="656" y="2675"/>
                  </a:lnTo>
                  <a:lnTo>
                    <a:pt x="480" y="2978"/>
                  </a:lnTo>
                  <a:lnTo>
                    <a:pt x="353" y="3306"/>
                  </a:lnTo>
                  <a:lnTo>
                    <a:pt x="227" y="3634"/>
                  </a:lnTo>
                  <a:lnTo>
                    <a:pt x="151" y="3987"/>
                  </a:lnTo>
                  <a:lnTo>
                    <a:pt x="76" y="4315"/>
                  </a:lnTo>
                  <a:lnTo>
                    <a:pt x="25" y="4668"/>
                  </a:lnTo>
                  <a:lnTo>
                    <a:pt x="0" y="5022"/>
                  </a:lnTo>
                  <a:lnTo>
                    <a:pt x="0" y="5375"/>
                  </a:lnTo>
                  <a:lnTo>
                    <a:pt x="25" y="5728"/>
                  </a:lnTo>
                  <a:lnTo>
                    <a:pt x="76" y="6081"/>
                  </a:lnTo>
                  <a:lnTo>
                    <a:pt x="177" y="6434"/>
                  </a:lnTo>
                  <a:lnTo>
                    <a:pt x="278" y="6788"/>
                  </a:lnTo>
                  <a:lnTo>
                    <a:pt x="404" y="7141"/>
                  </a:lnTo>
                  <a:lnTo>
                    <a:pt x="555" y="7469"/>
                  </a:lnTo>
                  <a:lnTo>
                    <a:pt x="757" y="7797"/>
                  </a:lnTo>
                  <a:lnTo>
                    <a:pt x="984" y="8125"/>
                  </a:lnTo>
                  <a:lnTo>
                    <a:pt x="1236" y="8428"/>
                  </a:lnTo>
                  <a:lnTo>
                    <a:pt x="1312" y="8503"/>
                  </a:lnTo>
                  <a:lnTo>
                    <a:pt x="1388" y="8529"/>
                  </a:lnTo>
                  <a:lnTo>
                    <a:pt x="1489" y="8503"/>
                  </a:lnTo>
                  <a:lnTo>
                    <a:pt x="1564" y="8453"/>
                  </a:lnTo>
                  <a:lnTo>
                    <a:pt x="1640" y="8377"/>
                  </a:lnTo>
                  <a:lnTo>
                    <a:pt x="1665" y="8302"/>
                  </a:lnTo>
                  <a:lnTo>
                    <a:pt x="1640" y="8201"/>
                  </a:lnTo>
                  <a:lnTo>
                    <a:pt x="1590" y="8125"/>
                  </a:lnTo>
                  <a:lnTo>
                    <a:pt x="1363" y="7847"/>
                  </a:lnTo>
                  <a:lnTo>
                    <a:pt x="1161" y="7545"/>
                  </a:lnTo>
                  <a:lnTo>
                    <a:pt x="1009" y="7242"/>
                  </a:lnTo>
                  <a:lnTo>
                    <a:pt x="858" y="6939"/>
                  </a:lnTo>
                  <a:lnTo>
                    <a:pt x="732" y="6636"/>
                  </a:lnTo>
                  <a:lnTo>
                    <a:pt x="631" y="6308"/>
                  </a:lnTo>
                  <a:lnTo>
                    <a:pt x="555" y="6006"/>
                  </a:lnTo>
                  <a:lnTo>
                    <a:pt x="505" y="5678"/>
                  </a:lnTo>
                  <a:lnTo>
                    <a:pt x="505" y="5350"/>
                  </a:lnTo>
                  <a:lnTo>
                    <a:pt x="480" y="5022"/>
                  </a:lnTo>
                  <a:lnTo>
                    <a:pt x="505" y="4719"/>
                  </a:lnTo>
                  <a:lnTo>
                    <a:pt x="555" y="4391"/>
                  </a:lnTo>
                  <a:lnTo>
                    <a:pt x="606" y="4088"/>
                  </a:lnTo>
                  <a:lnTo>
                    <a:pt x="707" y="3785"/>
                  </a:lnTo>
                  <a:lnTo>
                    <a:pt x="808" y="3482"/>
                  </a:lnTo>
                  <a:lnTo>
                    <a:pt x="934" y="3180"/>
                  </a:lnTo>
                  <a:lnTo>
                    <a:pt x="1060" y="2902"/>
                  </a:lnTo>
                  <a:lnTo>
                    <a:pt x="1236" y="2624"/>
                  </a:lnTo>
                  <a:lnTo>
                    <a:pt x="1413" y="2372"/>
                  </a:lnTo>
                  <a:lnTo>
                    <a:pt x="1615" y="2120"/>
                  </a:lnTo>
                  <a:lnTo>
                    <a:pt x="1817" y="1868"/>
                  </a:lnTo>
                  <a:lnTo>
                    <a:pt x="2044" y="1666"/>
                  </a:lnTo>
                  <a:lnTo>
                    <a:pt x="2296" y="1439"/>
                  </a:lnTo>
                  <a:lnTo>
                    <a:pt x="2549" y="1262"/>
                  </a:lnTo>
                  <a:lnTo>
                    <a:pt x="2826" y="1085"/>
                  </a:lnTo>
                  <a:lnTo>
                    <a:pt x="3104" y="934"/>
                  </a:lnTo>
                  <a:lnTo>
                    <a:pt x="3406" y="808"/>
                  </a:lnTo>
                  <a:lnTo>
                    <a:pt x="3734" y="682"/>
                  </a:lnTo>
                  <a:lnTo>
                    <a:pt x="4062" y="606"/>
                  </a:lnTo>
                  <a:lnTo>
                    <a:pt x="4390" y="530"/>
                  </a:lnTo>
                  <a:lnTo>
                    <a:pt x="4744" y="505"/>
                  </a:lnTo>
                  <a:lnTo>
                    <a:pt x="5122" y="480"/>
                  </a:lnTo>
                  <a:lnTo>
                    <a:pt x="5576" y="505"/>
                  </a:lnTo>
                  <a:lnTo>
                    <a:pt x="6056" y="581"/>
                  </a:lnTo>
                  <a:lnTo>
                    <a:pt x="6485" y="707"/>
                  </a:lnTo>
                  <a:lnTo>
                    <a:pt x="6914" y="858"/>
                  </a:lnTo>
                  <a:lnTo>
                    <a:pt x="7317" y="1060"/>
                  </a:lnTo>
                  <a:lnTo>
                    <a:pt x="7696" y="1287"/>
                  </a:lnTo>
                  <a:lnTo>
                    <a:pt x="8049" y="1540"/>
                  </a:lnTo>
                  <a:lnTo>
                    <a:pt x="8377" y="1842"/>
                  </a:lnTo>
                  <a:lnTo>
                    <a:pt x="8680" y="2170"/>
                  </a:lnTo>
                  <a:lnTo>
                    <a:pt x="8957" y="2524"/>
                  </a:lnTo>
                  <a:lnTo>
                    <a:pt x="9184" y="2902"/>
                  </a:lnTo>
                  <a:lnTo>
                    <a:pt x="9386" y="3306"/>
                  </a:lnTo>
                  <a:lnTo>
                    <a:pt x="9538" y="3735"/>
                  </a:lnTo>
                  <a:lnTo>
                    <a:pt x="9639" y="4189"/>
                  </a:lnTo>
                  <a:lnTo>
                    <a:pt x="9714" y="4643"/>
                  </a:lnTo>
                  <a:lnTo>
                    <a:pt x="9740" y="5122"/>
                  </a:lnTo>
                  <a:lnTo>
                    <a:pt x="9740" y="5476"/>
                  </a:lnTo>
                  <a:lnTo>
                    <a:pt x="9689" y="5804"/>
                  </a:lnTo>
                  <a:lnTo>
                    <a:pt x="9639" y="6132"/>
                  </a:lnTo>
                  <a:lnTo>
                    <a:pt x="9563" y="6434"/>
                  </a:lnTo>
                  <a:lnTo>
                    <a:pt x="9462" y="6762"/>
                  </a:lnTo>
                  <a:lnTo>
                    <a:pt x="9336" y="7040"/>
                  </a:lnTo>
                  <a:lnTo>
                    <a:pt x="9184" y="7318"/>
                  </a:lnTo>
                  <a:lnTo>
                    <a:pt x="9033" y="7595"/>
                  </a:lnTo>
                  <a:lnTo>
                    <a:pt x="8856" y="7847"/>
                  </a:lnTo>
                  <a:lnTo>
                    <a:pt x="8655" y="8100"/>
                  </a:lnTo>
                  <a:lnTo>
                    <a:pt x="8453" y="8327"/>
                  </a:lnTo>
                  <a:lnTo>
                    <a:pt x="8226" y="8529"/>
                  </a:lnTo>
                  <a:lnTo>
                    <a:pt x="7973" y="8731"/>
                  </a:lnTo>
                  <a:lnTo>
                    <a:pt x="7721" y="8907"/>
                  </a:lnTo>
                  <a:lnTo>
                    <a:pt x="7469" y="9084"/>
                  </a:lnTo>
                  <a:lnTo>
                    <a:pt x="7191" y="9235"/>
                  </a:lnTo>
                  <a:lnTo>
                    <a:pt x="6914" y="9361"/>
                  </a:lnTo>
                  <a:lnTo>
                    <a:pt x="6636" y="9462"/>
                  </a:lnTo>
                  <a:lnTo>
                    <a:pt x="6333" y="9563"/>
                  </a:lnTo>
                  <a:lnTo>
                    <a:pt x="6031" y="9639"/>
                  </a:lnTo>
                  <a:lnTo>
                    <a:pt x="5728" y="9689"/>
                  </a:lnTo>
                  <a:lnTo>
                    <a:pt x="5425" y="9740"/>
                  </a:lnTo>
                  <a:lnTo>
                    <a:pt x="4794" y="9740"/>
                  </a:lnTo>
                  <a:lnTo>
                    <a:pt x="4491" y="9715"/>
                  </a:lnTo>
                  <a:lnTo>
                    <a:pt x="4189" y="9664"/>
                  </a:lnTo>
                  <a:lnTo>
                    <a:pt x="3861" y="9588"/>
                  </a:lnTo>
                  <a:lnTo>
                    <a:pt x="3558" y="9488"/>
                  </a:lnTo>
                  <a:lnTo>
                    <a:pt x="3255" y="9361"/>
                  </a:lnTo>
                  <a:lnTo>
                    <a:pt x="2952" y="9210"/>
                  </a:lnTo>
                  <a:lnTo>
                    <a:pt x="2675" y="9059"/>
                  </a:lnTo>
                  <a:lnTo>
                    <a:pt x="2372" y="8857"/>
                  </a:lnTo>
                  <a:lnTo>
                    <a:pt x="2296" y="8806"/>
                  </a:lnTo>
                  <a:lnTo>
                    <a:pt x="2195" y="8806"/>
                  </a:lnTo>
                  <a:lnTo>
                    <a:pt x="2120" y="8831"/>
                  </a:lnTo>
                  <a:lnTo>
                    <a:pt x="2044" y="8907"/>
                  </a:lnTo>
                  <a:lnTo>
                    <a:pt x="1993" y="8983"/>
                  </a:lnTo>
                  <a:lnTo>
                    <a:pt x="1993" y="9084"/>
                  </a:lnTo>
                  <a:lnTo>
                    <a:pt x="2019" y="9160"/>
                  </a:lnTo>
                  <a:lnTo>
                    <a:pt x="2094" y="9235"/>
                  </a:lnTo>
                  <a:lnTo>
                    <a:pt x="2422" y="9462"/>
                  </a:lnTo>
                  <a:lnTo>
                    <a:pt x="2725" y="9664"/>
                  </a:lnTo>
                  <a:lnTo>
                    <a:pt x="3053" y="9816"/>
                  </a:lnTo>
                  <a:lnTo>
                    <a:pt x="3406" y="9942"/>
                  </a:lnTo>
                  <a:lnTo>
                    <a:pt x="3734" y="10068"/>
                  </a:lnTo>
                  <a:lnTo>
                    <a:pt x="4088" y="10144"/>
                  </a:lnTo>
                  <a:lnTo>
                    <a:pt x="4416" y="10194"/>
                  </a:lnTo>
                  <a:lnTo>
                    <a:pt x="4769" y="10219"/>
                  </a:lnTo>
                  <a:lnTo>
                    <a:pt x="5122" y="10244"/>
                  </a:lnTo>
                  <a:lnTo>
                    <a:pt x="5450" y="10219"/>
                  </a:lnTo>
                  <a:lnTo>
                    <a:pt x="5803" y="10169"/>
                  </a:lnTo>
                  <a:lnTo>
                    <a:pt x="6131" y="10118"/>
                  </a:lnTo>
                  <a:lnTo>
                    <a:pt x="6459" y="10043"/>
                  </a:lnTo>
                  <a:lnTo>
                    <a:pt x="6787" y="9942"/>
                  </a:lnTo>
                  <a:lnTo>
                    <a:pt x="7115" y="9816"/>
                  </a:lnTo>
                  <a:lnTo>
                    <a:pt x="7418" y="9664"/>
                  </a:lnTo>
                  <a:lnTo>
                    <a:pt x="7721" y="9488"/>
                  </a:lnTo>
                  <a:lnTo>
                    <a:pt x="7999" y="9311"/>
                  </a:lnTo>
                  <a:lnTo>
                    <a:pt x="8276" y="9109"/>
                  </a:lnTo>
                  <a:lnTo>
                    <a:pt x="8554" y="8882"/>
                  </a:lnTo>
                  <a:lnTo>
                    <a:pt x="8781" y="8655"/>
                  </a:lnTo>
                  <a:lnTo>
                    <a:pt x="9033" y="8403"/>
                  </a:lnTo>
                  <a:lnTo>
                    <a:pt x="9235" y="8150"/>
                  </a:lnTo>
                  <a:lnTo>
                    <a:pt x="9437" y="7847"/>
                  </a:lnTo>
                  <a:lnTo>
                    <a:pt x="9613" y="7570"/>
                  </a:lnTo>
                  <a:lnTo>
                    <a:pt x="9765" y="7242"/>
                  </a:lnTo>
                  <a:lnTo>
                    <a:pt x="9916" y="6914"/>
                  </a:lnTo>
                  <a:lnTo>
                    <a:pt x="10017" y="6586"/>
                  </a:lnTo>
                  <a:lnTo>
                    <a:pt x="10118" y="6233"/>
                  </a:lnTo>
                  <a:lnTo>
                    <a:pt x="10169" y="5879"/>
                  </a:lnTo>
                  <a:lnTo>
                    <a:pt x="10219" y="5501"/>
                  </a:lnTo>
                  <a:lnTo>
                    <a:pt x="10219" y="5122"/>
                  </a:lnTo>
                  <a:lnTo>
                    <a:pt x="10194" y="4593"/>
                  </a:lnTo>
                  <a:lnTo>
                    <a:pt x="10118" y="4088"/>
                  </a:lnTo>
                  <a:lnTo>
                    <a:pt x="9992" y="3609"/>
                  </a:lnTo>
                  <a:lnTo>
                    <a:pt x="9815" y="3129"/>
                  </a:lnTo>
                  <a:lnTo>
                    <a:pt x="9613" y="2675"/>
                  </a:lnTo>
                  <a:lnTo>
                    <a:pt x="9361" y="2271"/>
                  </a:lnTo>
                  <a:lnTo>
                    <a:pt x="9058" y="1868"/>
                  </a:lnTo>
                  <a:lnTo>
                    <a:pt x="8730" y="1514"/>
                  </a:lnTo>
                  <a:lnTo>
                    <a:pt x="8377" y="1161"/>
                  </a:lnTo>
                  <a:lnTo>
                    <a:pt x="7973" y="884"/>
                  </a:lnTo>
                  <a:lnTo>
                    <a:pt x="7544" y="631"/>
                  </a:lnTo>
                  <a:lnTo>
                    <a:pt x="7115" y="404"/>
                  </a:lnTo>
                  <a:lnTo>
                    <a:pt x="6636" y="227"/>
                  </a:lnTo>
                  <a:lnTo>
                    <a:pt x="6131" y="101"/>
                  </a:lnTo>
                  <a:lnTo>
                    <a:pt x="5627" y="26"/>
                  </a:lnTo>
                  <a:lnTo>
                    <a:pt x="5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50;p39">
              <a:extLst>
                <a:ext uri="{FF2B5EF4-FFF2-40B4-BE49-F238E27FC236}">
                  <a16:creationId xmlns:a16="http://schemas.microsoft.com/office/drawing/2014/main" id="{251DCCBB-005E-F7C5-B51B-79989047D3C9}"/>
                </a:ext>
              </a:extLst>
            </p:cNvPr>
            <p:cNvSpPr/>
            <p:nvPr/>
          </p:nvSpPr>
          <p:spPr>
            <a:xfrm>
              <a:off x="4086600" y="2736800"/>
              <a:ext cx="206925" cy="206300"/>
            </a:xfrm>
            <a:custGeom>
              <a:avLst/>
              <a:gdLst/>
              <a:ahLst/>
              <a:cxnLst/>
              <a:rect l="l" t="t" r="r" b="b"/>
              <a:pathLst>
                <a:path w="8277" h="8252" extrusionOk="0">
                  <a:moveTo>
                    <a:pt x="4138" y="455"/>
                  </a:moveTo>
                  <a:lnTo>
                    <a:pt x="4491" y="480"/>
                  </a:lnTo>
                  <a:lnTo>
                    <a:pt x="4870" y="531"/>
                  </a:lnTo>
                  <a:lnTo>
                    <a:pt x="5223" y="631"/>
                  </a:lnTo>
                  <a:lnTo>
                    <a:pt x="5551" y="732"/>
                  </a:lnTo>
                  <a:lnTo>
                    <a:pt x="5879" y="909"/>
                  </a:lnTo>
                  <a:lnTo>
                    <a:pt x="6182" y="1086"/>
                  </a:lnTo>
                  <a:lnTo>
                    <a:pt x="6459" y="1287"/>
                  </a:lnTo>
                  <a:lnTo>
                    <a:pt x="6712" y="1515"/>
                  </a:lnTo>
                  <a:lnTo>
                    <a:pt x="6939" y="1792"/>
                  </a:lnTo>
                  <a:lnTo>
                    <a:pt x="7166" y="2070"/>
                  </a:lnTo>
                  <a:lnTo>
                    <a:pt x="7343" y="2372"/>
                  </a:lnTo>
                  <a:lnTo>
                    <a:pt x="7494" y="2700"/>
                  </a:lnTo>
                  <a:lnTo>
                    <a:pt x="7620" y="3028"/>
                  </a:lnTo>
                  <a:lnTo>
                    <a:pt x="7721" y="3382"/>
                  </a:lnTo>
                  <a:lnTo>
                    <a:pt x="7772" y="3735"/>
                  </a:lnTo>
                  <a:lnTo>
                    <a:pt x="7772" y="4113"/>
                  </a:lnTo>
                  <a:lnTo>
                    <a:pt x="7746" y="4542"/>
                  </a:lnTo>
                  <a:lnTo>
                    <a:pt x="7671" y="4971"/>
                  </a:lnTo>
                  <a:lnTo>
                    <a:pt x="7570" y="5350"/>
                  </a:lnTo>
                  <a:lnTo>
                    <a:pt x="7418" y="5703"/>
                  </a:lnTo>
                  <a:lnTo>
                    <a:pt x="7242" y="6031"/>
                  </a:lnTo>
                  <a:lnTo>
                    <a:pt x="7040" y="6334"/>
                  </a:lnTo>
                  <a:lnTo>
                    <a:pt x="6838" y="6586"/>
                  </a:lnTo>
                  <a:lnTo>
                    <a:pt x="6586" y="6838"/>
                  </a:lnTo>
                  <a:lnTo>
                    <a:pt x="6333" y="7040"/>
                  </a:lnTo>
                  <a:lnTo>
                    <a:pt x="6031" y="7242"/>
                  </a:lnTo>
                  <a:lnTo>
                    <a:pt x="5753" y="7394"/>
                  </a:lnTo>
                  <a:lnTo>
                    <a:pt x="5425" y="7520"/>
                  </a:lnTo>
                  <a:lnTo>
                    <a:pt x="5122" y="7621"/>
                  </a:lnTo>
                  <a:lnTo>
                    <a:pt x="4794" y="7696"/>
                  </a:lnTo>
                  <a:lnTo>
                    <a:pt x="4466" y="7722"/>
                  </a:lnTo>
                  <a:lnTo>
                    <a:pt x="4138" y="7747"/>
                  </a:lnTo>
                  <a:lnTo>
                    <a:pt x="3810" y="7722"/>
                  </a:lnTo>
                  <a:lnTo>
                    <a:pt x="3457" y="7696"/>
                  </a:lnTo>
                  <a:lnTo>
                    <a:pt x="3154" y="7621"/>
                  </a:lnTo>
                  <a:lnTo>
                    <a:pt x="2826" y="7520"/>
                  </a:lnTo>
                  <a:lnTo>
                    <a:pt x="2523" y="7394"/>
                  </a:lnTo>
                  <a:lnTo>
                    <a:pt x="2221" y="7242"/>
                  </a:lnTo>
                  <a:lnTo>
                    <a:pt x="1943" y="7040"/>
                  </a:lnTo>
                  <a:lnTo>
                    <a:pt x="1665" y="6838"/>
                  </a:lnTo>
                  <a:lnTo>
                    <a:pt x="1438" y="6586"/>
                  </a:lnTo>
                  <a:lnTo>
                    <a:pt x="1211" y="6334"/>
                  </a:lnTo>
                  <a:lnTo>
                    <a:pt x="1009" y="6031"/>
                  </a:lnTo>
                  <a:lnTo>
                    <a:pt x="833" y="5703"/>
                  </a:lnTo>
                  <a:lnTo>
                    <a:pt x="707" y="5350"/>
                  </a:lnTo>
                  <a:lnTo>
                    <a:pt x="580" y="4971"/>
                  </a:lnTo>
                  <a:lnTo>
                    <a:pt x="505" y="4542"/>
                  </a:lnTo>
                  <a:lnTo>
                    <a:pt x="480" y="4113"/>
                  </a:lnTo>
                  <a:lnTo>
                    <a:pt x="505" y="3735"/>
                  </a:lnTo>
                  <a:lnTo>
                    <a:pt x="555" y="3382"/>
                  </a:lnTo>
                  <a:lnTo>
                    <a:pt x="631" y="3028"/>
                  </a:lnTo>
                  <a:lnTo>
                    <a:pt x="757" y="2675"/>
                  </a:lnTo>
                  <a:lnTo>
                    <a:pt x="908" y="2372"/>
                  </a:lnTo>
                  <a:lnTo>
                    <a:pt x="1110" y="2070"/>
                  </a:lnTo>
                  <a:lnTo>
                    <a:pt x="1312" y="1792"/>
                  </a:lnTo>
                  <a:lnTo>
                    <a:pt x="1539" y="1515"/>
                  </a:lnTo>
                  <a:lnTo>
                    <a:pt x="1817" y="1287"/>
                  </a:lnTo>
                  <a:lnTo>
                    <a:pt x="2094" y="1086"/>
                  </a:lnTo>
                  <a:lnTo>
                    <a:pt x="2397" y="909"/>
                  </a:lnTo>
                  <a:lnTo>
                    <a:pt x="2700" y="732"/>
                  </a:lnTo>
                  <a:lnTo>
                    <a:pt x="3053" y="631"/>
                  </a:lnTo>
                  <a:lnTo>
                    <a:pt x="3406" y="531"/>
                  </a:lnTo>
                  <a:lnTo>
                    <a:pt x="3760" y="480"/>
                  </a:lnTo>
                  <a:lnTo>
                    <a:pt x="4138" y="455"/>
                  </a:lnTo>
                  <a:close/>
                  <a:moveTo>
                    <a:pt x="3760" y="1"/>
                  </a:moveTo>
                  <a:lnTo>
                    <a:pt x="3381" y="51"/>
                  </a:lnTo>
                  <a:lnTo>
                    <a:pt x="3003" y="127"/>
                  </a:lnTo>
                  <a:lnTo>
                    <a:pt x="2649" y="253"/>
                  </a:lnTo>
                  <a:lnTo>
                    <a:pt x="2296" y="404"/>
                  </a:lnTo>
                  <a:lnTo>
                    <a:pt x="1968" y="581"/>
                  </a:lnTo>
                  <a:lnTo>
                    <a:pt x="1640" y="783"/>
                  </a:lnTo>
                  <a:lnTo>
                    <a:pt x="1337" y="1010"/>
                  </a:lnTo>
                  <a:lnTo>
                    <a:pt x="1060" y="1287"/>
                  </a:lnTo>
                  <a:lnTo>
                    <a:pt x="808" y="1590"/>
                  </a:lnTo>
                  <a:lnTo>
                    <a:pt x="606" y="1944"/>
                  </a:lnTo>
                  <a:lnTo>
                    <a:pt x="404" y="2297"/>
                  </a:lnTo>
                  <a:lnTo>
                    <a:pt x="252" y="2700"/>
                  </a:lnTo>
                  <a:lnTo>
                    <a:pt x="126" y="3155"/>
                  </a:lnTo>
                  <a:lnTo>
                    <a:pt x="25" y="3609"/>
                  </a:lnTo>
                  <a:lnTo>
                    <a:pt x="0" y="4113"/>
                  </a:lnTo>
                  <a:lnTo>
                    <a:pt x="0" y="4542"/>
                  </a:lnTo>
                  <a:lnTo>
                    <a:pt x="76" y="4946"/>
                  </a:lnTo>
                  <a:lnTo>
                    <a:pt x="177" y="5350"/>
                  </a:lnTo>
                  <a:lnTo>
                    <a:pt x="328" y="5728"/>
                  </a:lnTo>
                  <a:lnTo>
                    <a:pt x="480" y="6082"/>
                  </a:lnTo>
                  <a:lnTo>
                    <a:pt x="707" y="6410"/>
                  </a:lnTo>
                  <a:lnTo>
                    <a:pt x="934" y="6738"/>
                  </a:lnTo>
                  <a:lnTo>
                    <a:pt x="1211" y="7040"/>
                  </a:lnTo>
                  <a:lnTo>
                    <a:pt x="1489" y="7293"/>
                  </a:lnTo>
                  <a:lnTo>
                    <a:pt x="1817" y="7545"/>
                  </a:lnTo>
                  <a:lnTo>
                    <a:pt x="2170" y="7747"/>
                  </a:lnTo>
                  <a:lnTo>
                    <a:pt x="2523" y="7923"/>
                  </a:lnTo>
                  <a:lnTo>
                    <a:pt x="2902" y="8050"/>
                  </a:lnTo>
                  <a:lnTo>
                    <a:pt x="3306" y="8176"/>
                  </a:lnTo>
                  <a:lnTo>
                    <a:pt x="3709" y="8226"/>
                  </a:lnTo>
                  <a:lnTo>
                    <a:pt x="4138" y="8251"/>
                  </a:lnTo>
                  <a:lnTo>
                    <a:pt x="4542" y="8226"/>
                  </a:lnTo>
                  <a:lnTo>
                    <a:pt x="4971" y="8176"/>
                  </a:lnTo>
                  <a:lnTo>
                    <a:pt x="5349" y="8050"/>
                  </a:lnTo>
                  <a:lnTo>
                    <a:pt x="5753" y="7923"/>
                  </a:lnTo>
                  <a:lnTo>
                    <a:pt x="6106" y="7747"/>
                  </a:lnTo>
                  <a:lnTo>
                    <a:pt x="6434" y="7545"/>
                  </a:lnTo>
                  <a:lnTo>
                    <a:pt x="6762" y="7293"/>
                  </a:lnTo>
                  <a:lnTo>
                    <a:pt x="7065" y="7040"/>
                  </a:lnTo>
                  <a:lnTo>
                    <a:pt x="7317" y="6738"/>
                  </a:lnTo>
                  <a:lnTo>
                    <a:pt x="7570" y="6410"/>
                  </a:lnTo>
                  <a:lnTo>
                    <a:pt x="7772" y="6082"/>
                  </a:lnTo>
                  <a:lnTo>
                    <a:pt x="7948" y="5728"/>
                  </a:lnTo>
                  <a:lnTo>
                    <a:pt x="8074" y="5350"/>
                  </a:lnTo>
                  <a:lnTo>
                    <a:pt x="8175" y="4946"/>
                  </a:lnTo>
                  <a:lnTo>
                    <a:pt x="8251" y="4542"/>
                  </a:lnTo>
                  <a:lnTo>
                    <a:pt x="8276" y="4113"/>
                  </a:lnTo>
                  <a:lnTo>
                    <a:pt x="8226" y="3609"/>
                  </a:lnTo>
                  <a:lnTo>
                    <a:pt x="8150" y="3155"/>
                  </a:lnTo>
                  <a:lnTo>
                    <a:pt x="8024" y="2700"/>
                  </a:lnTo>
                  <a:lnTo>
                    <a:pt x="7847" y="2297"/>
                  </a:lnTo>
                  <a:lnTo>
                    <a:pt x="7671" y="1944"/>
                  </a:lnTo>
                  <a:lnTo>
                    <a:pt x="7444" y="1590"/>
                  </a:lnTo>
                  <a:lnTo>
                    <a:pt x="7191" y="1287"/>
                  </a:lnTo>
                  <a:lnTo>
                    <a:pt x="6914" y="1010"/>
                  </a:lnTo>
                  <a:lnTo>
                    <a:pt x="6611" y="783"/>
                  </a:lnTo>
                  <a:lnTo>
                    <a:pt x="6283" y="581"/>
                  </a:lnTo>
                  <a:lnTo>
                    <a:pt x="5955" y="404"/>
                  </a:lnTo>
                  <a:lnTo>
                    <a:pt x="5602" y="253"/>
                  </a:lnTo>
                  <a:lnTo>
                    <a:pt x="5248" y="127"/>
                  </a:lnTo>
                  <a:lnTo>
                    <a:pt x="4870" y="51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51;p39">
              <a:extLst>
                <a:ext uri="{FF2B5EF4-FFF2-40B4-BE49-F238E27FC236}">
                  <a16:creationId xmlns:a16="http://schemas.microsoft.com/office/drawing/2014/main" id="{D8C20D8B-C197-7E19-C09A-B111F44D1E25}"/>
                </a:ext>
              </a:extLst>
            </p:cNvPr>
            <p:cNvSpPr/>
            <p:nvPr/>
          </p:nvSpPr>
          <p:spPr>
            <a:xfrm>
              <a:off x="4146525" y="2761400"/>
              <a:ext cx="42275" cy="39150"/>
            </a:xfrm>
            <a:custGeom>
              <a:avLst/>
              <a:gdLst/>
              <a:ahLst/>
              <a:cxnLst/>
              <a:rect l="l" t="t" r="r" b="b"/>
              <a:pathLst>
                <a:path w="1691" h="1566" extrusionOk="0">
                  <a:moveTo>
                    <a:pt x="909" y="480"/>
                  </a:moveTo>
                  <a:lnTo>
                    <a:pt x="1035" y="531"/>
                  </a:lnTo>
                  <a:lnTo>
                    <a:pt x="1110" y="606"/>
                  </a:lnTo>
                  <a:lnTo>
                    <a:pt x="1186" y="732"/>
                  </a:lnTo>
                  <a:lnTo>
                    <a:pt x="1211" y="833"/>
                  </a:lnTo>
                  <a:lnTo>
                    <a:pt x="1186" y="884"/>
                  </a:lnTo>
                  <a:lnTo>
                    <a:pt x="1161" y="934"/>
                  </a:lnTo>
                  <a:lnTo>
                    <a:pt x="1060" y="1010"/>
                  </a:lnTo>
                  <a:lnTo>
                    <a:pt x="883" y="1060"/>
                  </a:lnTo>
                  <a:lnTo>
                    <a:pt x="732" y="1086"/>
                  </a:lnTo>
                  <a:lnTo>
                    <a:pt x="580" y="1060"/>
                  </a:lnTo>
                  <a:lnTo>
                    <a:pt x="555" y="1035"/>
                  </a:lnTo>
                  <a:lnTo>
                    <a:pt x="505" y="985"/>
                  </a:lnTo>
                  <a:lnTo>
                    <a:pt x="480" y="884"/>
                  </a:lnTo>
                  <a:lnTo>
                    <a:pt x="480" y="758"/>
                  </a:lnTo>
                  <a:lnTo>
                    <a:pt x="530" y="657"/>
                  </a:lnTo>
                  <a:lnTo>
                    <a:pt x="631" y="556"/>
                  </a:lnTo>
                  <a:lnTo>
                    <a:pt x="757" y="505"/>
                  </a:lnTo>
                  <a:lnTo>
                    <a:pt x="909" y="480"/>
                  </a:lnTo>
                  <a:close/>
                  <a:moveTo>
                    <a:pt x="732" y="1"/>
                  </a:moveTo>
                  <a:lnTo>
                    <a:pt x="631" y="26"/>
                  </a:lnTo>
                  <a:lnTo>
                    <a:pt x="505" y="76"/>
                  </a:lnTo>
                  <a:lnTo>
                    <a:pt x="404" y="127"/>
                  </a:lnTo>
                  <a:lnTo>
                    <a:pt x="303" y="203"/>
                  </a:lnTo>
                  <a:lnTo>
                    <a:pt x="202" y="278"/>
                  </a:lnTo>
                  <a:lnTo>
                    <a:pt x="126" y="404"/>
                  </a:lnTo>
                  <a:lnTo>
                    <a:pt x="51" y="556"/>
                  </a:lnTo>
                  <a:lnTo>
                    <a:pt x="0" y="707"/>
                  </a:lnTo>
                  <a:lnTo>
                    <a:pt x="0" y="884"/>
                  </a:lnTo>
                  <a:lnTo>
                    <a:pt x="25" y="1035"/>
                  </a:lnTo>
                  <a:lnTo>
                    <a:pt x="76" y="1187"/>
                  </a:lnTo>
                  <a:lnTo>
                    <a:pt x="152" y="1338"/>
                  </a:lnTo>
                  <a:lnTo>
                    <a:pt x="278" y="1439"/>
                  </a:lnTo>
                  <a:lnTo>
                    <a:pt x="429" y="1515"/>
                  </a:lnTo>
                  <a:lnTo>
                    <a:pt x="555" y="1565"/>
                  </a:lnTo>
                  <a:lnTo>
                    <a:pt x="858" y="1565"/>
                  </a:lnTo>
                  <a:lnTo>
                    <a:pt x="1009" y="1540"/>
                  </a:lnTo>
                  <a:lnTo>
                    <a:pt x="1161" y="1489"/>
                  </a:lnTo>
                  <a:lnTo>
                    <a:pt x="1287" y="1414"/>
                  </a:lnTo>
                  <a:lnTo>
                    <a:pt x="1413" y="1338"/>
                  </a:lnTo>
                  <a:lnTo>
                    <a:pt x="1514" y="1262"/>
                  </a:lnTo>
                  <a:lnTo>
                    <a:pt x="1615" y="1136"/>
                  </a:lnTo>
                  <a:lnTo>
                    <a:pt x="1665" y="985"/>
                  </a:lnTo>
                  <a:lnTo>
                    <a:pt x="1691" y="833"/>
                  </a:lnTo>
                  <a:lnTo>
                    <a:pt x="1665" y="657"/>
                  </a:lnTo>
                  <a:lnTo>
                    <a:pt x="1615" y="531"/>
                  </a:lnTo>
                  <a:lnTo>
                    <a:pt x="1565" y="404"/>
                  </a:lnTo>
                  <a:lnTo>
                    <a:pt x="1489" y="303"/>
                  </a:lnTo>
                  <a:lnTo>
                    <a:pt x="1413" y="203"/>
                  </a:lnTo>
                  <a:lnTo>
                    <a:pt x="1312" y="127"/>
                  </a:lnTo>
                  <a:lnTo>
                    <a:pt x="1211" y="76"/>
                  </a:lnTo>
                  <a:lnTo>
                    <a:pt x="1085" y="26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52;p39">
              <a:extLst>
                <a:ext uri="{FF2B5EF4-FFF2-40B4-BE49-F238E27FC236}">
                  <a16:creationId xmlns:a16="http://schemas.microsoft.com/office/drawing/2014/main" id="{D48076AE-8987-9E1C-DD75-82EEB39769EB}"/>
                </a:ext>
              </a:extLst>
            </p:cNvPr>
            <p:cNvSpPr/>
            <p:nvPr/>
          </p:nvSpPr>
          <p:spPr>
            <a:xfrm>
              <a:off x="4210850" y="2771500"/>
              <a:ext cx="42300" cy="41650"/>
            </a:xfrm>
            <a:custGeom>
              <a:avLst/>
              <a:gdLst/>
              <a:ahLst/>
              <a:cxnLst/>
              <a:rect l="l" t="t" r="r" b="b"/>
              <a:pathLst>
                <a:path w="1692" h="1666" extrusionOk="0">
                  <a:moveTo>
                    <a:pt x="859" y="505"/>
                  </a:moveTo>
                  <a:lnTo>
                    <a:pt x="985" y="530"/>
                  </a:lnTo>
                  <a:lnTo>
                    <a:pt x="1111" y="631"/>
                  </a:lnTo>
                  <a:lnTo>
                    <a:pt x="1187" y="757"/>
                  </a:lnTo>
                  <a:lnTo>
                    <a:pt x="1187" y="884"/>
                  </a:lnTo>
                  <a:lnTo>
                    <a:pt x="1161" y="1010"/>
                  </a:lnTo>
                  <a:lnTo>
                    <a:pt x="1111" y="1085"/>
                  </a:lnTo>
                  <a:lnTo>
                    <a:pt x="1061" y="1136"/>
                  </a:lnTo>
                  <a:lnTo>
                    <a:pt x="960" y="1186"/>
                  </a:lnTo>
                  <a:lnTo>
                    <a:pt x="808" y="1186"/>
                  </a:lnTo>
                  <a:lnTo>
                    <a:pt x="682" y="1136"/>
                  </a:lnTo>
                  <a:lnTo>
                    <a:pt x="581" y="1060"/>
                  </a:lnTo>
                  <a:lnTo>
                    <a:pt x="505" y="959"/>
                  </a:lnTo>
                  <a:lnTo>
                    <a:pt x="480" y="833"/>
                  </a:lnTo>
                  <a:lnTo>
                    <a:pt x="480" y="757"/>
                  </a:lnTo>
                  <a:lnTo>
                    <a:pt x="505" y="682"/>
                  </a:lnTo>
                  <a:lnTo>
                    <a:pt x="556" y="631"/>
                  </a:lnTo>
                  <a:lnTo>
                    <a:pt x="606" y="581"/>
                  </a:lnTo>
                  <a:lnTo>
                    <a:pt x="733" y="505"/>
                  </a:lnTo>
                  <a:close/>
                  <a:moveTo>
                    <a:pt x="859" y="0"/>
                  </a:moveTo>
                  <a:lnTo>
                    <a:pt x="707" y="26"/>
                  </a:lnTo>
                  <a:lnTo>
                    <a:pt x="531" y="51"/>
                  </a:lnTo>
                  <a:lnTo>
                    <a:pt x="405" y="127"/>
                  </a:lnTo>
                  <a:lnTo>
                    <a:pt x="278" y="202"/>
                  </a:lnTo>
                  <a:lnTo>
                    <a:pt x="177" y="328"/>
                  </a:lnTo>
                  <a:lnTo>
                    <a:pt x="102" y="455"/>
                  </a:lnTo>
                  <a:lnTo>
                    <a:pt x="26" y="581"/>
                  </a:lnTo>
                  <a:lnTo>
                    <a:pt x="1" y="732"/>
                  </a:lnTo>
                  <a:lnTo>
                    <a:pt x="1" y="884"/>
                  </a:lnTo>
                  <a:lnTo>
                    <a:pt x="26" y="1035"/>
                  </a:lnTo>
                  <a:lnTo>
                    <a:pt x="77" y="1186"/>
                  </a:lnTo>
                  <a:lnTo>
                    <a:pt x="177" y="1312"/>
                  </a:lnTo>
                  <a:lnTo>
                    <a:pt x="304" y="1439"/>
                  </a:lnTo>
                  <a:lnTo>
                    <a:pt x="480" y="1565"/>
                  </a:lnTo>
                  <a:lnTo>
                    <a:pt x="632" y="1615"/>
                  </a:lnTo>
                  <a:lnTo>
                    <a:pt x="783" y="1666"/>
                  </a:lnTo>
                  <a:lnTo>
                    <a:pt x="934" y="1666"/>
                  </a:lnTo>
                  <a:lnTo>
                    <a:pt x="1111" y="1640"/>
                  </a:lnTo>
                  <a:lnTo>
                    <a:pt x="1237" y="1590"/>
                  </a:lnTo>
                  <a:lnTo>
                    <a:pt x="1389" y="1489"/>
                  </a:lnTo>
                  <a:lnTo>
                    <a:pt x="1489" y="1388"/>
                  </a:lnTo>
                  <a:lnTo>
                    <a:pt x="1590" y="1237"/>
                  </a:lnTo>
                  <a:lnTo>
                    <a:pt x="1641" y="1085"/>
                  </a:lnTo>
                  <a:lnTo>
                    <a:pt x="1691" y="934"/>
                  </a:lnTo>
                  <a:lnTo>
                    <a:pt x="1666" y="757"/>
                  </a:lnTo>
                  <a:lnTo>
                    <a:pt x="1641" y="606"/>
                  </a:lnTo>
                  <a:lnTo>
                    <a:pt x="1565" y="455"/>
                  </a:lnTo>
                  <a:lnTo>
                    <a:pt x="1489" y="303"/>
                  </a:lnTo>
                  <a:lnTo>
                    <a:pt x="1363" y="202"/>
                  </a:lnTo>
                  <a:lnTo>
                    <a:pt x="1212" y="101"/>
                  </a:lnTo>
                  <a:lnTo>
                    <a:pt x="1035" y="26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53;p39">
              <a:extLst>
                <a:ext uri="{FF2B5EF4-FFF2-40B4-BE49-F238E27FC236}">
                  <a16:creationId xmlns:a16="http://schemas.microsoft.com/office/drawing/2014/main" id="{CE3743C2-818C-923F-EA0A-C57484BCF34C}"/>
                </a:ext>
              </a:extLst>
            </p:cNvPr>
            <p:cNvSpPr/>
            <p:nvPr/>
          </p:nvSpPr>
          <p:spPr>
            <a:xfrm>
              <a:off x="4110550" y="2823225"/>
              <a:ext cx="42300" cy="42275"/>
            </a:xfrm>
            <a:custGeom>
              <a:avLst/>
              <a:gdLst/>
              <a:ahLst/>
              <a:cxnLst/>
              <a:rect l="l" t="t" r="r" b="b"/>
              <a:pathLst>
                <a:path w="1692" h="1691" extrusionOk="0">
                  <a:moveTo>
                    <a:pt x="935" y="505"/>
                  </a:moveTo>
                  <a:lnTo>
                    <a:pt x="1061" y="581"/>
                  </a:lnTo>
                  <a:lnTo>
                    <a:pt x="1162" y="682"/>
                  </a:lnTo>
                  <a:lnTo>
                    <a:pt x="1187" y="808"/>
                  </a:lnTo>
                  <a:lnTo>
                    <a:pt x="1187" y="959"/>
                  </a:lnTo>
                  <a:lnTo>
                    <a:pt x="1136" y="1085"/>
                  </a:lnTo>
                  <a:lnTo>
                    <a:pt x="1086" y="1136"/>
                  </a:lnTo>
                  <a:lnTo>
                    <a:pt x="1010" y="1161"/>
                  </a:lnTo>
                  <a:lnTo>
                    <a:pt x="960" y="1186"/>
                  </a:lnTo>
                  <a:lnTo>
                    <a:pt x="884" y="1186"/>
                  </a:lnTo>
                  <a:lnTo>
                    <a:pt x="758" y="1161"/>
                  </a:lnTo>
                  <a:lnTo>
                    <a:pt x="657" y="1111"/>
                  </a:lnTo>
                  <a:lnTo>
                    <a:pt x="556" y="1010"/>
                  </a:lnTo>
                  <a:lnTo>
                    <a:pt x="506" y="884"/>
                  </a:lnTo>
                  <a:lnTo>
                    <a:pt x="480" y="833"/>
                  </a:lnTo>
                  <a:lnTo>
                    <a:pt x="506" y="757"/>
                  </a:lnTo>
                  <a:lnTo>
                    <a:pt x="506" y="707"/>
                  </a:lnTo>
                  <a:lnTo>
                    <a:pt x="556" y="631"/>
                  </a:lnTo>
                  <a:lnTo>
                    <a:pt x="657" y="530"/>
                  </a:lnTo>
                  <a:lnTo>
                    <a:pt x="783" y="505"/>
                  </a:lnTo>
                  <a:close/>
                  <a:moveTo>
                    <a:pt x="783" y="0"/>
                  </a:moveTo>
                  <a:lnTo>
                    <a:pt x="607" y="26"/>
                  </a:lnTo>
                  <a:lnTo>
                    <a:pt x="455" y="101"/>
                  </a:lnTo>
                  <a:lnTo>
                    <a:pt x="304" y="202"/>
                  </a:lnTo>
                  <a:lnTo>
                    <a:pt x="178" y="328"/>
                  </a:lnTo>
                  <a:lnTo>
                    <a:pt x="77" y="505"/>
                  </a:lnTo>
                  <a:lnTo>
                    <a:pt x="26" y="656"/>
                  </a:lnTo>
                  <a:lnTo>
                    <a:pt x="1" y="808"/>
                  </a:lnTo>
                  <a:lnTo>
                    <a:pt x="26" y="959"/>
                  </a:lnTo>
                  <a:lnTo>
                    <a:pt x="77" y="1111"/>
                  </a:lnTo>
                  <a:lnTo>
                    <a:pt x="127" y="1262"/>
                  </a:lnTo>
                  <a:lnTo>
                    <a:pt x="228" y="1388"/>
                  </a:lnTo>
                  <a:lnTo>
                    <a:pt x="354" y="1489"/>
                  </a:lnTo>
                  <a:lnTo>
                    <a:pt x="480" y="1565"/>
                  </a:lnTo>
                  <a:lnTo>
                    <a:pt x="632" y="1640"/>
                  </a:lnTo>
                  <a:lnTo>
                    <a:pt x="783" y="1666"/>
                  </a:lnTo>
                  <a:lnTo>
                    <a:pt x="935" y="1691"/>
                  </a:lnTo>
                  <a:lnTo>
                    <a:pt x="1086" y="1666"/>
                  </a:lnTo>
                  <a:lnTo>
                    <a:pt x="1237" y="1615"/>
                  </a:lnTo>
                  <a:lnTo>
                    <a:pt x="1389" y="1514"/>
                  </a:lnTo>
                  <a:lnTo>
                    <a:pt x="1515" y="1363"/>
                  </a:lnTo>
                  <a:lnTo>
                    <a:pt x="1616" y="1212"/>
                  </a:lnTo>
                  <a:lnTo>
                    <a:pt x="1666" y="1035"/>
                  </a:lnTo>
                  <a:lnTo>
                    <a:pt x="1691" y="858"/>
                  </a:lnTo>
                  <a:lnTo>
                    <a:pt x="1691" y="707"/>
                  </a:lnTo>
                  <a:lnTo>
                    <a:pt x="1641" y="556"/>
                  </a:lnTo>
                  <a:lnTo>
                    <a:pt x="1565" y="404"/>
                  </a:lnTo>
                  <a:lnTo>
                    <a:pt x="1464" y="303"/>
                  </a:lnTo>
                  <a:lnTo>
                    <a:pt x="1363" y="177"/>
                  </a:lnTo>
                  <a:lnTo>
                    <a:pt x="1237" y="101"/>
                  </a:lnTo>
                  <a:lnTo>
                    <a:pt x="1086" y="51"/>
                  </a:lnTo>
                  <a:lnTo>
                    <a:pt x="9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54;p39">
              <a:extLst>
                <a:ext uri="{FF2B5EF4-FFF2-40B4-BE49-F238E27FC236}">
                  <a16:creationId xmlns:a16="http://schemas.microsoft.com/office/drawing/2014/main" id="{D7FB92F1-0BF2-24C1-BF3A-FEFDA35E883B}"/>
                </a:ext>
              </a:extLst>
            </p:cNvPr>
            <p:cNvSpPr/>
            <p:nvPr/>
          </p:nvSpPr>
          <p:spPr>
            <a:xfrm>
              <a:off x="4167325" y="2878100"/>
              <a:ext cx="42300" cy="37875"/>
            </a:xfrm>
            <a:custGeom>
              <a:avLst/>
              <a:gdLst/>
              <a:ahLst/>
              <a:cxnLst/>
              <a:rect l="l" t="t" r="r" b="b"/>
              <a:pathLst>
                <a:path w="1692" h="1515" extrusionOk="0">
                  <a:moveTo>
                    <a:pt x="733" y="480"/>
                  </a:moveTo>
                  <a:lnTo>
                    <a:pt x="859" y="505"/>
                  </a:lnTo>
                  <a:lnTo>
                    <a:pt x="985" y="530"/>
                  </a:lnTo>
                  <a:lnTo>
                    <a:pt x="1136" y="606"/>
                  </a:lnTo>
                  <a:lnTo>
                    <a:pt x="1212" y="657"/>
                  </a:lnTo>
                  <a:lnTo>
                    <a:pt x="1212" y="707"/>
                  </a:lnTo>
                  <a:lnTo>
                    <a:pt x="1212" y="783"/>
                  </a:lnTo>
                  <a:lnTo>
                    <a:pt x="1136" y="909"/>
                  </a:lnTo>
                  <a:lnTo>
                    <a:pt x="1010" y="1010"/>
                  </a:lnTo>
                  <a:lnTo>
                    <a:pt x="884" y="1035"/>
                  </a:lnTo>
                  <a:lnTo>
                    <a:pt x="733" y="1035"/>
                  </a:lnTo>
                  <a:lnTo>
                    <a:pt x="606" y="959"/>
                  </a:lnTo>
                  <a:lnTo>
                    <a:pt x="531" y="833"/>
                  </a:lnTo>
                  <a:lnTo>
                    <a:pt x="505" y="707"/>
                  </a:lnTo>
                  <a:lnTo>
                    <a:pt x="505" y="556"/>
                  </a:lnTo>
                  <a:lnTo>
                    <a:pt x="531" y="505"/>
                  </a:lnTo>
                  <a:lnTo>
                    <a:pt x="581" y="480"/>
                  </a:lnTo>
                  <a:close/>
                  <a:moveTo>
                    <a:pt x="632" y="1"/>
                  </a:moveTo>
                  <a:lnTo>
                    <a:pt x="455" y="26"/>
                  </a:lnTo>
                  <a:lnTo>
                    <a:pt x="304" y="76"/>
                  </a:lnTo>
                  <a:lnTo>
                    <a:pt x="203" y="152"/>
                  </a:lnTo>
                  <a:lnTo>
                    <a:pt x="127" y="253"/>
                  </a:lnTo>
                  <a:lnTo>
                    <a:pt x="77" y="329"/>
                  </a:lnTo>
                  <a:lnTo>
                    <a:pt x="51" y="430"/>
                  </a:lnTo>
                  <a:lnTo>
                    <a:pt x="1" y="581"/>
                  </a:lnTo>
                  <a:lnTo>
                    <a:pt x="1" y="758"/>
                  </a:lnTo>
                  <a:lnTo>
                    <a:pt x="51" y="909"/>
                  </a:lnTo>
                  <a:lnTo>
                    <a:pt x="102" y="1060"/>
                  </a:lnTo>
                  <a:lnTo>
                    <a:pt x="177" y="1212"/>
                  </a:lnTo>
                  <a:lnTo>
                    <a:pt x="304" y="1313"/>
                  </a:lnTo>
                  <a:lnTo>
                    <a:pt x="430" y="1414"/>
                  </a:lnTo>
                  <a:lnTo>
                    <a:pt x="606" y="1489"/>
                  </a:lnTo>
                  <a:lnTo>
                    <a:pt x="758" y="1514"/>
                  </a:lnTo>
                  <a:lnTo>
                    <a:pt x="934" y="1514"/>
                  </a:lnTo>
                  <a:lnTo>
                    <a:pt x="1086" y="1489"/>
                  </a:lnTo>
                  <a:lnTo>
                    <a:pt x="1237" y="1439"/>
                  </a:lnTo>
                  <a:lnTo>
                    <a:pt x="1389" y="1338"/>
                  </a:lnTo>
                  <a:lnTo>
                    <a:pt x="1515" y="1237"/>
                  </a:lnTo>
                  <a:lnTo>
                    <a:pt x="1590" y="1086"/>
                  </a:lnTo>
                  <a:lnTo>
                    <a:pt x="1666" y="934"/>
                  </a:lnTo>
                  <a:lnTo>
                    <a:pt x="1691" y="783"/>
                  </a:lnTo>
                  <a:lnTo>
                    <a:pt x="1691" y="606"/>
                  </a:lnTo>
                  <a:lnTo>
                    <a:pt x="1666" y="480"/>
                  </a:lnTo>
                  <a:lnTo>
                    <a:pt x="1590" y="354"/>
                  </a:lnTo>
                  <a:lnTo>
                    <a:pt x="1515" y="278"/>
                  </a:lnTo>
                  <a:lnTo>
                    <a:pt x="1414" y="202"/>
                  </a:lnTo>
                  <a:lnTo>
                    <a:pt x="1288" y="127"/>
                  </a:lnTo>
                  <a:lnTo>
                    <a:pt x="1136" y="76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55;p39">
              <a:extLst>
                <a:ext uri="{FF2B5EF4-FFF2-40B4-BE49-F238E27FC236}">
                  <a16:creationId xmlns:a16="http://schemas.microsoft.com/office/drawing/2014/main" id="{5F007A0F-E647-AD2D-41B2-905188A8A629}"/>
                </a:ext>
              </a:extLst>
            </p:cNvPr>
            <p:cNvSpPr/>
            <p:nvPr/>
          </p:nvSpPr>
          <p:spPr>
            <a:xfrm>
              <a:off x="4169850" y="2816275"/>
              <a:ext cx="40400" cy="42925"/>
            </a:xfrm>
            <a:custGeom>
              <a:avLst/>
              <a:gdLst/>
              <a:ahLst/>
              <a:cxnLst/>
              <a:rect l="l" t="t" r="r" b="b"/>
              <a:pathLst>
                <a:path w="1616" h="1717" extrusionOk="0">
                  <a:moveTo>
                    <a:pt x="934" y="505"/>
                  </a:moveTo>
                  <a:lnTo>
                    <a:pt x="985" y="531"/>
                  </a:lnTo>
                  <a:lnTo>
                    <a:pt x="1035" y="581"/>
                  </a:lnTo>
                  <a:lnTo>
                    <a:pt x="1086" y="632"/>
                  </a:lnTo>
                  <a:lnTo>
                    <a:pt x="1111" y="758"/>
                  </a:lnTo>
                  <a:lnTo>
                    <a:pt x="1111" y="859"/>
                  </a:lnTo>
                  <a:lnTo>
                    <a:pt x="1111" y="960"/>
                  </a:lnTo>
                  <a:lnTo>
                    <a:pt x="1086" y="1086"/>
                  </a:lnTo>
                  <a:lnTo>
                    <a:pt x="1035" y="1136"/>
                  </a:lnTo>
                  <a:lnTo>
                    <a:pt x="985" y="1187"/>
                  </a:lnTo>
                  <a:lnTo>
                    <a:pt x="934" y="1212"/>
                  </a:lnTo>
                  <a:lnTo>
                    <a:pt x="758" y="1212"/>
                  </a:lnTo>
                  <a:lnTo>
                    <a:pt x="682" y="1187"/>
                  </a:lnTo>
                  <a:lnTo>
                    <a:pt x="581" y="1111"/>
                  </a:lnTo>
                  <a:lnTo>
                    <a:pt x="505" y="985"/>
                  </a:lnTo>
                  <a:lnTo>
                    <a:pt x="480" y="859"/>
                  </a:lnTo>
                  <a:lnTo>
                    <a:pt x="505" y="733"/>
                  </a:lnTo>
                  <a:lnTo>
                    <a:pt x="581" y="606"/>
                  </a:lnTo>
                  <a:lnTo>
                    <a:pt x="682" y="531"/>
                  </a:lnTo>
                  <a:lnTo>
                    <a:pt x="758" y="505"/>
                  </a:lnTo>
                  <a:close/>
                  <a:moveTo>
                    <a:pt x="859" y="1"/>
                  </a:moveTo>
                  <a:lnTo>
                    <a:pt x="682" y="26"/>
                  </a:lnTo>
                  <a:lnTo>
                    <a:pt x="505" y="77"/>
                  </a:lnTo>
                  <a:lnTo>
                    <a:pt x="379" y="152"/>
                  </a:lnTo>
                  <a:lnTo>
                    <a:pt x="253" y="253"/>
                  </a:lnTo>
                  <a:lnTo>
                    <a:pt x="152" y="379"/>
                  </a:lnTo>
                  <a:lnTo>
                    <a:pt x="76" y="531"/>
                  </a:lnTo>
                  <a:lnTo>
                    <a:pt x="26" y="682"/>
                  </a:lnTo>
                  <a:lnTo>
                    <a:pt x="1" y="859"/>
                  </a:lnTo>
                  <a:lnTo>
                    <a:pt x="26" y="1035"/>
                  </a:lnTo>
                  <a:lnTo>
                    <a:pt x="76" y="1187"/>
                  </a:lnTo>
                  <a:lnTo>
                    <a:pt x="152" y="1338"/>
                  </a:lnTo>
                  <a:lnTo>
                    <a:pt x="253" y="1464"/>
                  </a:lnTo>
                  <a:lnTo>
                    <a:pt x="379" y="1565"/>
                  </a:lnTo>
                  <a:lnTo>
                    <a:pt x="505" y="1641"/>
                  </a:lnTo>
                  <a:lnTo>
                    <a:pt x="682" y="1691"/>
                  </a:lnTo>
                  <a:lnTo>
                    <a:pt x="859" y="1717"/>
                  </a:lnTo>
                  <a:lnTo>
                    <a:pt x="1035" y="1691"/>
                  </a:lnTo>
                  <a:lnTo>
                    <a:pt x="1187" y="1641"/>
                  </a:lnTo>
                  <a:lnTo>
                    <a:pt x="1313" y="1540"/>
                  </a:lnTo>
                  <a:lnTo>
                    <a:pt x="1414" y="1439"/>
                  </a:lnTo>
                  <a:lnTo>
                    <a:pt x="1489" y="1313"/>
                  </a:lnTo>
                  <a:lnTo>
                    <a:pt x="1565" y="1162"/>
                  </a:lnTo>
                  <a:lnTo>
                    <a:pt x="1590" y="1010"/>
                  </a:lnTo>
                  <a:lnTo>
                    <a:pt x="1616" y="859"/>
                  </a:lnTo>
                  <a:lnTo>
                    <a:pt x="1590" y="707"/>
                  </a:lnTo>
                  <a:lnTo>
                    <a:pt x="1565" y="531"/>
                  </a:lnTo>
                  <a:lnTo>
                    <a:pt x="1489" y="405"/>
                  </a:lnTo>
                  <a:lnTo>
                    <a:pt x="1414" y="278"/>
                  </a:lnTo>
                  <a:lnTo>
                    <a:pt x="1313" y="152"/>
                  </a:lnTo>
                  <a:lnTo>
                    <a:pt x="1187" y="77"/>
                  </a:lnTo>
                  <a:lnTo>
                    <a:pt x="1035" y="26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56;p39">
              <a:extLst>
                <a:ext uri="{FF2B5EF4-FFF2-40B4-BE49-F238E27FC236}">
                  <a16:creationId xmlns:a16="http://schemas.microsoft.com/office/drawing/2014/main" id="{1002FDDA-96D9-C8E8-E7B9-E155B9E27225}"/>
                </a:ext>
              </a:extLst>
            </p:cNvPr>
            <p:cNvSpPr/>
            <p:nvPr/>
          </p:nvSpPr>
          <p:spPr>
            <a:xfrm>
              <a:off x="4227250" y="2837725"/>
              <a:ext cx="39775" cy="42300"/>
            </a:xfrm>
            <a:custGeom>
              <a:avLst/>
              <a:gdLst/>
              <a:ahLst/>
              <a:cxnLst/>
              <a:rect l="l" t="t" r="r" b="b"/>
              <a:pathLst>
                <a:path w="1591" h="1692" extrusionOk="0">
                  <a:moveTo>
                    <a:pt x="758" y="480"/>
                  </a:moveTo>
                  <a:lnTo>
                    <a:pt x="884" y="505"/>
                  </a:lnTo>
                  <a:lnTo>
                    <a:pt x="1010" y="581"/>
                  </a:lnTo>
                  <a:lnTo>
                    <a:pt x="1086" y="707"/>
                  </a:lnTo>
                  <a:lnTo>
                    <a:pt x="1111" y="833"/>
                  </a:lnTo>
                  <a:lnTo>
                    <a:pt x="1086" y="985"/>
                  </a:lnTo>
                  <a:lnTo>
                    <a:pt x="1010" y="1086"/>
                  </a:lnTo>
                  <a:lnTo>
                    <a:pt x="884" y="1187"/>
                  </a:lnTo>
                  <a:lnTo>
                    <a:pt x="758" y="1212"/>
                  </a:lnTo>
                  <a:lnTo>
                    <a:pt x="657" y="1187"/>
                  </a:lnTo>
                  <a:lnTo>
                    <a:pt x="606" y="1161"/>
                  </a:lnTo>
                  <a:lnTo>
                    <a:pt x="556" y="1111"/>
                  </a:lnTo>
                  <a:lnTo>
                    <a:pt x="505" y="1035"/>
                  </a:lnTo>
                  <a:lnTo>
                    <a:pt x="480" y="909"/>
                  </a:lnTo>
                  <a:lnTo>
                    <a:pt x="480" y="833"/>
                  </a:lnTo>
                  <a:lnTo>
                    <a:pt x="480" y="707"/>
                  </a:lnTo>
                  <a:lnTo>
                    <a:pt x="531" y="606"/>
                  </a:lnTo>
                  <a:lnTo>
                    <a:pt x="556" y="556"/>
                  </a:lnTo>
                  <a:lnTo>
                    <a:pt x="606" y="505"/>
                  </a:lnTo>
                  <a:lnTo>
                    <a:pt x="657" y="480"/>
                  </a:lnTo>
                  <a:close/>
                  <a:moveTo>
                    <a:pt x="581" y="1"/>
                  </a:moveTo>
                  <a:lnTo>
                    <a:pt x="430" y="51"/>
                  </a:lnTo>
                  <a:lnTo>
                    <a:pt x="304" y="127"/>
                  </a:lnTo>
                  <a:lnTo>
                    <a:pt x="203" y="228"/>
                  </a:lnTo>
                  <a:lnTo>
                    <a:pt x="102" y="354"/>
                  </a:lnTo>
                  <a:lnTo>
                    <a:pt x="51" y="480"/>
                  </a:lnTo>
                  <a:lnTo>
                    <a:pt x="1" y="657"/>
                  </a:lnTo>
                  <a:lnTo>
                    <a:pt x="1" y="833"/>
                  </a:lnTo>
                  <a:lnTo>
                    <a:pt x="1" y="1010"/>
                  </a:lnTo>
                  <a:lnTo>
                    <a:pt x="51" y="1187"/>
                  </a:lnTo>
                  <a:lnTo>
                    <a:pt x="102" y="1313"/>
                  </a:lnTo>
                  <a:lnTo>
                    <a:pt x="203" y="1439"/>
                  </a:lnTo>
                  <a:lnTo>
                    <a:pt x="304" y="1540"/>
                  </a:lnTo>
                  <a:lnTo>
                    <a:pt x="430" y="1616"/>
                  </a:lnTo>
                  <a:lnTo>
                    <a:pt x="581" y="1666"/>
                  </a:lnTo>
                  <a:lnTo>
                    <a:pt x="758" y="1691"/>
                  </a:lnTo>
                  <a:lnTo>
                    <a:pt x="934" y="1666"/>
                  </a:lnTo>
                  <a:lnTo>
                    <a:pt x="1111" y="1616"/>
                  </a:lnTo>
                  <a:lnTo>
                    <a:pt x="1262" y="1515"/>
                  </a:lnTo>
                  <a:lnTo>
                    <a:pt x="1389" y="1414"/>
                  </a:lnTo>
                  <a:lnTo>
                    <a:pt x="1464" y="1288"/>
                  </a:lnTo>
                  <a:lnTo>
                    <a:pt x="1540" y="1136"/>
                  </a:lnTo>
                  <a:lnTo>
                    <a:pt x="1590" y="985"/>
                  </a:lnTo>
                  <a:lnTo>
                    <a:pt x="1590" y="833"/>
                  </a:lnTo>
                  <a:lnTo>
                    <a:pt x="1590" y="682"/>
                  </a:lnTo>
                  <a:lnTo>
                    <a:pt x="1540" y="531"/>
                  </a:lnTo>
                  <a:lnTo>
                    <a:pt x="1464" y="404"/>
                  </a:lnTo>
                  <a:lnTo>
                    <a:pt x="1389" y="278"/>
                  </a:lnTo>
                  <a:lnTo>
                    <a:pt x="1262" y="152"/>
                  </a:lnTo>
                  <a:lnTo>
                    <a:pt x="1111" y="76"/>
                  </a:lnTo>
                  <a:lnTo>
                    <a:pt x="934" y="26"/>
                  </a:lnTo>
                  <a:lnTo>
                    <a:pt x="7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57;p39">
              <a:extLst>
                <a:ext uri="{FF2B5EF4-FFF2-40B4-BE49-F238E27FC236}">
                  <a16:creationId xmlns:a16="http://schemas.microsoft.com/office/drawing/2014/main" id="{EFEEC69B-B178-F904-6FC1-3611DF80A492}"/>
                </a:ext>
              </a:extLst>
            </p:cNvPr>
            <p:cNvSpPr/>
            <p:nvPr/>
          </p:nvSpPr>
          <p:spPr>
            <a:xfrm>
              <a:off x="3981875" y="2597400"/>
              <a:ext cx="415725" cy="415725"/>
            </a:xfrm>
            <a:custGeom>
              <a:avLst/>
              <a:gdLst/>
              <a:ahLst/>
              <a:cxnLst/>
              <a:rect l="l" t="t" r="r" b="b"/>
              <a:pathLst>
                <a:path w="16629" h="16629" extrusionOk="0">
                  <a:moveTo>
                    <a:pt x="14761" y="3230"/>
                  </a:moveTo>
                  <a:lnTo>
                    <a:pt x="14761" y="16124"/>
                  </a:lnTo>
                  <a:lnTo>
                    <a:pt x="1868" y="16124"/>
                  </a:lnTo>
                  <a:lnTo>
                    <a:pt x="1868" y="3230"/>
                  </a:lnTo>
                  <a:close/>
                  <a:moveTo>
                    <a:pt x="253" y="0"/>
                  </a:moveTo>
                  <a:lnTo>
                    <a:pt x="177" y="26"/>
                  </a:lnTo>
                  <a:lnTo>
                    <a:pt x="102" y="76"/>
                  </a:lnTo>
                  <a:lnTo>
                    <a:pt x="51" y="152"/>
                  </a:lnTo>
                  <a:lnTo>
                    <a:pt x="26" y="228"/>
                  </a:lnTo>
                  <a:lnTo>
                    <a:pt x="1" y="303"/>
                  </a:lnTo>
                  <a:lnTo>
                    <a:pt x="26" y="379"/>
                  </a:lnTo>
                  <a:lnTo>
                    <a:pt x="51" y="455"/>
                  </a:lnTo>
                  <a:lnTo>
                    <a:pt x="1388" y="3053"/>
                  </a:lnTo>
                  <a:lnTo>
                    <a:pt x="1388" y="16376"/>
                  </a:lnTo>
                  <a:lnTo>
                    <a:pt x="1414" y="16477"/>
                  </a:lnTo>
                  <a:lnTo>
                    <a:pt x="1464" y="16552"/>
                  </a:lnTo>
                  <a:lnTo>
                    <a:pt x="1540" y="16603"/>
                  </a:lnTo>
                  <a:lnTo>
                    <a:pt x="1641" y="16628"/>
                  </a:lnTo>
                  <a:lnTo>
                    <a:pt x="15014" y="16628"/>
                  </a:lnTo>
                  <a:lnTo>
                    <a:pt x="15115" y="16603"/>
                  </a:lnTo>
                  <a:lnTo>
                    <a:pt x="15190" y="16552"/>
                  </a:lnTo>
                  <a:lnTo>
                    <a:pt x="15241" y="16477"/>
                  </a:lnTo>
                  <a:lnTo>
                    <a:pt x="15241" y="16376"/>
                  </a:lnTo>
                  <a:lnTo>
                    <a:pt x="15241" y="3053"/>
                  </a:lnTo>
                  <a:lnTo>
                    <a:pt x="16603" y="455"/>
                  </a:lnTo>
                  <a:lnTo>
                    <a:pt x="16628" y="379"/>
                  </a:lnTo>
                  <a:lnTo>
                    <a:pt x="16628" y="303"/>
                  </a:lnTo>
                  <a:lnTo>
                    <a:pt x="16628" y="228"/>
                  </a:lnTo>
                  <a:lnTo>
                    <a:pt x="16578" y="152"/>
                  </a:lnTo>
                  <a:lnTo>
                    <a:pt x="16527" y="76"/>
                  </a:lnTo>
                  <a:lnTo>
                    <a:pt x="16477" y="26"/>
                  </a:lnTo>
                  <a:lnTo>
                    <a:pt x="16401" y="0"/>
                  </a:lnTo>
                  <a:lnTo>
                    <a:pt x="3180" y="0"/>
                  </a:lnTo>
                  <a:lnTo>
                    <a:pt x="3054" y="26"/>
                  </a:lnTo>
                  <a:lnTo>
                    <a:pt x="2978" y="76"/>
                  </a:lnTo>
                  <a:lnTo>
                    <a:pt x="2953" y="152"/>
                  </a:lnTo>
                  <a:lnTo>
                    <a:pt x="2928" y="228"/>
                  </a:lnTo>
                  <a:lnTo>
                    <a:pt x="2953" y="328"/>
                  </a:lnTo>
                  <a:lnTo>
                    <a:pt x="2978" y="404"/>
                  </a:lnTo>
                  <a:lnTo>
                    <a:pt x="3054" y="455"/>
                  </a:lnTo>
                  <a:lnTo>
                    <a:pt x="3180" y="480"/>
                  </a:lnTo>
                  <a:lnTo>
                    <a:pt x="16048" y="480"/>
                  </a:lnTo>
                  <a:lnTo>
                    <a:pt x="14862" y="2751"/>
                  </a:lnTo>
                  <a:lnTo>
                    <a:pt x="1792" y="2751"/>
                  </a:lnTo>
                  <a:lnTo>
                    <a:pt x="606" y="480"/>
                  </a:lnTo>
                  <a:lnTo>
                    <a:pt x="1944" y="480"/>
                  </a:lnTo>
                  <a:lnTo>
                    <a:pt x="2044" y="455"/>
                  </a:lnTo>
                  <a:lnTo>
                    <a:pt x="2120" y="404"/>
                  </a:lnTo>
                  <a:lnTo>
                    <a:pt x="2171" y="328"/>
                  </a:lnTo>
                  <a:lnTo>
                    <a:pt x="2196" y="228"/>
                  </a:lnTo>
                  <a:lnTo>
                    <a:pt x="2171" y="152"/>
                  </a:lnTo>
                  <a:lnTo>
                    <a:pt x="2120" y="76"/>
                  </a:lnTo>
                  <a:lnTo>
                    <a:pt x="2044" y="26"/>
                  </a:lnTo>
                  <a:lnTo>
                    <a:pt x="19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5056;p65">
            <a:extLst>
              <a:ext uri="{FF2B5EF4-FFF2-40B4-BE49-F238E27FC236}">
                <a16:creationId xmlns:a16="http://schemas.microsoft.com/office/drawing/2014/main" id="{8BCDF681-8776-B38B-F982-A3DEF3A99496}"/>
              </a:ext>
            </a:extLst>
          </p:cNvPr>
          <p:cNvGrpSpPr/>
          <p:nvPr/>
        </p:nvGrpSpPr>
        <p:grpSpPr>
          <a:xfrm>
            <a:off x="5180283" y="1875846"/>
            <a:ext cx="680419" cy="481894"/>
            <a:chOff x="6998150" y="2986250"/>
            <a:chExt cx="1014075" cy="718200"/>
          </a:xfrm>
        </p:grpSpPr>
        <p:sp>
          <p:nvSpPr>
            <p:cNvPr id="155" name="Google Shape;5057;p65">
              <a:extLst>
                <a:ext uri="{FF2B5EF4-FFF2-40B4-BE49-F238E27FC236}">
                  <a16:creationId xmlns:a16="http://schemas.microsoft.com/office/drawing/2014/main" id="{00026A4F-E5D7-0006-4B58-2E92FB1CEC43}"/>
                </a:ext>
              </a:extLst>
            </p:cNvPr>
            <p:cNvSpPr/>
            <p:nvPr/>
          </p:nvSpPr>
          <p:spPr>
            <a:xfrm>
              <a:off x="7066100" y="3430550"/>
              <a:ext cx="875650" cy="244925"/>
            </a:xfrm>
            <a:custGeom>
              <a:avLst/>
              <a:gdLst/>
              <a:ahLst/>
              <a:cxnLst/>
              <a:rect l="l" t="t" r="r" b="b"/>
              <a:pathLst>
                <a:path w="35026" h="9797" extrusionOk="0">
                  <a:moveTo>
                    <a:pt x="1" y="1"/>
                  </a:moveTo>
                  <a:lnTo>
                    <a:pt x="121" y="381"/>
                  </a:lnTo>
                  <a:lnTo>
                    <a:pt x="261" y="780"/>
                  </a:lnTo>
                  <a:lnTo>
                    <a:pt x="421" y="1160"/>
                  </a:lnTo>
                  <a:lnTo>
                    <a:pt x="601" y="1540"/>
                  </a:lnTo>
                  <a:lnTo>
                    <a:pt x="741" y="1820"/>
                  </a:lnTo>
                  <a:lnTo>
                    <a:pt x="920" y="2100"/>
                  </a:lnTo>
                  <a:lnTo>
                    <a:pt x="1100" y="2380"/>
                  </a:lnTo>
                  <a:lnTo>
                    <a:pt x="1300" y="2640"/>
                  </a:lnTo>
                  <a:lnTo>
                    <a:pt x="1500" y="2899"/>
                  </a:lnTo>
                  <a:lnTo>
                    <a:pt x="1720" y="3139"/>
                  </a:lnTo>
                  <a:lnTo>
                    <a:pt x="2180" y="3619"/>
                  </a:lnTo>
                  <a:lnTo>
                    <a:pt x="2660" y="4059"/>
                  </a:lnTo>
                  <a:lnTo>
                    <a:pt x="3140" y="4479"/>
                  </a:lnTo>
                  <a:lnTo>
                    <a:pt x="3659" y="4859"/>
                  </a:lnTo>
                  <a:lnTo>
                    <a:pt x="4199" y="5238"/>
                  </a:lnTo>
                  <a:lnTo>
                    <a:pt x="4759" y="5598"/>
                  </a:lnTo>
                  <a:lnTo>
                    <a:pt x="5319" y="5938"/>
                  </a:lnTo>
                  <a:lnTo>
                    <a:pt x="5878" y="6238"/>
                  </a:lnTo>
                  <a:lnTo>
                    <a:pt x="6458" y="6538"/>
                  </a:lnTo>
                  <a:lnTo>
                    <a:pt x="6978" y="6798"/>
                  </a:lnTo>
                  <a:lnTo>
                    <a:pt x="7518" y="7058"/>
                  </a:lnTo>
                  <a:lnTo>
                    <a:pt x="8037" y="7278"/>
                  </a:lnTo>
                  <a:lnTo>
                    <a:pt x="8597" y="7497"/>
                  </a:lnTo>
                  <a:lnTo>
                    <a:pt x="9137" y="7717"/>
                  </a:lnTo>
                  <a:lnTo>
                    <a:pt x="9697" y="7897"/>
                  </a:lnTo>
                  <a:lnTo>
                    <a:pt x="10256" y="8097"/>
                  </a:lnTo>
                  <a:lnTo>
                    <a:pt x="10816" y="8257"/>
                  </a:lnTo>
                  <a:lnTo>
                    <a:pt x="11956" y="8557"/>
                  </a:lnTo>
                  <a:lnTo>
                    <a:pt x="13095" y="8837"/>
                  </a:lnTo>
                  <a:lnTo>
                    <a:pt x="14235" y="9057"/>
                  </a:lnTo>
                  <a:lnTo>
                    <a:pt x="15394" y="9237"/>
                  </a:lnTo>
                  <a:lnTo>
                    <a:pt x="16554" y="9397"/>
                  </a:lnTo>
                  <a:lnTo>
                    <a:pt x="17713" y="9537"/>
                  </a:lnTo>
                  <a:lnTo>
                    <a:pt x="18873" y="9637"/>
                  </a:lnTo>
                  <a:lnTo>
                    <a:pt x="20032" y="9717"/>
                  </a:lnTo>
                  <a:lnTo>
                    <a:pt x="21212" y="9777"/>
                  </a:lnTo>
                  <a:lnTo>
                    <a:pt x="22371" y="9797"/>
                  </a:lnTo>
                  <a:lnTo>
                    <a:pt x="23531" y="9797"/>
                  </a:lnTo>
                  <a:lnTo>
                    <a:pt x="24690" y="9777"/>
                  </a:lnTo>
                  <a:lnTo>
                    <a:pt x="25230" y="9737"/>
                  </a:lnTo>
                  <a:lnTo>
                    <a:pt x="25770" y="9697"/>
                  </a:lnTo>
                  <a:lnTo>
                    <a:pt x="26290" y="9637"/>
                  </a:lnTo>
                  <a:lnTo>
                    <a:pt x="26809" y="9557"/>
                  </a:lnTo>
                  <a:lnTo>
                    <a:pt x="27329" y="9457"/>
                  </a:lnTo>
                  <a:lnTo>
                    <a:pt x="27849" y="9317"/>
                  </a:lnTo>
                  <a:lnTo>
                    <a:pt x="28349" y="9177"/>
                  </a:lnTo>
                  <a:lnTo>
                    <a:pt x="28828" y="9017"/>
                  </a:lnTo>
                  <a:lnTo>
                    <a:pt x="29308" y="8817"/>
                  </a:lnTo>
                  <a:lnTo>
                    <a:pt x="29788" y="8597"/>
                  </a:lnTo>
                  <a:lnTo>
                    <a:pt x="30248" y="8357"/>
                  </a:lnTo>
                  <a:lnTo>
                    <a:pt x="30688" y="8097"/>
                  </a:lnTo>
                  <a:lnTo>
                    <a:pt x="31127" y="7797"/>
                  </a:lnTo>
                  <a:lnTo>
                    <a:pt x="31547" y="7478"/>
                  </a:lnTo>
                  <a:lnTo>
                    <a:pt x="31947" y="7118"/>
                  </a:lnTo>
                  <a:lnTo>
                    <a:pt x="32347" y="6738"/>
                  </a:lnTo>
                  <a:lnTo>
                    <a:pt x="32667" y="6378"/>
                  </a:lnTo>
                  <a:lnTo>
                    <a:pt x="32987" y="5998"/>
                  </a:lnTo>
                  <a:lnTo>
                    <a:pt x="33286" y="5598"/>
                  </a:lnTo>
                  <a:lnTo>
                    <a:pt x="33566" y="5178"/>
                  </a:lnTo>
                  <a:lnTo>
                    <a:pt x="33806" y="4739"/>
                  </a:lnTo>
                  <a:lnTo>
                    <a:pt x="34046" y="4299"/>
                  </a:lnTo>
                  <a:lnTo>
                    <a:pt x="34266" y="3859"/>
                  </a:lnTo>
                  <a:lnTo>
                    <a:pt x="34446" y="3399"/>
                  </a:lnTo>
                  <a:lnTo>
                    <a:pt x="34566" y="3059"/>
                  </a:lnTo>
                  <a:lnTo>
                    <a:pt x="34666" y="2720"/>
                  </a:lnTo>
                  <a:lnTo>
                    <a:pt x="34766" y="2360"/>
                  </a:lnTo>
                  <a:lnTo>
                    <a:pt x="34826" y="2020"/>
                  </a:lnTo>
                  <a:lnTo>
                    <a:pt x="34946" y="1320"/>
                  </a:lnTo>
                  <a:lnTo>
                    <a:pt x="35026" y="620"/>
                  </a:lnTo>
                  <a:lnTo>
                    <a:pt x="34786" y="720"/>
                  </a:lnTo>
                  <a:lnTo>
                    <a:pt x="34546" y="800"/>
                  </a:lnTo>
                  <a:lnTo>
                    <a:pt x="34286" y="880"/>
                  </a:lnTo>
                  <a:lnTo>
                    <a:pt x="34026" y="920"/>
                  </a:lnTo>
                  <a:lnTo>
                    <a:pt x="33766" y="940"/>
                  </a:lnTo>
                  <a:lnTo>
                    <a:pt x="33446" y="960"/>
                  </a:lnTo>
                  <a:lnTo>
                    <a:pt x="33306" y="980"/>
                  </a:lnTo>
                  <a:lnTo>
                    <a:pt x="33167" y="1000"/>
                  </a:lnTo>
                  <a:lnTo>
                    <a:pt x="33027" y="1060"/>
                  </a:lnTo>
                  <a:lnTo>
                    <a:pt x="32927" y="1120"/>
                  </a:lnTo>
                  <a:lnTo>
                    <a:pt x="32867" y="1180"/>
                  </a:lnTo>
                  <a:lnTo>
                    <a:pt x="32807" y="1240"/>
                  </a:lnTo>
                  <a:lnTo>
                    <a:pt x="32727" y="1400"/>
                  </a:lnTo>
                  <a:lnTo>
                    <a:pt x="32667" y="1560"/>
                  </a:lnTo>
                  <a:lnTo>
                    <a:pt x="32587" y="1700"/>
                  </a:lnTo>
                  <a:lnTo>
                    <a:pt x="32427" y="1920"/>
                  </a:lnTo>
                  <a:lnTo>
                    <a:pt x="32227" y="2100"/>
                  </a:lnTo>
                  <a:lnTo>
                    <a:pt x="32047" y="2220"/>
                  </a:lnTo>
                  <a:lnTo>
                    <a:pt x="31867" y="2320"/>
                  </a:lnTo>
                  <a:lnTo>
                    <a:pt x="31647" y="2400"/>
                  </a:lnTo>
                  <a:lnTo>
                    <a:pt x="31447" y="2460"/>
                  </a:lnTo>
                  <a:lnTo>
                    <a:pt x="31207" y="2480"/>
                  </a:lnTo>
                  <a:lnTo>
                    <a:pt x="30947" y="2500"/>
                  </a:lnTo>
                  <a:lnTo>
                    <a:pt x="30708" y="2480"/>
                  </a:lnTo>
                  <a:lnTo>
                    <a:pt x="30448" y="2460"/>
                  </a:lnTo>
                  <a:lnTo>
                    <a:pt x="29948" y="2380"/>
                  </a:lnTo>
                  <a:lnTo>
                    <a:pt x="29468" y="2320"/>
                  </a:lnTo>
                  <a:lnTo>
                    <a:pt x="29228" y="2280"/>
                  </a:lnTo>
                  <a:lnTo>
                    <a:pt x="28988" y="2280"/>
                  </a:lnTo>
                  <a:lnTo>
                    <a:pt x="28768" y="2300"/>
                  </a:lnTo>
                  <a:lnTo>
                    <a:pt x="28648" y="2320"/>
                  </a:lnTo>
                  <a:lnTo>
                    <a:pt x="28549" y="2360"/>
                  </a:lnTo>
                  <a:lnTo>
                    <a:pt x="28389" y="2420"/>
                  </a:lnTo>
                  <a:lnTo>
                    <a:pt x="28249" y="2500"/>
                  </a:lnTo>
                  <a:lnTo>
                    <a:pt x="28129" y="2600"/>
                  </a:lnTo>
                  <a:lnTo>
                    <a:pt x="28009" y="2700"/>
                  </a:lnTo>
                  <a:lnTo>
                    <a:pt x="27789" y="2939"/>
                  </a:lnTo>
                  <a:lnTo>
                    <a:pt x="27569" y="3179"/>
                  </a:lnTo>
                  <a:lnTo>
                    <a:pt x="27349" y="3419"/>
                  </a:lnTo>
                  <a:lnTo>
                    <a:pt x="27129" y="3659"/>
                  </a:lnTo>
                  <a:lnTo>
                    <a:pt x="26909" y="3859"/>
                  </a:lnTo>
                  <a:lnTo>
                    <a:pt x="26669" y="4059"/>
                  </a:lnTo>
                  <a:lnTo>
                    <a:pt x="26429" y="4219"/>
                  </a:lnTo>
                  <a:lnTo>
                    <a:pt x="26150" y="4379"/>
                  </a:lnTo>
                  <a:lnTo>
                    <a:pt x="25870" y="4499"/>
                  </a:lnTo>
                  <a:lnTo>
                    <a:pt x="25550" y="4599"/>
                  </a:lnTo>
                  <a:lnTo>
                    <a:pt x="25270" y="4659"/>
                  </a:lnTo>
                  <a:lnTo>
                    <a:pt x="24970" y="4699"/>
                  </a:lnTo>
                  <a:lnTo>
                    <a:pt x="24370" y="4699"/>
                  </a:lnTo>
                  <a:lnTo>
                    <a:pt x="24070" y="4659"/>
                  </a:lnTo>
                  <a:lnTo>
                    <a:pt x="23771" y="4619"/>
                  </a:lnTo>
                  <a:lnTo>
                    <a:pt x="23471" y="4559"/>
                  </a:lnTo>
                  <a:lnTo>
                    <a:pt x="23191" y="4499"/>
                  </a:lnTo>
                  <a:lnTo>
                    <a:pt x="22871" y="4399"/>
                  </a:lnTo>
                  <a:lnTo>
                    <a:pt x="22571" y="4279"/>
                  </a:lnTo>
                  <a:lnTo>
                    <a:pt x="21971" y="4019"/>
                  </a:lnTo>
                  <a:lnTo>
                    <a:pt x="21392" y="3759"/>
                  </a:lnTo>
                  <a:lnTo>
                    <a:pt x="21092" y="3639"/>
                  </a:lnTo>
                  <a:lnTo>
                    <a:pt x="20772" y="3539"/>
                  </a:lnTo>
                  <a:lnTo>
                    <a:pt x="20592" y="3499"/>
                  </a:lnTo>
                  <a:lnTo>
                    <a:pt x="20432" y="3459"/>
                  </a:lnTo>
                  <a:lnTo>
                    <a:pt x="20112" y="3459"/>
                  </a:lnTo>
                  <a:lnTo>
                    <a:pt x="19952" y="3479"/>
                  </a:lnTo>
                  <a:lnTo>
                    <a:pt x="19812" y="3499"/>
                  </a:lnTo>
                  <a:lnTo>
                    <a:pt x="19512" y="3599"/>
                  </a:lnTo>
                  <a:lnTo>
                    <a:pt x="19253" y="3739"/>
                  </a:lnTo>
                  <a:lnTo>
                    <a:pt x="18973" y="3899"/>
                  </a:lnTo>
                  <a:lnTo>
                    <a:pt x="18413" y="4259"/>
                  </a:lnTo>
                  <a:lnTo>
                    <a:pt x="18113" y="4419"/>
                  </a:lnTo>
                  <a:lnTo>
                    <a:pt x="17833" y="4559"/>
                  </a:lnTo>
                  <a:lnTo>
                    <a:pt x="17533" y="4679"/>
                  </a:lnTo>
                  <a:lnTo>
                    <a:pt x="17213" y="4779"/>
                  </a:lnTo>
                  <a:lnTo>
                    <a:pt x="16914" y="4859"/>
                  </a:lnTo>
                  <a:lnTo>
                    <a:pt x="16594" y="4899"/>
                  </a:lnTo>
                  <a:lnTo>
                    <a:pt x="16254" y="4939"/>
                  </a:lnTo>
                  <a:lnTo>
                    <a:pt x="15934" y="4939"/>
                  </a:lnTo>
                  <a:lnTo>
                    <a:pt x="15574" y="4919"/>
                  </a:lnTo>
                  <a:lnTo>
                    <a:pt x="15214" y="4859"/>
                  </a:lnTo>
                  <a:lnTo>
                    <a:pt x="14874" y="4779"/>
                  </a:lnTo>
                  <a:lnTo>
                    <a:pt x="14555" y="4659"/>
                  </a:lnTo>
                  <a:lnTo>
                    <a:pt x="14215" y="4519"/>
                  </a:lnTo>
                  <a:lnTo>
                    <a:pt x="13895" y="4379"/>
                  </a:lnTo>
                  <a:lnTo>
                    <a:pt x="13255" y="4059"/>
                  </a:lnTo>
                  <a:lnTo>
                    <a:pt x="12975" y="3899"/>
                  </a:lnTo>
                  <a:lnTo>
                    <a:pt x="12695" y="3779"/>
                  </a:lnTo>
                  <a:lnTo>
                    <a:pt x="12396" y="3679"/>
                  </a:lnTo>
                  <a:lnTo>
                    <a:pt x="12116" y="3599"/>
                  </a:lnTo>
                  <a:lnTo>
                    <a:pt x="11836" y="3539"/>
                  </a:lnTo>
                  <a:lnTo>
                    <a:pt x="11536" y="3519"/>
                  </a:lnTo>
                  <a:lnTo>
                    <a:pt x="11216" y="3519"/>
                  </a:lnTo>
                  <a:lnTo>
                    <a:pt x="10896" y="3559"/>
                  </a:lnTo>
                  <a:lnTo>
                    <a:pt x="10336" y="3679"/>
                  </a:lnTo>
                  <a:lnTo>
                    <a:pt x="9777" y="3799"/>
                  </a:lnTo>
                  <a:lnTo>
                    <a:pt x="9217" y="3919"/>
                  </a:lnTo>
                  <a:lnTo>
                    <a:pt x="8937" y="3959"/>
                  </a:lnTo>
                  <a:lnTo>
                    <a:pt x="8657" y="3999"/>
                  </a:lnTo>
                  <a:lnTo>
                    <a:pt x="8377" y="4019"/>
                  </a:lnTo>
                  <a:lnTo>
                    <a:pt x="8097" y="4019"/>
                  </a:lnTo>
                  <a:lnTo>
                    <a:pt x="7817" y="3999"/>
                  </a:lnTo>
                  <a:lnTo>
                    <a:pt x="7538" y="3959"/>
                  </a:lnTo>
                  <a:lnTo>
                    <a:pt x="7278" y="3879"/>
                  </a:lnTo>
                  <a:lnTo>
                    <a:pt x="7018" y="3779"/>
                  </a:lnTo>
                  <a:lnTo>
                    <a:pt x="6738" y="3659"/>
                  </a:lnTo>
                  <a:lnTo>
                    <a:pt x="6498" y="3479"/>
                  </a:lnTo>
                  <a:lnTo>
                    <a:pt x="6238" y="3259"/>
                  </a:lnTo>
                  <a:lnTo>
                    <a:pt x="5998" y="3039"/>
                  </a:lnTo>
                  <a:lnTo>
                    <a:pt x="5778" y="2780"/>
                  </a:lnTo>
                  <a:lnTo>
                    <a:pt x="5578" y="2520"/>
                  </a:lnTo>
                  <a:lnTo>
                    <a:pt x="5159" y="2000"/>
                  </a:lnTo>
                  <a:lnTo>
                    <a:pt x="4939" y="1740"/>
                  </a:lnTo>
                  <a:lnTo>
                    <a:pt x="4719" y="1500"/>
                  </a:lnTo>
                  <a:lnTo>
                    <a:pt x="4579" y="1400"/>
                  </a:lnTo>
                  <a:lnTo>
                    <a:pt x="4459" y="1300"/>
                  </a:lnTo>
                  <a:lnTo>
                    <a:pt x="4319" y="1220"/>
                  </a:lnTo>
                  <a:lnTo>
                    <a:pt x="4179" y="1160"/>
                  </a:lnTo>
                  <a:lnTo>
                    <a:pt x="4019" y="1120"/>
                  </a:lnTo>
                  <a:lnTo>
                    <a:pt x="3879" y="1080"/>
                  </a:lnTo>
                  <a:lnTo>
                    <a:pt x="3559" y="1020"/>
                  </a:lnTo>
                  <a:lnTo>
                    <a:pt x="3259" y="1000"/>
                  </a:lnTo>
                  <a:lnTo>
                    <a:pt x="2940" y="1000"/>
                  </a:lnTo>
                  <a:lnTo>
                    <a:pt x="2620" y="980"/>
                  </a:lnTo>
                  <a:lnTo>
                    <a:pt x="2300" y="940"/>
                  </a:lnTo>
                  <a:lnTo>
                    <a:pt x="1980" y="880"/>
                  </a:lnTo>
                  <a:lnTo>
                    <a:pt x="1680" y="800"/>
                  </a:lnTo>
                  <a:lnTo>
                    <a:pt x="1380" y="720"/>
                  </a:lnTo>
                  <a:lnTo>
                    <a:pt x="1080" y="600"/>
                  </a:lnTo>
                  <a:lnTo>
                    <a:pt x="801" y="461"/>
                  </a:lnTo>
                  <a:lnTo>
                    <a:pt x="521" y="321"/>
                  </a:lnTo>
                  <a:lnTo>
                    <a:pt x="261" y="1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058;p65">
              <a:extLst>
                <a:ext uri="{FF2B5EF4-FFF2-40B4-BE49-F238E27FC236}">
                  <a16:creationId xmlns:a16="http://schemas.microsoft.com/office/drawing/2014/main" id="{546BD2D6-C49E-4A68-BBBD-010996A39D78}"/>
                </a:ext>
              </a:extLst>
            </p:cNvPr>
            <p:cNvSpPr/>
            <p:nvPr/>
          </p:nvSpPr>
          <p:spPr>
            <a:xfrm>
              <a:off x="7028125" y="3014225"/>
              <a:ext cx="955600" cy="509325"/>
            </a:xfrm>
            <a:custGeom>
              <a:avLst/>
              <a:gdLst/>
              <a:ahLst/>
              <a:cxnLst/>
              <a:rect l="l" t="t" r="r" b="b"/>
              <a:pathLst>
                <a:path w="38224" h="20373" extrusionOk="0">
                  <a:moveTo>
                    <a:pt x="19492" y="4999"/>
                  </a:moveTo>
                  <a:lnTo>
                    <a:pt x="19872" y="5019"/>
                  </a:lnTo>
                  <a:lnTo>
                    <a:pt x="20252" y="5059"/>
                  </a:lnTo>
                  <a:lnTo>
                    <a:pt x="20652" y="5139"/>
                  </a:lnTo>
                  <a:lnTo>
                    <a:pt x="21031" y="5239"/>
                  </a:lnTo>
                  <a:lnTo>
                    <a:pt x="21391" y="5359"/>
                  </a:lnTo>
                  <a:lnTo>
                    <a:pt x="21751" y="5518"/>
                  </a:lnTo>
                  <a:lnTo>
                    <a:pt x="22091" y="5698"/>
                  </a:lnTo>
                  <a:lnTo>
                    <a:pt x="22411" y="5918"/>
                  </a:lnTo>
                  <a:lnTo>
                    <a:pt x="22671" y="6158"/>
                  </a:lnTo>
                  <a:lnTo>
                    <a:pt x="22911" y="6418"/>
                  </a:lnTo>
                  <a:lnTo>
                    <a:pt x="23131" y="6678"/>
                  </a:lnTo>
                  <a:lnTo>
                    <a:pt x="23310" y="6978"/>
                  </a:lnTo>
                  <a:lnTo>
                    <a:pt x="23390" y="7138"/>
                  </a:lnTo>
                  <a:lnTo>
                    <a:pt x="23450" y="7298"/>
                  </a:lnTo>
                  <a:lnTo>
                    <a:pt x="23510" y="7458"/>
                  </a:lnTo>
                  <a:lnTo>
                    <a:pt x="23530" y="7618"/>
                  </a:lnTo>
                  <a:lnTo>
                    <a:pt x="23570" y="7798"/>
                  </a:lnTo>
                  <a:lnTo>
                    <a:pt x="23570" y="7977"/>
                  </a:lnTo>
                  <a:lnTo>
                    <a:pt x="23550" y="8157"/>
                  </a:lnTo>
                  <a:lnTo>
                    <a:pt x="23530" y="8337"/>
                  </a:lnTo>
                  <a:lnTo>
                    <a:pt x="23490" y="8497"/>
                  </a:lnTo>
                  <a:lnTo>
                    <a:pt x="23430" y="8657"/>
                  </a:lnTo>
                  <a:lnTo>
                    <a:pt x="23370" y="8797"/>
                  </a:lnTo>
                  <a:lnTo>
                    <a:pt x="23290" y="8957"/>
                  </a:lnTo>
                  <a:lnTo>
                    <a:pt x="23111" y="9217"/>
                  </a:lnTo>
                  <a:lnTo>
                    <a:pt x="22891" y="9477"/>
                  </a:lnTo>
                  <a:lnTo>
                    <a:pt x="22651" y="9697"/>
                  </a:lnTo>
                  <a:lnTo>
                    <a:pt x="22391" y="9897"/>
                  </a:lnTo>
                  <a:lnTo>
                    <a:pt x="22111" y="10057"/>
                  </a:lnTo>
                  <a:lnTo>
                    <a:pt x="21811" y="10196"/>
                  </a:lnTo>
                  <a:lnTo>
                    <a:pt x="21511" y="10336"/>
                  </a:lnTo>
                  <a:lnTo>
                    <a:pt x="21211" y="10436"/>
                  </a:lnTo>
                  <a:lnTo>
                    <a:pt x="20892" y="10516"/>
                  </a:lnTo>
                  <a:lnTo>
                    <a:pt x="20592" y="10596"/>
                  </a:lnTo>
                  <a:lnTo>
                    <a:pt x="20272" y="10656"/>
                  </a:lnTo>
                  <a:lnTo>
                    <a:pt x="19952" y="10696"/>
                  </a:lnTo>
                  <a:lnTo>
                    <a:pt x="19652" y="10736"/>
                  </a:lnTo>
                  <a:lnTo>
                    <a:pt x="19332" y="10756"/>
                  </a:lnTo>
                  <a:lnTo>
                    <a:pt x="19012" y="10756"/>
                  </a:lnTo>
                  <a:lnTo>
                    <a:pt x="18692" y="10736"/>
                  </a:lnTo>
                  <a:lnTo>
                    <a:pt x="18373" y="10716"/>
                  </a:lnTo>
                  <a:lnTo>
                    <a:pt x="18053" y="10676"/>
                  </a:lnTo>
                  <a:lnTo>
                    <a:pt x="17733" y="10636"/>
                  </a:lnTo>
                  <a:lnTo>
                    <a:pt x="17413" y="10576"/>
                  </a:lnTo>
                  <a:lnTo>
                    <a:pt x="16793" y="10416"/>
                  </a:lnTo>
                  <a:lnTo>
                    <a:pt x="16194" y="10236"/>
                  </a:lnTo>
                  <a:lnTo>
                    <a:pt x="15894" y="10137"/>
                  </a:lnTo>
                  <a:lnTo>
                    <a:pt x="15594" y="10017"/>
                  </a:lnTo>
                  <a:lnTo>
                    <a:pt x="15294" y="9877"/>
                  </a:lnTo>
                  <a:lnTo>
                    <a:pt x="15014" y="9717"/>
                  </a:lnTo>
                  <a:lnTo>
                    <a:pt x="14754" y="9557"/>
                  </a:lnTo>
                  <a:lnTo>
                    <a:pt x="14494" y="9377"/>
                  </a:lnTo>
                  <a:lnTo>
                    <a:pt x="14374" y="9257"/>
                  </a:lnTo>
                  <a:lnTo>
                    <a:pt x="14254" y="9137"/>
                  </a:lnTo>
                  <a:lnTo>
                    <a:pt x="14154" y="9017"/>
                  </a:lnTo>
                  <a:lnTo>
                    <a:pt x="14074" y="8877"/>
                  </a:lnTo>
                  <a:lnTo>
                    <a:pt x="13994" y="8737"/>
                  </a:lnTo>
                  <a:lnTo>
                    <a:pt x="13935" y="8597"/>
                  </a:lnTo>
                  <a:lnTo>
                    <a:pt x="13895" y="8437"/>
                  </a:lnTo>
                  <a:lnTo>
                    <a:pt x="13875" y="8297"/>
                  </a:lnTo>
                  <a:lnTo>
                    <a:pt x="13855" y="8137"/>
                  </a:lnTo>
                  <a:lnTo>
                    <a:pt x="13855" y="7997"/>
                  </a:lnTo>
                  <a:lnTo>
                    <a:pt x="13855" y="7837"/>
                  </a:lnTo>
                  <a:lnTo>
                    <a:pt x="13875" y="7678"/>
                  </a:lnTo>
                  <a:lnTo>
                    <a:pt x="13915" y="7518"/>
                  </a:lnTo>
                  <a:lnTo>
                    <a:pt x="13974" y="7358"/>
                  </a:lnTo>
                  <a:lnTo>
                    <a:pt x="14094" y="7058"/>
                  </a:lnTo>
                  <a:lnTo>
                    <a:pt x="14274" y="6758"/>
                  </a:lnTo>
                  <a:lnTo>
                    <a:pt x="14494" y="6498"/>
                  </a:lnTo>
                  <a:lnTo>
                    <a:pt x="14734" y="6258"/>
                  </a:lnTo>
                  <a:lnTo>
                    <a:pt x="14994" y="6058"/>
                  </a:lnTo>
                  <a:lnTo>
                    <a:pt x="15294" y="5878"/>
                  </a:lnTo>
                  <a:lnTo>
                    <a:pt x="15594" y="5738"/>
                  </a:lnTo>
                  <a:lnTo>
                    <a:pt x="15914" y="5618"/>
                  </a:lnTo>
                  <a:lnTo>
                    <a:pt x="16234" y="5518"/>
                  </a:lnTo>
                  <a:lnTo>
                    <a:pt x="16613" y="5459"/>
                  </a:lnTo>
                  <a:lnTo>
                    <a:pt x="16973" y="5419"/>
                  </a:lnTo>
                  <a:lnTo>
                    <a:pt x="17213" y="5319"/>
                  </a:lnTo>
                  <a:lnTo>
                    <a:pt x="17453" y="5239"/>
                  </a:lnTo>
                  <a:lnTo>
                    <a:pt x="17693" y="5179"/>
                  </a:lnTo>
                  <a:lnTo>
                    <a:pt x="17913" y="5119"/>
                  </a:lnTo>
                  <a:lnTo>
                    <a:pt x="18293" y="5059"/>
                  </a:lnTo>
                  <a:lnTo>
                    <a:pt x="18692" y="5019"/>
                  </a:lnTo>
                  <a:lnTo>
                    <a:pt x="19092" y="4999"/>
                  </a:lnTo>
                  <a:close/>
                  <a:moveTo>
                    <a:pt x="16813" y="1"/>
                  </a:moveTo>
                  <a:lnTo>
                    <a:pt x="16214" y="21"/>
                  </a:lnTo>
                  <a:lnTo>
                    <a:pt x="15594" y="41"/>
                  </a:lnTo>
                  <a:lnTo>
                    <a:pt x="14974" y="81"/>
                  </a:lnTo>
                  <a:lnTo>
                    <a:pt x="14354" y="141"/>
                  </a:lnTo>
                  <a:lnTo>
                    <a:pt x="13735" y="201"/>
                  </a:lnTo>
                  <a:lnTo>
                    <a:pt x="13115" y="301"/>
                  </a:lnTo>
                  <a:lnTo>
                    <a:pt x="12515" y="401"/>
                  </a:lnTo>
                  <a:lnTo>
                    <a:pt x="11895" y="501"/>
                  </a:lnTo>
                  <a:lnTo>
                    <a:pt x="11296" y="641"/>
                  </a:lnTo>
                  <a:lnTo>
                    <a:pt x="10696" y="781"/>
                  </a:lnTo>
                  <a:lnTo>
                    <a:pt x="10096" y="940"/>
                  </a:lnTo>
                  <a:lnTo>
                    <a:pt x="9516" y="1120"/>
                  </a:lnTo>
                  <a:lnTo>
                    <a:pt x="8937" y="1320"/>
                  </a:lnTo>
                  <a:lnTo>
                    <a:pt x="8357" y="1540"/>
                  </a:lnTo>
                  <a:lnTo>
                    <a:pt x="7777" y="1780"/>
                  </a:lnTo>
                  <a:lnTo>
                    <a:pt x="7217" y="2040"/>
                  </a:lnTo>
                  <a:lnTo>
                    <a:pt x="6658" y="2320"/>
                  </a:lnTo>
                  <a:lnTo>
                    <a:pt x="6098" y="2620"/>
                  </a:lnTo>
                  <a:lnTo>
                    <a:pt x="5558" y="2940"/>
                  </a:lnTo>
                  <a:lnTo>
                    <a:pt x="5018" y="3279"/>
                  </a:lnTo>
                  <a:lnTo>
                    <a:pt x="4519" y="3639"/>
                  </a:lnTo>
                  <a:lnTo>
                    <a:pt x="4019" y="4019"/>
                  </a:lnTo>
                  <a:lnTo>
                    <a:pt x="3539" y="4419"/>
                  </a:lnTo>
                  <a:lnTo>
                    <a:pt x="3079" y="4859"/>
                  </a:lnTo>
                  <a:lnTo>
                    <a:pt x="2639" y="5299"/>
                  </a:lnTo>
                  <a:lnTo>
                    <a:pt x="2220" y="5758"/>
                  </a:lnTo>
                  <a:lnTo>
                    <a:pt x="1840" y="6258"/>
                  </a:lnTo>
                  <a:lnTo>
                    <a:pt x="1480" y="6758"/>
                  </a:lnTo>
                  <a:lnTo>
                    <a:pt x="1140" y="7298"/>
                  </a:lnTo>
                  <a:lnTo>
                    <a:pt x="840" y="7837"/>
                  </a:lnTo>
                  <a:lnTo>
                    <a:pt x="580" y="8417"/>
                  </a:lnTo>
                  <a:lnTo>
                    <a:pt x="460" y="8697"/>
                  </a:lnTo>
                  <a:lnTo>
                    <a:pt x="360" y="8997"/>
                  </a:lnTo>
                  <a:lnTo>
                    <a:pt x="260" y="9297"/>
                  </a:lnTo>
                  <a:lnTo>
                    <a:pt x="200" y="9597"/>
                  </a:lnTo>
                  <a:lnTo>
                    <a:pt x="120" y="9897"/>
                  </a:lnTo>
                  <a:lnTo>
                    <a:pt x="80" y="10216"/>
                  </a:lnTo>
                  <a:lnTo>
                    <a:pt x="41" y="10516"/>
                  </a:lnTo>
                  <a:lnTo>
                    <a:pt x="21" y="10816"/>
                  </a:lnTo>
                  <a:lnTo>
                    <a:pt x="1" y="11136"/>
                  </a:lnTo>
                  <a:lnTo>
                    <a:pt x="21" y="11436"/>
                  </a:lnTo>
                  <a:lnTo>
                    <a:pt x="41" y="11756"/>
                  </a:lnTo>
                  <a:lnTo>
                    <a:pt x="80" y="12056"/>
                  </a:lnTo>
                  <a:lnTo>
                    <a:pt x="140" y="12376"/>
                  </a:lnTo>
                  <a:lnTo>
                    <a:pt x="220" y="12675"/>
                  </a:lnTo>
                  <a:lnTo>
                    <a:pt x="300" y="12935"/>
                  </a:lnTo>
                  <a:lnTo>
                    <a:pt x="380" y="13175"/>
                  </a:lnTo>
                  <a:lnTo>
                    <a:pt x="500" y="13435"/>
                  </a:lnTo>
                  <a:lnTo>
                    <a:pt x="600" y="13675"/>
                  </a:lnTo>
                  <a:lnTo>
                    <a:pt x="740" y="13915"/>
                  </a:lnTo>
                  <a:lnTo>
                    <a:pt x="880" y="14155"/>
                  </a:lnTo>
                  <a:lnTo>
                    <a:pt x="1020" y="14375"/>
                  </a:lnTo>
                  <a:lnTo>
                    <a:pt x="1180" y="14595"/>
                  </a:lnTo>
                  <a:lnTo>
                    <a:pt x="1360" y="14815"/>
                  </a:lnTo>
                  <a:lnTo>
                    <a:pt x="1540" y="15014"/>
                  </a:lnTo>
                  <a:lnTo>
                    <a:pt x="1740" y="15214"/>
                  </a:lnTo>
                  <a:lnTo>
                    <a:pt x="1940" y="15394"/>
                  </a:lnTo>
                  <a:lnTo>
                    <a:pt x="2140" y="15554"/>
                  </a:lnTo>
                  <a:lnTo>
                    <a:pt x="2360" y="15714"/>
                  </a:lnTo>
                  <a:lnTo>
                    <a:pt x="2599" y="15854"/>
                  </a:lnTo>
                  <a:lnTo>
                    <a:pt x="2839" y="15974"/>
                  </a:lnTo>
                  <a:lnTo>
                    <a:pt x="3099" y="16094"/>
                  </a:lnTo>
                  <a:lnTo>
                    <a:pt x="3359" y="16174"/>
                  </a:lnTo>
                  <a:lnTo>
                    <a:pt x="3619" y="16254"/>
                  </a:lnTo>
                  <a:lnTo>
                    <a:pt x="3899" y="16294"/>
                  </a:lnTo>
                  <a:lnTo>
                    <a:pt x="4439" y="16354"/>
                  </a:lnTo>
                  <a:lnTo>
                    <a:pt x="4998" y="16394"/>
                  </a:lnTo>
                  <a:lnTo>
                    <a:pt x="5318" y="16414"/>
                  </a:lnTo>
                  <a:lnTo>
                    <a:pt x="5638" y="16474"/>
                  </a:lnTo>
                  <a:lnTo>
                    <a:pt x="5938" y="16554"/>
                  </a:lnTo>
                  <a:lnTo>
                    <a:pt x="6218" y="16654"/>
                  </a:lnTo>
                  <a:lnTo>
                    <a:pt x="6498" y="16794"/>
                  </a:lnTo>
                  <a:lnTo>
                    <a:pt x="6758" y="16954"/>
                  </a:lnTo>
                  <a:lnTo>
                    <a:pt x="7017" y="17153"/>
                  </a:lnTo>
                  <a:lnTo>
                    <a:pt x="7257" y="17373"/>
                  </a:lnTo>
                  <a:lnTo>
                    <a:pt x="7457" y="17593"/>
                  </a:lnTo>
                  <a:lnTo>
                    <a:pt x="7657" y="17833"/>
                  </a:lnTo>
                  <a:lnTo>
                    <a:pt x="8017" y="18333"/>
                  </a:lnTo>
                  <a:lnTo>
                    <a:pt x="8217" y="18573"/>
                  </a:lnTo>
                  <a:lnTo>
                    <a:pt x="8437" y="18813"/>
                  </a:lnTo>
                  <a:lnTo>
                    <a:pt x="8657" y="19013"/>
                  </a:lnTo>
                  <a:lnTo>
                    <a:pt x="8897" y="19193"/>
                  </a:lnTo>
                  <a:lnTo>
                    <a:pt x="9117" y="19293"/>
                  </a:lnTo>
                  <a:lnTo>
                    <a:pt x="9336" y="19353"/>
                  </a:lnTo>
                  <a:lnTo>
                    <a:pt x="9576" y="19393"/>
                  </a:lnTo>
                  <a:lnTo>
                    <a:pt x="9796" y="19413"/>
                  </a:lnTo>
                  <a:lnTo>
                    <a:pt x="10036" y="19413"/>
                  </a:lnTo>
                  <a:lnTo>
                    <a:pt x="10276" y="19373"/>
                  </a:lnTo>
                  <a:lnTo>
                    <a:pt x="10736" y="19293"/>
                  </a:lnTo>
                  <a:lnTo>
                    <a:pt x="11775" y="19073"/>
                  </a:lnTo>
                  <a:lnTo>
                    <a:pt x="12275" y="18973"/>
                  </a:lnTo>
                  <a:lnTo>
                    <a:pt x="12535" y="18933"/>
                  </a:lnTo>
                  <a:lnTo>
                    <a:pt x="12815" y="18913"/>
                  </a:lnTo>
                  <a:lnTo>
                    <a:pt x="13115" y="18913"/>
                  </a:lnTo>
                  <a:lnTo>
                    <a:pt x="13435" y="18933"/>
                  </a:lnTo>
                  <a:lnTo>
                    <a:pt x="13735" y="18973"/>
                  </a:lnTo>
                  <a:lnTo>
                    <a:pt x="14034" y="19033"/>
                  </a:lnTo>
                  <a:lnTo>
                    <a:pt x="14314" y="19133"/>
                  </a:lnTo>
                  <a:lnTo>
                    <a:pt x="14614" y="19233"/>
                  </a:lnTo>
                  <a:lnTo>
                    <a:pt x="14894" y="19373"/>
                  </a:lnTo>
                  <a:lnTo>
                    <a:pt x="15174" y="19512"/>
                  </a:lnTo>
                  <a:lnTo>
                    <a:pt x="15754" y="19812"/>
                  </a:lnTo>
                  <a:lnTo>
                    <a:pt x="16034" y="19952"/>
                  </a:lnTo>
                  <a:lnTo>
                    <a:pt x="16333" y="20092"/>
                  </a:lnTo>
                  <a:lnTo>
                    <a:pt x="16633" y="20212"/>
                  </a:lnTo>
                  <a:lnTo>
                    <a:pt x="16933" y="20292"/>
                  </a:lnTo>
                  <a:lnTo>
                    <a:pt x="17253" y="20352"/>
                  </a:lnTo>
                  <a:lnTo>
                    <a:pt x="17593" y="20372"/>
                  </a:lnTo>
                  <a:lnTo>
                    <a:pt x="17913" y="20352"/>
                  </a:lnTo>
                  <a:lnTo>
                    <a:pt x="18213" y="20292"/>
                  </a:lnTo>
                  <a:lnTo>
                    <a:pt x="18493" y="20212"/>
                  </a:lnTo>
                  <a:lnTo>
                    <a:pt x="18772" y="20112"/>
                  </a:lnTo>
                  <a:lnTo>
                    <a:pt x="19052" y="19992"/>
                  </a:lnTo>
                  <a:lnTo>
                    <a:pt x="19312" y="19832"/>
                  </a:lnTo>
                  <a:lnTo>
                    <a:pt x="19832" y="19512"/>
                  </a:lnTo>
                  <a:lnTo>
                    <a:pt x="20112" y="19353"/>
                  </a:lnTo>
                  <a:lnTo>
                    <a:pt x="20392" y="19193"/>
                  </a:lnTo>
                  <a:lnTo>
                    <a:pt x="20672" y="19073"/>
                  </a:lnTo>
                  <a:lnTo>
                    <a:pt x="20951" y="18973"/>
                  </a:lnTo>
                  <a:lnTo>
                    <a:pt x="21231" y="18913"/>
                  </a:lnTo>
                  <a:lnTo>
                    <a:pt x="21551" y="18873"/>
                  </a:lnTo>
                  <a:lnTo>
                    <a:pt x="21851" y="18873"/>
                  </a:lnTo>
                  <a:lnTo>
                    <a:pt x="22171" y="18913"/>
                  </a:lnTo>
                  <a:lnTo>
                    <a:pt x="22471" y="18973"/>
                  </a:lnTo>
                  <a:lnTo>
                    <a:pt x="22751" y="19073"/>
                  </a:lnTo>
                  <a:lnTo>
                    <a:pt x="23031" y="19173"/>
                  </a:lnTo>
                  <a:lnTo>
                    <a:pt x="23310" y="19293"/>
                  </a:lnTo>
                  <a:lnTo>
                    <a:pt x="23870" y="19532"/>
                  </a:lnTo>
                  <a:lnTo>
                    <a:pt x="24430" y="19772"/>
                  </a:lnTo>
                  <a:lnTo>
                    <a:pt x="24970" y="19952"/>
                  </a:lnTo>
                  <a:lnTo>
                    <a:pt x="25230" y="20032"/>
                  </a:lnTo>
                  <a:lnTo>
                    <a:pt x="25510" y="20092"/>
                  </a:lnTo>
                  <a:lnTo>
                    <a:pt x="25789" y="20132"/>
                  </a:lnTo>
                  <a:lnTo>
                    <a:pt x="26089" y="20152"/>
                  </a:lnTo>
                  <a:lnTo>
                    <a:pt x="26369" y="20132"/>
                  </a:lnTo>
                  <a:lnTo>
                    <a:pt x="26649" y="20092"/>
                  </a:lnTo>
                  <a:lnTo>
                    <a:pt x="26929" y="20032"/>
                  </a:lnTo>
                  <a:lnTo>
                    <a:pt x="27169" y="19912"/>
                  </a:lnTo>
                  <a:lnTo>
                    <a:pt x="27409" y="19772"/>
                  </a:lnTo>
                  <a:lnTo>
                    <a:pt x="27629" y="19612"/>
                  </a:lnTo>
                  <a:lnTo>
                    <a:pt x="27809" y="19433"/>
                  </a:lnTo>
                  <a:lnTo>
                    <a:pt x="28008" y="19233"/>
                  </a:lnTo>
                  <a:lnTo>
                    <a:pt x="28388" y="18813"/>
                  </a:lnTo>
                  <a:lnTo>
                    <a:pt x="28588" y="18593"/>
                  </a:lnTo>
                  <a:lnTo>
                    <a:pt x="28808" y="18393"/>
                  </a:lnTo>
                  <a:lnTo>
                    <a:pt x="29028" y="18213"/>
                  </a:lnTo>
                  <a:lnTo>
                    <a:pt x="29268" y="18073"/>
                  </a:lnTo>
                  <a:lnTo>
                    <a:pt x="29528" y="17933"/>
                  </a:lnTo>
                  <a:lnTo>
                    <a:pt x="29788" y="17833"/>
                  </a:lnTo>
                  <a:lnTo>
                    <a:pt x="30088" y="17773"/>
                  </a:lnTo>
                  <a:lnTo>
                    <a:pt x="30387" y="17733"/>
                  </a:lnTo>
                  <a:lnTo>
                    <a:pt x="30827" y="17733"/>
                  </a:lnTo>
                  <a:lnTo>
                    <a:pt x="31287" y="17793"/>
                  </a:lnTo>
                  <a:lnTo>
                    <a:pt x="31727" y="17853"/>
                  </a:lnTo>
                  <a:lnTo>
                    <a:pt x="32167" y="17913"/>
                  </a:lnTo>
                  <a:lnTo>
                    <a:pt x="32367" y="17933"/>
                  </a:lnTo>
                  <a:lnTo>
                    <a:pt x="32566" y="17953"/>
                  </a:lnTo>
                  <a:lnTo>
                    <a:pt x="32746" y="17933"/>
                  </a:lnTo>
                  <a:lnTo>
                    <a:pt x="32846" y="17913"/>
                  </a:lnTo>
                  <a:lnTo>
                    <a:pt x="32926" y="17873"/>
                  </a:lnTo>
                  <a:lnTo>
                    <a:pt x="33026" y="17793"/>
                  </a:lnTo>
                  <a:lnTo>
                    <a:pt x="33106" y="17713"/>
                  </a:lnTo>
                  <a:lnTo>
                    <a:pt x="33166" y="17613"/>
                  </a:lnTo>
                  <a:lnTo>
                    <a:pt x="33226" y="17493"/>
                  </a:lnTo>
                  <a:lnTo>
                    <a:pt x="33346" y="17273"/>
                  </a:lnTo>
                  <a:lnTo>
                    <a:pt x="33386" y="17173"/>
                  </a:lnTo>
                  <a:lnTo>
                    <a:pt x="33466" y="17074"/>
                  </a:lnTo>
                  <a:lnTo>
                    <a:pt x="33566" y="16974"/>
                  </a:lnTo>
                  <a:lnTo>
                    <a:pt x="33666" y="16874"/>
                  </a:lnTo>
                  <a:lnTo>
                    <a:pt x="33786" y="16774"/>
                  </a:lnTo>
                  <a:lnTo>
                    <a:pt x="33906" y="16714"/>
                  </a:lnTo>
                  <a:lnTo>
                    <a:pt x="34146" y="16614"/>
                  </a:lnTo>
                  <a:lnTo>
                    <a:pt x="34406" y="16534"/>
                  </a:lnTo>
                  <a:lnTo>
                    <a:pt x="34666" y="16494"/>
                  </a:lnTo>
                  <a:lnTo>
                    <a:pt x="34945" y="16474"/>
                  </a:lnTo>
                  <a:lnTo>
                    <a:pt x="35225" y="16454"/>
                  </a:lnTo>
                  <a:lnTo>
                    <a:pt x="35505" y="16414"/>
                  </a:lnTo>
                  <a:lnTo>
                    <a:pt x="35765" y="16354"/>
                  </a:lnTo>
                  <a:lnTo>
                    <a:pt x="36025" y="16294"/>
                  </a:lnTo>
                  <a:lnTo>
                    <a:pt x="36265" y="16174"/>
                  </a:lnTo>
                  <a:lnTo>
                    <a:pt x="36485" y="16054"/>
                  </a:lnTo>
                  <a:lnTo>
                    <a:pt x="36705" y="15914"/>
                  </a:lnTo>
                  <a:lnTo>
                    <a:pt x="36905" y="15734"/>
                  </a:lnTo>
                  <a:lnTo>
                    <a:pt x="37104" y="15554"/>
                  </a:lnTo>
                  <a:lnTo>
                    <a:pt x="37284" y="15354"/>
                  </a:lnTo>
                  <a:lnTo>
                    <a:pt x="37444" y="15154"/>
                  </a:lnTo>
                  <a:lnTo>
                    <a:pt x="37604" y="14914"/>
                  </a:lnTo>
                  <a:lnTo>
                    <a:pt x="37724" y="14695"/>
                  </a:lnTo>
                  <a:lnTo>
                    <a:pt x="37844" y="14455"/>
                  </a:lnTo>
                  <a:lnTo>
                    <a:pt x="37944" y="14195"/>
                  </a:lnTo>
                  <a:lnTo>
                    <a:pt x="38044" y="13955"/>
                  </a:lnTo>
                  <a:lnTo>
                    <a:pt x="38104" y="13695"/>
                  </a:lnTo>
                  <a:lnTo>
                    <a:pt x="38164" y="13455"/>
                  </a:lnTo>
                  <a:lnTo>
                    <a:pt x="38204" y="13155"/>
                  </a:lnTo>
                  <a:lnTo>
                    <a:pt x="38224" y="12855"/>
                  </a:lnTo>
                  <a:lnTo>
                    <a:pt x="38224" y="12555"/>
                  </a:lnTo>
                  <a:lnTo>
                    <a:pt x="38204" y="12236"/>
                  </a:lnTo>
                  <a:lnTo>
                    <a:pt x="38164" y="11936"/>
                  </a:lnTo>
                  <a:lnTo>
                    <a:pt x="38104" y="11656"/>
                  </a:lnTo>
                  <a:lnTo>
                    <a:pt x="38024" y="11356"/>
                  </a:lnTo>
                  <a:lnTo>
                    <a:pt x="37944" y="11056"/>
                  </a:lnTo>
                  <a:lnTo>
                    <a:pt x="37844" y="10776"/>
                  </a:lnTo>
                  <a:lnTo>
                    <a:pt x="37724" y="10496"/>
                  </a:lnTo>
                  <a:lnTo>
                    <a:pt x="37584" y="10216"/>
                  </a:lnTo>
                  <a:lnTo>
                    <a:pt x="37444" y="9937"/>
                  </a:lnTo>
                  <a:lnTo>
                    <a:pt x="37144" y="9417"/>
                  </a:lnTo>
                  <a:lnTo>
                    <a:pt x="36805" y="8917"/>
                  </a:lnTo>
                  <a:lnTo>
                    <a:pt x="36365" y="8317"/>
                  </a:lnTo>
                  <a:lnTo>
                    <a:pt x="35865" y="7758"/>
                  </a:lnTo>
                  <a:lnTo>
                    <a:pt x="35365" y="7198"/>
                  </a:lnTo>
                  <a:lnTo>
                    <a:pt x="34825" y="6678"/>
                  </a:lnTo>
                  <a:lnTo>
                    <a:pt x="34266" y="6198"/>
                  </a:lnTo>
                  <a:lnTo>
                    <a:pt x="33666" y="5718"/>
                  </a:lnTo>
                  <a:lnTo>
                    <a:pt x="33066" y="5279"/>
                  </a:lnTo>
                  <a:lnTo>
                    <a:pt x="32447" y="4859"/>
                  </a:lnTo>
                  <a:lnTo>
                    <a:pt x="31807" y="4459"/>
                  </a:lnTo>
                  <a:lnTo>
                    <a:pt x="31147" y="4079"/>
                  </a:lnTo>
                  <a:lnTo>
                    <a:pt x="30487" y="3719"/>
                  </a:lnTo>
                  <a:lnTo>
                    <a:pt x="29828" y="3379"/>
                  </a:lnTo>
                  <a:lnTo>
                    <a:pt x="29148" y="3060"/>
                  </a:lnTo>
                  <a:lnTo>
                    <a:pt x="28448" y="2760"/>
                  </a:lnTo>
                  <a:lnTo>
                    <a:pt x="27769" y="2480"/>
                  </a:lnTo>
                  <a:lnTo>
                    <a:pt x="27069" y="2220"/>
                  </a:lnTo>
                  <a:lnTo>
                    <a:pt x="26349" y="1960"/>
                  </a:lnTo>
                  <a:lnTo>
                    <a:pt x="25629" y="1740"/>
                  </a:lnTo>
                  <a:lnTo>
                    <a:pt x="24910" y="1520"/>
                  </a:lnTo>
                  <a:lnTo>
                    <a:pt x="24170" y="1300"/>
                  </a:lnTo>
                  <a:lnTo>
                    <a:pt x="23430" y="1120"/>
                  </a:lnTo>
                  <a:lnTo>
                    <a:pt x="22691" y="940"/>
                  </a:lnTo>
                  <a:lnTo>
                    <a:pt x="21211" y="601"/>
                  </a:lnTo>
                  <a:lnTo>
                    <a:pt x="19772" y="321"/>
                  </a:lnTo>
                  <a:lnTo>
                    <a:pt x="18313" y="21"/>
                  </a:lnTo>
                  <a:lnTo>
                    <a:pt x="180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059;p65">
              <a:extLst>
                <a:ext uri="{FF2B5EF4-FFF2-40B4-BE49-F238E27FC236}">
                  <a16:creationId xmlns:a16="http://schemas.microsoft.com/office/drawing/2014/main" id="{403D9BB0-5AA5-1580-21DB-5DB067479D8A}"/>
                </a:ext>
              </a:extLst>
            </p:cNvPr>
            <p:cNvSpPr/>
            <p:nvPr/>
          </p:nvSpPr>
          <p:spPr>
            <a:xfrm>
              <a:off x="7398975" y="3166675"/>
              <a:ext cx="190925" cy="89975"/>
            </a:xfrm>
            <a:custGeom>
              <a:avLst/>
              <a:gdLst/>
              <a:ahLst/>
              <a:cxnLst/>
              <a:rect l="l" t="t" r="r" b="b"/>
              <a:pathLst>
                <a:path w="7637" h="3599" extrusionOk="0">
                  <a:moveTo>
                    <a:pt x="4358" y="0"/>
                  </a:moveTo>
                  <a:lnTo>
                    <a:pt x="3818" y="20"/>
                  </a:lnTo>
                  <a:lnTo>
                    <a:pt x="3798" y="20"/>
                  </a:lnTo>
                  <a:lnTo>
                    <a:pt x="3579" y="100"/>
                  </a:lnTo>
                  <a:lnTo>
                    <a:pt x="3359" y="140"/>
                  </a:lnTo>
                  <a:lnTo>
                    <a:pt x="3119" y="160"/>
                  </a:lnTo>
                  <a:lnTo>
                    <a:pt x="2579" y="160"/>
                  </a:lnTo>
                  <a:lnTo>
                    <a:pt x="2259" y="200"/>
                  </a:lnTo>
                  <a:lnTo>
                    <a:pt x="1959" y="240"/>
                  </a:lnTo>
                  <a:lnTo>
                    <a:pt x="1639" y="300"/>
                  </a:lnTo>
                  <a:lnTo>
                    <a:pt x="1380" y="380"/>
                  </a:lnTo>
                  <a:lnTo>
                    <a:pt x="1120" y="480"/>
                  </a:lnTo>
                  <a:lnTo>
                    <a:pt x="860" y="620"/>
                  </a:lnTo>
                  <a:lnTo>
                    <a:pt x="620" y="780"/>
                  </a:lnTo>
                  <a:lnTo>
                    <a:pt x="420" y="980"/>
                  </a:lnTo>
                  <a:lnTo>
                    <a:pt x="240" y="1200"/>
                  </a:lnTo>
                  <a:lnTo>
                    <a:pt x="160" y="1320"/>
                  </a:lnTo>
                  <a:lnTo>
                    <a:pt x="100" y="1440"/>
                  </a:lnTo>
                  <a:lnTo>
                    <a:pt x="40" y="1580"/>
                  </a:lnTo>
                  <a:lnTo>
                    <a:pt x="20" y="1720"/>
                  </a:lnTo>
                  <a:lnTo>
                    <a:pt x="0" y="1839"/>
                  </a:lnTo>
                  <a:lnTo>
                    <a:pt x="0" y="1959"/>
                  </a:lnTo>
                  <a:lnTo>
                    <a:pt x="20" y="2079"/>
                  </a:lnTo>
                  <a:lnTo>
                    <a:pt x="60" y="2179"/>
                  </a:lnTo>
                  <a:lnTo>
                    <a:pt x="120" y="2279"/>
                  </a:lnTo>
                  <a:lnTo>
                    <a:pt x="180" y="2359"/>
                  </a:lnTo>
                  <a:lnTo>
                    <a:pt x="340" y="2519"/>
                  </a:lnTo>
                  <a:lnTo>
                    <a:pt x="540" y="2639"/>
                  </a:lnTo>
                  <a:lnTo>
                    <a:pt x="740" y="2759"/>
                  </a:lnTo>
                  <a:lnTo>
                    <a:pt x="1180" y="2939"/>
                  </a:lnTo>
                  <a:lnTo>
                    <a:pt x="1639" y="3119"/>
                  </a:lnTo>
                  <a:lnTo>
                    <a:pt x="2099" y="3279"/>
                  </a:lnTo>
                  <a:lnTo>
                    <a:pt x="2579" y="3399"/>
                  </a:lnTo>
                  <a:lnTo>
                    <a:pt x="3059" y="3499"/>
                  </a:lnTo>
                  <a:lnTo>
                    <a:pt x="3539" y="3559"/>
                  </a:lnTo>
                  <a:lnTo>
                    <a:pt x="4018" y="3599"/>
                  </a:lnTo>
                  <a:lnTo>
                    <a:pt x="4518" y="3599"/>
                  </a:lnTo>
                  <a:lnTo>
                    <a:pt x="4998" y="3559"/>
                  </a:lnTo>
                  <a:lnTo>
                    <a:pt x="5478" y="3479"/>
                  </a:lnTo>
                  <a:lnTo>
                    <a:pt x="5938" y="3359"/>
                  </a:lnTo>
                  <a:lnTo>
                    <a:pt x="6177" y="3279"/>
                  </a:lnTo>
                  <a:lnTo>
                    <a:pt x="6397" y="3199"/>
                  </a:lnTo>
                  <a:lnTo>
                    <a:pt x="6617" y="3079"/>
                  </a:lnTo>
                  <a:lnTo>
                    <a:pt x="6837" y="2979"/>
                  </a:lnTo>
                  <a:lnTo>
                    <a:pt x="7017" y="2839"/>
                  </a:lnTo>
                  <a:lnTo>
                    <a:pt x="7217" y="2699"/>
                  </a:lnTo>
                  <a:lnTo>
                    <a:pt x="7377" y="2519"/>
                  </a:lnTo>
                  <a:lnTo>
                    <a:pt x="7497" y="2339"/>
                  </a:lnTo>
                  <a:lnTo>
                    <a:pt x="7597" y="2119"/>
                  </a:lnTo>
                  <a:lnTo>
                    <a:pt x="7637" y="2019"/>
                  </a:lnTo>
                  <a:lnTo>
                    <a:pt x="7637" y="1899"/>
                  </a:lnTo>
                  <a:lnTo>
                    <a:pt x="7637" y="1799"/>
                  </a:lnTo>
                  <a:lnTo>
                    <a:pt x="7637" y="1680"/>
                  </a:lnTo>
                  <a:lnTo>
                    <a:pt x="7597" y="1560"/>
                  </a:lnTo>
                  <a:lnTo>
                    <a:pt x="7557" y="1440"/>
                  </a:lnTo>
                  <a:lnTo>
                    <a:pt x="7417" y="1220"/>
                  </a:lnTo>
                  <a:lnTo>
                    <a:pt x="7257" y="1020"/>
                  </a:lnTo>
                  <a:lnTo>
                    <a:pt x="7077" y="840"/>
                  </a:lnTo>
                  <a:lnTo>
                    <a:pt x="6877" y="680"/>
                  </a:lnTo>
                  <a:lnTo>
                    <a:pt x="6657" y="540"/>
                  </a:lnTo>
                  <a:lnTo>
                    <a:pt x="6437" y="420"/>
                  </a:lnTo>
                  <a:lnTo>
                    <a:pt x="6197" y="320"/>
                  </a:lnTo>
                  <a:lnTo>
                    <a:pt x="5978" y="240"/>
                  </a:lnTo>
                  <a:lnTo>
                    <a:pt x="5718" y="160"/>
                  </a:lnTo>
                  <a:lnTo>
                    <a:pt x="5438" y="80"/>
                  </a:lnTo>
                  <a:lnTo>
                    <a:pt x="5178" y="40"/>
                  </a:lnTo>
                  <a:lnTo>
                    <a:pt x="4898" y="20"/>
                  </a:lnTo>
                  <a:lnTo>
                    <a:pt x="4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060;p65">
              <a:extLst>
                <a:ext uri="{FF2B5EF4-FFF2-40B4-BE49-F238E27FC236}">
                  <a16:creationId xmlns:a16="http://schemas.microsoft.com/office/drawing/2014/main" id="{F62CFEDC-6874-6909-5CCD-BCC49E92FE1C}"/>
                </a:ext>
              </a:extLst>
            </p:cNvPr>
            <p:cNvSpPr/>
            <p:nvPr/>
          </p:nvSpPr>
          <p:spPr>
            <a:xfrm>
              <a:off x="7374475" y="3139175"/>
              <a:ext cx="242925" cy="143975"/>
            </a:xfrm>
            <a:custGeom>
              <a:avLst/>
              <a:gdLst/>
              <a:ahLst/>
              <a:cxnLst/>
              <a:rect l="l" t="t" r="r" b="b"/>
              <a:pathLst>
                <a:path w="9717" h="5759" extrusionOk="0">
                  <a:moveTo>
                    <a:pt x="5618" y="1100"/>
                  </a:moveTo>
                  <a:lnTo>
                    <a:pt x="5878" y="1120"/>
                  </a:lnTo>
                  <a:lnTo>
                    <a:pt x="6158" y="1140"/>
                  </a:lnTo>
                  <a:lnTo>
                    <a:pt x="6418" y="1180"/>
                  </a:lnTo>
                  <a:lnTo>
                    <a:pt x="6698" y="1260"/>
                  </a:lnTo>
                  <a:lnTo>
                    <a:pt x="6958" y="1340"/>
                  </a:lnTo>
                  <a:lnTo>
                    <a:pt x="7177" y="1420"/>
                  </a:lnTo>
                  <a:lnTo>
                    <a:pt x="7417" y="1520"/>
                  </a:lnTo>
                  <a:lnTo>
                    <a:pt x="7637" y="1640"/>
                  </a:lnTo>
                  <a:lnTo>
                    <a:pt x="7857" y="1780"/>
                  </a:lnTo>
                  <a:lnTo>
                    <a:pt x="8057" y="1940"/>
                  </a:lnTo>
                  <a:lnTo>
                    <a:pt x="8237" y="2120"/>
                  </a:lnTo>
                  <a:lnTo>
                    <a:pt x="8397" y="2320"/>
                  </a:lnTo>
                  <a:lnTo>
                    <a:pt x="8537" y="2540"/>
                  </a:lnTo>
                  <a:lnTo>
                    <a:pt x="8577" y="2660"/>
                  </a:lnTo>
                  <a:lnTo>
                    <a:pt x="8617" y="2780"/>
                  </a:lnTo>
                  <a:lnTo>
                    <a:pt x="8617" y="2899"/>
                  </a:lnTo>
                  <a:lnTo>
                    <a:pt x="8617" y="2999"/>
                  </a:lnTo>
                  <a:lnTo>
                    <a:pt x="8617" y="3119"/>
                  </a:lnTo>
                  <a:lnTo>
                    <a:pt x="8577" y="3219"/>
                  </a:lnTo>
                  <a:lnTo>
                    <a:pt x="8477" y="3439"/>
                  </a:lnTo>
                  <a:lnTo>
                    <a:pt x="8357" y="3619"/>
                  </a:lnTo>
                  <a:lnTo>
                    <a:pt x="8197" y="3799"/>
                  </a:lnTo>
                  <a:lnTo>
                    <a:pt x="7997" y="3939"/>
                  </a:lnTo>
                  <a:lnTo>
                    <a:pt x="7817" y="4079"/>
                  </a:lnTo>
                  <a:lnTo>
                    <a:pt x="7597" y="4179"/>
                  </a:lnTo>
                  <a:lnTo>
                    <a:pt x="7377" y="4299"/>
                  </a:lnTo>
                  <a:lnTo>
                    <a:pt x="7157" y="4379"/>
                  </a:lnTo>
                  <a:lnTo>
                    <a:pt x="6918" y="4459"/>
                  </a:lnTo>
                  <a:lnTo>
                    <a:pt x="6458" y="4579"/>
                  </a:lnTo>
                  <a:lnTo>
                    <a:pt x="5978" y="4659"/>
                  </a:lnTo>
                  <a:lnTo>
                    <a:pt x="5498" y="4699"/>
                  </a:lnTo>
                  <a:lnTo>
                    <a:pt x="4998" y="4699"/>
                  </a:lnTo>
                  <a:lnTo>
                    <a:pt x="4519" y="4659"/>
                  </a:lnTo>
                  <a:lnTo>
                    <a:pt x="4039" y="4599"/>
                  </a:lnTo>
                  <a:lnTo>
                    <a:pt x="3559" y="4499"/>
                  </a:lnTo>
                  <a:lnTo>
                    <a:pt x="3079" y="4379"/>
                  </a:lnTo>
                  <a:lnTo>
                    <a:pt x="2619" y="4219"/>
                  </a:lnTo>
                  <a:lnTo>
                    <a:pt x="2160" y="4039"/>
                  </a:lnTo>
                  <a:lnTo>
                    <a:pt x="1720" y="3859"/>
                  </a:lnTo>
                  <a:lnTo>
                    <a:pt x="1520" y="3739"/>
                  </a:lnTo>
                  <a:lnTo>
                    <a:pt x="1320" y="3619"/>
                  </a:lnTo>
                  <a:lnTo>
                    <a:pt x="1160" y="3459"/>
                  </a:lnTo>
                  <a:lnTo>
                    <a:pt x="1100" y="3379"/>
                  </a:lnTo>
                  <a:lnTo>
                    <a:pt x="1040" y="3279"/>
                  </a:lnTo>
                  <a:lnTo>
                    <a:pt x="1000" y="3179"/>
                  </a:lnTo>
                  <a:lnTo>
                    <a:pt x="980" y="3059"/>
                  </a:lnTo>
                  <a:lnTo>
                    <a:pt x="980" y="2939"/>
                  </a:lnTo>
                  <a:lnTo>
                    <a:pt x="1000" y="2820"/>
                  </a:lnTo>
                  <a:lnTo>
                    <a:pt x="1020" y="2680"/>
                  </a:lnTo>
                  <a:lnTo>
                    <a:pt x="1080" y="2540"/>
                  </a:lnTo>
                  <a:lnTo>
                    <a:pt x="1140" y="2420"/>
                  </a:lnTo>
                  <a:lnTo>
                    <a:pt x="1220" y="2300"/>
                  </a:lnTo>
                  <a:lnTo>
                    <a:pt x="1400" y="2080"/>
                  </a:lnTo>
                  <a:lnTo>
                    <a:pt x="1600" y="1880"/>
                  </a:lnTo>
                  <a:lnTo>
                    <a:pt x="1840" y="1720"/>
                  </a:lnTo>
                  <a:lnTo>
                    <a:pt x="2100" y="1580"/>
                  </a:lnTo>
                  <a:lnTo>
                    <a:pt x="2360" y="1480"/>
                  </a:lnTo>
                  <a:lnTo>
                    <a:pt x="2619" y="1400"/>
                  </a:lnTo>
                  <a:lnTo>
                    <a:pt x="2939" y="1340"/>
                  </a:lnTo>
                  <a:lnTo>
                    <a:pt x="3239" y="1300"/>
                  </a:lnTo>
                  <a:lnTo>
                    <a:pt x="3559" y="1260"/>
                  </a:lnTo>
                  <a:lnTo>
                    <a:pt x="4099" y="1260"/>
                  </a:lnTo>
                  <a:lnTo>
                    <a:pt x="4339" y="1240"/>
                  </a:lnTo>
                  <a:lnTo>
                    <a:pt x="4559" y="1200"/>
                  </a:lnTo>
                  <a:lnTo>
                    <a:pt x="4778" y="1120"/>
                  </a:lnTo>
                  <a:lnTo>
                    <a:pt x="4798" y="1120"/>
                  </a:lnTo>
                  <a:lnTo>
                    <a:pt x="5338" y="1100"/>
                  </a:lnTo>
                  <a:close/>
                  <a:moveTo>
                    <a:pt x="5238" y="1"/>
                  </a:moveTo>
                  <a:lnTo>
                    <a:pt x="4838" y="21"/>
                  </a:lnTo>
                  <a:lnTo>
                    <a:pt x="4439" y="61"/>
                  </a:lnTo>
                  <a:lnTo>
                    <a:pt x="4059" y="121"/>
                  </a:lnTo>
                  <a:lnTo>
                    <a:pt x="3839" y="181"/>
                  </a:lnTo>
                  <a:lnTo>
                    <a:pt x="3599" y="241"/>
                  </a:lnTo>
                  <a:lnTo>
                    <a:pt x="3359" y="321"/>
                  </a:lnTo>
                  <a:lnTo>
                    <a:pt x="3119" y="421"/>
                  </a:lnTo>
                  <a:lnTo>
                    <a:pt x="2759" y="461"/>
                  </a:lnTo>
                  <a:lnTo>
                    <a:pt x="2380" y="520"/>
                  </a:lnTo>
                  <a:lnTo>
                    <a:pt x="2060" y="620"/>
                  </a:lnTo>
                  <a:lnTo>
                    <a:pt x="1740" y="740"/>
                  </a:lnTo>
                  <a:lnTo>
                    <a:pt x="1440" y="880"/>
                  </a:lnTo>
                  <a:lnTo>
                    <a:pt x="1140" y="1060"/>
                  </a:lnTo>
                  <a:lnTo>
                    <a:pt x="880" y="1260"/>
                  </a:lnTo>
                  <a:lnTo>
                    <a:pt x="640" y="1500"/>
                  </a:lnTo>
                  <a:lnTo>
                    <a:pt x="420" y="1760"/>
                  </a:lnTo>
                  <a:lnTo>
                    <a:pt x="240" y="2060"/>
                  </a:lnTo>
                  <a:lnTo>
                    <a:pt x="120" y="2360"/>
                  </a:lnTo>
                  <a:lnTo>
                    <a:pt x="61" y="2520"/>
                  </a:lnTo>
                  <a:lnTo>
                    <a:pt x="21" y="2680"/>
                  </a:lnTo>
                  <a:lnTo>
                    <a:pt x="1" y="2839"/>
                  </a:lnTo>
                  <a:lnTo>
                    <a:pt x="1" y="2999"/>
                  </a:lnTo>
                  <a:lnTo>
                    <a:pt x="1" y="313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81" y="3599"/>
                  </a:lnTo>
                  <a:lnTo>
                    <a:pt x="140" y="3739"/>
                  </a:lnTo>
                  <a:lnTo>
                    <a:pt x="220" y="3879"/>
                  </a:lnTo>
                  <a:lnTo>
                    <a:pt x="300" y="4019"/>
                  </a:lnTo>
                  <a:lnTo>
                    <a:pt x="400" y="4139"/>
                  </a:lnTo>
                  <a:lnTo>
                    <a:pt x="520" y="4259"/>
                  </a:lnTo>
                  <a:lnTo>
                    <a:pt x="640" y="4379"/>
                  </a:lnTo>
                  <a:lnTo>
                    <a:pt x="900" y="4559"/>
                  </a:lnTo>
                  <a:lnTo>
                    <a:pt x="1160" y="4719"/>
                  </a:lnTo>
                  <a:lnTo>
                    <a:pt x="1440" y="4879"/>
                  </a:lnTo>
                  <a:lnTo>
                    <a:pt x="1740" y="5019"/>
                  </a:lnTo>
                  <a:lnTo>
                    <a:pt x="2040" y="5139"/>
                  </a:lnTo>
                  <a:lnTo>
                    <a:pt x="2340" y="5238"/>
                  </a:lnTo>
                  <a:lnTo>
                    <a:pt x="2939" y="5418"/>
                  </a:lnTo>
                  <a:lnTo>
                    <a:pt x="3559" y="5578"/>
                  </a:lnTo>
                  <a:lnTo>
                    <a:pt x="3879" y="5638"/>
                  </a:lnTo>
                  <a:lnTo>
                    <a:pt x="4199" y="5678"/>
                  </a:lnTo>
                  <a:lnTo>
                    <a:pt x="4519" y="5718"/>
                  </a:lnTo>
                  <a:lnTo>
                    <a:pt x="4838" y="5738"/>
                  </a:lnTo>
                  <a:lnTo>
                    <a:pt x="5158" y="5758"/>
                  </a:lnTo>
                  <a:lnTo>
                    <a:pt x="5478" y="5758"/>
                  </a:lnTo>
                  <a:lnTo>
                    <a:pt x="5798" y="5738"/>
                  </a:lnTo>
                  <a:lnTo>
                    <a:pt x="6098" y="5698"/>
                  </a:lnTo>
                  <a:lnTo>
                    <a:pt x="6418" y="5658"/>
                  </a:lnTo>
                  <a:lnTo>
                    <a:pt x="6738" y="5598"/>
                  </a:lnTo>
                  <a:lnTo>
                    <a:pt x="7038" y="5518"/>
                  </a:lnTo>
                  <a:lnTo>
                    <a:pt x="7357" y="5438"/>
                  </a:lnTo>
                  <a:lnTo>
                    <a:pt x="7657" y="5338"/>
                  </a:lnTo>
                  <a:lnTo>
                    <a:pt x="7957" y="5198"/>
                  </a:lnTo>
                  <a:lnTo>
                    <a:pt x="8257" y="5059"/>
                  </a:lnTo>
                  <a:lnTo>
                    <a:pt x="8537" y="4899"/>
                  </a:lnTo>
                  <a:lnTo>
                    <a:pt x="8797" y="4699"/>
                  </a:lnTo>
                  <a:lnTo>
                    <a:pt x="9037" y="4479"/>
                  </a:lnTo>
                  <a:lnTo>
                    <a:pt x="9257" y="4219"/>
                  </a:lnTo>
                  <a:lnTo>
                    <a:pt x="9436" y="3959"/>
                  </a:lnTo>
                  <a:lnTo>
                    <a:pt x="9516" y="3799"/>
                  </a:lnTo>
                  <a:lnTo>
                    <a:pt x="9576" y="3659"/>
                  </a:lnTo>
                  <a:lnTo>
                    <a:pt x="9636" y="3499"/>
                  </a:lnTo>
                  <a:lnTo>
                    <a:pt x="9676" y="3339"/>
                  </a:lnTo>
                  <a:lnTo>
                    <a:pt x="9696" y="3159"/>
                  </a:lnTo>
                  <a:lnTo>
                    <a:pt x="9716" y="2979"/>
                  </a:lnTo>
                  <a:lnTo>
                    <a:pt x="9716" y="2800"/>
                  </a:lnTo>
                  <a:lnTo>
                    <a:pt x="9676" y="2620"/>
                  </a:lnTo>
                  <a:lnTo>
                    <a:pt x="9656" y="2460"/>
                  </a:lnTo>
                  <a:lnTo>
                    <a:pt x="9596" y="2300"/>
                  </a:lnTo>
                  <a:lnTo>
                    <a:pt x="9536" y="2140"/>
                  </a:lnTo>
                  <a:lnTo>
                    <a:pt x="9456" y="1980"/>
                  </a:lnTo>
                  <a:lnTo>
                    <a:pt x="9277" y="1680"/>
                  </a:lnTo>
                  <a:lnTo>
                    <a:pt x="9057" y="1420"/>
                  </a:lnTo>
                  <a:lnTo>
                    <a:pt x="8817" y="1160"/>
                  </a:lnTo>
                  <a:lnTo>
                    <a:pt x="8557" y="920"/>
                  </a:lnTo>
                  <a:lnTo>
                    <a:pt x="8237" y="700"/>
                  </a:lnTo>
                  <a:lnTo>
                    <a:pt x="7897" y="520"/>
                  </a:lnTo>
                  <a:lnTo>
                    <a:pt x="7537" y="361"/>
                  </a:lnTo>
                  <a:lnTo>
                    <a:pt x="7177" y="241"/>
                  </a:lnTo>
                  <a:lnTo>
                    <a:pt x="6798" y="141"/>
                  </a:lnTo>
                  <a:lnTo>
                    <a:pt x="6398" y="61"/>
                  </a:lnTo>
                  <a:lnTo>
                    <a:pt x="6018" y="21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061;p65">
              <a:extLst>
                <a:ext uri="{FF2B5EF4-FFF2-40B4-BE49-F238E27FC236}">
                  <a16:creationId xmlns:a16="http://schemas.microsoft.com/office/drawing/2014/main" id="{F1EE9BE4-7D5B-6F36-76A6-914E62F28BA6}"/>
                </a:ext>
              </a:extLst>
            </p:cNvPr>
            <p:cNvSpPr/>
            <p:nvPr/>
          </p:nvSpPr>
          <p:spPr>
            <a:xfrm>
              <a:off x="6998150" y="2986250"/>
              <a:ext cx="1014075" cy="718200"/>
            </a:xfrm>
            <a:custGeom>
              <a:avLst/>
              <a:gdLst/>
              <a:ahLst/>
              <a:cxnLst/>
              <a:rect l="l" t="t" r="r" b="b"/>
              <a:pathLst>
                <a:path w="40563" h="28728" extrusionOk="0">
                  <a:moveTo>
                    <a:pt x="19252" y="1120"/>
                  </a:moveTo>
                  <a:lnTo>
                    <a:pt x="19512" y="1140"/>
                  </a:lnTo>
                  <a:lnTo>
                    <a:pt x="20971" y="1440"/>
                  </a:lnTo>
                  <a:lnTo>
                    <a:pt x="22410" y="1720"/>
                  </a:lnTo>
                  <a:lnTo>
                    <a:pt x="23890" y="2059"/>
                  </a:lnTo>
                  <a:lnTo>
                    <a:pt x="24629" y="2239"/>
                  </a:lnTo>
                  <a:lnTo>
                    <a:pt x="25369" y="2419"/>
                  </a:lnTo>
                  <a:lnTo>
                    <a:pt x="26109" y="2639"/>
                  </a:lnTo>
                  <a:lnTo>
                    <a:pt x="26828" y="2859"/>
                  </a:lnTo>
                  <a:lnTo>
                    <a:pt x="27548" y="3079"/>
                  </a:lnTo>
                  <a:lnTo>
                    <a:pt x="28268" y="3339"/>
                  </a:lnTo>
                  <a:lnTo>
                    <a:pt x="28968" y="3599"/>
                  </a:lnTo>
                  <a:lnTo>
                    <a:pt x="29647" y="3879"/>
                  </a:lnTo>
                  <a:lnTo>
                    <a:pt x="30347" y="4179"/>
                  </a:lnTo>
                  <a:lnTo>
                    <a:pt x="31027" y="4498"/>
                  </a:lnTo>
                  <a:lnTo>
                    <a:pt x="31686" y="4838"/>
                  </a:lnTo>
                  <a:lnTo>
                    <a:pt x="32346" y="5198"/>
                  </a:lnTo>
                  <a:lnTo>
                    <a:pt x="33006" y="5578"/>
                  </a:lnTo>
                  <a:lnTo>
                    <a:pt x="33646" y="5978"/>
                  </a:lnTo>
                  <a:lnTo>
                    <a:pt x="34265" y="6398"/>
                  </a:lnTo>
                  <a:lnTo>
                    <a:pt x="34865" y="6837"/>
                  </a:lnTo>
                  <a:lnTo>
                    <a:pt x="35465" y="7317"/>
                  </a:lnTo>
                  <a:lnTo>
                    <a:pt x="36024" y="7797"/>
                  </a:lnTo>
                  <a:lnTo>
                    <a:pt x="36564" y="8317"/>
                  </a:lnTo>
                  <a:lnTo>
                    <a:pt x="37064" y="8877"/>
                  </a:lnTo>
                  <a:lnTo>
                    <a:pt x="37564" y="9436"/>
                  </a:lnTo>
                  <a:lnTo>
                    <a:pt x="38004" y="10036"/>
                  </a:lnTo>
                  <a:lnTo>
                    <a:pt x="38343" y="10536"/>
                  </a:lnTo>
                  <a:lnTo>
                    <a:pt x="38643" y="11056"/>
                  </a:lnTo>
                  <a:lnTo>
                    <a:pt x="38783" y="11335"/>
                  </a:lnTo>
                  <a:lnTo>
                    <a:pt x="38923" y="11615"/>
                  </a:lnTo>
                  <a:lnTo>
                    <a:pt x="39043" y="11895"/>
                  </a:lnTo>
                  <a:lnTo>
                    <a:pt x="39143" y="12175"/>
                  </a:lnTo>
                  <a:lnTo>
                    <a:pt x="39223" y="12475"/>
                  </a:lnTo>
                  <a:lnTo>
                    <a:pt x="39303" y="12775"/>
                  </a:lnTo>
                  <a:lnTo>
                    <a:pt x="39363" y="13055"/>
                  </a:lnTo>
                  <a:lnTo>
                    <a:pt x="39403" y="13355"/>
                  </a:lnTo>
                  <a:lnTo>
                    <a:pt x="39423" y="13674"/>
                  </a:lnTo>
                  <a:lnTo>
                    <a:pt x="39423" y="13974"/>
                  </a:lnTo>
                  <a:lnTo>
                    <a:pt x="39403" y="14274"/>
                  </a:lnTo>
                  <a:lnTo>
                    <a:pt x="39363" y="14574"/>
                  </a:lnTo>
                  <a:lnTo>
                    <a:pt x="39303" y="14814"/>
                  </a:lnTo>
                  <a:lnTo>
                    <a:pt x="39243" y="15074"/>
                  </a:lnTo>
                  <a:lnTo>
                    <a:pt x="39143" y="15314"/>
                  </a:lnTo>
                  <a:lnTo>
                    <a:pt x="39043" y="15574"/>
                  </a:lnTo>
                  <a:lnTo>
                    <a:pt x="38923" y="15814"/>
                  </a:lnTo>
                  <a:lnTo>
                    <a:pt x="38803" y="16033"/>
                  </a:lnTo>
                  <a:lnTo>
                    <a:pt x="38643" y="16273"/>
                  </a:lnTo>
                  <a:lnTo>
                    <a:pt x="38483" y="16473"/>
                  </a:lnTo>
                  <a:lnTo>
                    <a:pt x="38303" y="16673"/>
                  </a:lnTo>
                  <a:lnTo>
                    <a:pt x="38104" y="16853"/>
                  </a:lnTo>
                  <a:lnTo>
                    <a:pt x="37904" y="17033"/>
                  </a:lnTo>
                  <a:lnTo>
                    <a:pt x="37684" y="17173"/>
                  </a:lnTo>
                  <a:lnTo>
                    <a:pt x="37464" y="17293"/>
                  </a:lnTo>
                  <a:lnTo>
                    <a:pt x="37224" y="17413"/>
                  </a:lnTo>
                  <a:lnTo>
                    <a:pt x="36964" y="17473"/>
                  </a:lnTo>
                  <a:lnTo>
                    <a:pt x="36704" y="17533"/>
                  </a:lnTo>
                  <a:lnTo>
                    <a:pt x="36424" y="17573"/>
                  </a:lnTo>
                  <a:lnTo>
                    <a:pt x="36144" y="17593"/>
                  </a:lnTo>
                  <a:lnTo>
                    <a:pt x="35865" y="17613"/>
                  </a:lnTo>
                  <a:lnTo>
                    <a:pt x="35605" y="17653"/>
                  </a:lnTo>
                  <a:lnTo>
                    <a:pt x="35345" y="17733"/>
                  </a:lnTo>
                  <a:lnTo>
                    <a:pt x="35105" y="17833"/>
                  </a:lnTo>
                  <a:lnTo>
                    <a:pt x="34985" y="17893"/>
                  </a:lnTo>
                  <a:lnTo>
                    <a:pt x="34865" y="17993"/>
                  </a:lnTo>
                  <a:lnTo>
                    <a:pt x="34765" y="18093"/>
                  </a:lnTo>
                  <a:lnTo>
                    <a:pt x="34665" y="18193"/>
                  </a:lnTo>
                  <a:lnTo>
                    <a:pt x="34585" y="18292"/>
                  </a:lnTo>
                  <a:lnTo>
                    <a:pt x="34545" y="18392"/>
                  </a:lnTo>
                  <a:lnTo>
                    <a:pt x="34425" y="18612"/>
                  </a:lnTo>
                  <a:lnTo>
                    <a:pt x="34365" y="18732"/>
                  </a:lnTo>
                  <a:lnTo>
                    <a:pt x="34305" y="18832"/>
                  </a:lnTo>
                  <a:lnTo>
                    <a:pt x="34225" y="18912"/>
                  </a:lnTo>
                  <a:lnTo>
                    <a:pt x="34125" y="18992"/>
                  </a:lnTo>
                  <a:lnTo>
                    <a:pt x="34045" y="19032"/>
                  </a:lnTo>
                  <a:lnTo>
                    <a:pt x="33945" y="19052"/>
                  </a:lnTo>
                  <a:lnTo>
                    <a:pt x="33765" y="19072"/>
                  </a:lnTo>
                  <a:lnTo>
                    <a:pt x="33566" y="19052"/>
                  </a:lnTo>
                  <a:lnTo>
                    <a:pt x="33366" y="19032"/>
                  </a:lnTo>
                  <a:lnTo>
                    <a:pt x="32926" y="18972"/>
                  </a:lnTo>
                  <a:lnTo>
                    <a:pt x="32486" y="18912"/>
                  </a:lnTo>
                  <a:lnTo>
                    <a:pt x="32026" y="18852"/>
                  </a:lnTo>
                  <a:lnTo>
                    <a:pt x="31586" y="18852"/>
                  </a:lnTo>
                  <a:lnTo>
                    <a:pt x="31287" y="18892"/>
                  </a:lnTo>
                  <a:lnTo>
                    <a:pt x="30987" y="18952"/>
                  </a:lnTo>
                  <a:lnTo>
                    <a:pt x="30727" y="19052"/>
                  </a:lnTo>
                  <a:lnTo>
                    <a:pt x="30467" y="19192"/>
                  </a:lnTo>
                  <a:lnTo>
                    <a:pt x="30227" y="19332"/>
                  </a:lnTo>
                  <a:lnTo>
                    <a:pt x="30007" y="19512"/>
                  </a:lnTo>
                  <a:lnTo>
                    <a:pt x="29787" y="19712"/>
                  </a:lnTo>
                  <a:lnTo>
                    <a:pt x="29587" y="19932"/>
                  </a:lnTo>
                  <a:lnTo>
                    <a:pt x="29207" y="20352"/>
                  </a:lnTo>
                  <a:lnTo>
                    <a:pt x="29008" y="20552"/>
                  </a:lnTo>
                  <a:lnTo>
                    <a:pt x="28828" y="20731"/>
                  </a:lnTo>
                  <a:lnTo>
                    <a:pt x="28608" y="20891"/>
                  </a:lnTo>
                  <a:lnTo>
                    <a:pt x="28368" y="21031"/>
                  </a:lnTo>
                  <a:lnTo>
                    <a:pt x="28128" y="21151"/>
                  </a:lnTo>
                  <a:lnTo>
                    <a:pt x="27848" y="21211"/>
                  </a:lnTo>
                  <a:lnTo>
                    <a:pt x="27568" y="21251"/>
                  </a:lnTo>
                  <a:lnTo>
                    <a:pt x="27288" y="21271"/>
                  </a:lnTo>
                  <a:lnTo>
                    <a:pt x="26988" y="21251"/>
                  </a:lnTo>
                  <a:lnTo>
                    <a:pt x="26709" y="21211"/>
                  </a:lnTo>
                  <a:lnTo>
                    <a:pt x="26429" y="21151"/>
                  </a:lnTo>
                  <a:lnTo>
                    <a:pt x="26169" y="21071"/>
                  </a:lnTo>
                  <a:lnTo>
                    <a:pt x="25629" y="20891"/>
                  </a:lnTo>
                  <a:lnTo>
                    <a:pt x="25069" y="20651"/>
                  </a:lnTo>
                  <a:lnTo>
                    <a:pt x="24509" y="20412"/>
                  </a:lnTo>
                  <a:lnTo>
                    <a:pt x="24230" y="20292"/>
                  </a:lnTo>
                  <a:lnTo>
                    <a:pt x="23950" y="20192"/>
                  </a:lnTo>
                  <a:lnTo>
                    <a:pt x="23670" y="20092"/>
                  </a:lnTo>
                  <a:lnTo>
                    <a:pt x="23370" y="20032"/>
                  </a:lnTo>
                  <a:lnTo>
                    <a:pt x="23050" y="19992"/>
                  </a:lnTo>
                  <a:lnTo>
                    <a:pt x="22750" y="19992"/>
                  </a:lnTo>
                  <a:lnTo>
                    <a:pt x="22430" y="20032"/>
                  </a:lnTo>
                  <a:lnTo>
                    <a:pt x="22150" y="20092"/>
                  </a:lnTo>
                  <a:lnTo>
                    <a:pt x="21871" y="20192"/>
                  </a:lnTo>
                  <a:lnTo>
                    <a:pt x="21591" y="20312"/>
                  </a:lnTo>
                  <a:lnTo>
                    <a:pt x="21311" y="20472"/>
                  </a:lnTo>
                  <a:lnTo>
                    <a:pt x="21031" y="20631"/>
                  </a:lnTo>
                  <a:lnTo>
                    <a:pt x="20511" y="20951"/>
                  </a:lnTo>
                  <a:lnTo>
                    <a:pt x="20251" y="21111"/>
                  </a:lnTo>
                  <a:lnTo>
                    <a:pt x="19971" y="21231"/>
                  </a:lnTo>
                  <a:lnTo>
                    <a:pt x="19692" y="21331"/>
                  </a:lnTo>
                  <a:lnTo>
                    <a:pt x="19412" y="21411"/>
                  </a:lnTo>
                  <a:lnTo>
                    <a:pt x="19112" y="21471"/>
                  </a:lnTo>
                  <a:lnTo>
                    <a:pt x="18792" y="21491"/>
                  </a:lnTo>
                  <a:lnTo>
                    <a:pt x="18452" y="21471"/>
                  </a:lnTo>
                  <a:lnTo>
                    <a:pt x="18132" y="21411"/>
                  </a:lnTo>
                  <a:lnTo>
                    <a:pt x="17832" y="21331"/>
                  </a:lnTo>
                  <a:lnTo>
                    <a:pt x="17532" y="21211"/>
                  </a:lnTo>
                  <a:lnTo>
                    <a:pt x="17233" y="21071"/>
                  </a:lnTo>
                  <a:lnTo>
                    <a:pt x="16953" y="20931"/>
                  </a:lnTo>
                  <a:lnTo>
                    <a:pt x="16373" y="20631"/>
                  </a:lnTo>
                  <a:lnTo>
                    <a:pt x="16093" y="20492"/>
                  </a:lnTo>
                  <a:lnTo>
                    <a:pt x="15813" y="20352"/>
                  </a:lnTo>
                  <a:lnTo>
                    <a:pt x="15513" y="20252"/>
                  </a:lnTo>
                  <a:lnTo>
                    <a:pt x="15233" y="20152"/>
                  </a:lnTo>
                  <a:lnTo>
                    <a:pt x="14934" y="20092"/>
                  </a:lnTo>
                  <a:lnTo>
                    <a:pt x="14634" y="20052"/>
                  </a:lnTo>
                  <a:lnTo>
                    <a:pt x="14314" y="20032"/>
                  </a:lnTo>
                  <a:lnTo>
                    <a:pt x="14014" y="20032"/>
                  </a:lnTo>
                  <a:lnTo>
                    <a:pt x="13734" y="20052"/>
                  </a:lnTo>
                  <a:lnTo>
                    <a:pt x="13474" y="20092"/>
                  </a:lnTo>
                  <a:lnTo>
                    <a:pt x="12974" y="20192"/>
                  </a:lnTo>
                  <a:lnTo>
                    <a:pt x="11935" y="20412"/>
                  </a:lnTo>
                  <a:lnTo>
                    <a:pt x="11475" y="20492"/>
                  </a:lnTo>
                  <a:lnTo>
                    <a:pt x="11235" y="20532"/>
                  </a:lnTo>
                  <a:lnTo>
                    <a:pt x="10995" y="20532"/>
                  </a:lnTo>
                  <a:lnTo>
                    <a:pt x="10775" y="20512"/>
                  </a:lnTo>
                  <a:lnTo>
                    <a:pt x="10535" y="20472"/>
                  </a:lnTo>
                  <a:lnTo>
                    <a:pt x="10316" y="20412"/>
                  </a:lnTo>
                  <a:lnTo>
                    <a:pt x="10096" y="20312"/>
                  </a:lnTo>
                  <a:lnTo>
                    <a:pt x="9856" y="20132"/>
                  </a:lnTo>
                  <a:lnTo>
                    <a:pt x="9636" y="19932"/>
                  </a:lnTo>
                  <a:lnTo>
                    <a:pt x="9416" y="19692"/>
                  </a:lnTo>
                  <a:lnTo>
                    <a:pt x="9216" y="19452"/>
                  </a:lnTo>
                  <a:lnTo>
                    <a:pt x="8856" y="18952"/>
                  </a:lnTo>
                  <a:lnTo>
                    <a:pt x="8656" y="18712"/>
                  </a:lnTo>
                  <a:lnTo>
                    <a:pt x="8456" y="18492"/>
                  </a:lnTo>
                  <a:lnTo>
                    <a:pt x="8216" y="18272"/>
                  </a:lnTo>
                  <a:lnTo>
                    <a:pt x="7957" y="18073"/>
                  </a:lnTo>
                  <a:lnTo>
                    <a:pt x="7697" y="17913"/>
                  </a:lnTo>
                  <a:lnTo>
                    <a:pt x="7417" y="17773"/>
                  </a:lnTo>
                  <a:lnTo>
                    <a:pt x="7137" y="17673"/>
                  </a:lnTo>
                  <a:lnTo>
                    <a:pt x="6837" y="17593"/>
                  </a:lnTo>
                  <a:lnTo>
                    <a:pt x="6517" y="17533"/>
                  </a:lnTo>
                  <a:lnTo>
                    <a:pt x="6197" y="17513"/>
                  </a:lnTo>
                  <a:lnTo>
                    <a:pt x="5638" y="17473"/>
                  </a:lnTo>
                  <a:lnTo>
                    <a:pt x="5098" y="17413"/>
                  </a:lnTo>
                  <a:lnTo>
                    <a:pt x="4818" y="17373"/>
                  </a:lnTo>
                  <a:lnTo>
                    <a:pt x="4558" y="17293"/>
                  </a:lnTo>
                  <a:lnTo>
                    <a:pt x="4298" y="17213"/>
                  </a:lnTo>
                  <a:lnTo>
                    <a:pt x="4038" y="17093"/>
                  </a:lnTo>
                  <a:lnTo>
                    <a:pt x="3798" y="16973"/>
                  </a:lnTo>
                  <a:lnTo>
                    <a:pt x="3559" y="16833"/>
                  </a:lnTo>
                  <a:lnTo>
                    <a:pt x="3339" y="16673"/>
                  </a:lnTo>
                  <a:lnTo>
                    <a:pt x="3139" y="16513"/>
                  </a:lnTo>
                  <a:lnTo>
                    <a:pt x="2939" y="16333"/>
                  </a:lnTo>
                  <a:lnTo>
                    <a:pt x="2739" y="16133"/>
                  </a:lnTo>
                  <a:lnTo>
                    <a:pt x="2559" y="15934"/>
                  </a:lnTo>
                  <a:lnTo>
                    <a:pt x="2379" y="15714"/>
                  </a:lnTo>
                  <a:lnTo>
                    <a:pt x="2219" y="15494"/>
                  </a:lnTo>
                  <a:lnTo>
                    <a:pt x="2079" y="15274"/>
                  </a:lnTo>
                  <a:lnTo>
                    <a:pt x="1939" y="15034"/>
                  </a:lnTo>
                  <a:lnTo>
                    <a:pt x="1799" y="14794"/>
                  </a:lnTo>
                  <a:lnTo>
                    <a:pt x="1699" y="14554"/>
                  </a:lnTo>
                  <a:lnTo>
                    <a:pt x="1579" y="14294"/>
                  </a:lnTo>
                  <a:lnTo>
                    <a:pt x="1499" y="14054"/>
                  </a:lnTo>
                  <a:lnTo>
                    <a:pt x="1419" y="13794"/>
                  </a:lnTo>
                  <a:lnTo>
                    <a:pt x="1339" y="13495"/>
                  </a:lnTo>
                  <a:lnTo>
                    <a:pt x="1279" y="13175"/>
                  </a:lnTo>
                  <a:lnTo>
                    <a:pt x="1240" y="12875"/>
                  </a:lnTo>
                  <a:lnTo>
                    <a:pt x="1220" y="12555"/>
                  </a:lnTo>
                  <a:lnTo>
                    <a:pt x="1200" y="12255"/>
                  </a:lnTo>
                  <a:lnTo>
                    <a:pt x="1220" y="11935"/>
                  </a:lnTo>
                  <a:lnTo>
                    <a:pt x="1240" y="11635"/>
                  </a:lnTo>
                  <a:lnTo>
                    <a:pt x="1279" y="11335"/>
                  </a:lnTo>
                  <a:lnTo>
                    <a:pt x="1319" y="11016"/>
                  </a:lnTo>
                  <a:lnTo>
                    <a:pt x="1399" y="10716"/>
                  </a:lnTo>
                  <a:lnTo>
                    <a:pt x="1459" y="10416"/>
                  </a:lnTo>
                  <a:lnTo>
                    <a:pt x="1559" y="10116"/>
                  </a:lnTo>
                  <a:lnTo>
                    <a:pt x="1659" y="9816"/>
                  </a:lnTo>
                  <a:lnTo>
                    <a:pt x="1779" y="9536"/>
                  </a:lnTo>
                  <a:lnTo>
                    <a:pt x="2039" y="8956"/>
                  </a:lnTo>
                  <a:lnTo>
                    <a:pt x="2339" y="8417"/>
                  </a:lnTo>
                  <a:lnTo>
                    <a:pt x="2679" y="7877"/>
                  </a:lnTo>
                  <a:lnTo>
                    <a:pt x="3039" y="7377"/>
                  </a:lnTo>
                  <a:lnTo>
                    <a:pt x="3419" y="6877"/>
                  </a:lnTo>
                  <a:lnTo>
                    <a:pt x="3838" y="6418"/>
                  </a:lnTo>
                  <a:lnTo>
                    <a:pt x="4278" y="5978"/>
                  </a:lnTo>
                  <a:lnTo>
                    <a:pt x="4738" y="5538"/>
                  </a:lnTo>
                  <a:lnTo>
                    <a:pt x="5218" y="5138"/>
                  </a:lnTo>
                  <a:lnTo>
                    <a:pt x="5718" y="4758"/>
                  </a:lnTo>
                  <a:lnTo>
                    <a:pt x="6217" y="4398"/>
                  </a:lnTo>
                  <a:lnTo>
                    <a:pt x="6757" y="4059"/>
                  </a:lnTo>
                  <a:lnTo>
                    <a:pt x="7297" y="3739"/>
                  </a:lnTo>
                  <a:lnTo>
                    <a:pt x="7857" y="3439"/>
                  </a:lnTo>
                  <a:lnTo>
                    <a:pt x="8416" y="3159"/>
                  </a:lnTo>
                  <a:lnTo>
                    <a:pt x="8976" y="2899"/>
                  </a:lnTo>
                  <a:lnTo>
                    <a:pt x="9556" y="2659"/>
                  </a:lnTo>
                  <a:lnTo>
                    <a:pt x="10136" y="2439"/>
                  </a:lnTo>
                  <a:lnTo>
                    <a:pt x="10715" y="2239"/>
                  </a:lnTo>
                  <a:lnTo>
                    <a:pt x="11295" y="2059"/>
                  </a:lnTo>
                  <a:lnTo>
                    <a:pt x="11895" y="1900"/>
                  </a:lnTo>
                  <a:lnTo>
                    <a:pt x="12495" y="1760"/>
                  </a:lnTo>
                  <a:lnTo>
                    <a:pt x="13094" y="1620"/>
                  </a:lnTo>
                  <a:lnTo>
                    <a:pt x="13714" y="1520"/>
                  </a:lnTo>
                  <a:lnTo>
                    <a:pt x="14314" y="1420"/>
                  </a:lnTo>
                  <a:lnTo>
                    <a:pt x="14934" y="1320"/>
                  </a:lnTo>
                  <a:lnTo>
                    <a:pt x="15553" y="1260"/>
                  </a:lnTo>
                  <a:lnTo>
                    <a:pt x="16173" y="1200"/>
                  </a:lnTo>
                  <a:lnTo>
                    <a:pt x="16793" y="1160"/>
                  </a:lnTo>
                  <a:lnTo>
                    <a:pt x="17413" y="1140"/>
                  </a:lnTo>
                  <a:lnTo>
                    <a:pt x="18012" y="1120"/>
                  </a:lnTo>
                  <a:close/>
                  <a:moveTo>
                    <a:pt x="2719" y="17773"/>
                  </a:moveTo>
                  <a:lnTo>
                    <a:pt x="2979" y="17933"/>
                  </a:lnTo>
                  <a:lnTo>
                    <a:pt x="3239" y="18093"/>
                  </a:lnTo>
                  <a:lnTo>
                    <a:pt x="3519" y="18233"/>
                  </a:lnTo>
                  <a:lnTo>
                    <a:pt x="3798" y="18372"/>
                  </a:lnTo>
                  <a:lnTo>
                    <a:pt x="4098" y="18492"/>
                  </a:lnTo>
                  <a:lnTo>
                    <a:pt x="4398" y="18572"/>
                  </a:lnTo>
                  <a:lnTo>
                    <a:pt x="4698" y="18652"/>
                  </a:lnTo>
                  <a:lnTo>
                    <a:pt x="5018" y="18712"/>
                  </a:lnTo>
                  <a:lnTo>
                    <a:pt x="5338" y="18752"/>
                  </a:lnTo>
                  <a:lnTo>
                    <a:pt x="5658" y="18772"/>
                  </a:lnTo>
                  <a:lnTo>
                    <a:pt x="5977" y="18772"/>
                  </a:lnTo>
                  <a:lnTo>
                    <a:pt x="6277" y="18792"/>
                  </a:lnTo>
                  <a:lnTo>
                    <a:pt x="6597" y="18852"/>
                  </a:lnTo>
                  <a:lnTo>
                    <a:pt x="6737" y="18892"/>
                  </a:lnTo>
                  <a:lnTo>
                    <a:pt x="6897" y="18932"/>
                  </a:lnTo>
                  <a:lnTo>
                    <a:pt x="7037" y="18992"/>
                  </a:lnTo>
                  <a:lnTo>
                    <a:pt x="7177" y="19072"/>
                  </a:lnTo>
                  <a:lnTo>
                    <a:pt x="7297" y="19172"/>
                  </a:lnTo>
                  <a:lnTo>
                    <a:pt x="7437" y="19272"/>
                  </a:lnTo>
                  <a:lnTo>
                    <a:pt x="7657" y="19512"/>
                  </a:lnTo>
                  <a:lnTo>
                    <a:pt x="7877" y="19772"/>
                  </a:lnTo>
                  <a:lnTo>
                    <a:pt x="8296" y="20292"/>
                  </a:lnTo>
                  <a:lnTo>
                    <a:pt x="8496" y="20552"/>
                  </a:lnTo>
                  <a:lnTo>
                    <a:pt x="8716" y="20811"/>
                  </a:lnTo>
                  <a:lnTo>
                    <a:pt x="8956" y="21031"/>
                  </a:lnTo>
                  <a:lnTo>
                    <a:pt x="9216" y="21251"/>
                  </a:lnTo>
                  <a:lnTo>
                    <a:pt x="9456" y="21431"/>
                  </a:lnTo>
                  <a:lnTo>
                    <a:pt x="9736" y="21551"/>
                  </a:lnTo>
                  <a:lnTo>
                    <a:pt x="9996" y="21651"/>
                  </a:lnTo>
                  <a:lnTo>
                    <a:pt x="10256" y="21731"/>
                  </a:lnTo>
                  <a:lnTo>
                    <a:pt x="10535" y="21771"/>
                  </a:lnTo>
                  <a:lnTo>
                    <a:pt x="10815" y="21791"/>
                  </a:lnTo>
                  <a:lnTo>
                    <a:pt x="11095" y="21791"/>
                  </a:lnTo>
                  <a:lnTo>
                    <a:pt x="11375" y="21771"/>
                  </a:lnTo>
                  <a:lnTo>
                    <a:pt x="11655" y="21731"/>
                  </a:lnTo>
                  <a:lnTo>
                    <a:pt x="11935" y="21691"/>
                  </a:lnTo>
                  <a:lnTo>
                    <a:pt x="12495" y="21571"/>
                  </a:lnTo>
                  <a:lnTo>
                    <a:pt x="13054" y="21451"/>
                  </a:lnTo>
                  <a:lnTo>
                    <a:pt x="13614" y="21331"/>
                  </a:lnTo>
                  <a:lnTo>
                    <a:pt x="13934" y="21291"/>
                  </a:lnTo>
                  <a:lnTo>
                    <a:pt x="14254" y="21291"/>
                  </a:lnTo>
                  <a:lnTo>
                    <a:pt x="14554" y="21311"/>
                  </a:lnTo>
                  <a:lnTo>
                    <a:pt x="14834" y="21371"/>
                  </a:lnTo>
                  <a:lnTo>
                    <a:pt x="15114" y="21451"/>
                  </a:lnTo>
                  <a:lnTo>
                    <a:pt x="15413" y="21551"/>
                  </a:lnTo>
                  <a:lnTo>
                    <a:pt x="15693" y="21671"/>
                  </a:lnTo>
                  <a:lnTo>
                    <a:pt x="15973" y="21831"/>
                  </a:lnTo>
                  <a:lnTo>
                    <a:pt x="16613" y="22151"/>
                  </a:lnTo>
                  <a:lnTo>
                    <a:pt x="16933" y="22291"/>
                  </a:lnTo>
                  <a:lnTo>
                    <a:pt x="17273" y="22431"/>
                  </a:lnTo>
                  <a:lnTo>
                    <a:pt x="17592" y="22551"/>
                  </a:lnTo>
                  <a:lnTo>
                    <a:pt x="17932" y="22631"/>
                  </a:lnTo>
                  <a:lnTo>
                    <a:pt x="18292" y="22691"/>
                  </a:lnTo>
                  <a:lnTo>
                    <a:pt x="18652" y="22711"/>
                  </a:lnTo>
                  <a:lnTo>
                    <a:pt x="18972" y="22711"/>
                  </a:lnTo>
                  <a:lnTo>
                    <a:pt x="19312" y="22671"/>
                  </a:lnTo>
                  <a:lnTo>
                    <a:pt x="19632" y="22631"/>
                  </a:lnTo>
                  <a:lnTo>
                    <a:pt x="19931" y="22551"/>
                  </a:lnTo>
                  <a:lnTo>
                    <a:pt x="20251" y="22451"/>
                  </a:lnTo>
                  <a:lnTo>
                    <a:pt x="20551" y="22331"/>
                  </a:lnTo>
                  <a:lnTo>
                    <a:pt x="20831" y="22191"/>
                  </a:lnTo>
                  <a:lnTo>
                    <a:pt x="21131" y="22031"/>
                  </a:lnTo>
                  <a:lnTo>
                    <a:pt x="21691" y="21671"/>
                  </a:lnTo>
                  <a:lnTo>
                    <a:pt x="21971" y="21511"/>
                  </a:lnTo>
                  <a:lnTo>
                    <a:pt x="22230" y="21371"/>
                  </a:lnTo>
                  <a:lnTo>
                    <a:pt x="22530" y="21271"/>
                  </a:lnTo>
                  <a:lnTo>
                    <a:pt x="22670" y="21251"/>
                  </a:lnTo>
                  <a:lnTo>
                    <a:pt x="22830" y="21231"/>
                  </a:lnTo>
                  <a:lnTo>
                    <a:pt x="23150" y="21231"/>
                  </a:lnTo>
                  <a:lnTo>
                    <a:pt x="23310" y="21271"/>
                  </a:lnTo>
                  <a:lnTo>
                    <a:pt x="23490" y="21311"/>
                  </a:lnTo>
                  <a:lnTo>
                    <a:pt x="23810" y="21411"/>
                  </a:lnTo>
                  <a:lnTo>
                    <a:pt x="24110" y="21531"/>
                  </a:lnTo>
                  <a:lnTo>
                    <a:pt x="24689" y="21791"/>
                  </a:lnTo>
                  <a:lnTo>
                    <a:pt x="25289" y="22051"/>
                  </a:lnTo>
                  <a:lnTo>
                    <a:pt x="25589" y="22171"/>
                  </a:lnTo>
                  <a:lnTo>
                    <a:pt x="25909" y="22271"/>
                  </a:lnTo>
                  <a:lnTo>
                    <a:pt x="26189" y="22331"/>
                  </a:lnTo>
                  <a:lnTo>
                    <a:pt x="26489" y="22391"/>
                  </a:lnTo>
                  <a:lnTo>
                    <a:pt x="26788" y="22431"/>
                  </a:lnTo>
                  <a:lnTo>
                    <a:pt x="27088" y="22471"/>
                  </a:lnTo>
                  <a:lnTo>
                    <a:pt x="27688" y="22471"/>
                  </a:lnTo>
                  <a:lnTo>
                    <a:pt x="27988" y="22431"/>
                  </a:lnTo>
                  <a:lnTo>
                    <a:pt x="28268" y="22371"/>
                  </a:lnTo>
                  <a:lnTo>
                    <a:pt x="28588" y="22271"/>
                  </a:lnTo>
                  <a:lnTo>
                    <a:pt x="28868" y="22151"/>
                  </a:lnTo>
                  <a:lnTo>
                    <a:pt x="29147" y="21991"/>
                  </a:lnTo>
                  <a:lnTo>
                    <a:pt x="29387" y="21831"/>
                  </a:lnTo>
                  <a:lnTo>
                    <a:pt x="29627" y="21631"/>
                  </a:lnTo>
                  <a:lnTo>
                    <a:pt x="29847" y="21431"/>
                  </a:lnTo>
                  <a:lnTo>
                    <a:pt x="30067" y="21191"/>
                  </a:lnTo>
                  <a:lnTo>
                    <a:pt x="30287" y="20951"/>
                  </a:lnTo>
                  <a:lnTo>
                    <a:pt x="30507" y="20711"/>
                  </a:lnTo>
                  <a:lnTo>
                    <a:pt x="30727" y="20472"/>
                  </a:lnTo>
                  <a:lnTo>
                    <a:pt x="30847" y="20372"/>
                  </a:lnTo>
                  <a:lnTo>
                    <a:pt x="30967" y="20272"/>
                  </a:lnTo>
                  <a:lnTo>
                    <a:pt x="31107" y="20192"/>
                  </a:lnTo>
                  <a:lnTo>
                    <a:pt x="31267" y="20132"/>
                  </a:lnTo>
                  <a:lnTo>
                    <a:pt x="31366" y="20092"/>
                  </a:lnTo>
                  <a:lnTo>
                    <a:pt x="31486" y="20072"/>
                  </a:lnTo>
                  <a:lnTo>
                    <a:pt x="31706" y="20052"/>
                  </a:lnTo>
                  <a:lnTo>
                    <a:pt x="31946" y="20052"/>
                  </a:lnTo>
                  <a:lnTo>
                    <a:pt x="32186" y="20092"/>
                  </a:lnTo>
                  <a:lnTo>
                    <a:pt x="32666" y="20152"/>
                  </a:lnTo>
                  <a:lnTo>
                    <a:pt x="33166" y="20232"/>
                  </a:lnTo>
                  <a:lnTo>
                    <a:pt x="33426" y="20252"/>
                  </a:lnTo>
                  <a:lnTo>
                    <a:pt x="33665" y="20272"/>
                  </a:lnTo>
                  <a:lnTo>
                    <a:pt x="33925" y="20252"/>
                  </a:lnTo>
                  <a:lnTo>
                    <a:pt x="34165" y="20232"/>
                  </a:lnTo>
                  <a:lnTo>
                    <a:pt x="34365" y="20172"/>
                  </a:lnTo>
                  <a:lnTo>
                    <a:pt x="34585" y="20092"/>
                  </a:lnTo>
                  <a:lnTo>
                    <a:pt x="34765" y="19992"/>
                  </a:lnTo>
                  <a:lnTo>
                    <a:pt x="34945" y="19872"/>
                  </a:lnTo>
                  <a:lnTo>
                    <a:pt x="35145" y="19692"/>
                  </a:lnTo>
                  <a:lnTo>
                    <a:pt x="35305" y="19472"/>
                  </a:lnTo>
                  <a:lnTo>
                    <a:pt x="35385" y="19332"/>
                  </a:lnTo>
                  <a:lnTo>
                    <a:pt x="35445" y="19172"/>
                  </a:lnTo>
                  <a:lnTo>
                    <a:pt x="35525" y="19012"/>
                  </a:lnTo>
                  <a:lnTo>
                    <a:pt x="35585" y="18952"/>
                  </a:lnTo>
                  <a:lnTo>
                    <a:pt x="35645" y="18892"/>
                  </a:lnTo>
                  <a:lnTo>
                    <a:pt x="35745" y="18832"/>
                  </a:lnTo>
                  <a:lnTo>
                    <a:pt x="35885" y="18772"/>
                  </a:lnTo>
                  <a:lnTo>
                    <a:pt x="36024" y="18752"/>
                  </a:lnTo>
                  <a:lnTo>
                    <a:pt x="36164" y="18732"/>
                  </a:lnTo>
                  <a:lnTo>
                    <a:pt x="36484" y="18712"/>
                  </a:lnTo>
                  <a:lnTo>
                    <a:pt x="36744" y="18692"/>
                  </a:lnTo>
                  <a:lnTo>
                    <a:pt x="37004" y="18652"/>
                  </a:lnTo>
                  <a:lnTo>
                    <a:pt x="37264" y="18572"/>
                  </a:lnTo>
                  <a:lnTo>
                    <a:pt x="37504" y="18492"/>
                  </a:lnTo>
                  <a:lnTo>
                    <a:pt x="37744" y="18392"/>
                  </a:lnTo>
                  <a:lnTo>
                    <a:pt x="37664" y="19092"/>
                  </a:lnTo>
                  <a:lnTo>
                    <a:pt x="37544" y="19792"/>
                  </a:lnTo>
                  <a:lnTo>
                    <a:pt x="37484" y="20132"/>
                  </a:lnTo>
                  <a:lnTo>
                    <a:pt x="37384" y="20492"/>
                  </a:lnTo>
                  <a:lnTo>
                    <a:pt x="37284" y="20831"/>
                  </a:lnTo>
                  <a:lnTo>
                    <a:pt x="37164" y="21171"/>
                  </a:lnTo>
                  <a:lnTo>
                    <a:pt x="36984" y="21631"/>
                  </a:lnTo>
                  <a:lnTo>
                    <a:pt x="36764" y="22071"/>
                  </a:lnTo>
                  <a:lnTo>
                    <a:pt x="36524" y="22511"/>
                  </a:lnTo>
                  <a:lnTo>
                    <a:pt x="36284" y="22950"/>
                  </a:lnTo>
                  <a:lnTo>
                    <a:pt x="36004" y="23370"/>
                  </a:lnTo>
                  <a:lnTo>
                    <a:pt x="35705" y="23770"/>
                  </a:lnTo>
                  <a:lnTo>
                    <a:pt x="35385" y="24150"/>
                  </a:lnTo>
                  <a:lnTo>
                    <a:pt x="35065" y="24510"/>
                  </a:lnTo>
                  <a:lnTo>
                    <a:pt x="34665" y="24890"/>
                  </a:lnTo>
                  <a:lnTo>
                    <a:pt x="34265" y="25250"/>
                  </a:lnTo>
                  <a:lnTo>
                    <a:pt x="33845" y="25569"/>
                  </a:lnTo>
                  <a:lnTo>
                    <a:pt x="33406" y="25869"/>
                  </a:lnTo>
                  <a:lnTo>
                    <a:pt x="32966" y="26129"/>
                  </a:lnTo>
                  <a:lnTo>
                    <a:pt x="32506" y="26369"/>
                  </a:lnTo>
                  <a:lnTo>
                    <a:pt x="32026" y="26589"/>
                  </a:lnTo>
                  <a:lnTo>
                    <a:pt x="31546" y="26789"/>
                  </a:lnTo>
                  <a:lnTo>
                    <a:pt x="31067" y="26949"/>
                  </a:lnTo>
                  <a:lnTo>
                    <a:pt x="30567" y="27089"/>
                  </a:lnTo>
                  <a:lnTo>
                    <a:pt x="30047" y="27229"/>
                  </a:lnTo>
                  <a:lnTo>
                    <a:pt x="29527" y="27329"/>
                  </a:lnTo>
                  <a:lnTo>
                    <a:pt x="29008" y="27409"/>
                  </a:lnTo>
                  <a:lnTo>
                    <a:pt x="28488" y="27469"/>
                  </a:lnTo>
                  <a:lnTo>
                    <a:pt x="27948" y="27509"/>
                  </a:lnTo>
                  <a:lnTo>
                    <a:pt x="27408" y="27549"/>
                  </a:lnTo>
                  <a:lnTo>
                    <a:pt x="26249" y="27569"/>
                  </a:lnTo>
                  <a:lnTo>
                    <a:pt x="25089" y="27569"/>
                  </a:lnTo>
                  <a:lnTo>
                    <a:pt x="23930" y="27549"/>
                  </a:lnTo>
                  <a:lnTo>
                    <a:pt x="22750" y="27489"/>
                  </a:lnTo>
                  <a:lnTo>
                    <a:pt x="21591" y="27409"/>
                  </a:lnTo>
                  <a:lnTo>
                    <a:pt x="20431" y="27309"/>
                  </a:lnTo>
                  <a:lnTo>
                    <a:pt x="19272" y="27169"/>
                  </a:lnTo>
                  <a:lnTo>
                    <a:pt x="18112" y="27009"/>
                  </a:lnTo>
                  <a:lnTo>
                    <a:pt x="16953" y="26829"/>
                  </a:lnTo>
                  <a:lnTo>
                    <a:pt x="15813" y="26609"/>
                  </a:lnTo>
                  <a:lnTo>
                    <a:pt x="14674" y="26329"/>
                  </a:lnTo>
                  <a:lnTo>
                    <a:pt x="13534" y="26029"/>
                  </a:lnTo>
                  <a:lnTo>
                    <a:pt x="12974" y="25869"/>
                  </a:lnTo>
                  <a:lnTo>
                    <a:pt x="12415" y="25669"/>
                  </a:lnTo>
                  <a:lnTo>
                    <a:pt x="11855" y="25489"/>
                  </a:lnTo>
                  <a:lnTo>
                    <a:pt x="11315" y="25269"/>
                  </a:lnTo>
                  <a:lnTo>
                    <a:pt x="10755" y="25050"/>
                  </a:lnTo>
                  <a:lnTo>
                    <a:pt x="10236" y="24830"/>
                  </a:lnTo>
                  <a:lnTo>
                    <a:pt x="9696" y="24570"/>
                  </a:lnTo>
                  <a:lnTo>
                    <a:pt x="9176" y="24310"/>
                  </a:lnTo>
                  <a:lnTo>
                    <a:pt x="8596" y="24010"/>
                  </a:lnTo>
                  <a:lnTo>
                    <a:pt x="8037" y="23710"/>
                  </a:lnTo>
                  <a:lnTo>
                    <a:pt x="7477" y="23370"/>
                  </a:lnTo>
                  <a:lnTo>
                    <a:pt x="6917" y="23010"/>
                  </a:lnTo>
                  <a:lnTo>
                    <a:pt x="6377" y="22631"/>
                  </a:lnTo>
                  <a:lnTo>
                    <a:pt x="5858" y="22251"/>
                  </a:lnTo>
                  <a:lnTo>
                    <a:pt x="5378" y="21831"/>
                  </a:lnTo>
                  <a:lnTo>
                    <a:pt x="4898" y="21391"/>
                  </a:lnTo>
                  <a:lnTo>
                    <a:pt x="4438" y="20911"/>
                  </a:lnTo>
                  <a:lnTo>
                    <a:pt x="4218" y="20671"/>
                  </a:lnTo>
                  <a:lnTo>
                    <a:pt x="4018" y="20412"/>
                  </a:lnTo>
                  <a:lnTo>
                    <a:pt x="3818" y="20152"/>
                  </a:lnTo>
                  <a:lnTo>
                    <a:pt x="3638" y="19872"/>
                  </a:lnTo>
                  <a:lnTo>
                    <a:pt x="3459" y="19592"/>
                  </a:lnTo>
                  <a:lnTo>
                    <a:pt x="3319" y="19312"/>
                  </a:lnTo>
                  <a:lnTo>
                    <a:pt x="3139" y="18932"/>
                  </a:lnTo>
                  <a:lnTo>
                    <a:pt x="2979" y="18552"/>
                  </a:lnTo>
                  <a:lnTo>
                    <a:pt x="2839" y="18153"/>
                  </a:lnTo>
                  <a:lnTo>
                    <a:pt x="2719" y="17773"/>
                  </a:lnTo>
                  <a:close/>
                  <a:moveTo>
                    <a:pt x="17492" y="0"/>
                  </a:moveTo>
                  <a:lnTo>
                    <a:pt x="17113" y="40"/>
                  </a:lnTo>
                  <a:lnTo>
                    <a:pt x="16713" y="80"/>
                  </a:lnTo>
                  <a:lnTo>
                    <a:pt x="14694" y="420"/>
                  </a:lnTo>
                  <a:lnTo>
                    <a:pt x="13694" y="600"/>
                  </a:lnTo>
                  <a:lnTo>
                    <a:pt x="12715" y="800"/>
                  </a:lnTo>
                  <a:lnTo>
                    <a:pt x="11735" y="1040"/>
                  </a:lnTo>
                  <a:lnTo>
                    <a:pt x="10775" y="1300"/>
                  </a:lnTo>
                  <a:lnTo>
                    <a:pt x="9816" y="1580"/>
                  </a:lnTo>
                  <a:lnTo>
                    <a:pt x="8896" y="1900"/>
                  </a:lnTo>
                  <a:lnTo>
                    <a:pt x="8436" y="2079"/>
                  </a:lnTo>
                  <a:lnTo>
                    <a:pt x="7977" y="2279"/>
                  </a:lnTo>
                  <a:lnTo>
                    <a:pt x="7537" y="2479"/>
                  </a:lnTo>
                  <a:lnTo>
                    <a:pt x="7097" y="2679"/>
                  </a:lnTo>
                  <a:lnTo>
                    <a:pt x="6657" y="2899"/>
                  </a:lnTo>
                  <a:lnTo>
                    <a:pt x="6237" y="3139"/>
                  </a:lnTo>
                  <a:lnTo>
                    <a:pt x="5798" y="3399"/>
                  </a:lnTo>
                  <a:lnTo>
                    <a:pt x="5398" y="3659"/>
                  </a:lnTo>
                  <a:lnTo>
                    <a:pt x="4978" y="3939"/>
                  </a:lnTo>
                  <a:lnTo>
                    <a:pt x="4578" y="4239"/>
                  </a:lnTo>
                  <a:lnTo>
                    <a:pt x="4178" y="4558"/>
                  </a:lnTo>
                  <a:lnTo>
                    <a:pt x="3798" y="4898"/>
                  </a:lnTo>
                  <a:lnTo>
                    <a:pt x="3419" y="5238"/>
                  </a:lnTo>
                  <a:lnTo>
                    <a:pt x="3039" y="5598"/>
                  </a:lnTo>
                  <a:lnTo>
                    <a:pt x="2679" y="5998"/>
                  </a:lnTo>
                  <a:lnTo>
                    <a:pt x="2319" y="6398"/>
                  </a:lnTo>
                  <a:lnTo>
                    <a:pt x="1919" y="6917"/>
                  </a:lnTo>
                  <a:lnTo>
                    <a:pt x="1539" y="7457"/>
                  </a:lnTo>
                  <a:lnTo>
                    <a:pt x="1200" y="8037"/>
                  </a:lnTo>
                  <a:lnTo>
                    <a:pt x="880" y="8617"/>
                  </a:lnTo>
                  <a:lnTo>
                    <a:pt x="620" y="9216"/>
                  </a:lnTo>
                  <a:lnTo>
                    <a:pt x="400" y="9836"/>
                  </a:lnTo>
                  <a:lnTo>
                    <a:pt x="300" y="10156"/>
                  </a:lnTo>
                  <a:lnTo>
                    <a:pt x="220" y="10456"/>
                  </a:lnTo>
                  <a:lnTo>
                    <a:pt x="140" y="10776"/>
                  </a:lnTo>
                  <a:lnTo>
                    <a:pt x="100" y="11096"/>
                  </a:lnTo>
                  <a:lnTo>
                    <a:pt x="40" y="11415"/>
                  </a:lnTo>
                  <a:lnTo>
                    <a:pt x="20" y="11735"/>
                  </a:lnTo>
                  <a:lnTo>
                    <a:pt x="0" y="12055"/>
                  </a:lnTo>
                  <a:lnTo>
                    <a:pt x="0" y="12375"/>
                  </a:lnTo>
                  <a:lnTo>
                    <a:pt x="0" y="12695"/>
                  </a:lnTo>
                  <a:lnTo>
                    <a:pt x="20" y="13015"/>
                  </a:lnTo>
                  <a:lnTo>
                    <a:pt x="60" y="13335"/>
                  </a:lnTo>
                  <a:lnTo>
                    <a:pt x="120" y="13654"/>
                  </a:lnTo>
                  <a:lnTo>
                    <a:pt x="180" y="13974"/>
                  </a:lnTo>
                  <a:lnTo>
                    <a:pt x="260" y="14294"/>
                  </a:lnTo>
                  <a:lnTo>
                    <a:pt x="360" y="14594"/>
                  </a:lnTo>
                  <a:lnTo>
                    <a:pt x="480" y="14914"/>
                  </a:lnTo>
                  <a:lnTo>
                    <a:pt x="620" y="15214"/>
                  </a:lnTo>
                  <a:lnTo>
                    <a:pt x="760" y="15514"/>
                  </a:lnTo>
                  <a:lnTo>
                    <a:pt x="940" y="15814"/>
                  </a:lnTo>
                  <a:lnTo>
                    <a:pt x="1120" y="16113"/>
                  </a:lnTo>
                  <a:lnTo>
                    <a:pt x="1279" y="16333"/>
                  </a:lnTo>
                  <a:lnTo>
                    <a:pt x="1459" y="16573"/>
                  </a:lnTo>
                  <a:lnTo>
                    <a:pt x="1819" y="16993"/>
                  </a:lnTo>
                  <a:lnTo>
                    <a:pt x="1919" y="17573"/>
                  </a:lnTo>
                  <a:lnTo>
                    <a:pt x="2039" y="18173"/>
                  </a:lnTo>
                  <a:lnTo>
                    <a:pt x="2179" y="18732"/>
                  </a:lnTo>
                  <a:lnTo>
                    <a:pt x="2359" y="19292"/>
                  </a:lnTo>
                  <a:lnTo>
                    <a:pt x="2599" y="19832"/>
                  </a:lnTo>
                  <a:lnTo>
                    <a:pt x="2859" y="20372"/>
                  </a:lnTo>
                  <a:lnTo>
                    <a:pt x="2999" y="20631"/>
                  </a:lnTo>
                  <a:lnTo>
                    <a:pt x="3159" y="20871"/>
                  </a:lnTo>
                  <a:lnTo>
                    <a:pt x="3339" y="21131"/>
                  </a:lnTo>
                  <a:lnTo>
                    <a:pt x="3519" y="21371"/>
                  </a:lnTo>
                  <a:lnTo>
                    <a:pt x="3918" y="21831"/>
                  </a:lnTo>
                  <a:lnTo>
                    <a:pt x="4358" y="22271"/>
                  </a:lnTo>
                  <a:lnTo>
                    <a:pt x="4798" y="22711"/>
                  </a:lnTo>
                  <a:lnTo>
                    <a:pt x="5278" y="23110"/>
                  </a:lnTo>
                  <a:lnTo>
                    <a:pt x="5758" y="23490"/>
                  </a:lnTo>
                  <a:lnTo>
                    <a:pt x="6277" y="23850"/>
                  </a:lnTo>
                  <a:lnTo>
                    <a:pt x="6777" y="24190"/>
                  </a:lnTo>
                  <a:lnTo>
                    <a:pt x="7297" y="24530"/>
                  </a:lnTo>
                  <a:lnTo>
                    <a:pt x="7837" y="24850"/>
                  </a:lnTo>
                  <a:lnTo>
                    <a:pt x="8396" y="25150"/>
                  </a:lnTo>
                  <a:lnTo>
                    <a:pt x="8956" y="25449"/>
                  </a:lnTo>
                  <a:lnTo>
                    <a:pt x="9516" y="25729"/>
                  </a:lnTo>
                  <a:lnTo>
                    <a:pt x="10076" y="25969"/>
                  </a:lnTo>
                  <a:lnTo>
                    <a:pt x="10655" y="26229"/>
                  </a:lnTo>
                  <a:lnTo>
                    <a:pt x="11235" y="26449"/>
                  </a:lnTo>
                  <a:lnTo>
                    <a:pt x="11835" y="26669"/>
                  </a:lnTo>
                  <a:lnTo>
                    <a:pt x="12435" y="26869"/>
                  </a:lnTo>
                  <a:lnTo>
                    <a:pt x="13014" y="27069"/>
                  </a:lnTo>
                  <a:lnTo>
                    <a:pt x="13614" y="27229"/>
                  </a:lnTo>
                  <a:lnTo>
                    <a:pt x="14234" y="27409"/>
                  </a:lnTo>
                  <a:lnTo>
                    <a:pt x="14834" y="27549"/>
                  </a:lnTo>
                  <a:lnTo>
                    <a:pt x="15453" y="27688"/>
                  </a:lnTo>
                  <a:lnTo>
                    <a:pt x="16673" y="27948"/>
                  </a:lnTo>
                  <a:lnTo>
                    <a:pt x="17932" y="28148"/>
                  </a:lnTo>
                  <a:lnTo>
                    <a:pt x="19172" y="28328"/>
                  </a:lnTo>
                  <a:lnTo>
                    <a:pt x="20431" y="28468"/>
                  </a:lnTo>
                  <a:lnTo>
                    <a:pt x="21691" y="28588"/>
                  </a:lnTo>
                  <a:lnTo>
                    <a:pt x="22970" y="28668"/>
                  </a:lnTo>
                  <a:lnTo>
                    <a:pt x="24230" y="28708"/>
                  </a:lnTo>
                  <a:lnTo>
                    <a:pt x="25489" y="28728"/>
                  </a:lnTo>
                  <a:lnTo>
                    <a:pt x="26748" y="28728"/>
                  </a:lnTo>
                  <a:lnTo>
                    <a:pt x="27368" y="28708"/>
                  </a:lnTo>
                  <a:lnTo>
                    <a:pt x="27988" y="28668"/>
                  </a:lnTo>
                  <a:lnTo>
                    <a:pt x="28608" y="28628"/>
                  </a:lnTo>
                  <a:lnTo>
                    <a:pt x="29227" y="28548"/>
                  </a:lnTo>
                  <a:lnTo>
                    <a:pt x="29827" y="28468"/>
                  </a:lnTo>
                  <a:lnTo>
                    <a:pt x="30447" y="28348"/>
                  </a:lnTo>
                  <a:lnTo>
                    <a:pt x="31047" y="28188"/>
                  </a:lnTo>
                  <a:lnTo>
                    <a:pt x="31626" y="28008"/>
                  </a:lnTo>
                  <a:lnTo>
                    <a:pt x="32126" y="27828"/>
                  </a:lnTo>
                  <a:lnTo>
                    <a:pt x="32626" y="27608"/>
                  </a:lnTo>
                  <a:lnTo>
                    <a:pt x="33086" y="27369"/>
                  </a:lnTo>
                  <a:lnTo>
                    <a:pt x="33546" y="27109"/>
                  </a:lnTo>
                  <a:lnTo>
                    <a:pt x="33985" y="26809"/>
                  </a:lnTo>
                  <a:lnTo>
                    <a:pt x="34425" y="26489"/>
                  </a:lnTo>
                  <a:lnTo>
                    <a:pt x="34825" y="26169"/>
                  </a:lnTo>
                  <a:lnTo>
                    <a:pt x="35225" y="25809"/>
                  </a:lnTo>
                  <a:lnTo>
                    <a:pt x="35665" y="25389"/>
                  </a:lnTo>
                  <a:lnTo>
                    <a:pt x="36064" y="24950"/>
                  </a:lnTo>
                  <a:lnTo>
                    <a:pt x="36444" y="24510"/>
                  </a:lnTo>
                  <a:lnTo>
                    <a:pt x="36804" y="24030"/>
                  </a:lnTo>
                  <a:lnTo>
                    <a:pt x="37124" y="23530"/>
                  </a:lnTo>
                  <a:lnTo>
                    <a:pt x="37424" y="23030"/>
                  </a:lnTo>
                  <a:lnTo>
                    <a:pt x="37704" y="22491"/>
                  </a:lnTo>
                  <a:lnTo>
                    <a:pt x="37964" y="21971"/>
                  </a:lnTo>
                  <a:lnTo>
                    <a:pt x="38164" y="21471"/>
                  </a:lnTo>
                  <a:lnTo>
                    <a:pt x="38343" y="20971"/>
                  </a:lnTo>
                  <a:lnTo>
                    <a:pt x="38503" y="20452"/>
                  </a:lnTo>
                  <a:lnTo>
                    <a:pt x="38643" y="19912"/>
                  </a:lnTo>
                  <a:lnTo>
                    <a:pt x="38743" y="19372"/>
                  </a:lnTo>
                  <a:lnTo>
                    <a:pt x="38803" y="18832"/>
                  </a:lnTo>
                  <a:lnTo>
                    <a:pt x="38823" y="18292"/>
                  </a:lnTo>
                  <a:lnTo>
                    <a:pt x="38823" y="18013"/>
                  </a:lnTo>
                  <a:lnTo>
                    <a:pt x="38803" y="17753"/>
                  </a:lnTo>
                  <a:lnTo>
                    <a:pt x="39023" y="17533"/>
                  </a:lnTo>
                  <a:lnTo>
                    <a:pt x="39243" y="17313"/>
                  </a:lnTo>
                  <a:lnTo>
                    <a:pt x="39443" y="17073"/>
                  </a:lnTo>
                  <a:lnTo>
                    <a:pt x="39623" y="16813"/>
                  </a:lnTo>
                  <a:lnTo>
                    <a:pt x="39803" y="16553"/>
                  </a:lnTo>
                  <a:lnTo>
                    <a:pt x="39943" y="16293"/>
                  </a:lnTo>
                  <a:lnTo>
                    <a:pt x="40083" y="16013"/>
                  </a:lnTo>
                  <a:lnTo>
                    <a:pt x="40203" y="15734"/>
                  </a:lnTo>
                  <a:lnTo>
                    <a:pt x="40303" y="15454"/>
                  </a:lnTo>
                  <a:lnTo>
                    <a:pt x="40383" y="15174"/>
                  </a:lnTo>
                  <a:lnTo>
                    <a:pt x="40443" y="14874"/>
                  </a:lnTo>
                  <a:lnTo>
                    <a:pt x="40503" y="14574"/>
                  </a:lnTo>
                  <a:lnTo>
                    <a:pt x="40543" y="14274"/>
                  </a:lnTo>
                  <a:lnTo>
                    <a:pt x="40563" y="13974"/>
                  </a:lnTo>
                  <a:lnTo>
                    <a:pt x="40563" y="13674"/>
                  </a:lnTo>
                  <a:lnTo>
                    <a:pt x="40543" y="13355"/>
                  </a:lnTo>
                  <a:lnTo>
                    <a:pt x="40523" y="13055"/>
                  </a:lnTo>
                  <a:lnTo>
                    <a:pt x="40483" y="12755"/>
                  </a:lnTo>
                  <a:lnTo>
                    <a:pt x="40423" y="12455"/>
                  </a:lnTo>
                  <a:lnTo>
                    <a:pt x="40343" y="12155"/>
                  </a:lnTo>
                  <a:lnTo>
                    <a:pt x="40243" y="11835"/>
                  </a:lnTo>
                  <a:lnTo>
                    <a:pt x="40123" y="11515"/>
                  </a:lnTo>
                  <a:lnTo>
                    <a:pt x="40003" y="11196"/>
                  </a:lnTo>
                  <a:lnTo>
                    <a:pt x="39863" y="10876"/>
                  </a:lnTo>
                  <a:lnTo>
                    <a:pt x="39703" y="10576"/>
                  </a:lnTo>
                  <a:lnTo>
                    <a:pt x="39543" y="10276"/>
                  </a:lnTo>
                  <a:lnTo>
                    <a:pt x="39163" y="9676"/>
                  </a:lnTo>
                  <a:lnTo>
                    <a:pt x="38763" y="9116"/>
                  </a:lnTo>
                  <a:lnTo>
                    <a:pt x="38343" y="8577"/>
                  </a:lnTo>
                  <a:lnTo>
                    <a:pt x="37884" y="8077"/>
                  </a:lnTo>
                  <a:lnTo>
                    <a:pt x="37404" y="7577"/>
                  </a:lnTo>
                  <a:lnTo>
                    <a:pt x="36824" y="7017"/>
                  </a:lnTo>
                  <a:lnTo>
                    <a:pt x="36204" y="6478"/>
                  </a:lnTo>
                  <a:lnTo>
                    <a:pt x="35565" y="5978"/>
                  </a:lnTo>
                  <a:lnTo>
                    <a:pt x="34925" y="5498"/>
                  </a:lnTo>
                  <a:lnTo>
                    <a:pt x="34245" y="5038"/>
                  </a:lnTo>
                  <a:lnTo>
                    <a:pt x="33566" y="4598"/>
                  </a:lnTo>
                  <a:lnTo>
                    <a:pt x="32866" y="4199"/>
                  </a:lnTo>
                  <a:lnTo>
                    <a:pt x="32146" y="3819"/>
                  </a:lnTo>
                  <a:lnTo>
                    <a:pt x="31426" y="3459"/>
                  </a:lnTo>
                  <a:lnTo>
                    <a:pt x="30687" y="3119"/>
                  </a:lnTo>
                  <a:lnTo>
                    <a:pt x="29947" y="2799"/>
                  </a:lnTo>
                  <a:lnTo>
                    <a:pt x="29207" y="2499"/>
                  </a:lnTo>
                  <a:lnTo>
                    <a:pt x="28448" y="2219"/>
                  </a:lnTo>
                  <a:lnTo>
                    <a:pt x="27688" y="1960"/>
                  </a:lnTo>
                  <a:lnTo>
                    <a:pt x="26908" y="1700"/>
                  </a:lnTo>
                  <a:lnTo>
                    <a:pt x="26129" y="1480"/>
                  </a:lnTo>
                  <a:lnTo>
                    <a:pt x="25349" y="1260"/>
                  </a:lnTo>
                  <a:lnTo>
                    <a:pt x="24569" y="1060"/>
                  </a:lnTo>
                  <a:lnTo>
                    <a:pt x="23770" y="880"/>
                  </a:lnTo>
                  <a:lnTo>
                    <a:pt x="22970" y="700"/>
                  </a:lnTo>
                  <a:lnTo>
                    <a:pt x="22190" y="560"/>
                  </a:lnTo>
                  <a:lnTo>
                    <a:pt x="21391" y="400"/>
                  </a:lnTo>
                  <a:lnTo>
                    <a:pt x="20591" y="280"/>
                  </a:lnTo>
                  <a:lnTo>
                    <a:pt x="19811" y="160"/>
                  </a:lnTo>
                  <a:lnTo>
                    <a:pt x="19032" y="60"/>
                  </a:lnTo>
                  <a:lnTo>
                    <a:pt x="18652" y="20"/>
                  </a:lnTo>
                  <a:lnTo>
                    <a:pt x="182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062;p65">
              <a:extLst>
                <a:ext uri="{FF2B5EF4-FFF2-40B4-BE49-F238E27FC236}">
                  <a16:creationId xmlns:a16="http://schemas.microsoft.com/office/drawing/2014/main" id="{900A94A0-75ED-750E-D476-6723C164B1F7}"/>
                </a:ext>
              </a:extLst>
            </p:cNvPr>
            <p:cNvSpPr/>
            <p:nvPr/>
          </p:nvSpPr>
          <p:spPr>
            <a:xfrm>
              <a:off x="7436950" y="3034225"/>
              <a:ext cx="44000" cy="43000"/>
            </a:xfrm>
            <a:custGeom>
              <a:avLst/>
              <a:gdLst/>
              <a:ahLst/>
              <a:cxnLst/>
              <a:rect l="l" t="t" r="r" b="b"/>
              <a:pathLst>
                <a:path w="1760" h="1720" extrusionOk="0">
                  <a:moveTo>
                    <a:pt x="1420" y="1"/>
                  </a:moveTo>
                  <a:lnTo>
                    <a:pt x="1240" y="60"/>
                  </a:lnTo>
                  <a:lnTo>
                    <a:pt x="1160" y="100"/>
                  </a:lnTo>
                  <a:lnTo>
                    <a:pt x="1080" y="140"/>
                  </a:lnTo>
                  <a:lnTo>
                    <a:pt x="900" y="300"/>
                  </a:lnTo>
                  <a:lnTo>
                    <a:pt x="540" y="620"/>
                  </a:lnTo>
                  <a:lnTo>
                    <a:pt x="340" y="820"/>
                  </a:lnTo>
                  <a:lnTo>
                    <a:pt x="180" y="1020"/>
                  </a:lnTo>
                  <a:lnTo>
                    <a:pt x="100" y="1140"/>
                  </a:lnTo>
                  <a:lnTo>
                    <a:pt x="40" y="1260"/>
                  </a:lnTo>
                  <a:lnTo>
                    <a:pt x="0" y="1400"/>
                  </a:lnTo>
                  <a:lnTo>
                    <a:pt x="0" y="1540"/>
                  </a:lnTo>
                  <a:lnTo>
                    <a:pt x="20" y="1620"/>
                  </a:lnTo>
                  <a:lnTo>
                    <a:pt x="60" y="1680"/>
                  </a:lnTo>
                  <a:lnTo>
                    <a:pt x="140" y="1720"/>
                  </a:lnTo>
                  <a:lnTo>
                    <a:pt x="220" y="1720"/>
                  </a:lnTo>
                  <a:lnTo>
                    <a:pt x="340" y="1700"/>
                  </a:lnTo>
                  <a:lnTo>
                    <a:pt x="440" y="1660"/>
                  </a:lnTo>
                  <a:lnTo>
                    <a:pt x="560" y="1600"/>
                  </a:lnTo>
                  <a:lnTo>
                    <a:pt x="680" y="1500"/>
                  </a:lnTo>
                  <a:lnTo>
                    <a:pt x="1020" y="1180"/>
                  </a:lnTo>
                  <a:lnTo>
                    <a:pt x="1360" y="840"/>
                  </a:lnTo>
                  <a:lnTo>
                    <a:pt x="1540" y="700"/>
                  </a:lnTo>
                  <a:lnTo>
                    <a:pt x="1640" y="580"/>
                  </a:lnTo>
                  <a:lnTo>
                    <a:pt x="1720" y="460"/>
                  </a:lnTo>
                  <a:lnTo>
                    <a:pt x="1760" y="380"/>
                  </a:lnTo>
                  <a:lnTo>
                    <a:pt x="1760" y="300"/>
                  </a:lnTo>
                  <a:lnTo>
                    <a:pt x="1760" y="220"/>
                  </a:lnTo>
                  <a:lnTo>
                    <a:pt x="1720" y="140"/>
                  </a:lnTo>
                  <a:lnTo>
                    <a:pt x="1660" y="80"/>
                  </a:lnTo>
                  <a:lnTo>
                    <a:pt x="1580" y="21"/>
                  </a:lnTo>
                  <a:lnTo>
                    <a:pt x="15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063;p65">
              <a:extLst>
                <a:ext uri="{FF2B5EF4-FFF2-40B4-BE49-F238E27FC236}">
                  <a16:creationId xmlns:a16="http://schemas.microsoft.com/office/drawing/2014/main" id="{65B2B681-C603-785A-B274-785A61C2300C}"/>
                </a:ext>
              </a:extLst>
            </p:cNvPr>
            <p:cNvSpPr/>
            <p:nvPr/>
          </p:nvSpPr>
          <p:spPr>
            <a:xfrm>
              <a:off x="7380475" y="3095700"/>
              <a:ext cx="31500" cy="31500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180" y="0"/>
                  </a:moveTo>
                  <a:lnTo>
                    <a:pt x="100" y="60"/>
                  </a:lnTo>
                  <a:lnTo>
                    <a:pt x="60" y="100"/>
                  </a:lnTo>
                  <a:lnTo>
                    <a:pt x="20" y="140"/>
                  </a:lnTo>
                  <a:lnTo>
                    <a:pt x="0" y="220"/>
                  </a:lnTo>
                  <a:lnTo>
                    <a:pt x="0" y="300"/>
                  </a:lnTo>
                  <a:lnTo>
                    <a:pt x="20" y="380"/>
                  </a:lnTo>
                  <a:lnTo>
                    <a:pt x="40" y="460"/>
                  </a:lnTo>
                  <a:lnTo>
                    <a:pt x="120" y="580"/>
                  </a:lnTo>
                  <a:lnTo>
                    <a:pt x="220" y="720"/>
                  </a:lnTo>
                  <a:lnTo>
                    <a:pt x="360" y="860"/>
                  </a:lnTo>
                  <a:lnTo>
                    <a:pt x="480" y="1000"/>
                  </a:lnTo>
                  <a:lnTo>
                    <a:pt x="620" y="1120"/>
                  </a:lnTo>
                  <a:lnTo>
                    <a:pt x="740" y="1200"/>
                  </a:lnTo>
                  <a:lnTo>
                    <a:pt x="860" y="1260"/>
                  </a:lnTo>
                  <a:lnTo>
                    <a:pt x="1080" y="1260"/>
                  </a:lnTo>
                  <a:lnTo>
                    <a:pt x="1160" y="1200"/>
                  </a:lnTo>
                  <a:lnTo>
                    <a:pt x="1240" y="1120"/>
                  </a:lnTo>
                  <a:lnTo>
                    <a:pt x="1260" y="1080"/>
                  </a:lnTo>
                  <a:lnTo>
                    <a:pt x="1260" y="1020"/>
                  </a:lnTo>
                  <a:lnTo>
                    <a:pt x="1240" y="900"/>
                  </a:lnTo>
                  <a:lnTo>
                    <a:pt x="1220" y="780"/>
                  </a:lnTo>
                  <a:lnTo>
                    <a:pt x="1160" y="680"/>
                  </a:lnTo>
                  <a:lnTo>
                    <a:pt x="1080" y="600"/>
                  </a:lnTo>
                  <a:lnTo>
                    <a:pt x="980" y="480"/>
                  </a:lnTo>
                  <a:lnTo>
                    <a:pt x="860" y="360"/>
                  </a:lnTo>
                  <a:lnTo>
                    <a:pt x="720" y="240"/>
                  </a:lnTo>
                  <a:lnTo>
                    <a:pt x="560" y="120"/>
                  </a:lnTo>
                  <a:lnTo>
                    <a:pt x="400" y="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064;p65">
              <a:extLst>
                <a:ext uri="{FF2B5EF4-FFF2-40B4-BE49-F238E27FC236}">
                  <a16:creationId xmlns:a16="http://schemas.microsoft.com/office/drawing/2014/main" id="{30ACCAD9-AD45-9F42-D0D8-C1FDE1C3FD07}"/>
                </a:ext>
              </a:extLst>
            </p:cNvPr>
            <p:cNvSpPr/>
            <p:nvPr/>
          </p:nvSpPr>
          <p:spPr>
            <a:xfrm>
              <a:off x="7255525" y="3092200"/>
              <a:ext cx="45000" cy="41000"/>
            </a:xfrm>
            <a:custGeom>
              <a:avLst/>
              <a:gdLst/>
              <a:ahLst/>
              <a:cxnLst/>
              <a:rect l="l" t="t" r="r" b="b"/>
              <a:pathLst>
                <a:path w="1800" h="1640" extrusionOk="0">
                  <a:moveTo>
                    <a:pt x="1540" y="1"/>
                  </a:moveTo>
                  <a:lnTo>
                    <a:pt x="1400" y="41"/>
                  </a:lnTo>
                  <a:lnTo>
                    <a:pt x="1260" y="100"/>
                  </a:lnTo>
                  <a:lnTo>
                    <a:pt x="1140" y="180"/>
                  </a:lnTo>
                  <a:lnTo>
                    <a:pt x="900" y="320"/>
                  </a:lnTo>
                  <a:lnTo>
                    <a:pt x="660" y="500"/>
                  </a:lnTo>
                  <a:lnTo>
                    <a:pt x="460" y="680"/>
                  </a:lnTo>
                  <a:lnTo>
                    <a:pt x="280" y="860"/>
                  </a:lnTo>
                  <a:lnTo>
                    <a:pt x="161" y="980"/>
                  </a:lnTo>
                  <a:lnTo>
                    <a:pt x="61" y="1120"/>
                  </a:lnTo>
                  <a:lnTo>
                    <a:pt x="21" y="1200"/>
                  </a:lnTo>
                  <a:lnTo>
                    <a:pt x="1" y="1300"/>
                  </a:lnTo>
                  <a:lnTo>
                    <a:pt x="21" y="1480"/>
                  </a:lnTo>
                  <a:lnTo>
                    <a:pt x="41" y="1560"/>
                  </a:lnTo>
                  <a:lnTo>
                    <a:pt x="101" y="1600"/>
                  </a:lnTo>
                  <a:lnTo>
                    <a:pt x="181" y="1640"/>
                  </a:lnTo>
                  <a:lnTo>
                    <a:pt x="260" y="1640"/>
                  </a:lnTo>
                  <a:lnTo>
                    <a:pt x="420" y="1600"/>
                  </a:lnTo>
                  <a:lnTo>
                    <a:pt x="480" y="1560"/>
                  </a:lnTo>
                  <a:lnTo>
                    <a:pt x="560" y="1500"/>
                  </a:lnTo>
                  <a:lnTo>
                    <a:pt x="660" y="1400"/>
                  </a:lnTo>
                  <a:lnTo>
                    <a:pt x="760" y="1280"/>
                  </a:lnTo>
                  <a:lnTo>
                    <a:pt x="800" y="1220"/>
                  </a:lnTo>
                  <a:lnTo>
                    <a:pt x="820" y="1220"/>
                  </a:lnTo>
                  <a:lnTo>
                    <a:pt x="880" y="1140"/>
                  </a:lnTo>
                  <a:lnTo>
                    <a:pt x="1080" y="940"/>
                  </a:lnTo>
                  <a:lnTo>
                    <a:pt x="1460" y="600"/>
                  </a:lnTo>
                  <a:lnTo>
                    <a:pt x="1640" y="420"/>
                  </a:lnTo>
                  <a:lnTo>
                    <a:pt x="1720" y="340"/>
                  </a:lnTo>
                  <a:lnTo>
                    <a:pt x="1760" y="280"/>
                  </a:lnTo>
                  <a:lnTo>
                    <a:pt x="1760" y="220"/>
                  </a:lnTo>
                  <a:lnTo>
                    <a:pt x="1800" y="180"/>
                  </a:lnTo>
                  <a:lnTo>
                    <a:pt x="1800" y="120"/>
                  </a:lnTo>
                  <a:lnTo>
                    <a:pt x="1800" y="80"/>
                  </a:lnTo>
                  <a:lnTo>
                    <a:pt x="1780" y="61"/>
                  </a:lnTo>
                  <a:lnTo>
                    <a:pt x="1720" y="41"/>
                  </a:lnTo>
                  <a:lnTo>
                    <a:pt x="1680" y="41"/>
                  </a:lnTo>
                  <a:lnTo>
                    <a:pt x="1620" y="2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065;p65">
              <a:extLst>
                <a:ext uri="{FF2B5EF4-FFF2-40B4-BE49-F238E27FC236}">
                  <a16:creationId xmlns:a16="http://schemas.microsoft.com/office/drawing/2014/main" id="{F22B416F-1388-9CE9-3A92-A6F050C7EEC8}"/>
                </a:ext>
              </a:extLst>
            </p:cNvPr>
            <p:cNvSpPr/>
            <p:nvPr/>
          </p:nvSpPr>
          <p:spPr>
            <a:xfrm>
              <a:off x="7274025" y="3171675"/>
              <a:ext cx="21000" cy="42000"/>
            </a:xfrm>
            <a:custGeom>
              <a:avLst/>
              <a:gdLst/>
              <a:ahLst/>
              <a:cxnLst/>
              <a:rect l="l" t="t" r="r" b="b"/>
              <a:pathLst>
                <a:path w="840" h="1680" extrusionOk="0">
                  <a:moveTo>
                    <a:pt x="480" y="0"/>
                  </a:moveTo>
                  <a:lnTo>
                    <a:pt x="400" y="40"/>
                  </a:lnTo>
                  <a:lnTo>
                    <a:pt x="340" y="120"/>
                  </a:lnTo>
                  <a:lnTo>
                    <a:pt x="240" y="280"/>
                  </a:lnTo>
                  <a:lnTo>
                    <a:pt x="180" y="360"/>
                  </a:lnTo>
                  <a:lnTo>
                    <a:pt x="140" y="460"/>
                  </a:lnTo>
                  <a:lnTo>
                    <a:pt x="60" y="780"/>
                  </a:lnTo>
                  <a:lnTo>
                    <a:pt x="20" y="980"/>
                  </a:lnTo>
                  <a:lnTo>
                    <a:pt x="0" y="1180"/>
                  </a:lnTo>
                  <a:lnTo>
                    <a:pt x="0" y="1280"/>
                  </a:lnTo>
                  <a:lnTo>
                    <a:pt x="20" y="1380"/>
                  </a:lnTo>
                  <a:lnTo>
                    <a:pt x="80" y="1579"/>
                  </a:lnTo>
                  <a:lnTo>
                    <a:pt x="100" y="1619"/>
                  </a:lnTo>
                  <a:lnTo>
                    <a:pt x="140" y="1659"/>
                  </a:lnTo>
                  <a:lnTo>
                    <a:pt x="220" y="1679"/>
                  </a:lnTo>
                  <a:lnTo>
                    <a:pt x="320" y="1679"/>
                  </a:lnTo>
                  <a:lnTo>
                    <a:pt x="400" y="1639"/>
                  </a:lnTo>
                  <a:lnTo>
                    <a:pt x="480" y="1539"/>
                  </a:lnTo>
                  <a:lnTo>
                    <a:pt x="560" y="1460"/>
                  </a:lnTo>
                  <a:lnTo>
                    <a:pt x="600" y="1400"/>
                  </a:lnTo>
                  <a:lnTo>
                    <a:pt x="640" y="1320"/>
                  </a:lnTo>
                  <a:lnTo>
                    <a:pt x="720" y="1160"/>
                  </a:lnTo>
                  <a:lnTo>
                    <a:pt x="760" y="1000"/>
                  </a:lnTo>
                  <a:lnTo>
                    <a:pt x="840" y="680"/>
                  </a:lnTo>
                  <a:lnTo>
                    <a:pt x="840" y="580"/>
                  </a:lnTo>
                  <a:lnTo>
                    <a:pt x="840" y="480"/>
                  </a:lnTo>
                  <a:lnTo>
                    <a:pt x="820" y="280"/>
                  </a:lnTo>
                  <a:lnTo>
                    <a:pt x="820" y="180"/>
                  </a:lnTo>
                  <a:lnTo>
                    <a:pt x="780" y="120"/>
                  </a:lnTo>
                  <a:lnTo>
                    <a:pt x="720" y="4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066;p65">
              <a:extLst>
                <a:ext uri="{FF2B5EF4-FFF2-40B4-BE49-F238E27FC236}">
                  <a16:creationId xmlns:a16="http://schemas.microsoft.com/office/drawing/2014/main" id="{1E9C9455-86EF-784A-A491-E3BB208DD4AE}"/>
                </a:ext>
              </a:extLst>
            </p:cNvPr>
            <p:cNvSpPr/>
            <p:nvPr/>
          </p:nvSpPr>
          <p:spPr>
            <a:xfrm>
              <a:off x="7153575" y="3157675"/>
              <a:ext cx="32500" cy="45000"/>
            </a:xfrm>
            <a:custGeom>
              <a:avLst/>
              <a:gdLst/>
              <a:ahLst/>
              <a:cxnLst/>
              <a:rect l="l" t="t" r="r" b="b"/>
              <a:pathLst>
                <a:path w="1300" h="1800" extrusionOk="0">
                  <a:moveTo>
                    <a:pt x="120" y="0"/>
                  </a:moveTo>
                  <a:lnTo>
                    <a:pt x="80" y="20"/>
                  </a:lnTo>
                  <a:lnTo>
                    <a:pt x="40" y="40"/>
                  </a:lnTo>
                  <a:lnTo>
                    <a:pt x="20" y="80"/>
                  </a:lnTo>
                  <a:lnTo>
                    <a:pt x="20" y="120"/>
                  </a:lnTo>
                  <a:lnTo>
                    <a:pt x="20" y="160"/>
                  </a:lnTo>
                  <a:lnTo>
                    <a:pt x="0" y="280"/>
                  </a:lnTo>
                  <a:lnTo>
                    <a:pt x="0" y="420"/>
                  </a:lnTo>
                  <a:lnTo>
                    <a:pt x="20" y="540"/>
                  </a:lnTo>
                  <a:lnTo>
                    <a:pt x="80" y="680"/>
                  </a:lnTo>
                  <a:lnTo>
                    <a:pt x="200" y="920"/>
                  </a:lnTo>
                  <a:lnTo>
                    <a:pt x="340" y="1160"/>
                  </a:lnTo>
                  <a:lnTo>
                    <a:pt x="500" y="1380"/>
                  </a:lnTo>
                  <a:lnTo>
                    <a:pt x="600" y="1480"/>
                  </a:lnTo>
                  <a:lnTo>
                    <a:pt x="700" y="1560"/>
                  </a:lnTo>
                  <a:lnTo>
                    <a:pt x="920" y="1720"/>
                  </a:lnTo>
                  <a:lnTo>
                    <a:pt x="1040" y="1780"/>
                  </a:lnTo>
                  <a:lnTo>
                    <a:pt x="1100" y="1780"/>
                  </a:lnTo>
                  <a:lnTo>
                    <a:pt x="1160" y="1800"/>
                  </a:lnTo>
                  <a:lnTo>
                    <a:pt x="1220" y="1780"/>
                  </a:lnTo>
                  <a:lnTo>
                    <a:pt x="1260" y="1760"/>
                  </a:lnTo>
                  <a:lnTo>
                    <a:pt x="1280" y="1720"/>
                  </a:lnTo>
                  <a:lnTo>
                    <a:pt x="1300" y="1660"/>
                  </a:lnTo>
                  <a:lnTo>
                    <a:pt x="1280" y="1560"/>
                  </a:lnTo>
                  <a:lnTo>
                    <a:pt x="1240" y="1440"/>
                  </a:lnTo>
                  <a:lnTo>
                    <a:pt x="1120" y="1220"/>
                  </a:lnTo>
                  <a:lnTo>
                    <a:pt x="1060" y="1100"/>
                  </a:lnTo>
                  <a:lnTo>
                    <a:pt x="980" y="1000"/>
                  </a:lnTo>
                  <a:lnTo>
                    <a:pt x="960" y="960"/>
                  </a:lnTo>
                  <a:lnTo>
                    <a:pt x="940" y="940"/>
                  </a:lnTo>
                  <a:lnTo>
                    <a:pt x="880" y="820"/>
                  </a:lnTo>
                  <a:lnTo>
                    <a:pt x="720" y="580"/>
                  </a:lnTo>
                  <a:lnTo>
                    <a:pt x="700" y="540"/>
                  </a:lnTo>
                  <a:lnTo>
                    <a:pt x="680" y="520"/>
                  </a:lnTo>
                  <a:lnTo>
                    <a:pt x="620" y="420"/>
                  </a:lnTo>
                  <a:lnTo>
                    <a:pt x="480" y="220"/>
                  </a:lnTo>
                  <a:lnTo>
                    <a:pt x="400" y="120"/>
                  </a:lnTo>
                  <a:lnTo>
                    <a:pt x="280" y="4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067;p65">
              <a:extLst>
                <a:ext uri="{FF2B5EF4-FFF2-40B4-BE49-F238E27FC236}">
                  <a16:creationId xmlns:a16="http://schemas.microsoft.com/office/drawing/2014/main" id="{E31E03E9-9B28-4091-8D54-9BA4070220C3}"/>
                </a:ext>
              </a:extLst>
            </p:cNvPr>
            <p:cNvSpPr/>
            <p:nvPr/>
          </p:nvSpPr>
          <p:spPr>
            <a:xfrm>
              <a:off x="7119575" y="3264125"/>
              <a:ext cx="31525" cy="37000"/>
            </a:xfrm>
            <a:custGeom>
              <a:avLst/>
              <a:gdLst/>
              <a:ahLst/>
              <a:cxnLst/>
              <a:rect l="l" t="t" r="r" b="b"/>
              <a:pathLst>
                <a:path w="1261" h="1480" extrusionOk="0">
                  <a:moveTo>
                    <a:pt x="1040" y="1"/>
                  </a:moveTo>
                  <a:lnTo>
                    <a:pt x="841" y="61"/>
                  </a:lnTo>
                  <a:lnTo>
                    <a:pt x="761" y="141"/>
                  </a:lnTo>
                  <a:lnTo>
                    <a:pt x="681" y="200"/>
                  </a:lnTo>
                  <a:lnTo>
                    <a:pt x="401" y="460"/>
                  </a:lnTo>
                  <a:lnTo>
                    <a:pt x="281" y="620"/>
                  </a:lnTo>
                  <a:lnTo>
                    <a:pt x="141" y="800"/>
                  </a:lnTo>
                  <a:lnTo>
                    <a:pt x="61" y="940"/>
                  </a:lnTo>
                  <a:lnTo>
                    <a:pt x="21" y="1080"/>
                  </a:lnTo>
                  <a:lnTo>
                    <a:pt x="1" y="1160"/>
                  </a:lnTo>
                  <a:lnTo>
                    <a:pt x="1" y="1240"/>
                  </a:lnTo>
                  <a:lnTo>
                    <a:pt x="41" y="1300"/>
                  </a:lnTo>
                  <a:lnTo>
                    <a:pt x="81" y="1380"/>
                  </a:lnTo>
                  <a:lnTo>
                    <a:pt x="121" y="1420"/>
                  </a:lnTo>
                  <a:lnTo>
                    <a:pt x="181" y="1460"/>
                  </a:lnTo>
                  <a:lnTo>
                    <a:pt x="241" y="1460"/>
                  </a:lnTo>
                  <a:lnTo>
                    <a:pt x="301" y="1480"/>
                  </a:lnTo>
                  <a:lnTo>
                    <a:pt x="421" y="1460"/>
                  </a:lnTo>
                  <a:lnTo>
                    <a:pt x="521" y="1400"/>
                  </a:lnTo>
                  <a:lnTo>
                    <a:pt x="621" y="1320"/>
                  </a:lnTo>
                  <a:lnTo>
                    <a:pt x="681" y="1220"/>
                  </a:lnTo>
                  <a:lnTo>
                    <a:pt x="901" y="920"/>
                  </a:lnTo>
                  <a:lnTo>
                    <a:pt x="1080" y="600"/>
                  </a:lnTo>
                  <a:lnTo>
                    <a:pt x="1180" y="460"/>
                  </a:lnTo>
                  <a:lnTo>
                    <a:pt x="1220" y="360"/>
                  </a:lnTo>
                  <a:lnTo>
                    <a:pt x="1260" y="260"/>
                  </a:lnTo>
                  <a:lnTo>
                    <a:pt x="1260" y="200"/>
                  </a:lnTo>
                  <a:lnTo>
                    <a:pt x="1260" y="161"/>
                  </a:lnTo>
                  <a:lnTo>
                    <a:pt x="1220" y="61"/>
                  </a:lnTo>
                  <a:lnTo>
                    <a:pt x="1180" y="41"/>
                  </a:lnTo>
                  <a:lnTo>
                    <a:pt x="1140" y="21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068;p65">
              <a:extLst>
                <a:ext uri="{FF2B5EF4-FFF2-40B4-BE49-F238E27FC236}">
                  <a16:creationId xmlns:a16="http://schemas.microsoft.com/office/drawing/2014/main" id="{128D6D57-E7DD-AFE7-BD7B-F101DC82A9A6}"/>
                </a:ext>
              </a:extLst>
            </p:cNvPr>
            <p:cNvSpPr/>
            <p:nvPr/>
          </p:nvSpPr>
          <p:spPr>
            <a:xfrm>
              <a:off x="7218550" y="3256625"/>
              <a:ext cx="35000" cy="42000"/>
            </a:xfrm>
            <a:custGeom>
              <a:avLst/>
              <a:gdLst/>
              <a:ahLst/>
              <a:cxnLst/>
              <a:rect l="l" t="t" r="r" b="b"/>
              <a:pathLst>
                <a:path w="1400" h="1680" extrusionOk="0">
                  <a:moveTo>
                    <a:pt x="180" y="1"/>
                  </a:moveTo>
                  <a:lnTo>
                    <a:pt x="100" y="21"/>
                  </a:lnTo>
                  <a:lnTo>
                    <a:pt x="20" y="81"/>
                  </a:lnTo>
                  <a:lnTo>
                    <a:pt x="0" y="121"/>
                  </a:lnTo>
                  <a:lnTo>
                    <a:pt x="0" y="161"/>
                  </a:lnTo>
                  <a:lnTo>
                    <a:pt x="0" y="221"/>
                  </a:lnTo>
                  <a:lnTo>
                    <a:pt x="0" y="301"/>
                  </a:lnTo>
                  <a:lnTo>
                    <a:pt x="0" y="361"/>
                  </a:lnTo>
                  <a:lnTo>
                    <a:pt x="40" y="480"/>
                  </a:lnTo>
                  <a:lnTo>
                    <a:pt x="120" y="700"/>
                  </a:lnTo>
                  <a:lnTo>
                    <a:pt x="240" y="920"/>
                  </a:lnTo>
                  <a:lnTo>
                    <a:pt x="380" y="1120"/>
                  </a:lnTo>
                  <a:lnTo>
                    <a:pt x="500" y="1280"/>
                  </a:lnTo>
                  <a:lnTo>
                    <a:pt x="600" y="1400"/>
                  </a:lnTo>
                  <a:lnTo>
                    <a:pt x="720" y="1500"/>
                  </a:lnTo>
                  <a:lnTo>
                    <a:pt x="820" y="1580"/>
                  </a:lnTo>
                  <a:lnTo>
                    <a:pt x="940" y="1640"/>
                  </a:lnTo>
                  <a:lnTo>
                    <a:pt x="1060" y="1680"/>
                  </a:lnTo>
                  <a:lnTo>
                    <a:pt x="1120" y="1680"/>
                  </a:lnTo>
                  <a:lnTo>
                    <a:pt x="1180" y="1660"/>
                  </a:lnTo>
                  <a:lnTo>
                    <a:pt x="1260" y="1640"/>
                  </a:lnTo>
                  <a:lnTo>
                    <a:pt x="1320" y="1600"/>
                  </a:lnTo>
                  <a:lnTo>
                    <a:pt x="1360" y="1540"/>
                  </a:lnTo>
                  <a:lnTo>
                    <a:pt x="1380" y="1480"/>
                  </a:lnTo>
                  <a:lnTo>
                    <a:pt x="1400" y="1400"/>
                  </a:lnTo>
                  <a:lnTo>
                    <a:pt x="1400" y="1340"/>
                  </a:lnTo>
                  <a:lnTo>
                    <a:pt x="1380" y="1260"/>
                  </a:lnTo>
                  <a:lnTo>
                    <a:pt x="1340" y="1200"/>
                  </a:lnTo>
                  <a:lnTo>
                    <a:pt x="1280" y="1080"/>
                  </a:lnTo>
                  <a:lnTo>
                    <a:pt x="1200" y="980"/>
                  </a:lnTo>
                  <a:lnTo>
                    <a:pt x="1120" y="900"/>
                  </a:lnTo>
                  <a:lnTo>
                    <a:pt x="1040" y="820"/>
                  </a:lnTo>
                  <a:lnTo>
                    <a:pt x="920" y="660"/>
                  </a:lnTo>
                  <a:lnTo>
                    <a:pt x="640" y="361"/>
                  </a:lnTo>
                  <a:lnTo>
                    <a:pt x="500" y="181"/>
                  </a:lnTo>
                  <a:lnTo>
                    <a:pt x="400" y="121"/>
                  </a:lnTo>
                  <a:lnTo>
                    <a:pt x="320" y="61"/>
                  </a:lnTo>
                  <a:lnTo>
                    <a:pt x="260" y="41"/>
                  </a:lnTo>
                  <a:lnTo>
                    <a:pt x="220" y="2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069;p65">
              <a:extLst>
                <a:ext uri="{FF2B5EF4-FFF2-40B4-BE49-F238E27FC236}">
                  <a16:creationId xmlns:a16="http://schemas.microsoft.com/office/drawing/2014/main" id="{1FA112F6-8BFA-0B48-D5DE-33AD5C03D6DD}"/>
                </a:ext>
              </a:extLst>
            </p:cNvPr>
            <p:cNvSpPr/>
            <p:nvPr/>
          </p:nvSpPr>
          <p:spPr>
            <a:xfrm>
              <a:off x="7342500" y="3047225"/>
              <a:ext cx="27000" cy="36500"/>
            </a:xfrm>
            <a:custGeom>
              <a:avLst/>
              <a:gdLst/>
              <a:ahLst/>
              <a:cxnLst/>
              <a:rect l="l" t="t" r="r" b="b"/>
              <a:pathLst>
                <a:path w="1080" h="1460" extrusionOk="0">
                  <a:moveTo>
                    <a:pt x="840" y="0"/>
                  </a:moveTo>
                  <a:lnTo>
                    <a:pt x="700" y="20"/>
                  </a:lnTo>
                  <a:lnTo>
                    <a:pt x="580" y="100"/>
                  </a:lnTo>
                  <a:lnTo>
                    <a:pt x="440" y="220"/>
                  </a:lnTo>
                  <a:lnTo>
                    <a:pt x="300" y="360"/>
                  </a:lnTo>
                  <a:lnTo>
                    <a:pt x="180" y="540"/>
                  </a:lnTo>
                  <a:lnTo>
                    <a:pt x="100" y="740"/>
                  </a:lnTo>
                  <a:lnTo>
                    <a:pt x="20" y="940"/>
                  </a:lnTo>
                  <a:lnTo>
                    <a:pt x="0" y="1060"/>
                  </a:lnTo>
                  <a:lnTo>
                    <a:pt x="0" y="1160"/>
                  </a:lnTo>
                  <a:lnTo>
                    <a:pt x="20" y="1280"/>
                  </a:lnTo>
                  <a:lnTo>
                    <a:pt x="60" y="1380"/>
                  </a:lnTo>
                  <a:lnTo>
                    <a:pt x="100" y="1420"/>
                  </a:lnTo>
                  <a:lnTo>
                    <a:pt x="140" y="1440"/>
                  </a:lnTo>
                  <a:lnTo>
                    <a:pt x="200" y="1460"/>
                  </a:lnTo>
                  <a:lnTo>
                    <a:pt x="260" y="1440"/>
                  </a:lnTo>
                  <a:lnTo>
                    <a:pt x="340" y="1380"/>
                  </a:lnTo>
                  <a:lnTo>
                    <a:pt x="420" y="1320"/>
                  </a:lnTo>
                  <a:lnTo>
                    <a:pt x="540" y="1180"/>
                  </a:lnTo>
                  <a:lnTo>
                    <a:pt x="740" y="900"/>
                  </a:lnTo>
                  <a:lnTo>
                    <a:pt x="920" y="600"/>
                  </a:lnTo>
                  <a:lnTo>
                    <a:pt x="1020" y="460"/>
                  </a:lnTo>
                  <a:lnTo>
                    <a:pt x="1060" y="340"/>
                  </a:lnTo>
                  <a:lnTo>
                    <a:pt x="1080" y="220"/>
                  </a:lnTo>
                  <a:lnTo>
                    <a:pt x="1080" y="160"/>
                  </a:lnTo>
                  <a:lnTo>
                    <a:pt x="1080" y="120"/>
                  </a:lnTo>
                  <a:lnTo>
                    <a:pt x="1020" y="60"/>
                  </a:lnTo>
                  <a:lnTo>
                    <a:pt x="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070;p65">
              <a:extLst>
                <a:ext uri="{FF2B5EF4-FFF2-40B4-BE49-F238E27FC236}">
                  <a16:creationId xmlns:a16="http://schemas.microsoft.com/office/drawing/2014/main" id="{3822AF34-AE59-FCDA-C728-1C3AE8E9BA87}"/>
                </a:ext>
              </a:extLst>
            </p:cNvPr>
            <p:cNvSpPr/>
            <p:nvPr/>
          </p:nvSpPr>
          <p:spPr>
            <a:xfrm>
              <a:off x="7327000" y="3239150"/>
              <a:ext cx="41500" cy="44000"/>
            </a:xfrm>
            <a:custGeom>
              <a:avLst/>
              <a:gdLst/>
              <a:ahLst/>
              <a:cxnLst/>
              <a:rect l="l" t="t" r="r" b="b"/>
              <a:pathLst>
                <a:path w="1660" h="1760" extrusionOk="0">
                  <a:moveTo>
                    <a:pt x="200" y="0"/>
                  </a:moveTo>
                  <a:lnTo>
                    <a:pt x="140" y="40"/>
                  </a:lnTo>
                  <a:lnTo>
                    <a:pt x="80" y="60"/>
                  </a:lnTo>
                  <a:lnTo>
                    <a:pt x="40" y="120"/>
                  </a:lnTo>
                  <a:lnTo>
                    <a:pt x="0" y="180"/>
                  </a:lnTo>
                  <a:lnTo>
                    <a:pt x="0" y="240"/>
                  </a:lnTo>
                  <a:lnTo>
                    <a:pt x="0" y="320"/>
                  </a:lnTo>
                  <a:lnTo>
                    <a:pt x="20" y="420"/>
                  </a:lnTo>
                  <a:lnTo>
                    <a:pt x="80" y="500"/>
                  </a:lnTo>
                  <a:lnTo>
                    <a:pt x="140" y="600"/>
                  </a:lnTo>
                  <a:lnTo>
                    <a:pt x="300" y="780"/>
                  </a:lnTo>
                  <a:lnTo>
                    <a:pt x="600" y="1140"/>
                  </a:lnTo>
                  <a:lnTo>
                    <a:pt x="760" y="1319"/>
                  </a:lnTo>
                  <a:lnTo>
                    <a:pt x="940" y="1479"/>
                  </a:lnTo>
                  <a:lnTo>
                    <a:pt x="1120" y="1639"/>
                  </a:lnTo>
                  <a:lnTo>
                    <a:pt x="1180" y="1699"/>
                  </a:lnTo>
                  <a:lnTo>
                    <a:pt x="1240" y="1719"/>
                  </a:lnTo>
                  <a:lnTo>
                    <a:pt x="1400" y="1759"/>
                  </a:lnTo>
                  <a:lnTo>
                    <a:pt x="1500" y="1759"/>
                  </a:lnTo>
                  <a:lnTo>
                    <a:pt x="1600" y="1719"/>
                  </a:lnTo>
                  <a:lnTo>
                    <a:pt x="1620" y="1679"/>
                  </a:lnTo>
                  <a:lnTo>
                    <a:pt x="1640" y="1639"/>
                  </a:lnTo>
                  <a:lnTo>
                    <a:pt x="1660" y="1599"/>
                  </a:lnTo>
                  <a:lnTo>
                    <a:pt x="1660" y="1539"/>
                  </a:lnTo>
                  <a:lnTo>
                    <a:pt x="1640" y="1379"/>
                  </a:lnTo>
                  <a:lnTo>
                    <a:pt x="1600" y="1319"/>
                  </a:lnTo>
                  <a:lnTo>
                    <a:pt x="1560" y="1239"/>
                  </a:lnTo>
                  <a:lnTo>
                    <a:pt x="1420" y="1060"/>
                  </a:lnTo>
                  <a:lnTo>
                    <a:pt x="1280" y="880"/>
                  </a:lnTo>
                  <a:lnTo>
                    <a:pt x="1120" y="700"/>
                  </a:lnTo>
                  <a:lnTo>
                    <a:pt x="780" y="360"/>
                  </a:lnTo>
                  <a:lnTo>
                    <a:pt x="580" y="160"/>
                  </a:lnTo>
                  <a:lnTo>
                    <a:pt x="460" y="80"/>
                  </a:lnTo>
                  <a:lnTo>
                    <a:pt x="340" y="2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071;p65">
              <a:extLst>
                <a:ext uri="{FF2B5EF4-FFF2-40B4-BE49-F238E27FC236}">
                  <a16:creationId xmlns:a16="http://schemas.microsoft.com/office/drawing/2014/main" id="{FB3818F0-C50B-C220-3E24-0267DCFF54FD}"/>
                </a:ext>
              </a:extLst>
            </p:cNvPr>
            <p:cNvSpPr/>
            <p:nvPr/>
          </p:nvSpPr>
          <p:spPr>
            <a:xfrm>
              <a:off x="7313000" y="3324600"/>
              <a:ext cx="18025" cy="58500"/>
            </a:xfrm>
            <a:custGeom>
              <a:avLst/>
              <a:gdLst/>
              <a:ahLst/>
              <a:cxnLst/>
              <a:rect l="l" t="t" r="r" b="b"/>
              <a:pathLst>
                <a:path w="721" h="2340" extrusionOk="0">
                  <a:moveTo>
                    <a:pt x="440" y="1"/>
                  </a:moveTo>
                  <a:lnTo>
                    <a:pt x="400" y="21"/>
                  </a:lnTo>
                  <a:lnTo>
                    <a:pt x="360" y="61"/>
                  </a:lnTo>
                  <a:lnTo>
                    <a:pt x="320" y="100"/>
                  </a:lnTo>
                  <a:lnTo>
                    <a:pt x="240" y="320"/>
                  </a:lnTo>
                  <a:lnTo>
                    <a:pt x="201" y="420"/>
                  </a:lnTo>
                  <a:lnTo>
                    <a:pt x="161" y="540"/>
                  </a:lnTo>
                  <a:lnTo>
                    <a:pt x="101" y="820"/>
                  </a:lnTo>
                  <a:lnTo>
                    <a:pt x="61" y="1080"/>
                  </a:lnTo>
                  <a:lnTo>
                    <a:pt x="41" y="1340"/>
                  </a:lnTo>
                  <a:lnTo>
                    <a:pt x="1" y="1600"/>
                  </a:lnTo>
                  <a:lnTo>
                    <a:pt x="1" y="1860"/>
                  </a:lnTo>
                  <a:lnTo>
                    <a:pt x="21" y="2000"/>
                  </a:lnTo>
                  <a:lnTo>
                    <a:pt x="41" y="2120"/>
                  </a:lnTo>
                  <a:lnTo>
                    <a:pt x="81" y="2200"/>
                  </a:lnTo>
                  <a:lnTo>
                    <a:pt x="141" y="2260"/>
                  </a:lnTo>
                  <a:lnTo>
                    <a:pt x="201" y="2320"/>
                  </a:lnTo>
                  <a:lnTo>
                    <a:pt x="300" y="2340"/>
                  </a:lnTo>
                  <a:lnTo>
                    <a:pt x="380" y="2320"/>
                  </a:lnTo>
                  <a:lnTo>
                    <a:pt x="460" y="2280"/>
                  </a:lnTo>
                  <a:lnTo>
                    <a:pt x="520" y="2220"/>
                  </a:lnTo>
                  <a:lnTo>
                    <a:pt x="560" y="2160"/>
                  </a:lnTo>
                  <a:lnTo>
                    <a:pt x="600" y="2040"/>
                  </a:lnTo>
                  <a:lnTo>
                    <a:pt x="640" y="1900"/>
                  </a:lnTo>
                  <a:lnTo>
                    <a:pt x="680" y="1640"/>
                  </a:lnTo>
                  <a:lnTo>
                    <a:pt x="720" y="1120"/>
                  </a:lnTo>
                  <a:lnTo>
                    <a:pt x="720" y="880"/>
                  </a:lnTo>
                  <a:lnTo>
                    <a:pt x="700" y="640"/>
                  </a:lnTo>
                  <a:lnTo>
                    <a:pt x="700" y="500"/>
                  </a:lnTo>
                  <a:lnTo>
                    <a:pt x="680" y="360"/>
                  </a:lnTo>
                  <a:lnTo>
                    <a:pt x="620" y="120"/>
                  </a:lnTo>
                  <a:lnTo>
                    <a:pt x="600" y="61"/>
                  </a:lnTo>
                  <a:lnTo>
                    <a:pt x="560" y="21"/>
                  </a:lnTo>
                  <a:lnTo>
                    <a:pt x="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072;p65">
              <a:extLst>
                <a:ext uri="{FF2B5EF4-FFF2-40B4-BE49-F238E27FC236}">
                  <a16:creationId xmlns:a16="http://schemas.microsoft.com/office/drawing/2014/main" id="{3E77A617-9733-6E96-BF68-2890CA10657D}"/>
                </a:ext>
              </a:extLst>
            </p:cNvPr>
            <p:cNvSpPr/>
            <p:nvPr/>
          </p:nvSpPr>
          <p:spPr>
            <a:xfrm>
              <a:off x="7209050" y="3385075"/>
              <a:ext cx="42500" cy="28000"/>
            </a:xfrm>
            <a:custGeom>
              <a:avLst/>
              <a:gdLst/>
              <a:ahLst/>
              <a:cxnLst/>
              <a:rect l="l" t="t" r="r" b="b"/>
              <a:pathLst>
                <a:path w="1700" h="1120" extrusionOk="0">
                  <a:moveTo>
                    <a:pt x="1340" y="0"/>
                  </a:moveTo>
                  <a:lnTo>
                    <a:pt x="1120" y="60"/>
                  </a:lnTo>
                  <a:lnTo>
                    <a:pt x="920" y="140"/>
                  </a:lnTo>
                  <a:lnTo>
                    <a:pt x="720" y="240"/>
                  </a:lnTo>
                  <a:lnTo>
                    <a:pt x="360" y="440"/>
                  </a:lnTo>
                  <a:lnTo>
                    <a:pt x="240" y="500"/>
                  </a:lnTo>
                  <a:lnTo>
                    <a:pt x="140" y="580"/>
                  </a:lnTo>
                  <a:lnTo>
                    <a:pt x="60" y="700"/>
                  </a:lnTo>
                  <a:lnTo>
                    <a:pt x="20" y="760"/>
                  </a:lnTo>
                  <a:lnTo>
                    <a:pt x="0" y="820"/>
                  </a:lnTo>
                  <a:lnTo>
                    <a:pt x="0" y="900"/>
                  </a:lnTo>
                  <a:lnTo>
                    <a:pt x="20" y="980"/>
                  </a:lnTo>
                  <a:lnTo>
                    <a:pt x="60" y="1040"/>
                  </a:lnTo>
                  <a:lnTo>
                    <a:pt x="140" y="1100"/>
                  </a:lnTo>
                  <a:lnTo>
                    <a:pt x="260" y="1120"/>
                  </a:lnTo>
                  <a:lnTo>
                    <a:pt x="400" y="1120"/>
                  </a:lnTo>
                  <a:lnTo>
                    <a:pt x="520" y="1080"/>
                  </a:lnTo>
                  <a:lnTo>
                    <a:pt x="640" y="1020"/>
                  </a:lnTo>
                  <a:lnTo>
                    <a:pt x="1000" y="820"/>
                  </a:lnTo>
                  <a:lnTo>
                    <a:pt x="1200" y="720"/>
                  </a:lnTo>
                  <a:lnTo>
                    <a:pt x="1380" y="580"/>
                  </a:lnTo>
                  <a:lnTo>
                    <a:pt x="1540" y="440"/>
                  </a:lnTo>
                  <a:lnTo>
                    <a:pt x="1620" y="360"/>
                  </a:lnTo>
                  <a:lnTo>
                    <a:pt x="1680" y="260"/>
                  </a:lnTo>
                  <a:lnTo>
                    <a:pt x="1700" y="180"/>
                  </a:lnTo>
                  <a:lnTo>
                    <a:pt x="1680" y="100"/>
                  </a:lnTo>
                  <a:lnTo>
                    <a:pt x="1640" y="40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073;p65">
              <a:extLst>
                <a:ext uri="{FF2B5EF4-FFF2-40B4-BE49-F238E27FC236}">
                  <a16:creationId xmlns:a16="http://schemas.microsoft.com/office/drawing/2014/main" id="{729E710A-BA17-F813-45E5-AC1433389755}"/>
                </a:ext>
              </a:extLst>
            </p:cNvPr>
            <p:cNvSpPr/>
            <p:nvPr/>
          </p:nvSpPr>
          <p:spPr>
            <a:xfrm>
              <a:off x="7397475" y="3345600"/>
              <a:ext cx="52000" cy="38000"/>
            </a:xfrm>
            <a:custGeom>
              <a:avLst/>
              <a:gdLst/>
              <a:ahLst/>
              <a:cxnLst/>
              <a:rect l="l" t="t" r="r" b="b"/>
              <a:pathLst>
                <a:path w="2080" h="1520" extrusionOk="0">
                  <a:moveTo>
                    <a:pt x="180" y="0"/>
                  </a:moveTo>
                  <a:lnTo>
                    <a:pt x="100" y="40"/>
                  </a:lnTo>
                  <a:lnTo>
                    <a:pt x="40" y="120"/>
                  </a:lnTo>
                  <a:lnTo>
                    <a:pt x="0" y="200"/>
                  </a:lnTo>
                  <a:lnTo>
                    <a:pt x="0" y="300"/>
                  </a:lnTo>
                  <a:lnTo>
                    <a:pt x="20" y="380"/>
                  </a:lnTo>
                  <a:lnTo>
                    <a:pt x="100" y="460"/>
                  </a:lnTo>
                  <a:lnTo>
                    <a:pt x="540" y="800"/>
                  </a:lnTo>
                  <a:lnTo>
                    <a:pt x="1000" y="1120"/>
                  </a:lnTo>
                  <a:lnTo>
                    <a:pt x="1220" y="1260"/>
                  </a:lnTo>
                  <a:lnTo>
                    <a:pt x="1440" y="1400"/>
                  </a:lnTo>
                  <a:lnTo>
                    <a:pt x="1559" y="1460"/>
                  </a:lnTo>
                  <a:lnTo>
                    <a:pt x="1699" y="1500"/>
                  </a:lnTo>
                  <a:lnTo>
                    <a:pt x="1859" y="1520"/>
                  </a:lnTo>
                  <a:lnTo>
                    <a:pt x="1999" y="1500"/>
                  </a:lnTo>
                  <a:lnTo>
                    <a:pt x="2039" y="1480"/>
                  </a:lnTo>
                  <a:lnTo>
                    <a:pt x="2059" y="1460"/>
                  </a:lnTo>
                  <a:lnTo>
                    <a:pt x="2079" y="1420"/>
                  </a:lnTo>
                  <a:lnTo>
                    <a:pt x="2079" y="1380"/>
                  </a:lnTo>
                  <a:lnTo>
                    <a:pt x="2039" y="1240"/>
                  </a:lnTo>
                  <a:lnTo>
                    <a:pt x="1959" y="1120"/>
                  </a:lnTo>
                  <a:lnTo>
                    <a:pt x="1859" y="1000"/>
                  </a:lnTo>
                  <a:lnTo>
                    <a:pt x="1759" y="920"/>
                  </a:lnTo>
                  <a:lnTo>
                    <a:pt x="1539" y="760"/>
                  </a:lnTo>
                  <a:lnTo>
                    <a:pt x="1320" y="600"/>
                  </a:lnTo>
                  <a:lnTo>
                    <a:pt x="860" y="320"/>
                  </a:lnTo>
                  <a:lnTo>
                    <a:pt x="380" y="4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074;p65">
              <a:extLst>
                <a:ext uri="{FF2B5EF4-FFF2-40B4-BE49-F238E27FC236}">
                  <a16:creationId xmlns:a16="http://schemas.microsoft.com/office/drawing/2014/main" id="{127AED9C-78E8-1DD2-C7CE-BDB62C74E758}"/>
                </a:ext>
              </a:extLst>
            </p:cNvPr>
            <p:cNvSpPr/>
            <p:nvPr/>
          </p:nvSpPr>
          <p:spPr>
            <a:xfrm>
              <a:off x="7371975" y="3425050"/>
              <a:ext cx="34500" cy="41025"/>
            </a:xfrm>
            <a:custGeom>
              <a:avLst/>
              <a:gdLst/>
              <a:ahLst/>
              <a:cxnLst/>
              <a:rect l="l" t="t" r="r" b="b"/>
              <a:pathLst>
                <a:path w="1380" h="1641" extrusionOk="0">
                  <a:moveTo>
                    <a:pt x="1040" y="1"/>
                  </a:moveTo>
                  <a:lnTo>
                    <a:pt x="940" y="41"/>
                  </a:lnTo>
                  <a:lnTo>
                    <a:pt x="760" y="141"/>
                  </a:lnTo>
                  <a:lnTo>
                    <a:pt x="660" y="201"/>
                  </a:lnTo>
                  <a:lnTo>
                    <a:pt x="580" y="261"/>
                  </a:lnTo>
                  <a:lnTo>
                    <a:pt x="440" y="421"/>
                  </a:lnTo>
                  <a:lnTo>
                    <a:pt x="300" y="601"/>
                  </a:lnTo>
                  <a:lnTo>
                    <a:pt x="200" y="740"/>
                  </a:lnTo>
                  <a:lnTo>
                    <a:pt x="101" y="880"/>
                  </a:lnTo>
                  <a:lnTo>
                    <a:pt x="61" y="1000"/>
                  </a:lnTo>
                  <a:lnTo>
                    <a:pt x="21" y="1100"/>
                  </a:lnTo>
                  <a:lnTo>
                    <a:pt x="1" y="1220"/>
                  </a:lnTo>
                  <a:lnTo>
                    <a:pt x="1" y="1360"/>
                  </a:lnTo>
                  <a:lnTo>
                    <a:pt x="21" y="1440"/>
                  </a:lnTo>
                  <a:lnTo>
                    <a:pt x="41" y="1500"/>
                  </a:lnTo>
                  <a:lnTo>
                    <a:pt x="101" y="1580"/>
                  </a:lnTo>
                  <a:lnTo>
                    <a:pt x="161" y="1620"/>
                  </a:lnTo>
                  <a:lnTo>
                    <a:pt x="240" y="1640"/>
                  </a:lnTo>
                  <a:lnTo>
                    <a:pt x="320" y="1640"/>
                  </a:lnTo>
                  <a:lnTo>
                    <a:pt x="400" y="1620"/>
                  </a:lnTo>
                  <a:lnTo>
                    <a:pt x="480" y="1580"/>
                  </a:lnTo>
                  <a:lnTo>
                    <a:pt x="520" y="1540"/>
                  </a:lnTo>
                  <a:lnTo>
                    <a:pt x="620" y="1480"/>
                  </a:lnTo>
                  <a:lnTo>
                    <a:pt x="700" y="1400"/>
                  </a:lnTo>
                  <a:lnTo>
                    <a:pt x="780" y="1320"/>
                  </a:lnTo>
                  <a:lnTo>
                    <a:pt x="960" y="1040"/>
                  </a:lnTo>
                  <a:lnTo>
                    <a:pt x="1160" y="780"/>
                  </a:lnTo>
                  <a:lnTo>
                    <a:pt x="1260" y="641"/>
                  </a:lnTo>
                  <a:lnTo>
                    <a:pt x="1340" y="501"/>
                  </a:lnTo>
                  <a:lnTo>
                    <a:pt x="1380" y="401"/>
                  </a:lnTo>
                  <a:lnTo>
                    <a:pt x="1380" y="301"/>
                  </a:lnTo>
                  <a:lnTo>
                    <a:pt x="1360" y="201"/>
                  </a:lnTo>
                  <a:lnTo>
                    <a:pt x="1320" y="121"/>
                  </a:lnTo>
                  <a:lnTo>
                    <a:pt x="1240" y="61"/>
                  </a:lnTo>
                  <a:lnTo>
                    <a:pt x="1140" y="21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075;p65">
              <a:extLst>
                <a:ext uri="{FF2B5EF4-FFF2-40B4-BE49-F238E27FC236}">
                  <a16:creationId xmlns:a16="http://schemas.microsoft.com/office/drawing/2014/main" id="{294FE2A3-372C-CE35-4590-4885A75AB868}"/>
                </a:ext>
              </a:extLst>
            </p:cNvPr>
            <p:cNvSpPr/>
            <p:nvPr/>
          </p:nvSpPr>
          <p:spPr>
            <a:xfrm>
              <a:off x="7492425" y="3313100"/>
              <a:ext cx="58500" cy="36025"/>
            </a:xfrm>
            <a:custGeom>
              <a:avLst/>
              <a:gdLst/>
              <a:ahLst/>
              <a:cxnLst/>
              <a:rect l="l" t="t" r="r" b="b"/>
              <a:pathLst>
                <a:path w="2340" h="1441" extrusionOk="0">
                  <a:moveTo>
                    <a:pt x="1820" y="1"/>
                  </a:moveTo>
                  <a:lnTo>
                    <a:pt x="1660" y="41"/>
                  </a:lnTo>
                  <a:lnTo>
                    <a:pt x="1520" y="101"/>
                  </a:lnTo>
                  <a:lnTo>
                    <a:pt x="1060" y="301"/>
                  </a:lnTo>
                  <a:lnTo>
                    <a:pt x="600" y="501"/>
                  </a:lnTo>
                  <a:lnTo>
                    <a:pt x="340" y="620"/>
                  </a:lnTo>
                  <a:lnTo>
                    <a:pt x="220" y="720"/>
                  </a:lnTo>
                  <a:lnTo>
                    <a:pt x="120" y="800"/>
                  </a:lnTo>
                  <a:lnTo>
                    <a:pt x="60" y="900"/>
                  </a:lnTo>
                  <a:lnTo>
                    <a:pt x="1" y="980"/>
                  </a:lnTo>
                  <a:lnTo>
                    <a:pt x="1" y="1080"/>
                  </a:lnTo>
                  <a:lnTo>
                    <a:pt x="20" y="1200"/>
                  </a:lnTo>
                  <a:lnTo>
                    <a:pt x="60" y="1300"/>
                  </a:lnTo>
                  <a:lnTo>
                    <a:pt x="140" y="1360"/>
                  </a:lnTo>
                  <a:lnTo>
                    <a:pt x="240" y="1420"/>
                  </a:lnTo>
                  <a:lnTo>
                    <a:pt x="340" y="1440"/>
                  </a:lnTo>
                  <a:lnTo>
                    <a:pt x="480" y="1440"/>
                  </a:lnTo>
                  <a:lnTo>
                    <a:pt x="620" y="1420"/>
                  </a:lnTo>
                  <a:lnTo>
                    <a:pt x="900" y="1340"/>
                  </a:lnTo>
                  <a:lnTo>
                    <a:pt x="1160" y="1240"/>
                  </a:lnTo>
                  <a:lnTo>
                    <a:pt x="1420" y="1120"/>
                  </a:lnTo>
                  <a:lnTo>
                    <a:pt x="1880" y="920"/>
                  </a:lnTo>
                  <a:lnTo>
                    <a:pt x="2040" y="860"/>
                  </a:lnTo>
                  <a:lnTo>
                    <a:pt x="2180" y="760"/>
                  </a:lnTo>
                  <a:lnTo>
                    <a:pt x="2260" y="660"/>
                  </a:lnTo>
                  <a:lnTo>
                    <a:pt x="2320" y="540"/>
                  </a:lnTo>
                  <a:lnTo>
                    <a:pt x="2339" y="421"/>
                  </a:lnTo>
                  <a:lnTo>
                    <a:pt x="2320" y="281"/>
                  </a:lnTo>
                  <a:lnTo>
                    <a:pt x="2280" y="201"/>
                  </a:lnTo>
                  <a:lnTo>
                    <a:pt x="2240" y="141"/>
                  </a:lnTo>
                  <a:lnTo>
                    <a:pt x="2200" y="101"/>
                  </a:lnTo>
                  <a:lnTo>
                    <a:pt x="2120" y="41"/>
                  </a:lnTo>
                  <a:lnTo>
                    <a:pt x="2060" y="21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076;p65">
              <a:extLst>
                <a:ext uri="{FF2B5EF4-FFF2-40B4-BE49-F238E27FC236}">
                  <a16:creationId xmlns:a16="http://schemas.microsoft.com/office/drawing/2014/main" id="{16AD95F9-2A93-AEC4-091E-8BC7786FD3A3}"/>
                </a:ext>
              </a:extLst>
            </p:cNvPr>
            <p:cNvSpPr/>
            <p:nvPr/>
          </p:nvSpPr>
          <p:spPr>
            <a:xfrm>
              <a:off x="7517925" y="3408575"/>
              <a:ext cx="45500" cy="51500"/>
            </a:xfrm>
            <a:custGeom>
              <a:avLst/>
              <a:gdLst/>
              <a:ahLst/>
              <a:cxnLst/>
              <a:rect l="l" t="t" r="r" b="b"/>
              <a:pathLst>
                <a:path w="1820" h="2060" extrusionOk="0">
                  <a:moveTo>
                    <a:pt x="140" y="0"/>
                  </a:moveTo>
                  <a:lnTo>
                    <a:pt x="100" y="20"/>
                  </a:lnTo>
                  <a:lnTo>
                    <a:pt x="80" y="60"/>
                  </a:lnTo>
                  <a:lnTo>
                    <a:pt x="40" y="100"/>
                  </a:lnTo>
                  <a:lnTo>
                    <a:pt x="20" y="180"/>
                  </a:lnTo>
                  <a:lnTo>
                    <a:pt x="0" y="240"/>
                  </a:lnTo>
                  <a:lnTo>
                    <a:pt x="20" y="300"/>
                  </a:lnTo>
                  <a:lnTo>
                    <a:pt x="20" y="380"/>
                  </a:lnTo>
                  <a:lnTo>
                    <a:pt x="80" y="520"/>
                  </a:lnTo>
                  <a:lnTo>
                    <a:pt x="140" y="640"/>
                  </a:lnTo>
                  <a:lnTo>
                    <a:pt x="440" y="1100"/>
                  </a:lnTo>
                  <a:lnTo>
                    <a:pt x="760" y="1479"/>
                  </a:lnTo>
                  <a:lnTo>
                    <a:pt x="940" y="1659"/>
                  </a:lnTo>
                  <a:lnTo>
                    <a:pt x="1120" y="1839"/>
                  </a:lnTo>
                  <a:lnTo>
                    <a:pt x="1240" y="1939"/>
                  </a:lnTo>
                  <a:lnTo>
                    <a:pt x="1319" y="1979"/>
                  </a:lnTo>
                  <a:lnTo>
                    <a:pt x="1379" y="2019"/>
                  </a:lnTo>
                  <a:lnTo>
                    <a:pt x="1539" y="2059"/>
                  </a:lnTo>
                  <a:lnTo>
                    <a:pt x="1679" y="2059"/>
                  </a:lnTo>
                  <a:lnTo>
                    <a:pt x="1739" y="2019"/>
                  </a:lnTo>
                  <a:lnTo>
                    <a:pt x="1799" y="1979"/>
                  </a:lnTo>
                  <a:lnTo>
                    <a:pt x="1819" y="1919"/>
                  </a:lnTo>
                  <a:lnTo>
                    <a:pt x="1819" y="1859"/>
                  </a:lnTo>
                  <a:lnTo>
                    <a:pt x="1799" y="1719"/>
                  </a:lnTo>
                  <a:lnTo>
                    <a:pt x="1739" y="1579"/>
                  </a:lnTo>
                  <a:lnTo>
                    <a:pt x="1679" y="1479"/>
                  </a:lnTo>
                  <a:lnTo>
                    <a:pt x="1579" y="1360"/>
                  </a:lnTo>
                  <a:lnTo>
                    <a:pt x="1399" y="1180"/>
                  </a:lnTo>
                  <a:lnTo>
                    <a:pt x="1060" y="800"/>
                  </a:lnTo>
                  <a:lnTo>
                    <a:pt x="700" y="360"/>
                  </a:lnTo>
                  <a:lnTo>
                    <a:pt x="620" y="240"/>
                  </a:lnTo>
                  <a:lnTo>
                    <a:pt x="500" y="140"/>
                  </a:lnTo>
                  <a:lnTo>
                    <a:pt x="440" y="80"/>
                  </a:lnTo>
                  <a:lnTo>
                    <a:pt x="360" y="40"/>
                  </a:lnTo>
                  <a:lnTo>
                    <a:pt x="300" y="2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077;p65">
              <a:extLst>
                <a:ext uri="{FF2B5EF4-FFF2-40B4-BE49-F238E27FC236}">
                  <a16:creationId xmlns:a16="http://schemas.microsoft.com/office/drawing/2014/main" id="{DADB8875-91BA-B06B-665C-D0D1A2F8ECD8}"/>
                </a:ext>
              </a:extLst>
            </p:cNvPr>
            <p:cNvSpPr/>
            <p:nvPr/>
          </p:nvSpPr>
          <p:spPr>
            <a:xfrm>
              <a:off x="7590875" y="3372575"/>
              <a:ext cx="67500" cy="20525"/>
            </a:xfrm>
            <a:custGeom>
              <a:avLst/>
              <a:gdLst/>
              <a:ahLst/>
              <a:cxnLst/>
              <a:rect l="l" t="t" r="r" b="b"/>
              <a:pathLst>
                <a:path w="2700" h="821" extrusionOk="0">
                  <a:moveTo>
                    <a:pt x="1740" y="1"/>
                  </a:moveTo>
                  <a:lnTo>
                    <a:pt x="1560" y="21"/>
                  </a:lnTo>
                  <a:lnTo>
                    <a:pt x="1360" y="41"/>
                  </a:lnTo>
                  <a:lnTo>
                    <a:pt x="1300" y="61"/>
                  </a:lnTo>
                  <a:lnTo>
                    <a:pt x="820" y="61"/>
                  </a:lnTo>
                  <a:lnTo>
                    <a:pt x="621" y="81"/>
                  </a:lnTo>
                  <a:lnTo>
                    <a:pt x="521" y="81"/>
                  </a:lnTo>
                  <a:lnTo>
                    <a:pt x="341" y="101"/>
                  </a:lnTo>
                  <a:lnTo>
                    <a:pt x="261" y="121"/>
                  </a:lnTo>
                  <a:lnTo>
                    <a:pt x="181" y="161"/>
                  </a:lnTo>
                  <a:lnTo>
                    <a:pt x="121" y="181"/>
                  </a:lnTo>
                  <a:lnTo>
                    <a:pt x="81" y="201"/>
                  </a:lnTo>
                  <a:lnTo>
                    <a:pt x="41" y="221"/>
                  </a:lnTo>
                  <a:lnTo>
                    <a:pt x="1" y="301"/>
                  </a:lnTo>
                  <a:lnTo>
                    <a:pt x="21" y="381"/>
                  </a:lnTo>
                  <a:lnTo>
                    <a:pt x="41" y="401"/>
                  </a:lnTo>
                  <a:lnTo>
                    <a:pt x="61" y="441"/>
                  </a:lnTo>
                  <a:lnTo>
                    <a:pt x="141" y="481"/>
                  </a:lnTo>
                  <a:lnTo>
                    <a:pt x="181" y="540"/>
                  </a:lnTo>
                  <a:lnTo>
                    <a:pt x="241" y="580"/>
                  </a:lnTo>
                  <a:lnTo>
                    <a:pt x="401" y="660"/>
                  </a:lnTo>
                  <a:lnTo>
                    <a:pt x="541" y="720"/>
                  </a:lnTo>
                  <a:lnTo>
                    <a:pt x="700" y="760"/>
                  </a:lnTo>
                  <a:lnTo>
                    <a:pt x="880" y="780"/>
                  </a:lnTo>
                  <a:lnTo>
                    <a:pt x="1060" y="800"/>
                  </a:lnTo>
                  <a:lnTo>
                    <a:pt x="1420" y="820"/>
                  </a:lnTo>
                  <a:lnTo>
                    <a:pt x="1620" y="820"/>
                  </a:lnTo>
                  <a:lnTo>
                    <a:pt x="1820" y="800"/>
                  </a:lnTo>
                  <a:lnTo>
                    <a:pt x="2120" y="720"/>
                  </a:lnTo>
                  <a:lnTo>
                    <a:pt x="2300" y="640"/>
                  </a:lnTo>
                  <a:lnTo>
                    <a:pt x="2460" y="560"/>
                  </a:lnTo>
                  <a:lnTo>
                    <a:pt x="2580" y="441"/>
                  </a:lnTo>
                  <a:lnTo>
                    <a:pt x="2640" y="361"/>
                  </a:lnTo>
                  <a:lnTo>
                    <a:pt x="2680" y="281"/>
                  </a:lnTo>
                  <a:lnTo>
                    <a:pt x="2700" y="241"/>
                  </a:lnTo>
                  <a:lnTo>
                    <a:pt x="2680" y="201"/>
                  </a:lnTo>
                  <a:lnTo>
                    <a:pt x="2660" y="161"/>
                  </a:lnTo>
                  <a:lnTo>
                    <a:pt x="2640" y="121"/>
                  </a:lnTo>
                  <a:lnTo>
                    <a:pt x="2520" y="61"/>
                  </a:lnTo>
                  <a:lnTo>
                    <a:pt x="2400" y="21"/>
                  </a:lnTo>
                  <a:lnTo>
                    <a:pt x="23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078;p65">
              <a:extLst>
                <a:ext uri="{FF2B5EF4-FFF2-40B4-BE49-F238E27FC236}">
                  <a16:creationId xmlns:a16="http://schemas.microsoft.com/office/drawing/2014/main" id="{BF33EE11-B393-8EDE-CA36-E6EF224C65B7}"/>
                </a:ext>
              </a:extLst>
            </p:cNvPr>
            <p:cNvSpPr/>
            <p:nvPr/>
          </p:nvSpPr>
          <p:spPr>
            <a:xfrm>
              <a:off x="7684850" y="3402075"/>
              <a:ext cx="28000" cy="44500"/>
            </a:xfrm>
            <a:custGeom>
              <a:avLst/>
              <a:gdLst/>
              <a:ahLst/>
              <a:cxnLst/>
              <a:rect l="l" t="t" r="r" b="b"/>
              <a:pathLst>
                <a:path w="1120" h="1780" extrusionOk="0">
                  <a:moveTo>
                    <a:pt x="880" y="0"/>
                  </a:moveTo>
                  <a:lnTo>
                    <a:pt x="840" y="20"/>
                  </a:lnTo>
                  <a:lnTo>
                    <a:pt x="800" y="40"/>
                  </a:lnTo>
                  <a:lnTo>
                    <a:pt x="720" y="100"/>
                  </a:lnTo>
                  <a:lnTo>
                    <a:pt x="640" y="160"/>
                  </a:lnTo>
                  <a:lnTo>
                    <a:pt x="560" y="260"/>
                  </a:lnTo>
                  <a:lnTo>
                    <a:pt x="500" y="380"/>
                  </a:lnTo>
                  <a:lnTo>
                    <a:pt x="380" y="640"/>
                  </a:lnTo>
                  <a:lnTo>
                    <a:pt x="340" y="740"/>
                  </a:lnTo>
                  <a:lnTo>
                    <a:pt x="320" y="780"/>
                  </a:lnTo>
                  <a:lnTo>
                    <a:pt x="200" y="1000"/>
                  </a:lnTo>
                  <a:lnTo>
                    <a:pt x="140" y="1120"/>
                  </a:lnTo>
                  <a:lnTo>
                    <a:pt x="80" y="1220"/>
                  </a:lnTo>
                  <a:lnTo>
                    <a:pt x="40" y="1340"/>
                  </a:lnTo>
                  <a:lnTo>
                    <a:pt x="20" y="1460"/>
                  </a:lnTo>
                  <a:lnTo>
                    <a:pt x="0" y="1540"/>
                  </a:lnTo>
                  <a:lnTo>
                    <a:pt x="40" y="1639"/>
                  </a:lnTo>
                  <a:lnTo>
                    <a:pt x="80" y="1719"/>
                  </a:lnTo>
                  <a:lnTo>
                    <a:pt x="160" y="1759"/>
                  </a:lnTo>
                  <a:lnTo>
                    <a:pt x="240" y="1779"/>
                  </a:lnTo>
                  <a:lnTo>
                    <a:pt x="300" y="1779"/>
                  </a:lnTo>
                  <a:lnTo>
                    <a:pt x="380" y="1759"/>
                  </a:lnTo>
                  <a:lnTo>
                    <a:pt x="440" y="1739"/>
                  </a:lnTo>
                  <a:lnTo>
                    <a:pt x="540" y="1639"/>
                  </a:lnTo>
                  <a:lnTo>
                    <a:pt x="640" y="1540"/>
                  </a:lnTo>
                  <a:lnTo>
                    <a:pt x="740" y="1420"/>
                  </a:lnTo>
                  <a:lnTo>
                    <a:pt x="800" y="1300"/>
                  </a:lnTo>
                  <a:lnTo>
                    <a:pt x="920" y="1040"/>
                  </a:lnTo>
                  <a:lnTo>
                    <a:pt x="1020" y="840"/>
                  </a:lnTo>
                  <a:lnTo>
                    <a:pt x="1080" y="620"/>
                  </a:lnTo>
                  <a:lnTo>
                    <a:pt x="1120" y="480"/>
                  </a:lnTo>
                  <a:lnTo>
                    <a:pt x="1120" y="400"/>
                  </a:lnTo>
                  <a:lnTo>
                    <a:pt x="1120" y="320"/>
                  </a:lnTo>
                  <a:lnTo>
                    <a:pt x="1080" y="220"/>
                  </a:lnTo>
                  <a:lnTo>
                    <a:pt x="1060" y="120"/>
                  </a:lnTo>
                  <a:lnTo>
                    <a:pt x="1020" y="6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079;p65">
              <a:extLst>
                <a:ext uri="{FF2B5EF4-FFF2-40B4-BE49-F238E27FC236}">
                  <a16:creationId xmlns:a16="http://schemas.microsoft.com/office/drawing/2014/main" id="{38ABFA39-DEF8-65EF-1377-9D7E29827162}"/>
                </a:ext>
              </a:extLst>
            </p:cNvPr>
            <p:cNvSpPr/>
            <p:nvPr/>
          </p:nvSpPr>
          <p:spPr>
            <a:xfrm>
              <a:off x="7644350" y="3277125"/>
              <a:ext cx="27525" cy="34500"/>
            </a:xfrm>
            <a:custGeom>
              <a:avLst/>
              <a:gdLst/>
              <a:ahLst/>
              <a:cxnLst/>
              <a:rect l="l" t="t" r="r" b="b"/>
              <a:pathLst>
                <a:path w="1101" h="1380" extrusionOk="0">
                  <a:moveTo>
                    <a:pt x="940" y="0"/>
                  </a:moveTo>
                  <a:lnTo>
                    <a:pt x="900" y="20"/>
                  </a:lnTo>
                  <a:lnTo>
                    <a:pt x="841" y="60"/>
                  </a:lnTo>
                  <a:lnTo>
                    <a:pt x="781" y="60"/>
                  </a:lnTo>
                  <a:lnTo>
                    <a:pt x="721" y="80"/>
                  </a:lnTo>
                  <a:lnTo>
                    <a:pt x="621" y="140"/>
                  </a:lnTo>
                  <a:lnTo>
                    <a:pt x="561" y="180"/>
                  </a:lnTo>
                  <a:lnTo>
                    <a:pt x="481" y="220"/>
                  </a:lnTo>
                  <a:lnTo>
                    <a:pt x="341" y="380"/>
                  </a:lnTo>
                  <a:lnTo>
                    <a:pt x="261" y="500"/>
                  </a:lnTo>
                  <a:lnTo>
                    <a:pt x="181" y="600"/>
                  </a:lnTo>
                  <a:lnTo>
                    <a:pt x="141" y="700"/>
                  </a:lnTo>
                  <a:lnTo>
                    <a:pt x="21" y="960"/>
                  </a:lnTo>
                  <a:lnTo>
                    <a:pt x="1" y="1040"/>
                  </a:lnTo>
                  <a:lnTo>
                    <a:pt x="1" y="1100"/>
                  </a:lnTo>
                  <a:lnTo>
                    <a:pt x="21" y="1180"/>
                  </a:lnTo>
                  <a:lnTo>
                    <a:pt x="41" y="1240"/>
                  </a:lnTo>
                  <a:lnTo>
                    <a:pt x="81" y="1320"/>
                  </a:lnTo>
                  <a:lnTo>
                    <a:pt x="101" y="1360"/>
                  </a:lnTo>
                  <a:lnTo>
                    <a:pt x="141" y="1380"/>
                  </a:lnTo>
                  <a:lnTo>
                    <a:pt x="361" y="1380"/>
                  </a:lnTo>
                  <a:lnTo>
                    <a:pt x="421" y="1360"/>
                  </a:lnTo>
                  <a:lnTo>
                    <a:pt x="481" y="1340"/>
                  </a:lnTo>
                  <a:lnTo>
                    <a:pt x="621" y="1220"/>
                  </a:lnTo>
                  <a:lnTo>
                    <a:pt x="761" y="1080"/>
                  </a:lnTo>
                  <a:lnTo>
                    <a:pt x="880" y="920"/>
                  </a:lnTo>
                  <a:lnTo>
                    <a:pt x="980" y="760"/>
                  </a:lnTo>
                  <a:lnTo>
                    <a:pt x="1060" y="580"/>
                  </a:lnTo>
                  <a:lnTo>
                    <a:pt x="1080" y="460"/>
                  </a:lnTo>
                  <a:lnTo>
                    <a:pt x="1080" y="420"/>
                  </a:lnTo>
                  <a:lnTo>
                    <a:pt x="1080" y="400"/>
                  </a:lnTo>
                  <a:lnTo>
                    <a:pt x="1100" y="380"/>
                  </a:lnTo>
                  <a:lnTo>
                    <a:pt x="1100" y="300"/>
                  </a:lnTo>
                  <a:lnTo>
                    <a:pt x="1100" y="240"/>
                  </a:lnTo>
                  <a:lnTo>
                    <a:pt x="1100" y="200"/>
                  </a:lnTo>
                  <a:lnTo>
                    <a:pt x="1100" y="100"/>
                  </a:lnTo>
                  <a:lnTo>
                    <a:pt x="1080" y="80"/>
                  </a:lnTo>
                  <a:lnTo>
                    <a:pt x="1060" y="40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080;p65">
              <a:extLst>
                <a:ext uri="{FF2B5EF4-FFF2-40B4-BE49-F238E27FC236}">
                  <a16:creationId xmlns:a16="http://schemas.microsoft.com/office/drawing/2014/main" id="{0F408B6C-BECB-569C-4A06-A41FCE7C6885}"/>
                </a:ext>
              </a:extLst>
            </p:cNvPr>
            <p:cNvSpPr/>
            <p:nvPr/>
          </p:nvSpPr>
          <p:spPr>
            <a:xfrm>
              <a:off x="7510425" y="3073700"/>
              <a:ext cx="34500" cy="28025"/>
            </a:xfrm>
            <a:custGeom>
              <a:avLst/>
              <a:gdLst/>
              <a:ahLst/>
              <a:cxnLst/>
              <a:rect l="l" t="t" r="r" b="b"/>
              <a:pathLst>
                <a:path w="1380" h="1121" extrusionOk="0">
                  <a:moveTo>
                    <a:pt x="160" y="1"/>
                  </a:moveTo>
                  <a:lnTo>
                    <a:pt x="120" y="21"/>
                  </a:lnTo>
                  <a:lnTo>
                    <a:pt x="60" y="81"/>
                  </a:lnTo>
                  <a:lnTo>
                    <a:pt x="40" y="161"/>
                  </a:lnTo>
                  <a:lnTo>
                    <a:pt x="20" y="221"/>
                  </a:lnTo>
                  <a:lnTo>
                    <a:pt x="0" y="281"/>
                  </a:lnTo>
                  <a:lnTo>
                    <a:pt x="20" y="341"/>
                  </a:lnTo>
                  <a:lnTo>
                    <a:pt x="40" y="401"/>
                  </a:lnTo>
                  <a:lnTo>
                    <a:pt x="140" y="541"/>
                  </a:lnTo>
                  <a:lnTo>
                    <a:pt x="240" y="701"/>
                  </a:lnTo>
                  <a:lnTo>
                    <a:pt x="380" y="820"/>
                  </a:lnTo>
                  <a:lnTo>
                    <a:pt x="540" y="920"/>
                  </a:lnTo>
                  <a:lnTo>
                    <a:pt x="660" y="1020"/>
                  </a:lnTo>
                  <a:lnTo>
                    <a:pt x="720" y="1040"/>
                  </a:lnTo>
                  <a:lnTo>
                    <a:pt x="820" y="1080"/>
                  </a:lnTo>
                  <a:lnTo>
                    <a:pt x="920" y="1100"/>
                  </a:lnTo>
                  <a:lnTo>
                    <a:pt x="1040" y="1120"/>
                  </a:lnTo>
                  <a:lnTo>
                    <a:pt x="1120" y="1120"/>
                  </a:lnTo>
                  <a:lnTo>
                    <a:pt x="1180" y="1100"/>
                  </a:lnTo>
                  <a:lnTo>
                    <a:pt x="1260" y="1080"/>
                  </a:lnTo>
                  <a:lnTo>
                    <a:pt x="1320" y="1060"/>
                  </a:lnTo>
                  <a:lnTo>
                    <a:pt x="1360" y="1000"/>
                  </a:lnTo>
                  <a:lnTo>
                    <a:pt x="1380" y="920"/>
                  </a:lnTo>
                  <a:lnTo>
                    <a:pt x="1340" y="860"/>
                  </a:lnTo>
                  <a:lnTo>
                    <a:pt x="1300" y="820"/>
                  </a:lnTo>
                  <a:lnTo>
                    <a:pt x="1220" y="721"/>
                  </a:lnTo>
                  <a:lnTo>
                    <a:pt x="1140" y="641"/>
                  </a:lnTo>
                  <a:lnTo>
                    <a:pt x="1020" y="521"/>
                  </a:lnTo>
                  <a:lnTo>
                    <a:pt x="880" y="441"/>
                  </a:lnTo>
                  <a:lnTo>
                    <a:pt x="760" y="341"/>
                  </a:lnTo>
                  <a:lnTo>
                    <a:pt x="660" y="261"/>
                  </a:lnTo>
                  <a:lnTo>
                    <a:pt x="620" y="221"/>
                  </a:lnTo>
                  <a:lnTo>
                    <a:pt x="600" y="201"/>
                  </a:lnTo>
                  <a:lnTo>
                    <a:pt x="500" y="101"/>
                  </a:lnTo>
                  <a:lnTo>
                    <a:pt x="460" y="61"/>
                  </a:lnTo>
                  <a:lnTo>
                    <a:pt x="400" y="21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081;p65">
              <a:extLst>
                <a:ext uri="{FF2B5EF4-FFF2-40B4-BE49-F238E27FC236}">
                  <a16:creationId xmlns:a16="http://schemas.microsoft.com/office/drawing/2014/main" id="{96041217-89DB-B128-826E-59378572A65C}"/>
                </a:ext>
              </a:extLst>
            </p:cNvPr>
            <p:cNvSpPr/>
            <p:nvPr/>
          </p:nvSpPr>
          <p:spPr>
            <a:xfrm>
              <a:off x="7603375" y="3068200"/>
              <a:ext cx="25525" cy="28025"/>
            </a:xfrm>
            <a:custGeom>
              <a:avLst/>
              <a:gdLst/>
              <a:ahLst/>
              <a:cxnLst/>
              <a:rect l="l" t="t" r="r" b="b"/>
              <a:pathLst>
                <a:path w="1021" h="1121" extrusionOk="0">
                  <a:moveTo>
                    <a:pt x="860" y="1"/>
                  </a:moveTo>
                  <a:lnTo>
                    <a:pt x="820" y="21"/>
                  </a:lnTo>
                  <a:lnTo>
                    <a:pt x="680" y="121"/>
                  </a:lnTo>
                  <a:lnTo>
                    <a:pt x="580" y="221"/>
                  </a:lnTo>
                  <a:lnTo>
                    <a:pt x="340" y="461"/>
                  </a:lnTo>
                  <a:lnTo>
                    <a:pt x="220" y="601"/>
                  </a:lnTo>
                  <a:lnTo>
                    <a:pt x="121" y="721"/>
                  </a:lnTo>
                  <a:lnTo>
                    <a:pt x="41" y="881"/>
                  </a:lnTo>
                  <a:lnTo>
                    <a:pt x="1" y="1040"/>
                  </a:lnTo>
                  <a:lnTo>
                    <a:pt x="1" y="1080"/>
                  </a:lnTo>
                  <a:lnTo>
                    <a:pt x="21" y="1100"/>
                  </a:lnTo>
                  <a:lnTo>
                    <a:pt x="41" y="1120"/>
                  </a:lnTo>
                  <a:lnTo>
                    <a:pt x="81" y="1120"/>
                  </a:lnTo>
                  <a:lnTo>
                    <a:pt x="240" y="1060"/>
                  </a:lnTo>
                  <a:lnTo>
                    <a:pt x="360" y="961"/>
                  </a:lnTo>
                  <a:lnTo>
                    <a:pt x="500" y="841"/>
                  </a:lnTo>
                  <a:lnTo>
                    <a:pt x="620" y="701"/>
                  </a:lnTo>
                  <a:lnTo>
                    <a:pt x="820" y="461"/>
                  </a:lnTo>
                  <a:lnTo>
                    <a:pt x="880" y="401"/>
                  </a:lnTo>
                  <a:lnTo>
                    <a:pt x="920" y="341"/>
                  </a:lnTo>
                  <a:lnTo>
                    <a:pt x="1000" y="181"/>
                  </a:lnTo>
                  <a:lnTo>
                    <a:pt x="1020" y="141"/>
                  </a:lnTo>
                  <a:lnTo>
                    <a:pt x="1020" y="101"/>
                  </a:lnTo>
                  <a:lnTo>
                    <a:pt x="1020" y="61"/>
                  </a:lnTo>
                  <a:lnTo>
                    <a:pt x="980" y="21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082;p65">
              <a:extLst>
                <a:ext uri="{FF2B5EF4-FFF2-40B4-BE49-F238E27FC236}">
                  <a16:creationId xmlns:a16="http://schemas.microsoft.com/office/drawing/2014/main" id="{B84C9928-465C-39BE-F7D1-27FC1A6F2B68}"/>
                </a:ext>
              </a:extLst>
            </p:cNvPr>
            <p:cNvSpPr/>
            <p:nvPr/>
          </p:nvSpPr>
          <p:spPr>
            <a:xfrm>
              <a:off x="7640350" y="3135675"/>
              <a:ext cx="30025" cy="36525"/>
            </a:xfrm>
            <a:custGeom>
              <a:avLst/>
              <a:gdLst/>
              <a:ahLst/>
              <a:cxnLst/>
              <a:rect l="l" t="t" r="r" b="b"/>
              <a:pathLst>
                <a:path w="1201" h="1461" extrusionOk="0">
                  <a:moveTo>
                    <a:pt x="141" y="1"/>
                  </a:moveTo>
                  <a:lnTo>
                    <a:pt x="81" y="21"/>
                  </a:lnTo>
                  <a:lnTo>
                    <a:pt x="41" y="41"/>
                  </a:lnTo>
                  <a:lnTo>
                    <a:pt x="1" y="81"/>
                  </a:lnTo>
                  <a:lnTo>
                    <a:pt x="1" y="141"/>
                  </a:lnTo>
                  <a:lnTo>
                    <a:pt x="1" y="341"/>
                  </a:lnTo>
                  <a:lnTo>
                    <a:pt x="21" y="521"/>
                  </a:lnTo>
                  <a:lnTo>
                    <a:pt x="41" y="601"/>
                  </a:lnTo>
                  <a:lnTo>
                    <a:pt x="81" y="680"/>
                  </a:lnTo>
                  <a:lnTo>
                    <a:pt x="181" y="860"/>
                  </a:lnTo>
                  <a:lnTo>
                    <a:pt x="281" y="1020"/>
                  </a:lnTo>
                  <a:lnTo>
                    <a:pt x="401" y="1160"/>
                  </a:lnTo>
                  <a:lnTo>
                    <a:pt x="541" y="1300"/>
                  </a:lnTo>
                  <a:lnTo>
                    <a:pt x="701" y="1400"/>
                  </a:lnTo>
                  <a:lnTo>
                    <a:pt x="801" y="1440"/>
                  </a:lnTo>
                  <a:lnTo>
                    <a:pt x="901" y="1460"/>
                  </a:lnTo>
                  <a:lnTo>
                    <a:pt x="1100" y="1460"/>
                  </a:lnTo>
                  <a:lnTo>
                    <a:pt x="1160" y="1440"/>
                  </a:lnTo>
                  <a:lnTo>
                    <a:pt x="1200" y="1380"/>
                  </a:lnTo>
                  <a:lnTo>
                    <a:pt x="1200" y="1340"/>
                  </a:lnTo>
                  <a:lnTo>
                    <a:pt x="1180" y="1300"/>
                  </a:lnTo>
                  <a:lnTo>
                    <a:pt x="1140" y="1220"/>
                  </a:lnTo>
                  <a:lnTo>
                    <a:pt x="1100" y="1140"/>
                  </a:lnTo>
                  <a:lnTo>
                    <a:pt x="1060" y="1060"/>
                  </a:lnTo>
                  <a:lnTo>
                    <a:pt x="941" y="940"/>
                  </a:lnTo>
                  <a:lnTo>
                    <a:pt x="701" y="700"/>
                  </a:lnTo>
                  <a:lnTo>
                    <a:pt x="641" y="621"/>
                  </a:lnTo>
                  <a:lnTo>
                    <a:pt x="621" y="601"/>
                  </a:lnTo>
                  <a:lnTo>
                    <a:pt x="601" y="561"/>
                  </a:lnTo>
                  <a:lnTo>
                    <a:pt x="601" y="541"/>
                  </a:lnTo>
                  <a:lnTo>
                    <a:pt x="561" y="501"/>
                  </a:lnTo>
                  <a:lnTo>
                    <a:pt x="521" y="421"/>
                  </a:lnTo>
                  <a:lnTo>
                    <a:pt x="461" y="301"/>
                  </a:lnTo>
                  <a:lnTo>
                    <a:pt x="421" y="261"/>
                  </a:lnTo>
                  <a:lnTo>
                    <a:pt x="321" y="81"/>
                  </a:lnTo>
                  <a:lnTo>
                    <a:pt x="281" y="4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083;p65">
              <a:extLst>
                <a:ext uri="{FF2B5EF4-FFF2-40B4-BE49-F238E27FC236}">
                  <a16:creationId xmlns:a16="http://schemas.microsoft.com/office/drawing/2014/main" id="{86DE67F9-EFFA-75F3-1FFD-571E9A07585F}"/>
                </a:ext>
              </a:extLst>
            </p:cNvPr>
            <p:cNvSpPr/>
            <p:nvPr/>
          </p:nvSpPr>
          <p:spPr>
            <a:xfrm>
              <a:off x="7722325" y="3118700"/>
              <a:ext cx="31500" cy="34500"/>
            </a:xfrm>
            <a:custGeom>
              <a:avLst/>
              <a:gdLst/>
              <a:ahLst/>
              <a:cxnLst/>
              <a:rect l="l" t="t" r="r" b="b"/>
              <a:pathLst>
                <a:path w="1260" h="1380" extrusionOk="0">
                  <a:moveTo>
                    <a:pt x="1020" y="0"/>
                  </a:moveTo>
                  <a:lnTo>
                    <a:pt x="940" y="20"/>
                  </a:lnTo>
                  <a:lnTo>
                    <a:pt x="660" y="160"/>
                  </a:lnTo>
                  <a:lnTo>
                    <a:pt x="580" y="220"/>
                  </a:lnTo>
                  <a:lnTo>
                    <a:pt x="500" y="280"/>
                  </a:lnTo>
                  <a:lnTo>
                    <a:pt x="360" y="420"/>
                  </a:lnTo>
                  <a:lnTo>
                    <a:pt x="220" y="600"/>
                  </a:lnTo>
                  <a:lnTo>
                    <a:pt x="80" y="780"/>
                  </a:lnTo>
                  <a:lnTo>
                    <a:pt x="41" y="880"/>
                  </a:lnTo>
                  <a:lnTo>
                    <a:pt x="21" y="980"/>
                  </a:lnTo>
                  <a:lnTo>
                    <a:pt x="1" y="1080"/>
                  </a:lnTo>
                  <a:lnTo>
                    <a:pt x="21" y="1200"/>
                  </a:lnTo>
                  <a:lnTo>
                    <a:pt x="61" y="1280"/>
                  </a:lnTo>
                  <a:lnTo>
                    <a:pt x="120" y="1339"/>
                  </a:lnTo>
                  <a:lnTo>
                    <a:pt x="220" y="1379"/>
                  </a:lnTo>
                  <a:lnTo>
                    <a:pt x="300" y="1379"/>
                  </a:lnTo>
                  <a:lnTo>
                    <a:pt x="400" y="1359"/>
                  </a:lnTo>
                  <a:lnTo>
                    <a:pt x="480" y="1320"/>
                  </a:lnTo>
                  <a:lnTo>
                    <a:pt x="540" y="1280"/>
                  </a:lnTo>
                  <a:lnTo>
                    <a:pt x="600" y="1240"/>
                  </a:lnTo>
                  <a:lnTo>
                    <a:pt x="700" y="1120"/>
                  </a:lnTo>
                  <a:lnTo>
                    <a:pt x="880" y="880"/>
                  </a:lnTo>
                  <a:lnTo>
                    <a:pt x="960" y="760"/>
                  </a:lnTo>
                  <a:lnTo>
                    <a:pt x="1060" y="620"/>
                  </a:lnTo>
                  <a:lnTo>
                    <a:pt x="1220" y="340"/>
                  </a:lnTo>
                  <a:lnTo>
                    <a:pt x="1260" y="280"/>
                  </a:lnTo>
                  <a:lnTo>
                    <a:pt x="1260" y="200"/>
                  </a:lnTo>
                  <a:lnTo>
                    <a:pt x="1240" y="140"/>
                  </a:lnTo>
                  <a:lnTo>
                    <a:pt x="1200" y="80"/>
                  </a:lnTo>
                  <a:lnTo>
                    <a:pt x="1140" y="40"/>
                  </a:lnTo>
                  <a:lnTo>
                    <a:pt x="1080" y="20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084;p65">
              <a:extLst>
                <a:ext uri="{FF2B5EF4-FFF2-40B4-BE49-F238E27FC236}">
                  <a16:creationId xmlns:a16="http://schemas.microsoft.com/office/drawing/2014/main" id="{50535DB8-E4AB-5408-EE06-CD95AB800746}"/>
                </a:ext>
              </a:extLst>
            </p:cNvPr>
            <p:cNvSpPr/>
            <p:nvPr/>
          </p:nvSpPr>
          <p:spPr>
            <a:xfrm>
              <a:off x="7730325" y="3185150"/>
              <a:ext cx="46000" cy="33025"/>
            </a:xfrm>
            <a:custGeom>
              <a:avLst/>
              <a:gdLst/>
              <a:ahLst/>
              <a:cxnLst/>
              <a:rect l="l" t="t" r="r" b="b"/>
              <a:pathLst>
                <a:path w="1840" h="1321" extrusionOk="0">
                  <a:moveTo>
                    <a:pt x="220" y="1"/>
                  </a:moveTo>
                  <a:lnTo>
                    <a:pt x="140" y="41"/>
                  </a:lnTo>
                  <a:lnTo>
                    <a:pt x="80" y="81"/>
                  </a:lnTo>
                  <a:lnTo>
                    <a:pt x="20" y="161"/>
                  </a:lnTo>
                  <a:lnTo>
                    <a:pt x="0" y="241"/>
                  </a:lnTo>
                  <a:lnTo>
                    <a:pt x="0" y="321"/>
                  </a:lnTo>
                  <a:lnTo>
                    <a:pt x="20" y="401"/>
                  </a:lnTo>
                  <a:lnTo>
                    <a:pt x="60" y="481"/>
                  </a:lnTo>
                  <a:lnTo>
                    <a:pt x="140" y="561"/>
                  </a:lnTo>
                  <a:lnTo>
                    <a:pt x="240" y="641"/>
                  </a:lnTo>
                  <a:lnTo>
                    <a:pt x="400" y="741"/>
                  </a:lnTo>
                  <a:lnTo>
                    <a:pt x="740" y="961"/>
                  </a:lnTo>
                  <a:lnTo>
                    <a:pt x="920" y="1080"/>
                  </a:lnTo>
                  <a:lnTo>
                    <a:pt x="1120" y="1200"/>
                  </a:lnTo>
                  <a:lnTo>
                    <a:pt x="1220" y="1240"/>
                  </a:lnTo>
                  <a:lnTo>
                    <a:pt x="1320" y="1280"/>
                  </a:lnTo>
                  <a:lnTo>
                    <a:pt x="1420" y="1300"/>
                  </a:lnTo>
                  <a:lnTo>
                    <a:pt x="1540" y="1320"/>
                  </a:lnTo>
                  <a:lnTo>
                    <a:pt x="1600" y="1300"/>
                  </a:lnTo>
                  <a:lnTo>
                    <a:pt x="1660" y="1280"/>
                  </a:lnTo>
                  <a:lnTo>
                    <a:pt x="1720" y="1260"/>
                  </a:lnTo>
                  <a:lnTo>
                    <a:pt x="1760" y="1220"/>
                  </a:lnTo>
                  <a:lnTo>
                    <a:pt x="1800" y="1160"/>
                  </a:lnTo>
                  <a:lnTo>
                    <a:pt x="1840" y="1100"/>
                  </a:lnTo>
                  <a:lnTo>
                    <a:pt x="1840" y="1040"/>
                  </a:lnTo>
                  <a:lnTo>
                    <a:pt x="1840" y="961"/>
                  </a:lnTo>
                  <a:lnTo>
                    <a:pt x="1800" y="841"/>
                  </a:lnTo>
                  <a:lnTo>
                    <a:pt x="1740" y="741"/>
                  </a:lnTo>
                  <a:lnTo>
                    <a:pt x="1680" y="641"/>
                  </a:lnTo>
                  <a:lnTo>
                    <a:pt x="1580" y="561"/>
                  </a:lnTo>
                  <a:lnTo>
                    <a:pt x="1400" y="421"/>
                  </a:lnTo>
                  <a:lnTo>
                    <a:pt x="1180" y="281"/>
                  </a:lnTo>
                  <a:lnTo>
                    <a:pt x="980" y="181"/>
                  </a:lnTo>
                  <a:lnTo>
                    <a:pt x="760" y="81"/>
                  </a:lnTo>
                  <a:lnTo>
                    <a:pt x="580" y="21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085;p65">
              <a:extLst>
                <a:ext uri="{FF2B5EF4-FFF2-40B4-BE49-F238E27FC236}">
                  <a16:creationId xmlns:a16="http://schemas.microsoft.com/office/drawing/2014/main" id="{65CB0D2D-83EC-E8ED-4B2F-91A5FB1F77EB}"/>
                </a:ext>
              </a:extLst>
            </p:cNvPr>
            <p:cNvSpPr/>
            <p:nvPr/>
          </p:nvSpPr>
          <p:spPr>
            <a:xfrm>
              <a:off x="7827775" y="3175175"/>
              <a:ext cx="36525" cy="25000"/>
            </a:xfrm>
            <a:custGeom>
              <a:avLst/>
              <a:gdLst/>
              <a:ahLst/>
              <a:cxnLst/>
              <a:rect l="l" t="t" r="r" b="b"/>
              <a:pathLst>
                <a:path w="1461" h="1000" extrusionOk="0">
                  <a:moveTo>
                    <a:pt x="221" y="0"/>
                  </a:moveTo>
                  <a:lnTo>
                    <a:pt x="141" y="20"/>
                  </a:lnTo>
                  <a:lnTo>
                    <a:pt x="81" y="40"/>
                  </a:lnTo>
                  <a:lnTo>
                    <a:pt x="41" y="100"/>
                  </a:lnTo>
                  <a:lnTo>
                    <a:pt x="1" y="140"/>
                  </a:lnTo>
                  <a:lnTo>
                    <a:pt x="1" y="220"/>
                  </a:lnTo>
                  <a:lnTo>
                    <a:pt x="1" y="280"/>
                  </a:lnTo>
                  <a:lnTo>
                    <a:pt x="41" y="340"/>
                  </a:lnTo>
                  <a:lnTo>
                    <a:pt x="81" y="400"/>
                  </a:lnTo>
                  <a:lnTo>
                    <a:pt x="141" y="440"/>
                  </a:lnTo>
                  <a:lnTo>
                    <a:pt x="201" y="480"/>
                  </a:lnTo>
                  <a:lnTo>
                    <a:pt x="261" y="520"/>
                  </a:lnTo>
                  <a:lnTo>
                    <a:pt x="401" y="600"/>
                  </a:lnTo>
                  <a:lnTo>
                    <a:pt x="640" y="760"/>
                  </a:lnTo>
                  <a:lnTo>
                    <a:pt x="800" y="840"/>
                  </a:lnTo>
                  <a:lnTo>
                    <a:pt x="960" y="920"/>
                  </a:lnTo>
                  <a:lnTo>
                    <a:pt x="1080" y="980"/>
                  </a:lnTo>
                  <a:lnTo>
                    <a:pt x="1200" y="1000"/>
                  </a:lnTo>
                  <a:lnTo>
                    <a:pt x="1300" y="980"/>
                  </a:lnTo>
                  <a:lnTo>
                    <a:pt x="1380" y="960"/>
                  </a:lnTo>
                  <a:lnTo>
                    <a:pt x="1440" y="900"/>
                  </a:lnTo>
                  <a:lnTo>
                    <a:pt x="1460" y="820"/>
                  </a:lnTo>
                  <a:lnTo>
                    <a:pt x="1460" y="740"/>
                  </a:lnTo>
                  <a:lnTo>
                    <a:pt x="1440" y="660"/>
                  </a:lnTo>
                  <a:lnTo>
                    <a:pt x="1400" y="580"/>
                  </a:lnTo>
                  <a:lnTo>
                    <a:pt x="1360" y="500"/>
                  </a:lnTo>
                  <a:lnTo>
                    <a:pt x="1300" y="440"/>
                  </a:lnTo>
                  <a:lnTo>
                    <a:pt x="1140" y="320"/>
                  </a:lnTo>
                  <a:lnTo>
                    <a:pt x="980" y="220"/>
                  </a:lnTo>
                  <a:lnTo>
                    <a:pt x="820" y="140"/>
                  </a:lnTo>
                  <a:lnTo>
                    <a:pt x="640" y="80"/>
                  </a:lnTo>
                  <a:lnTo>
                    <a:pt x="480" y="20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086;p65">
              <a:extLst>
                <a:ext uri="{FF2B5EF4-FFF2-40B4-BE49-F238E27FC236}">
                  <a16:creationId xmlns:a16="http://schemas.microsoft.com/office/drawing/2014/main" id="{61679662-5A23-DF06-200F-2B12351E6353}"/>
                </a:ext>
              </a:extLst>
            </p:cNvPr>
            <p:cNvSpPr/>
            <p:nvPr/>
          </p:nvSpPr>
          <p:spPr>
            <a:xfrm>
              <a:off x="7721325" y="3281125"/>
              <a:ext cx="39000" cy="34500"/>
            </a:xfrm>
            <a:custGeom>
              <a:avLst/>
              <a:gdLst/>
              <a:ahLst/>
              <a:cxnLst/>
              <a:rect l="l" t="t" r="r" b="b"/>
              <a:pathLst>
                <a:path w="1560" h="1380" extrusionOk="0">
                  <a:moveTo>
                    <a:pt x="1120" y="0"/>
                  </a:moveTo>
                  <a:lnTo>
                    <a:pt x="1060" y="20"/>
                  </a:lnTo>
                  <a:lnTo>
                    <a:pt x="940" y="40"/>
                  </a:lnTo>
                  <a:lnTo>
                    <a:pt x="840" y="100"/>
                  </a:lnTo>
                  <a:lnTo>
                    <a:pt x="720" y="200"/>
                  </a:lnTo>
                  <a:lnTo>
                    <a:pt x="460" y="400"/>
                  </a:lnTo>
                  <a:lnTo>
                    <a:pt x="300" y="520"/>
                  </a:lnTo>
                  <a:lnTo>
                    <a:pt x="220" y="600"/>
                  </a:lnTo>
                  <a:lnTo>
                    <a:pt x="160" y="680"/>
                  </a:lnTo>
                  <a:lnTo>
                    <a:pt x="61" y="860"/>
                  </a:lnTo>
                  <a:lnTo>
                    <a:pt x="21" y="960"/>
                  </a:lnTo>
                  <a:lnTo>
                    <a:pt x="1" y="1060"/>
                  </a:lnTo>
                  <a:lnTo>
                    <a:pt x="1" y="1140"/>
                  </a:lnTo>
                  <a:lnTo>
                    <a:pt x="41" y="1240"/>
                  </a:lnTo>
                  <a:lnTo>
                    <a:pt x="120" y="1320"/>
                  </a:lnTo>
                  <a:lnTo>
                    <a:pt x="160" y="1340"/>
                  </a:lnTo>
                  <a:lnTo>
                    <a:pt x="200" y="1360"/>
                  </a:lnTo>
                  <a:lnTo>
                    <a:pt x="340" y="1380"/>
                  </a:lnTo>
                  <a:lnTo>
                    <a:pt x="460" y="1340"/>
                  </a:lnTo>
                  <a:lnTo>
                    <a:pt x="600" y="1300"/>
                  </a:lnTo>
                  <a:lnTo>
                    <a:pt x="720" y="1260"/>
                  </a:lnTo>
                  <a:lnTo>
                    <a:pt x="820" y="1200"/>
                  </a:lnTo>
                  <a:lnTo>
                    <a:pt x="880" y="1140"/>
                  </a:lnTo>
                  <a:lnTo>
                    <a:pt x="1000" y="1060"/>
                  </a:lnTo>
                  <a:lnTo>
                    <a:pt x="1240" y="840"/>
                  </a:lnTo>
                  <a:lnTo>
                    <a:pt x="1360" y="740"/>
                  </a:lnTo>
                  <a:lnTo>
                    <a:pt x="1420" y="680"/>
                  </a:lnTo>
                  <a:lnTo>
                    <a:pt x="1480" y="620"/>
                  </a:lnTo>
                  <a:lnTo>
                    <a:pt x="1540" y="460"/>
                  </a:lnTo>
                  <a:lnTo>
                    <a:pt x="1560" y="380"/>
                  </a:lnTo>
                  <a:lnTo>
                    <a:pt x="1560" y="280"/>
                  </a:lnTo>
                  <a:lnTo>
                    <a:pt x="1520" y="200"/>
                  </a:lnTo>
                  <a:lnTo>
                    <a:pt x="1480" y="120"/>
                  </a:lnTo>
                  <a:lnTo>
                    <a:pt x="1400" y="60"/>
                  </a:lnTo>
                  <a:lnTo>
                    <a:pt x="1320" y="20"/>
                  </a:lnTo>
                  <a:lnTo>
                    <a:pt x="12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087;p65">
              <a:extLst>
                <a:ext uri="{FF2B5EF4-FFF2-40B4-BE49-F238E27FC236}">
                  <a16:creationId xmlns:a16="http://schemas.microsoft.com/office/drawing/2014/main" id="{DEA33767-D566-6D06-272B-3751F7A24791}"/>
                </a:ext>
              </a:extLst>
            </p:cNvPr>
            <p:cNvSpPr/>
            <p:nvPr/>
          </p:nvSpPr>
          <p:spPr>
            <a:xfrm>
              <a:off x="7816775" y="3290625"/>
              <a:ext cx="54000" cy="41000"/>
            </a:xfrm>
            <a:custGeom>
              <a:avLst/>
              <a:gdLst/>
              <a:ahLst/>
              <a:cxnLst/>
              <a:rect l="l" t="t" r="r" b="b"/>
              <a:pathLst>
                <a:path w="2160" h="1640" extrusionOk="0">
                  <a:moveTo>
                    <a:pt x="301" y="0"/>
                  </a:moveTo>
                  <a:lnTo>
                    <a:pt x="221" y="20"/>
                  </a:lnTo>
                  <a:lnTo>
                    <a:pt x="161" y="20"/>
                  </a:lnTo>
                  <a:lnTo>
                    <a:pt x="81" y="60"/>
                  </a:lnTo>
                  <a:lnTo>
                    <a:pt x="21" y="100"/>
                  </a:lnTo>
                  <a:lnTo>
                    <a:pt x="1" y="180"/>
                  </a:lnTo>
                  <a:lnTo>
                    <a:pt x="1" y="260"/>
                  </a:lnTo>
                  <a:lnTo>
                    <a:pt x="1" y="360"/>
                  </a:lnTo>
                  <a:lnTo>
                    <a:pt x="41" y="440"/>
                  </a:lnTo>
                  <a:lnTo>
                    <a:pt x="101" y="500"/>
                  </a:lnTo>
                  <a:lnTo>
                    <a:pt x="221" y="620"/>
                  </a:lnTo>
                  <a:lnTo>
                    <a:pt x="341" y="720"/>
                  </a:lnTo>
                  <a:lnTo>
                    <a:pt x="761" y="1060"/>
                  </a:lnTo>
                  <a:lnTo>
                    <a:pt x="1220" y="1380"/>
                  </a:lnTo>
                  <a:lnTo>
                    <a:pt x="1460" y="1539"/>
                  </a:lnTo>
                  <a:lnTo>
                    <a:pt x="1560" y="1599"/>
                  </a:lnTo>
                  <a:lnTo>
                    <a:pt x="1700" y="1639"/>
                  </a:lnTo>
                  <a:lnTo>
                    <a:pt x="1800" y="1639"/>
                  </a:lnTo>
                  <a:lnTo>
                    <a:pt x="1900" y="1619"/>
                  </a:lnTo>
                  <a:lnTo>
                    <a:pt x="1960" y="1599"/>
                  </a:lnTo>
                  <a:lnTo>
                    <a:pt x="2020" y="1559"/>
                  </a:lnTo>
                  <a:lnTo>
                    <a:pt x="2060" y="1519"/>
                  </a:lnTo>
                  <a:lnTo>
                    <a:pt x="2100" y="1479"/>
                  </a:lnTo>
                  <a:lnTo>
                    <a:pt x="2140" y="1420"/>
                  </a:lnTo>
                  <a:lnTo>
                    <a:pt x="2160" y="1340"/>
                  </a:lnTo>
                  <a:lnTo>
                    <a:pt x="2160" y="1280"/>
                  </a:lnTo>
                  <a:lnTo>
                    <a:pt x="2160" y="1220"/>
                  </a:lnTo>
                  <a:lnTo>
                    <a:pt x="2120" y="1120"/>
                  </a:lnTo>
                  <a:lnTo>
                    <a:pt x="2100" y="1040"/>
                  </a:lnTo>
                  <a:lnTo>
                    <a:pt x="2060" y="960"/>
                  </a:lnTo>
                  <a:lnTo>
                    <a:pt x="2000" y="920"/>
                  </a:lnTo>
                  <a:lnTo>
                    <a:pt x="1880" y="820"/>
                  </a:lnTo>
                  <a:lnTo>
                    <a:pt x="1640" y="680"/>
                  </a:lnTo>
                  <a:lnTo>
                    <a:pt x="1380" y="520"/>
                  </a:lnTo>
                  <a:lnTo>
                    <a:pt x="1120" y="380"/>
                  </a:lnTo>
                  <a:lnTo>
                    <a:pt x="541" y="100"/>
                  </a:lnTo>
                  <a:lnTo>
                    <a:pt x="381" y="2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088;p65">
              <a:extLst>
                <a:ext uri="{FF2B5EF4-FFF2-40B4-BE49-F238E27FC236}">
                  <a16:creationId xmlns:a16="http://schemas.microsoft.com/office/drawing/2014/main" id="{5D29CAAF-ECC9-0290-7B22-477A7DD39BC8}"/>
                </a:ext>
              </a:extLst>
            </p:cNvPr>
            <p:cNvSpPr/>
            <p:nvPr/>
          </p:nvSpPr>
          <p:spPr>
            <a:xfrm>
              <a:off x="7909250" y="3265125"/>
              <a:ext cx="15525" cy="41000"/>
            </a:xfrm>
            <a:custGeom>
              <a:avLst/>
              <a:gdLst/>
              <a:ahLst/>
              <a:cxnLst/>
              <a:rect l="l" t="t" r="r" b="b"/>
              <a:pathLst>
                <a:path w="621" h="1640" extrusionOk="0">
                  <a:moveTo>
                    <a:pt x="240" y="1"/>
                  </a:moveTo>
                  <a:lnTo>
                    <a:pt x="180" y="21"/>
                  </a:lnTo>
                  <a:lnTo>
                    <a:pt x="120" y="61"/>
                  </a:lnTo>
                  <a:lnTo>
                    <a:pt x="80" y="101"/>
                  </a:lnTo>
                  <a:lnTo>
                    <a:pt x="60" y="160"/>
                  </a:lnTo>
                  <a:lnTo>
                    <a:pt x="20" y="280"/>
                  </a:lnTo>
                  <a:lnTo>
                    <a:pt x="20" y="360"/>
                  </a:lnTo>
                  <a:lnTo>
                    <a:pt x="0" y="460"/>
                  </a:lnTo>
                  <a:lnTo>
                    <a:pt x="0" y="540"/>
                  </a:lnTo>
                  <a:lnTo>
                    <a:pt x="0" y="620"/>
                  </a:lnTo>
                  <a:lnTo>
                    <a:pt x="0" y="640"/>
                  </a:lnTo>
                  <a:lnTo>
                    <a:pt x="20" y="800"/>
                  </a:lnTo>
                  <a:lnTo>
                    <a:pt x="0" y="980"/>
                  </a:lnTo>
                  <a:lnTo>
                    <a:pt x="0" y="1060"/>
                  </a:lnTo>
                  <a:lnTo>
                    <a:pt x="20" y="1160"/>
                  </a:lnTo>
                  <a:lnTo>
                    <a:pt x="40" y="1320"/>
                  </a:lnTo>
                  <a:lnTo>
                    <a:pt x="80" y="1400"/>
                  </a:lnTo>
                  <a:lnTo>
                    <a:pt x="100" y="1480"/>
                  </a:lnTo>
                  <a:lnTo>
                    <a:pt x="140" y="1580"/>
                  </a:lnTo>
                  <a:lnTo>
                    <a:pt x="180" y="1620"/>
                  </a:lnTo>
                  <a:lnTo>
                    <a:pt x="220" y="1640"/>
                  </a:lnTo>
                  <a:lnTo>
                    <a:pt x="280" y="1640"/>
                  </a:lnTo>
                  <a:lnTo>
                    <a:pt x="340" y="1620"/>
                  </a:lnTo>
                  <a:lnTo>
                    <a:pt x="380" y="1560"/>
                  </a:lnTo>
                  <a:lnTo>
                    <a:pt x="420" y="1500"/>
                  </a:lnTo>
                  <a:lnTo>
                    <a:pt x="480" y="1440"/>
                  </a:lnTo>
                  <a:lnTo>
                    <a:pt x="540" y="1340"/>
                  </a:lnTo>
                  <a:lnTo>
                    <a:pt x="600" y="1200"/>
                  </a:lnTo>
                  <a:lnTo>
                    <a:pt x="620" y="1120"/>
                  </a:lnTo>
                  <a:lnTo>
                    <a:pt x="620" y="1020"/>
                  </a:lnTo>
                  <a:lnTo>
                    <a:pt x="620" y="840"/>
                  </a:lnTo>
                  <a:lnTo>
                    <a:pt x="600" y="460"/>
                  </a:lnTo>
                  <a:lnTo>
                    <a:pt x="580" y="380"/>
                  </a:lnTo>
                  <a:lnTo>
                    <a:pt x="560" y="280"/>
                  </a:lnTo>
                  <a:lnTo>
                    <a:pt x="460" y="121"/>
                  </a:lnTo>
                  <a:lnTo>
                    <a:pt x="420" y="81"/>
                  </a:lnTo>
                  <a:lnTo>
                    <a:pt x="380" y="41"/>
                  </a:lnTo>
                  <a:lnTo>
                    <a:pt x="320" y="2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089;p65">
              <a:extLst>
                <a:ext uri="{FF2B5EF4-FFF2-40B4-BE49-F238E27FC236}">
                  <a16:creationId xmlns:a16="http://schemas.microsoft.com/office/drawing/2014/main" id="{F0850119-C3E8-0408-9E7F-5284E0B1711D}"/>
                </a:ext>
              </a:extLst>
            </p:cNvPr>
            <p:cNvSpPr/>
            <p:nvPr/>
          </p:nvSpPr>
          <p:spPr>
            <a:xfrm>
              <a:off x="7759300" y="3381075"/>
              <a:ext cx="52500" cy="35000"/>
            </a:xfrm>
            <a:custGeom>
              <a:avLst/>
              <a:gdLst/>
              <a:ahLst/>
              <a:cxnLst/>
              <a:rect l="l" t="t" r="r" b="b"/>
              <a:pathLst>
                <a:path w="2100" h="1400" extrusionOk="0">
                  <a:moveTo>
                    <a:pt x="1720" y="1"/>
                  </a:moveTo>
                  <a:lnTo>
                    <a:pt x="1660" y="21"/>
                  </a:lnTo>
                  <a:lnTo>
                    <a:pt x="1580" y="41"/>
                  </a:lnTo>
                  <a:lnTo>
                    <a:pt x="1360" y="101"/>
                  </a:lnTo>
                  <a:lnTo>
                    <a:pt x="1140" y="200"/>
                  </a:lnTo>
                  <a:lnTo>
                    <a:pt x="940" y="300"/>
                  </a:lnTo>
                  <a:lnTo>
                    <a:pt x="581" y="480"/>
                  </a:lnTo>
                  <a:lnTo>
                    <a:pt x="461" y="560"/>
                  </a:lnTo>
                  <a:lnTo>
                    <a:pt x="341" y="640"/>
                  </a:lnTo>
                  <a:lnTo>
                    <a:pt x="181" y="760"/>
                  </a:lnTo>
                  <a:lnTo>
                    <a:pt x="101" y="860"/>
                  </a:lnTo>
                  <a:lnTo>
                    <a:pt x="41" y="960"/>
                  </a:lnTo>
                  <a:lnTo>
                    <a:pt x="1" y="1100"/>
                  </a:lnTo>
                  <a:lnTo>
                    <a:pt x="1" y="1160"/>
                  </a:lnTo>
                  <a:lnTo>
                    <a:pt x="1" y="1200"/>
                  </a:lnTo>
                  <a:lnTo>
                    <a:pt x="41" y="1260"/>
                  </a:lnTo>
                  <a:lnTo>
                    <a:pt x="81" y="1300"/>
                  </a:lnTo>
                  <a:lnTo>
                    <a:pt x="201" y="1360"/>
                  </a:lnTo>
                  <a:lnTo>
                    <a:pt x="321" y="1400"/>
                  </a:lnTo>
                  <a:lnTo>
                    <a:pt x="441" y="1400"/>
                  </a:lnTo>
                  <a:lnTo>
                    <a:pt x="541" y="1380"/>
                  </a:lnTo>
                  <a:lnTo>
                    <a:pt x="661" y="1360"/>
                  </a:lnTo>
                  <a:lnTo>
                    <a:pt x="801" y="1320"/>
                  </a:lnTo>
                  <a:lnTo>
                    <a:pt x="920" y="1280"/>
                  </a:lnTo>
                  <a:lnTo>
                    <a:pt x="1120" y="1180"/>
                  </a:lnTo>
                  <a:lnTo>
                    <a:pt x="1300" y="1080"/>
                  </a:lnTo>
                  <a:lnTo>
                    <a:pt x="1520" y="960"/>
                  </a:lnTo>
                  <a:lnTo>
                    <a:pt x="1740" y="800"/>
                  </a:lnTo>
                  <a:lnTo>
                    <a:pt x="1860" y="720"/>
                  </a:lnTo>
                  <a:lnTo>
                    <a:pt x="1980" y="600"/>
                  </a:lnTo>
                  <a:lnTo>
                    <a:pt x="2060" y="480"/>
                  </a:lnTo>
                  <a:lnTo>
                    <a:pt x="2080" y="420"/>
                  </a:lnTo>
                  <a:lnTo>
                    <a:pt x="2100" y="340"/>
                  </a:lnTo>
                  <a:lnTo>
                    <a:pt x="2080" y="260"/>
                  </a:lnTo>
                  <a:lnTo>
                    <a:pt x="2060" y="200"/>
                  </a:lnTo>
                  <a:lnTo>
                    <a:pt x="2020" y="141"/>
                  </a:lnTo>
                  <a:lnTo>
                    <a:pt x="1980" y="81"/>
                  </a:lnTo>
                  <a:lnTo>
                    <a:pt x="1920" y="61"/>
                  </a:lnTo>
                  <a:lnTo>
                    <a:pt x="1860" y="21"/>
                  </a:lnTo>
                  <a:lnTo>
                    <a:pt x="1780" y="21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706;p39">
            <a:extLst>
              <a:ext uri="{FF2B5EF4-FFF2-40B4-BE49-F238E27FC236}">
                <a16:creationId xmlns:a16="http://schemas.microsoft.com/office/drawing/2014/main" id="{3E4AD996-3F63-C65C-3DCD-402AB375E2F8}"/>
              </a:ext>
            </a:extLst>
          </p:cNvPr>
          <p:cNvSpPr txBox="1">
            <a:spLocks/>
          </p:cNvSpPr>
          <p:nvPr/>
        </p:nvSpPr>
        <p:spPr>
          <a:xfrm>
            <a:off x="2425351" y="987493"/>
            <a:ext cx="150186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15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(Leader)</a:t>
            </a:r>
          </a:p>
        </p:txBody>
      </p:sp>
      <p:sp>
        <p:nvSpPr>
          <p:cNvPr id="189" name="Google Shape;1706;p39">
            <a:extLst>
              <a:ext uri="{FF2B5EF4-FFF2-40B4-BE49-F238E27FC236}">
                <a16:creationId xmlns:a16="http://schemas.microsoft.com/office/drawing/2014/main" id="{BC8BBCE5-AB91-CDE7-5AFB-69DDE4AD5658}"/>
              </a:ext>
            </a:extLst>
          </p:cNvPr>
          <p:cNvSpPr txBox="1">
            <a:spLocks/>
          </p:cNvSpPr>
          <p:nvPr/>
        </p:nvSpPr>
        <p:spPr>
          <a:xfrm>
            <a:off x="271929" y="997859"/>
            <a:ext cx="150186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15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(Member)</a:t>
            </a:r>
          </a:p>
        </p:txBody>
      </p:sp>
      <p:sp>
        <p:nvSpPr>
          <p:cNvPr id="190" name="Google Shape;1706;p39">
            <a:extLst>
              <a:ext uri="{FF2B5EF4-FFF2-40B4-BE49-F238E27FC236}">
                <a16:creationId xmlns:a16="http://schemas.microsoft.com/office/drawing/2014/main" id="{9176B632-8E2E-2D43-3658-7C8E2B51943A}"/>
              </a:ext>
            </a:extLst>
          </p:cNvPr>
          <p:cNvSpPr txBox="1">
            <a:spLocks/>
          </p:cNvSpPr>
          <p:nvPr/>
        </p:nvSpPr>
        <p:spPr>
          <a:xfrm>
            <a:off x="4732177" y="998171"/>
            <a:ext cx="150186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15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(Member)</a:t>
            </a:r>
          </a:p>
        </p:txBody>
      </p:sp>
      <p:sp>
        <p:nvSpPr>
          <p:cNvPr id="191" name="Google Shape;1706;p39">
            <a:extLst>
              <a:ext uri="{FF2B5EF4-FFF2-40B4-BE49-F238E27FC236}">
                <a16:creationId xmlns:a16="http://schemas.microsoft.com/office/drawing/2014/main" id="{7249C60F-BB45-3E3C-E197-DFFEE9757F22}"/>
              </a:ext>
            </a:extLst>
          </p:cNvPr>
          <p:cNvSpPr txBox="1">
            <a:spLocks/>
          </p:cNvSpPr>
          <p:nvPr/>
        </p:nvSpPr>
        <p:spPr>
          <a:xfrm>
            <a:off x="7148866" y="1009063"/>
            <a:ext cx="150186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15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23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/>
              <a:t>(Member)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34"/>
          <p:cNvSpPr txBox="1">
            <a:spLocks noGrp="1"/>
          </p:cNvSpPr>
          <p:nvPr>
            <p:ph type="subTitle" idx="1"/>
          </p:nvPr>
        </p:nvSpPr>
        <p:spPr>
          <a:xfrm>
            <a:off x="2394350" y="4080671"/>
            <a:ext cx="4082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 It Started</a:t>
            </a:r>
          </a:p>
        </p:txBody>
      </p:sp>
      <p:sp>
        <p:nvSpPr>
          <p:cNvPr id="1385" name="Google Shape;1385;p34"/>
          <p:cNvSpPr txBox="1">
            <a:spLocks noGrp="1"/>
          </p:cNvSpPr>
          <p:nvPr>
            <p:ph type="ctrTitle"/>
          </p:nvPr>
        </p:nvSpPr>
        <p:spPr>
          <a:xfrm>
            <a:off x="713250" y="356103"/>
            <a:ext cx="7717500" cy="34750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TEAM-3                </a:t>
            </a:r>
            <a:r>
              <a:rPr lang="en" dirty="0">
                <a:solidFill>
                  <a:schemeClr val="accent2"/>
                </a:solidFill>
              </a:rPr>
              <a:t>SEM 2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accent2"/>
                </a:solidFill>
              </a:rPr>
              <a:t>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INTRODUCTION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dirty="0">
                <a:solidFill>
                  <a:srgbClr val="E95757"/>
                </a:solidFill>
              </a:rPr>
              <a:t>MANAGEMENT</a:t>
            </a:r>
            <a:br>
              <a:rPr lang="en" dirty="0">
                <a:solidFill>
                  <a:srgbClr val="E95757"/>
                </a:solidFill>
              </a:rPr>
            </a:br>
            <a:r>
              <a:rPr lang="en" dirty="0">
                <a:solidFill>
                  <a:srgbClr val="E95757"/>
                </a:solidFill>
              </a:rPr>
              <a:t>FAST FOOD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386" name="Google Shape;1386;p34"/>
          <p:cNvGrpSpPr/>
          <p:nvPr/>
        </p:nvGrpSpPr>
        <p:grpSpPr>
          <a:xfrm>
            <a:off x="7705850" y="2979847"/>
            <a:ext cx="1300575" cy="1911055"/>
            <a:chOff x="7924900" y="1615300"/>
            <a:chExt cx="1261225" cy="1852875"/>
          </a:xfrm>
        </p:grpSpPr>
        <p:sp>
          <p:nvSpPr>
            <p:cNvPr id="1387" name="Google Shape;1387;p34"/>
            <p:cNvSpPr/>
            <p:nvPr/>
          </p:nvSpPr>
          <p:spPr>
            <a:xfrm>
              <a:off x="7953875" y="1836150"/>
              <a:ext cx="517200" cy="737575"/>
            </a:xfrm>
            <a:custGeom>
              <a:avLst/>
              <a:gdLst/>
              <a:ahLst/>
              <a:cxnLst/>
              <a:rect l="l" t="t" r="r" b="b"/>
              <a:pathLst>
                <a:path w="20688" h="29503" extrusionOk="0">
                  <a:moveTo>
                    <a:pt x="2439" y="1"/>
                  </a:moveTo>
                  <a:lnTo>
                    <a:pt x="1899" y="21"/>
                  </a:lnTo>
                  <a:lnTo>
                    <a:pt x="1340" y="81"/>
                  </a:lnTo>
                  <a:lnTo>
                    <a:pt x="800" y="160"/>
                  </a:lnTo>
                  <a:lnTo>
                    <a:pt x="540" y="220"/>
                  </a:lnTo>
                  <a:lnTo>
                    <a:pt x="340" y="280"/>
                  </a:lnTo>
                  <a:lnTo>
                    <a:pt x="180" y="380"/>
                  </a:lnTo>
                  <a:lnTo>
                    <a:pt x="81" y="480"/>
                  </a:lnTo>
                  <a:lnTo>
                    <a:pt x="21" y="600"/>
                  </a:lnTo>
                  <a:lnTo>
                    <a:pt x="1" y="720"/>
                  </a:lnTo>
                  <a:lnTo>
                    <a:pt x="21" y="840"/>
                  </a:lnTo>
                  <a:lnTo>
                    <a:pt x="61" y="980"/>
                  </a:lnTo>
                  <a:lnTo>
                    <a:pt x="140" y="1100"/>
                  </a:lnTo>
                  <a:lnTo>
                    <a:pt x="240" y="1240"/>
                  </a:lnTo>
                  <a:lnTo>
                    <a:pt x="360" y="1360"/>
                  </a:lnTo>
                  <a:lnTo>
                    <a:pt x="520" y="1460"/>
                  </a:lnTo>
                  <a:lnTo>
                    <a:pt x="680" y="1560"/>
                  </a:lnTo>
                  <a:lnTo>
                    <a:pt x="840" y="1640"/>
                  </a:lnTo>
                  <a:lnTo>
                    <a:pt x="1020" y="1720"/>
                  </a:lnTo>
                  <a:lnTo>
                    <a:pt x="1200" y="1760"/>
                  </a:lnTo>
                  <a:lnTo>
                    <a:pt x="1440" y="1779"/>
                  </a:lnTo>
                  <a:lnTo>
                    <a:pt x="1680" y="1819"/>
                  </a:lnTo>
                  <a:lnTo>
                    <a:pt x="2139" y="1839"/>
                  </a:lnTo>
                  <a:lnTo>
                    <a:pt x="2599" y="1879"/>
                  </a:lnTo>
                  <a:lnTo>
                    <a:pt x="2839" y="1919"/>
                  </a:lnTo>
                  <a:lnTo>
                    <a:pt x="3059" y="1979"/>
                  </a:lnTo>
                  <a:lnTo>
                    <a:pt x="3358" y="2099"/>
                  </a:lnTo>
                  <a:lnTo>
                    <a:pt x="3598" y="2239"/>
                  </a:lnTo>
                  <a:lnTo>
                    <a:pt x="3798" y="2399"/>
                  </a:lnTo>
                  <a:lnTo>
                    <a:pt x="3958" y="2579"/>
                  </a:lnTo>
                  <a:lnTo>
                    <a:pt x="4078" y="2779"/>
                  </a:lnTo>
                  <a:lnTo>
                    <a:pt x="4178" y="2999"/>
                  </a:lnTo>
                  <a:lnTo>
                    <a:pt x="4238" y="3239"/>
                  </a:lnTo>
                  <a:lnTo>
                    <a:pt x="4258" y="3478"/>
                  </a:lnTo>
                  <a:lnTo>
                    <a:pt x="4278" y="3718"/>
                  </a:lnTo>
                  <a:lnTo>
                    <a:pt x="4278" y="3978"/>
                  </a:lnTo>
                  <a:lnTo>
                    <a:pt x="4258" y="4518"/>
                  </a:lnTo>
                  <a:lnTo>
                    <a:pt x="4198" y="5057"/>
                  </a:lnTo>
                  <a:lnTo>
                    <a:pt x="4178" y="5597"/>
                  </a:lnTo>
                  <a:lnTo>
                    <a:pt x="4178" y="6936"/>
                  </a:lnTo>
                  <a:lnTo>
                    <a:pt x="4178" y="8255"/>
                  </a:lnTo>
                  <a:lnTo>
                    <a:pt x="4218" y="9595"/>
                  </a:lnTo>
                  <a:lnTo>
                    <a:pt x="4278" y="10914"/>
                  </a:lnTo>
                  <a:lnTo>
                    <a:pt x="4378" y="12233"/>
                  </a:lnTo>
                  <a:lnTo>
                    <a:pt x="4498" y="13552"/>
                  </a:lnTo>
                  <a:lnTo>
                    <a:pt x="4658" y="14871"/>
                  </a:lnTo>
                  <a:lnTo>
                    <a:pt x="4878" y="16191"/>
                  </a:lnTo>
                  <a:lnTo>
                    <a:pt x="5117" y="17490"/>
                  </a:lnTo>
                  <a:lnTo>
                    <a:pt x="5257" y="18129"/>
                  </a:lnTo>
                  <a:lnTo>
                    <a:pt x="5397" y="18769"/>
                  </a:lnTo>
                  <a:lnTo>
                    <a:pt x="5557" y="19409"/>
                  </a:lnTo>
                  <a:lnTo>
                    <a:pt x="5737" y="20048"/>
                  </a:lnTo>
                  <a:lnTo>
                    <a:pt x="5917" y="20688"/>
                  </a:lnTo>
                  <a:lnTo>
                    <a:pt x="6117" y="21327"/>
                  </a:lnTo>
                  <a:lnTo>
                    <a:pt x="6437" y="22187"/>
                  </a:lnTo>
                  <a:lnTo>
                    <a:pt x="6776" y="23066"/>
                  </a:lnTo>
                  <a:lnTo>
                    <a:pt x="6956" y="23486"/>
                  </a:lnTo>
                  <a:lnTo>
                    <a:pt x="7156" y="23906"/>
                  </a:lnTo>
                  <a:lnTo>
                    <a:pt x="7356" y="24326"/>
                  </a:lnTo>
                  <a:lnTo>
                    <a:pt x="7576" y="24725"/>
                  </a:lnTo>
                  <a:lnTo>
                    <a:pt x="7796" y="25125"/>
                  </a:lnTo>
                  <a:lnTo>
                    <a:pt x="8056" y="25505"/>
                  </a:lnTo>
                  <a:lnTo>
                    <a:pt x="8295" y="25885"/>
                  </a:lnTo>
                  <a:lnTo>
                    <a:pt x="8575" y="26264"/>
                  </a:lnTo>
                  <a:lnTo>
                    <a:pt x="8855" y="26604"/>
                  </a:lnTo>
                  <a:lnTo>
                    <a:pt x="9155" y="26964"/>
                  </a:lnTo>
                  <a:lnTo>
                    <a:pt x="9475" y="27284"/>
                  </a:lnTo>
                  <a:lnTo>
                    <a:pt x="9814" y="27603"/>
                  </a:lnTo>
                  <a:lnTo>
                    <a:pt x="10174" y="27903"/>
                  </a:lnTo>
                  <a:lnTo>
                    <a:pt x="10554" y="28163"/>
                  </a:lnTo>
                  <a:lnTo>
                    <a:pt x="10934" y="28423"/>
                  </a:lnTo>
                  <a:lnTo>
                    <a:pt x="11334" y="28663"/>
                  </a:lnTo>
                  <a:lnTo>
                    <a:pt x="11753" y="28863"/>
                  </a:lnTo>
                  <a:lnTo>
                    <a:pt x="12193" y="29043"/>
                  </a:lnTo>
                  <a:lnTo>
                    <a:pt x="12613" y="29202"/>
                  </a:lnTo>
                  <a:lnTo>
                    <a:pt x="13072" y="29322"/>
                  </a:lnTo>
                  <a:lnTo>
                    <a:pt x="13512" y="29422"/>
                  </a:lnTo>
                  <a:lnTo>
                    <a:pt x="13972" y="29482"/>
                  </a:lnTo>
                  <a:lnTo>
                    <a:pt x="14412" y="29502"/>
                  </a:lnTo>
                  <a:lnTo>
                    <a:pt x="14871" y="29502"/>
                  </a:lnTo>
                  <a:lnTo>
                    <a:pt x="15331" y="29462"/>
                  </a:lnTo>
                  <a:lnTo>
                    <a:pt x="15771" y="29402"/>
                  </a:lnTo>
                  <a:lnTo>
                    <a:pt x="16210" y="29282"/>
                  </a:lnTo>
                  <a:lnTo>
                    <a:pt x="16650" y="29123"/>
                  </a:lnTo>
                  <a:lnTo>
                    <a:pt x="16970" y="28983"/>
                  </a:lnTo>
                  <a:lnTo>
                    <a:pt x="17290" y="28823"/>
                  </a:lnTo>
                  <a:lnTo>
                    <a:pt x="17590" y="28643"/>
                  </a:lnTo>
                  <a:lnTo>
                    <a:pt x="17869" y="28443"/>
                  </a:lnTo>
                  <a:lnTo>
                    <a:pt x="18169" y="28223"/>
                  </a:lnTo>
                  <a:lnTo>
                    <a:pt x="18429" y="27983"/>
                  </a:lnTo>
                  <a:lnTo>
                    <a:pt x="18689" y="27743"/>
                  </a:lnTo>
                  <a:lnTo>
                    <a:pt x="18949" y="27484"/>
                  </a:lnTo>
                  <a:lnTo>
                    <a:pt x="19189" y="27224"/>
                  </a:lnTo>
                  <a:lnTo>
                    <a:pt x="19428" y="26944"/>
                  </a:lnTo>
                  <a:lnTo>
                    <a:pt x="19868" y="26384"/>
                  </a:lnTo>
                  <a:lnTo>
                    <a:pt x="20288" y="25785"/>
                  </a:lnTo>
                  <a:lnTo>
                    <a:pt x="20688" y="25185"/>
                  </a:lnTo>
                  <a:lnTo>
                    <a:pt x="16730" y="14212"/>
                  </a:lnTo>
                  <a:lnTo>
                    <a:pt x="16750" y="14392"/>
                  </a:lnTo>
                  <a:lnTo>
                    <a:pt x="16750" y="14592"/>
                  </a:lnTo>
                  <a:lnTo>
                    <a:pt x="16750" y="14811"/>
                  </a:lnTo>
                  <a:lnTo>
                    <a:pt x="16730" y="15031"/>
                  </a:lnTo>
                  <a:lnTo>
                    <a:pt x="16690" y="15271"/>
                  </a:lnTo>
                  <a:lnTo>
                    <a:pt x="16650" y="15491"/>
                  </a:lnTo>
                  <a:lnTo>
                    <a:pt x="16590" y="15711"/>
                  </a:lnTo>
                  <a:lnTo>
                    <a:pt x="16530" y="15951"/>
                  </a:lnTo>
                  <a:lnTo>
                    <a:pt x="16450" y="16171"/>
                  </a:lnTo>
                  <a:lnTo>
                    <a:pt x="16350" y="16390"/>
                  </a:lnTo>
                  <a:lnTo>
                    <a:pt x="16250" y="16590"/>
                  </a:lnTo>
                  <a:lnTo>
                    <a:pt x="16131" y="16790"/>
                  </a:lnTo>
                  <a:lnTo>
                    <a:pt x="16011" y="16970"/>
                  </a:lnTo>
                  <a:lnTo>
                    <a:pt x="15871" y="17130"/>
                  </a:lnTo>
                  <a:lnTo>
                    <a:pt x="15711" y="17270"/>
                  </a:lnTo>
                  <a:lnTo>
                    <a:pt x="15551" y="17390"/>
                  </a:lnTo>
                  <a:lnTo>
                    <a:pt x="15291" y="17550"/>
                  </a:lnTo>
                  <a:lnTo>
                    <a:pt x="15031" y="17670"/>
                  </a:lnTo>
                  <a:lnTo>
                    <a:pt x="14771" y="17730"/>
                  </a:lnTo>
                  <a:lnTo>
                    <a:pt x="14492" y="17770"/>
                  </a:lnTo>
                  <a:lnTo>
                    <a:pt x="14232" y="17770"/>
                  </a:lnTo>
                  <a:lnTo>
                    <a:pt x="13992" y="17730"/>
                  </a:lnTo>
                  <a:lnTo>
                    <a:pt x="13732" y="17670"/>
                  </a:lnTo>
                  <a:lnTo>
                    <a:pt x="13492" y="17570"/>
                  </a:lnTo>
                  <a:lnTo>
                    <a:pt x="13252" y="17450"/>
                  </a:lnTo>
                  <a:lnTo>
                    <a:pt x="13032" y="17310"/>
                  </a:lnTo>
                  <a:lnTo>
                    <a:pt x="12813" y="17130"/>
                  </a:lnTo>
                  <a:lnTo>
                    <a:pt x="12613" y="16950"/>
                  </a:lnTo>
                  <a:lnTo>
                    <a:pt x="12413" y="16750"/>
                  </a:lnTo>
                  <a:lnTo>
                    <a:pt x="12233" y="16550"/>
                  </a:lnTo>
                  <a:lnTo>
                    <a:pt x="12073" y="16310"/>
                  </a:lnTo>
                  <a:lnTo>
                    <a:pt x="11933" y="16091"/>
                  </a:lnTo>
                  <a:lnTo>
                    <a:pt x="11713" y="15671"/>
                  </a:lnTo>
                  <a:lnTo>
                    <a:pt x="11513" y="15251"/>
                  </a:lnTo>
                  <a:lnTo>
                    <a:pt x="11353" y="14811"/>
                  </a:lnTo>
                  <a:lnTo>
                    <a:pt x="11214" y="14372"/>
                  </a:lnTo>
                  <a:lnTo>
                    <a:pt x="11094" y="13932"/>
                  </a:lnTo>
                  <a:lnTo>
                    <a:pt x="10974" y="13472"/>
                  </a:lnTo>
                  <a:lnTo>
                    <a:pt x="10774" y="12553"/>
                  </a:lnTo>
                  <a:lnTo>
                    <a:pt x="8995" y="4138"/>
                  </a:lnTo>
                  <a:lnTo>
                    <a:pt x="8895" y="3738"/>
                  </a:lnTo>
                  <a:lnTo>
                    <a:pt x="8795" y="3359"/>
                  </a:lnTo>
                  <a:lnTo>
                    <a:pt x="8675" y="3019"/>
                  </a:lnTo>
                  <a:lnTo>
                    <a:pt x="8515" y="2699"/>
                  </a:lnTo>
                  <a:lnTo>
                    <a:pt x="8375" y="2379"/>
                  </a:lnTo>
                  <a:lnTo>
                    <a:pt x="8195" y="2099"/>
                  </a:lnTo>
                  <a:lnTo>
                    <a:pt x="7996" y="1839"/>
                  </a:lnTo>
                  <a:lnTo>
                    <a:pt x="7776" y="1580"/>
                  </a:lnTo>
                  <a:lnTo>
                    <a:pt x="7536" y="1360"/>
                  </a:lnTo>
                  <a:lnTo>
                    <a:pt x="7276" y="1140"/>
                  </a:lnTo>
                  <a:lnTo>
                    <a:pt x="6996" y="960"/>
                  </a:lnTo>
                  <a:lnTo>
                    <a:pt x="6676" y="780"/>
                  </a:lnTo>
                  <a:lnTo>
                    <a:pt x="6357" y="640"/>
                  </a:lnTo>
                  <a:lnTo>
                    <a:pt x="5997" y="500"/>
                  </a:lnTo>
                  <a:lnTo>
                    <a:pt x="5617" y="380"/>
                  </a:lnTo>
                  <a:lnTo>
                    <a:pt x="5197" y="280"/>
                  </a:lnTo>
                  <a:lnTo>
                    <a:pt x="4658" y="160"/>
                  </a:lnTo>
                  <a:lnTo>
                    <a:pt x="4098" y="81"/>
                  </a:lnTo>
                  <a:lnTo>
                    <a:pt x="3558" y="41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extrusionOk="0">
                  <a:moveTo>
                    <a:pt x="16491" y="1"/>
                  </a:moveTo>
                  <a:lnTo>
                    <a:pt x="16191" y="21"/>
                  </a:lnTo>
                  <a:lnTo>
                    <a:pt x="15891" y="61"/>
                  </a:lnTo>
                  <a:lnTo>
                    <a:pt x="15591" y="121"/>
                  </a:lnTo>
                  <a:lnTo>
                    <a:pt x="15311" y="221"/>
                  </a:lnTo>
                  <a:lnTo>
                    <a:pt x="15031" y="321"/>
                  </a:lnTo>
                  <a:lnTo>
                    <a:pt x="14752" y="461"/>
                  </a:lnTo>
                  <a:lnTo>
                    <a:pt x="14492" y="620"/>
                  </a:lnTo>
                  <a:lnTo>
                    <a:pt x="14232" y="780"/>
                  </a:lnTo>
                  <a:lnTo>
                    <a:pt x="13992" y="980"/>
                  </a:lnTo>
                  <a:lnTo>
                    <a:pt x="13772" y="1180"/>
                  </a:lnTo>
                  <a:lnTo>
                    <a:pt x="13572" y="1400"/>
                  </a:lnTo>
                  <a:lnTo>
                    <a:pt x="13392" y="1640"/>
                  </a:lnTo>
                  <a:lnTo>
                    <a:pt x="13233" y="1900"/>
                  </a:lnTo>
                  <a:lnTo>
                    <a:pt x="13093" y="2180"/>
                  </a:lnTo>
                  <a:lnTo>
                    <a:pt x="12973" y="2419"/>
                  </a:lnTo>
                  <a:lnTo>
                    <a:pt x="12893" y="2659"/>
                  </a:lnTo>
                  <a:lnTo>
                    <a:pt x="12813" y="2919"/>
                  </a:lnTo>
                  <a:lnTo>
                    <a:pt x="12753" y="3159"/>
                  </a:lnTo>
                  <a:lnTo>
                    <a:pt x="12673" y="3679"/>
                  </a:lnTo>
                  <a:lnTo>
                    <a:pt x="12633" y="4198"/>
                  </a:lnTo>
                  <a:lnTo>
                    <a:pt x="12613" y="4738"/>
                  </a:lnTo>
                  <a:lnTo>
                    <a:pt x="12633" y="5278"/>
                  </a:lnTo>
                  <a:lnTo>
                    <a:pt x="12633" y="6337"/>
                  </a:lnTo>
                  <a:lnTo>
                    <a:pt x="12633" y="6957"/>
                  </a:lnTo>
                  <a:lnTo>
                    <a:pt x="12593" y="7596"/>
                  </a:lnTo>
                  <a:lnTo>
                    <a:pt x="12533" y="8216"/>
                  </a:lnTo>
                  <a:lnTo>
                    <a:pt x="12453" y="8835"/>
                  </a:lnTo>
                  <a:lnTo>
                    <a:pt x="12333" y="9475"/>
                  </a:lnTo>
                  <a:lnTo>
                    <a:pt x="12193" y="10075"/>
                  </a:lnTo>
                  <a:lnTo>
                    <a:pt x="12033" y="10694"/>
                  </a:lnTo>
                  <a:lnTo>
                    <a:pt x="11833" y="11274"/>
                  </a:lnTo>
                  <a:lnTo>
                    <a:pt x="11614" y="11873"/>
                  </a:lnTo>
                  <a:lnTo>
                    <a:pt x="11354" y="12433"/>
                  </a:lnTo>
                  <a:lnTo>
                    <a:pt x="11074" y="12993"/>
                  </a:lnTo>
                  <a:lnTo>
                    <a:pt x="10774" y="13532"/>
                  </a:lnTo>
                  <a:lnTo>
                    <a:pt x="10414" y="14052"/>
                  </a:lnTo>
                  <a:lnTo>
                    <a:pt x="10055" y="14552"/>
                  </a:lnTo>
                  <a:lnTo>
                    <a:pt x="9655" y="15012"/>
                  </a:lnTo>
                  <a:lnTo>
                    <a:pt x="9215" y="15471"/>
                  </a:lnTo>
                  <a:lnTo>
                    <a:pt x="8975" y="15671"/>
                  </a:lnTo>
                  <a:lnTo>
                    <a:pt x="8735" y="15871"/>
                  </a:lnTo>
                  <a:lnTo>
                    <a:pt x="8496" y="16071"/>
                  </a:lnTo>
                  <a:lnTo>
                    <a:pt x="8236" y="16251"/>
                  </a:lnTo>
                  <a:lnTo>
                    <a:pt x="7696" y="16591"/>
                  </a:lnTo>
                  <a:lnTo>
                    <a:pt x="7156" y="16890"/>
                  </a:lnTo>
                  <a:lnTo>
                    <a:pt x="6577" y="17150"/>
                  </a:lnTo>
                  <a:lnTo>
                    <a:pt x="5977" y="17370"/>
                  </a:lnTo>
                  <a:lnTo>
                    <a:pt x="5377" y="17550"/>
                  </a:lnTo>
                  <a:lnTo>
                    <a:pt x="4758" y="17670"/>
                  </a:lnTo>
                  <a:lnTo>
                    <a:pt x="4458" y="17710"/>
                  </a:lnTo>
                  <a:lnTo>
                    <a:pt x="4138" y="17750"/>
                  </a:lnTo>
                  <a:lnTo>
                    <a:pt x="3838" y="17770"/>
                  </a:lnTo>
                  <a:lnTo>
                    <a:pt x="3219" y="17770"/>
                  </a:lnTo>
                  <a:lnTo>
                    <a:pt x="2899" y="17750"/>
                  </a:lnTo>
                  <a:lnTo>
                    <a:pt x="2599" y="17710"/>
                  </a:lnTo>
                  <a:lnTo>
                    <a:pt x="2299" y="17670"/>
                  </a:lnTo>
                  <a:lnTo>
                    <a:pt x="2000" y="17610"/>
                  </a:lnTo>
                  <a:lnTo>
                    <a:pt x="1700" y="17530"/>
                  </a:lnTo>
                  <a:lnTo>
                    <a:pt x="1400" y="17450"/>
                  </a:lnTo>
                  <a:lnTo>
                    <a:pt x="1100" y="17350"/>
                  </a:lnTo>
                  <a:lnTo>
                    <a:pt x="820" y="17230"/>
                  </a:lnTo>
                  <a:lnTo>
                    <a:pt x="540" y="17110"/>
                  </a:lnTo>
                  <a:lnTo>
                    <a:pt x="261" y="16950"/>
                  </a:lnTo>
                  <a:lnTo>
                    <a:pt x="1" y="16790"/>
                  </a:lnTo>
                  <a:lnTo>
                    <a:pt x="1320" y="28043"/>
                  </a:lnTo>
                  <a:lnTo>
                    <a:pt x="1940" y="28043"/>
                  </a:lnTo>
                  <a:lnTo>
                    <a:pt x="2559" y="28003"/>
                  </a:lnTo>
                  <a:lnTo>
                    <a:pt x="3179" y="27964"/>
                  </a:lnTo>
                  <a:lnTo>
                    <a:pt x="3798" y="27884"/>
                  </a:lnTo>
                  <a:lnTo>
                    <a:pt x="4418" y="27804"/>
                  </a:lnTo>
                  <a:lnTo>
                    <a:pt x="5018" y="27684"/>
                  </a:lnTo>
                  <a:lnTo>
                    <a:pt x="5617" y="27544"/>
                  </a:lnTo>
                  <a:lnTo>
                    <a:pt x="6237" y="27384"/>
                  </a:lnTo>
                  <a:lnTo>
                    <a:pt x="6817" y="27204"/>
                  </a:lnTo>
                  <a:lnTo>
                    <a:pt x="7416" y="27004"/>
                  </a:lnTo>
                  <a:lnTo>
                    <a:pt x="7996" y="26784"/>
                  </a:lnTo>
                  <a:lnTo>
                    <a:pt x="8555" y="26544"/>
                  </a:lnTo>
                  <a:lnTo>
                    <a:pt x="9115" y="26285"/>
                  </a:lnTo>
                  <a:lnTo>
                    <a:pt x="9675" y="25985"/>
                  </a:lnTo>
                  <a:lnTo>
                    <a:pt x="10214" y="25685"/>
                  </a:lnTo>
                  <a:lnTo>
                    <a:pt x="10734" y="25345"/>
                  </a:lnTo>
                  <a:lnTo>
                    <a:pt x="11154" y="25065"/>
                  </a:lnTo>
                  <a:lnTo>
                    <a:pt x="11574" y="24765"/>
                  </a:lnTo>
                  <a:lnTo>
                    <a:pt x="11973" y="24446"/>
                  </a:lnTo>
                  <a:lnTo>
                    <a:pt x="12373" y="24106"/>
                  </a:lnTo>
                  <a:lnTo>
                    <a:pt x="12753" y="23746"/>
                  </a:lnTo>
                  <a:lnTo>
                    <a:pt x="13113" y="23366"/>
                  </a:lnTo>
                  <a:lnTo>
                    <a:pt x="13452" y="22987"/>
                  </a:lnTo>
                  <a:lnTo>
                    <a:pt x="13772" y="22587"/>
                  </a:lnTo>
                  <a:lnTo>
                    <a:pt x="14072" y="22147"/>
                  </a:lnTo>
                  <a:lnTo>
                    <a:pt x="14352" y="21707"/>
                  </a:lnTo>
                  <a:lnTo>
                    <a:pt x="14612" y="21248"/>
                  </a:lnTo>
                  <a:lnTo>
                    <a:pt x="14852" y="20768"/>
                  </a:lnTo>
                  <a:lnTo>
                    <a:pt x="15051" y="20288"/>
                  </a:lnTo>
                  <a:lnTo>
                    <a:pt x="15251" y="19789"/>
                  </a:lnTo>
                  <a:lnTo>
                    <a:pt x="15411" y="19289"/>
                  </a:lnTo>
                  <a:lnTo>
                    <a:pt x="15551" y="18769"/>
                  </a:lnTo>
                  <a:lnTo>
                    <a:pt x="15691" y="18270"/>
                  </a:lnTo>
                  <a:lnTo>
                    <a:pt x="15791" y="17730"/>
                  </a:lnTo>
                  <a:lnTo>
                    <a:pt x="15891" y="17210"/>
                  </a:lnTo>
                  <a:lnTo>
                    <a:pt x="15951" y="16691"/>
                  </a:lnTo>
                  <a:lnTo>
                    <a:pt x="16011" y="16151"/>
                  </a:lnTo>
                  <a:lnTo>
                    <a:pt x="16071" y="15611"/>
                  </a:lnTo>
                  <a:lnTo>
                    <a:pt x="16091" y="15091"/>
                  </a:lnTo>
                  <a:lnTo>
                    <a:pt x="16111" y="14552"/>
                  </a:lnTo>
                  <a:lnTo>
                    <a:pt x="16111" y="13492"/>
                  </a:lnTo>
                  <a:lnTo>
                    <a:pt x="16091" y="12433"/>
                  </a:lnTo>
                  <a:lnTo>
                    <a:pt x="16031" y="11374"/>
                  </a:lnTo>
                  <a:lnTo>
                    <a:pt x="15951" y="10294"/>
                  </a:lnTo>
                  <a:lnTo>
                    <a:pt x="15811" y="8176"/>
                  </a:lnTo>
                  <a:lnTo>
                    <a:pt x="15751" y="7116"/>
                  </a:lnTo>
                  <a:lnTo>
                    <a:pt x="15711" y="6057"/>
                  </a:lnTo>
                  <a:lnTo>
                    <a:pt x="15711" y="5417"/>
                  </a:lnTo>
                  <a:lnTo>
                    <a:pt x="15731" y="4778"/>
                  </a:lnTo>
                  <a:lnTo>
                    <a:pt x="15811" y="4138"/>
                  </a:lnTo>
                  <a:lnTo>
                    <a:pt x="15851" y="3818"/>
                  </a:lnTo>
                  <a:lnTo>
                    <a:pt x="15911" y="3499"/>
                  </a:lnTo>
                  <a:lnTo>
                    <a:pt x="15991" y="3199"/>
                  </a:lnTo>
                  <a:lnTo>
                    <a:pt x="16091" y="2899"/>
                  </a:lnTo>
                  <a:lnTo>
                    <a:pt x="16191" y="2599"/>
                  </a:lnTo>
                  <a:lnTo>
                    <a:pt x="16331" y="2319"/>
                  </a:lnTo>
                  <a:lnTo>
                    <a:pt x="16471" y="2040"/>
                  </a:lnTo>
                  <a:lnTo>
                    <a:pt x="16630" y="1780"/>
                  </a:lnTo>
                  <a:lnTo>
                    <a:pt x="16830" y="1540"/>
                  </a:lnTo>
                  <a:lnTo>
                    <a:pt x="17030" y="1300"/>
                  </a:lnTo>
                  <a:lnTo>
                    <a:pt x="17170" y="1180"/>
                  </a:lnTo>
                  <a:lnTo>
                    <a:pt x="17290" y="1020"/>
                  </a:lnTo>
                  <a:lnTo>
                    <a:pt x="17390" y="860"/>
                  </a:lnTo>
                  <a:lnTo>
                    <a:pt x="17490" y="680"/>
                  </a:lnTo>
                  <a:lnTo>
                    <a:pt x="17530" y="521"/>
                  </a:lnTo>
                  <a:lnTo>
                    <a:pt x="17550" y="441"/>
                  </a:lnTo>
                  <a:lnTo>
                    <a:pt x="17530" y="381"/>
                  </a:lnTo>
                  <a:lnTo>
                    <a:pt x="17530" y="301"/>
                  </a:lnTo>
                  <a:lnTo>
                    <a:pt x="17490" y="241"/>
                  </a:lnTo>
                  <a:lnTo>
                    <a:pt x="17450" y="181"/>
                  </a:lnTo>
                  <a:lnTo>
                    <a:pt x="17370" y="121"/>
                  </a:lnTo>
                  <a:lnTo>
                    <a:pt x="17310" y="81"/>
                  </a:lnTo>
                  <a:lnTo>
                    <a:pt x="17250" y="61"/>
                  </a:lnTo>
                  <a:lnTo>
                    <a:pt x="17110" y="41"/>
                  </a:lnTo>
                  <a:lnTo>
                    <a:pt x="1681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8747375" y="1664250"/>
              <a:ext cx="438750" cy="701100"/>
            </a:xfrm>
            <a:custGeom>
              <a:avLst/>
              <a:gdLst/>
              <a:ahLst/>
              <a:cxnLst/>
              <a:rect l="l" t="t" r="r" b="b"/>
              <a:pathLst>
                <a:path w="17550" h="28044" fill="none" extrusionOk="0">
                  <a:moveTo>
                    <a:pt x="1" y="16790"/>
                  </a:moveTo>
                  <a:lnTo>
                    <a:pt x="1" y="16790"/>
                  </a:lnTo>
                  <a:lnTo>
                    <a:pt x="261" y="16950"/>
                  </a:lnTo>
                  <a:lnTo>
                    <a:pt x="540" y="17110"/>
                  </a:lnTo>
                  <a:lnTo>
                    <a:pt x="820" y="17230"/>
                  </a:lnTo>
                  <a:lnTo>
                    <a:pt x="1100" y="17350"/>
                  </a:lnTo>
                  <a:lnTo>
                    <a:pt x="1400" y="17450"/>
                  </a:lnTo>
                  <a:lnTo>
                    <a:pt x="1700" y="17530"/>
                  </a:lnTo>
                  <a:lnTo>
                    <a:pt x="2000" y="17610"/>
                  </a:lnTo>
                  <a:lnTo>
                    <a:pt x="2299" y="17670"/>
                  </a:lnTo>
                  <a:lnTo>
                    <a:pt x="2599" y="17710"/>
                  </a:lnTo>
                  <a:lnTo>
                    <a:pt x="2899" y="17750"/>
                  </a:lnTo>
                  <a:lnTo>
                    <a:pt x="3219" y="17770"/>
                  </a:lnTo>
                  <a:lnTo>
                    <a:pt x="3519" y="17770"/>
                  </a:lnTo>
                  <a:lnTo>
                    <a:pt x="3838" y="17770"/>
                  </a:lnTo>
                  <a:lnTo>
                    <a:pt x="4138" y="17750"/>
                  </a:lnTo>
                  <a:lnTo>
                    <a:pt x="4458" y="17710"/>
                  </a:lnTo>
                  <a:lnTo>
                    <a:pt x="4758" y="17670"/>
                  </a:lnTo>
                  <a:lnTo>
                    <a:pt x="5377" y="17550"/>
                  </a:lnTo>
                  <a:lnTo>
                    <a:pt x="5977" y="17370"/>
                  </a:lnTo>
                  <a:lnTo>
                    <a:pt x="6577" y="17150"/>
                  </a:lnTo>
                  <a:lnTo>
                    <a:pt x="7156" y="16890"/>
                  </a:lnTo>
                  <a:lnTo>
                    <a:pt x="7696" y="16591"/>
                  </a:lnTo>
                  <a:lnTo>
                    <a:pt x="8236" y="16251"/>
                  </a:lnTo>
                  <a:lnTo>
                    <a:pt x="8496" y="16071"/>
                  </a:lnTo>
                  <a:lnTo>
                    <a:pt x="8735" y="15871"/>
                  </a:lnTo>
                  <a:lnTo>
                    <a:pt x="8975" y="15671"/>
                  </a:lnTo>
                  <a:lnTo>
                    <a:pt x="9215" y="15471"/>
                  </a:lnTo>
                  <a:lnTo>
                    <a:pt x="9215" y="15471"/>
                  </a:lnTo>
                  <a:lnTo>
                    <a:pt x="9655" y="15012"/>
                  </a:lnTo>
                  <a:lnTo>
                    <a:pt x="10055" y="14552"/>
                  </a:lnTo>
                  <a:lnTo>
                    <a:pt x="10414" y="14052"/>
                  </a:lnTo>
                  <a:lnTo>
                    <a:pt x="10774" y="13532"/>
                  </a:lnTo>
                  <a:lnTo>
                    <a:pt x="11074" y="12993"/>
                  </a:lnTo>
                  <a:lnTo>
                    <a:pt x="11354" y="12433"/>
                  </a:lnTo>
                  <a:lnTo>
                    <a:pt x="11614" y="11873"/>
                  </a:lnTo>
                  <a:lnTo>
                    <a:pt x="11833" y="11274"/>
                  </a:lnTo>
                  <a:lnTo>
                    <a:pt x="12033" y="10694"/>
                  </a:lnTo>
                  <a:lnTo>
                    <a:pt x="12193" y="10075"/>
                  </a:lnTo>
                  <a:lnTo>
                    <a:pt x="12333" y="9475"/>
                  </a:lnTo>
                  <a:lnTo>
                    <a:pt x="12453" y="8835"/>
                  </a:lnTo>
                  <a:lnTo>
                    <a:pt x="12533" y="8216"/>
                  </a:lnTo>
                  <a:lnTo>
                    <a:pt x="12593" y="7596"/>
                  </a:lnTo>
                  <a:lnTo>
                    <a:pt x="12633" y="6957"/>
                  </a:lnTo>
                  <a:lnTo>
                    <a:pt x="12633" y="6337"/>
                  </a:lnTo>
                  <a:lnTo>
                    <a:pt x="12633" y="6337"/>
                  </a:lnTo>
                  <a:lnTo>
                    <a:pt x="12633" y="5278"/>
                  </a:lnTo>
                  <a:lnTo>
                    <a:pt x="12613" y="4738"/>
                  </a:lnTo>
                  <a:lnTo>
                    <a:pt x="12633" y="4198"/>
                  </a:lnTo>
                  <a:lnTo>
                    <a:pt x="12673" y="3679"/>
                  </a:lnTo>
                  <a:lnTo>
                    <a:pt x="12753" y="3159"/>
                  </a:lnTo>
                  <a:lnTo>
                    <a:pt x="12813" y="2919"/>
                  </a:lnTo>
                  <a:lnTo>
                    <a:pt x="12893" y="2659"/>
                  </a:lnTo>
                  <a:lnTo>
                    <a:pt x="12973" y="2419"/>
                  </a:lnTo>
                  <a:lnTo>
                    <a:pt x="13093" y="2180"/>
                  </a:lnTo>
                  <a:lnTo>
                    <a:pt x="13093" y="2180"/>
                  </a:lnTo>
                  <a:lnTo>
                    <a:pt x="13233" y="1900"/>
                  </a:lnTo>
                  <a:lnTo>
                    <a:pt x="13392" y="1640"/>
                  </a:lnTo>
                  <a:lnTo>
                    <a:pt x="13572" y="1400"/>
                  </a:lnTo>
                  <a:lnTo>
                    <a:pt x="13772" y="1180"/>
                  </a:lnTo>
                  <a:lnTo>
                    <a:pt x="13992" y="980"/>
                  </a:lnTo>
                  <a:lnTo>
                    <a:pt x="14232" y="780"/>
                  </a:lnTo>
                  <a:lnTo>
                    <a:pt x="14492" y="620"/>
                  </a:lnTo>
                  <a:lnTo>
                    <a:pt x="14752" y="461"/>
                  </a:lnTo>
                  <a:lnTo>
                    <a:pt x="15031" y="321"/>
                  </a:lnTo>
                  <a:lnTo>
                    <a:pt x="15311" y="221"/>
                  </a:lnTo>
                  <a:lnTo>
                    <a:pt x="15591" y="121"/>
                  </a:lnTo>
                  <a:lnTo>
                    <a:pt x="15891" y="61"/>
                  </a:lnTo>
                  <a:lnTo>
                    <a:pt x="16191" y="21"/>
                  </a:lnTo>
                  <a:lnTo>
                    <a:pt x="16491" y="1"/>
                  </a:lnTo>
                  <a:lnTo>
                    <a:pt x="16810" y="1"/>
                  </a:lnTo>
                  <a:lnTo>
                    <a:pt x="17110" y="41"/>
                  </a:lnTo>
                  <a:lnTo>
                    <a:pt x="17110" y="41"/>
                  </a:lnTo>
                  <a:lnTo>
                    <a:pt x="17250" y="61"/>
                  </a:lnTo>
                  <a:lnTo>
                    <a:pt x="17310" y="81"/>
                  </a:lnTo>
                  <a:lnTo>
                    <a:pt x="17370" y="121"/>
                  </a:lnTo>
                  <a:lnTo>
                    <a:pt x="17370" y="121"/>
                  </a:lnTo>
                  <a:lnTo>
                    <a:pt x="17450" y="181"/>
                  </a:lnTo>
                  <a:lnTo>
                    <a:pt x="17490" y="241"/>
                  </a:lnTo>
                  <a:lnTo>
                    <a:pt x="17530" y="301"/>
                  </a:lnTo>
                  <a:lnTo>
                    <a:pt x="17530" y="381"/>
                  </a:lnTo>
                  <a:lnTo>
                    <a:pt x="17550" y="441"/>
                  </a:lnTo>
                  <a:lnTo>
                    <a:pt x="17530" y="521"/>
                  </a:lnTo>
                  <a:lnTo>
                    <a:pt x="17490" y="680"/>
                  </a:lnTo>
                  <a:lnTo>
                    <a:pt x="17390" y="860"/>
                  </a:lnTo>
                  <a:lnTo>
                    <a:pt x="17290" y="1020"/>
                  </a:lnTo>
                  <a:lnTo>
                    <a:pt x="17170" y="1180"/>
                  </a:lnTo>
                  <a:lnTo>
                    <a:pt x="17030" y="1300"/>
                  </a:lnTo>
                  <a:lnTo>
                    <a:pt x="17030" y="1300"/>
                  </a:lnTo>
                  <a:lnTo>
                    <a:pt x="16830" y="1540"/>
                  </a:lnTo>
                  <a:lnTo>
                    <a:pt x="16630" y="1780"/>
                  </a:lnTo>
                  <a:lnTo>
                    <a:pt x="16471" y="2040"/>
                  </a:lnTo>
                  <a:lnTo>
                    <a:pt x="16331" y="2319"/>
                  </a:lnTo>
                  <a:lnTo>
                    <a:pt x="16191" y="2599"/>
                  </a:lnTo>
                  <a:lnTo>
                    <a:pt x="16091" y="2899"/>
                  </a:lnTo>
                  <a:lnTo>
                    <a:pt x="15991" y="3199"/>
                  </a:lnTo>
                  <a:lnTo>
                    <a:pt x="15911" y="3499"/>
                  </a:lnTo>
                  <a:lnTo>
                    <a:pt x="15851" y="3818"/>
                  </a:lnTo>
                  <a:lnTo>
                    <a:pt x="15811" y="4138"/>
                  </a:lnTo>
                  <a:lnTo>
                    <a:pt x="15731" y="4778"/>
                  </a:lnTo>
                  <a:lnTo>
                    <a:pt x="15711" y="5417"/>
                  </a:lnTo>
                  <a:lnTo>
                    <a:pt x="15711" y="6057"/>
                  </a:lnTo>
                  <a:lnTo>
                    <a:pt x="15711" y="6057"/>
                  </a:lnTo>
                  <a:lnTo>
                    <a:pt x="15751" y="7116"/>
                  </a:lnTo>
                  <a:lnTo>
                    <a:pt x="15811" y="8176"/>
                  </a:lnTo>
                  <a:lnTo>
                    <a:pt x="15951" y="10294"/>
                  </a:lnTo>
                  <a:lnTo>
                    <a:pt x="16031" y="11374"/>
                  </a:lnTo>
                  <a:lnTo>
                    <a:pt x="16091" y="12433"/>
                  </a:lnTo>
                  <a:lnTo>
                    <a:pt x="16111" y="13492"/>
                  </a:lnTo>
                  <a:lnTo>
                    <a:pt x="16111" y="14552"/>
                  </a:lnTo>
                  <a:lnTo>
                    <a:pt x="16111" y="14552"/>
                  </a:lnTo>
                  <a:lnTo>
                    <a:pt x="16091" y="15091"/>
                  </a:lnTo>
                  <a:lnTo>
                    <a:pt x="16071" y="15611"/>
                  </a:lnTo>
                  <a:lnTo>
                    <a:pt x="16011" y="16151"/>
                  </a:lnTo>
                  <a:lnTo>
                    <a:pt x="15951" y="16691"/>
                  </a:lnTo>
                  <a:lnTo>
                    <a:pt x="15891" y="17210"/>
                  </a:lnTo>
                  <a:lnTo>
                    <a:pt x="15791" y="17730"/>
                  </a:lnTo>
                  <a:lnTo>
                    <a:pt x="15691" y="18270"/>
                  </a:lnTo>
                  <a:lnTo>
                    <a:pt x="15551" y="18769"/>
                  </a:lnTo>
                  <a:lnTo>
                    <a:pt x="15411" y="19289"/>
                  </a:lnTo>
                  <a:lnTo>
                    <a:pt x="15251" y="19789"/>
                  </a:lnTo>
                  <a:lnTo>
                    <a:pt x="15051" y="20288"/>
                  </a:lnTo>
                  <a:lnTo>
                    <a:pt x="14852" y="20768"/>
                  </a:lnTo>
                  <a:lnTo>
                    <a:pt x="14612" y="21248"/>
                  </a:lnTo>
                  <a:lnTo>
                    <a:pt x="14352" y="21707"/>
                  </a:lnTo>
                  <a:lnTo>
                    <a:pt x="14072" y="22147"/>
                  </a:lnTo>
                  <a:lnTo>
                    <a:pt x="13772" y="22587"/>
                  </a:lnTo>
                  <a:lnTo>
                    <a:pt x="13772" y="22587"/>
                  </a:lnTo>
                  <a:lnTo>
                    <a:pt x="13452" y="22987"/>
                  </a:lnTo>
                  <a:lnTo>
                    <a:pt x="13113" y="23366"/>
                  </a:lnTo>
                  <a:lnTo>
                    <a:pt x="12753" y="23746"/>
                  </a:lnTo>
                  <a:lnTo>
                    <a:pt x="12373" y="24106"/>
                  </a:lnTo>
                  <a:lnTo>
                    <a:pt x="11973" y="24446"/>
                  </a:lnTo>
                  <a:lnTo>
                    <a:pt x="11574" y="24765"/>
                  </a:lnTo>
                  <a:lnTo>
                    <a:pt x="11154" y="25065"/>
                  </a:lnTo>
                  <a:lnTo>
                    <a:pt x="10734" y="25345"/>
                  </a:lnTo>
                  <a:lnTo>
                    <a:pt x="10734" y="25345"/>
                  </a:lnTo>
                  <a:lnTo>
                    <a:pt x="10214" y="25685"/>
                  </a:lnTo>
                  <a:lnTo>
                    <a:pt x="9675" y="25985"/>
                  </a:lnTo>
                  <a:lnTo>
                    <a:pt x="9115" y="26285"/>
                  </a:lnTo>
                  <a:lnTo>
                    <a:pt x="8555" y="26544"/>
                  </a:lnTo>
                  <a:lnTo>
                    <a:pt x="7996" y="26784"/>
                  </a:lnTo>
                  <a:lnTo>
                    <a:pt x="7416" y="27004"/>
                  </a:lnTo>
                  <a:lnTo>
                    <a:pt x="6817" y="27204"/>
                  </a:lnTo>
                  <a:lnTo>
                    <a:pt x="6237" y="27384"/>
                  </a:lnTo>
                  <a:lnTo>
                    <a:pt x="5617" y="27544"/>
                  </a:lnTo>
                  <a:lnTo>
                    <a:pt x="5018" y="27684"/>
                  </a:lnTo>
                  <a:lnTo>
                    <a:pt x="4418" y="27804"/>
                  </a:lnTo>
                  <a:lnTo>
                    <a:pt x="3798" y="27884"/>
                  </a:lnTo>
                  <a:lnTo>
                    <a:pt x="3179" y="27964"/>
                  </a:lnTo>
                  <a:lnTo>
                    <a:pt x="2559" y="28003"/>
                  </a:lnTo>
                  <a:lnTo>
                    <a:pt x="1940" y="28043"/>
                  </a:lnTo>
                  <a:lnTo>
                    <a:pt x="1320" y="2804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7924900" y="1615300"/>
              <a:ext cx="1034375" cy="1852875"/>
            </a:xfrm>
            <a:custGeom>
              <a:avLst/>
              <a:gdLst/>
              <a:ahLst/>
              <a:cxnLst/>
              <a:rect l="l" t="t" r="r" b="b"/>
              <a:pathLst>
                <a:path w="41375" h="74115" extrusionOk="0">
                  <a:moveTo>
                    <a:pt x="17929" y="0"/>
                  </a:moveTo>
                  <a:lnTo>
                    <a:pt x="17809" y="60"/>
                  </a:lnTo>
                  <a:lnTo>
                    <a:pt x="17689" y="100"/>
                  </a:lnTo>
                  <a:lnTo>
                    <a:pt x="15251" y="1299"/>
                  </a:lnTo>
                  <a:lnTo>
                    <a:pt x="15551" y="1839"/>
                  </a:lnTo>
                  <a:lnTo>
                    <a:pt x="15830" y="2399"/>
                  </a:lnTo>
                  <a:lnTo>
                    <a:pt x="16090" y="2958"/>
                  </a:lnTo>
                  <a:lnTo>
                    <a:pt x="16330" y="3538"/>
                  </a:lnTo>
                  <a:lnTo>
                    <a:pt x="16530" y="4118"/>
                  </a:lnTo>
                  <a:lnTo>
                    <a:pt x="16730" y="4697"/>
                  </a:lnTo>
                  <a:lnTo>
                    <a:pt x="16910" y="5297"/>
                  </a:lnTo>
                  <a:lnTo>
                    <a:pt x="17070" y="5896"/>
                  </a:lnTo>
                  <a:lnTo>
                    <a:pt x="17210" y="6516"/>
                  </a:lnTo>
                  <a:lnTo>
                    <a:pt x="17330" y="7116"/>
                  </a:lnTo>
                  <a:lnTo>
                    <a:pt x="17429" y="7735"/>
                  </a:lnTo>
                  <a:lnTo>
                    <a:pt x="17529" y="8355"/>
                  </a:lnTo>
                  <a:lnTo>
                    <a:pt x="17609" y="8975"/>
                  </a:lnTo>
                  <a:lnTo>
                    <a:pt x="17669" y="9594"/>
                  </a:lnTo>
                  <a:lnTo>
                    <a:pt x="17769" y="10853"/>
                  </a:lnTo>
                  <a:lnTo>
                    <a:pt x="17809" y="12093"/>
                  </a:lnTo>
                  <a:lnTo>
                    <a:pt x="17849" y="13332"/>
                  </a:lnTo>
                  <a:lnTo>
                    <a:pt x="17849" y="14571"/>
                  </a:lnTo>
                  <a:lnTo>
                    <a:pt x="17829" y="15830"/>
                  </a:lnTo>
                  <a:lnTo>
                    <a:pt x="17789" y="18309"/>
                  </a:lnTo>
                  <a:lnTo>
                    <a:pt x="17769" y="19568"/>
                  </a:lnTo>
                  <a:lnTo>
                    <a:pt x="17789" y="20807"/>
                  </a:lnTo>
                  <a:lnTo>
                    <a:pt x="17809" y="21767"/>
                  </a:lnTo>
                  <a:lnTo>
                    <a:pt x="17869" y="22726"/>
                  </a:lnTo>
                  <a:lnTo>
                    <a:pt x="17909" y="23665"/>
                  </a:lnTo>
                  <a:lnTo>
                    <a:pt x="17989" y="24625"/>
                  </a:lnTo>
                  <a:lnTo>
                    <a:pt x="18069" y="25584"/>
                  </a:lnTo>
                  <a:lnTo>
                    <a:pt x="18169" y="26524"/>
                  </a:lnTo>
                  <a:lnTo>
                    <a:pt x="18389" y="28422"/>
                  </a:lnTo>
                  <a:lnTo>
                    <a:pt x="18669" y="30321"/>
                  </a:lnTo>
                  <a:lnTo>
                    <a:pt x="18968" y="32200"/>
                  </a:lnTo>
                  <a:lnTo>
                    <a:pt x="19308" y="34079"/>
                  </a:lnTo>
                  <a:lnTo>
                    <a:pt x="19668" y="35938"/>
                  </a:lnTo>
                  <a:lnTo>
                    <a:pt x="19748" y="36338"/>
                  </a:lnTo>
                  <a:lnTo>
                    <a:pt x="19788" y="36717"/>
                  </a:lnTo>
                  <a:lnTo>
                    <a:pt x="19828" y="37117"/>
                  </a:lnTo>
                  <a:lnTo>
                    <a:pt x="19848" y="37517"/>
                  </a:lnTo>
                  <a:lnTo>
                    <a:pt x="19868" y="37917"/>
                  </a:lnTo>
                  <a:lnTo>
                    <a:pt x="19848" y="38316"/>
                  </a:lnTo>
                  <a:lnTo>
                    <a:pt x="19828" y="38716"/>
                  </a:lnTo>
                  <a:lnTo>
                    <a:pt x="19808" y="39136"/>
                  </a:lnTo>
                  <a:lnTo>
                    <a:pt x="19688" y="39975"/>
                  </a:lnTo>
                  <a:lnTo>
                    <a:pt x="19548" y="40795"/>
                  </a:lnTo>
                  <a:lnTo>
                    <a:pt x="19368" y="41634"/>
                  </a:lnTo>
                  <a:lnTo>
                    <a:pt x="19128" y="42474"/>
                  </a:lnTo>
                  <a:lnTo>
                    <a:pt x="18869" y="43293"/>
                  </a:lnTo>
                  <a:lnTo>
                    <a:pt x="18589" y="44113"/>
                  </a:lnTo>
                  <a:lnTo>
                    <a:pt x="18269" y="44912"/>
                  </a:lnTo>
                  <a:lnTo>
                    <a:pt x="17929" y="45692"/>
                  </a:lnTo>
                  <a:lnTo>
                    <a:pt x="17589" y="46451"/>
                  </a:lnTo>
                  <a:lnTo>
                    <a:pt x="17210" y="47171"/>
                  </a:lnTo>
                  <a:lnTo>
                    <a:pt x="16850" y="47870"/>
                  </a:lnTo>
                  <a:lnTo>
                    <a:pt x="16450" y="48550"/>
                  </a:lnTo>
                  <a:lnTo>
                    <a:pt x="16170" y="49010"/>
                  </a:lnTo>
                  <a:lnTo>
                    <a:pt x="15850" y="49469"/>
                  </a:lnTo>
                  <a:lnTo>
                    <a:pt x="15671" y="49689"/>
                  </a:lnTo>
                  <a:lnTo>
                    <a:pt x="15491" y="49909"/>
                  </a:lnTo>
                  <a:lnTo>
                    <a:pt x="15291" y="50109"/>
                  </a:lnTo>
                  <a:lnTo>
                    <a:pt x="15091" y="50289"/>
                  </a:lnTo>
                  <a:lnTo>
                    <a:pt x="14891" y="50469"/>
                  </a:lnTo>
                  <a:lnTo>
                    <a:pt x="14671" y="50629"/>
                  </a:lnTo>
                  <a:lnTo>
                    <a:pt x="14431" y="50769"/>
                  </a:lnTo>
                  <a:lnTo>
                    <a:pt x="14211" y="50869"/>
                  </a:lnTo>
                  <a:lnTo>
                    <a:pt x="13972" y="50968"/>
                  </a:lnTo>
                  <a:lnTo>
                    <a:pt x="13712" y="51028"/>
                  </a:lnTo>
                  <a:lnTo>
                    <a:pt x="13452" y="51068"/>
                  </a:lnTo>
                  <a:lnTo>
                    <a:pt x="13192" y="51088"/>
                  </a:lnTo>
                  <a:lnTo>
                    <a:pt x="12852" y="51048"/>
                  </a:lnTo>
                  <a:lnTo>
                    <a:pt x="12532" y="50968"/>
                  </a:lnTo>
                  <a:lnTo>
                    <a:pt x="12253" y="50869"/>
                  </a:lnTo>
                  <a:lnTo>
                    <a:pt x="11973" y="50709"/>
                  </a:lnTo>
                  <a:lnTo>
                    <a:pt x="11713" y="50529"/>
                  </a:lnTo>
                  <a:lnTo>
                    <a:pt x="11453" y="50309"/>
                  </a:lnTo>
                  <a:lnTo>
                    <a:pt x="11233" y="50069"/>
                  </a:lnTo>
                  <a:lnTo>
                    <a:pt x="11013" y="49809"/>
                  </a:lnTo>
                  <a:lnTo>
                    <a:pt x="10814" y="49529"/>
                  </a:lnTo>
                  <a:lnTo>
                    <a:pt x="10634" y="49230"/>
                  </a:lnTo>
                  <a:lnTo>
                    <a:pt x="10454" y="48910"/>
                  </a:lnTo>
                  <a:lnTo>
                    <a:pt x="10314" y="48590"/>
                  </a:lnTo>
                  <a:lnTo>
                    <a:pt x="10154" y="48250"/>
                  </a:lnTo>
                  <a:lnTo>
                    <a:pt x="10014" y="47930"/>
                  </a:lnTo>
                  <a:lnTo>
                    <a:pt x="9774" y="47271"/>
                  </a:lnTo>
                  <a:lnTo>
                    <a:pt x="7855" y="41534"/>
                  </a:lnTo>
                  <a:lnTo>
                    <a:pt x="7775" y="41314"/>
                  </a:lnTo>
                  <a:lnTo>
                    <a:pt x="7695" y="41115"/>
                  </a:lnTo>
                  <a:lnTo>
                    <a:pt x="7576" y="40915"/>
                  </a:lnTo>
                  <a:lnTo>
                    <a:pt x="7516" y="40835"/>
                  </a:lnTo>
                  <a:lnTo>
                    <a:pt x="7436" y="40755"/>
                  </a:lnTo>
                  <a:lnTo>
                    <a:pt x="7336" y="40675"/>
                  </a:lnTo>
                  <a:lnTo>
                    <a:pt x="7236" y="40615"/>
                  </a:lnTo>
                  <a:lnTo>
                    <a:pt x="7116" y="40555"/>
                  </a:lnTo>
                  <a:lnTo>
                    <a:pt x="6996" y="40515"/>
                  </a:lnTo>
                  <a:lnTo>
                    <a:pt x="6736" y="40455"/>
                  </a:lnTo>
                  <a:lnTo>
                    <a:pt x="6496" y="40415"/>
                  </a:lnTo>
                  <a:lnTo>
                    <a:pt x="5757" y="40335"/>
                  </a:lnTo>
                  <a:lnTo>
                    <a:pt x="4997" y="40315"/>
                  </a:lnTo>
                  <a:lnTo>
                    <a:pt x="4597" y="40295"/>
                  </a:lnTo>
                  <a:lnTo>
                    <a:pt x="4198" y="40315"/>
                  </a:lnTo>
                  <a:lnTo>
                    <a:pt x="3798" y="40335"/>
                  </a:lnTo>
                  <a:lnTo>
                    <a:pt x="3418" y="40375"/>
                  </a:lnTo>
                  <a:lnTo>
                    <a:pt x="3018" y="40435"/>
                  </a:lnTo>
                  <a:lnTo>
                    <a:pt x="2639" y="40515"/>
                  </a:lnTo>
                  <a:lnTo>
                    <a:pt x="2259" y="40615"/>
                  </a:lnTo>
                  <a:lnTo>
                    <a:pt x="1899" y="40735"/>
                  </a:lnTo>
                  <a:lnTo>
                    <a:pt x="1539" y="40875"/>
                  </a:lnTo>
                  <a:lnTo>
                    <a:pt x="1220" y="41035"/>
                  </a:lnTo>
                  <a:lnTo>
                    <a:pt x="900" y="41234"/>
                  </a:lnTo>
                  <a:lnTo>
                    <a:pt x="600" y="41454"/>
                  </a:lnTo>
                  <a:lnTo>
                    <a:pt x="440" y="41594"/>
                  </a:lnTo>
                  <a:lnTo>
                    <a:pt x="280" y="41774"/>
                  </a:lnTo>
                  <a:lnTo>
                    <a:pt x="160" y="41974"/>
                  </a:lnTo>
                  <a:lnTo>
                    <a:pt x="60" y="42174"/>
                  </a:lnTo>
                  <a:lnTo>
                    <a:pt x="20" y="42374"/>
                  </a:lnTo>
                  <a:lnTo>
                    <a:pt x="0" y="42474"/>
                  </a:lnTo>
                  <a:lnTo>
                    <a:pt x="20" y="42574"/>
                  </a:lnTo>
                  <a:lnTo>
                    <a:pt x="20" y="42654"/>
                  </a:lnTo>
                  <a:lnTo>
                    <a:pt x="60" y="42754"/>
                  </a:lnTo>
                  <a:lnTo>
                    <a:pt x="120" y="42834"/>
                  </a:lnTo>
                  <a:lnTo>
                    <a:pt x="180" y="42913"/>
                  </a:lnTo>
                  <a:lnTo>
                    <a:pt x="320" y="43033"/>
                  </a:lnTo>
                  <a:lnTo>
                    <a:pt x="460" y="43153"/>
                  </a:lnTo>
                  <a:lnTo>
                    <a:pt x="600" y="43253"/>
                  </a:lnTo>
                  <a:lnTo>
                    <a:pt x="760" y="43313"/>
                  </a:lnTo>
                  <a:lnTo>
                    <a:pt x="900" y="43393"/>
                  </a:lnTo>
                  <a:lnTo>
                    <a:pt x="1060" y="43433"/>
                  </a:lnTo>
                  <a:lnTo>
                    <a:pt x="1379" y="43513"/>
                  </a:lnTo>
                  <a:lnTo>
                    <a:pt x="1679" y="43533"/>
                  </a:lnTo>
                  <a:lnTo>
                    <a:pt x="1999" y="43553"/>
                  </a:lnTo>
                  <a:lnTo>
                    <a:pt x="2619" y="43573"/>
                  </a:lnTo>
                  <a:lnTo>
                    <a:pt x="2918" y="43593"/>
                  </a:lnTo>
                  <a:lnTo>
                    <a:pt x="3218" y="43633"/>
                  </a:lnTo>
                  <a:lnTo>
                    <a:pt x="3478" y="43713"/>
                  </a:lnTo>
                  <a:lnTo>
                    <a:pt x="3618" y="43773"/>
                  </a:lnTo>
                  <a:lnTo>
                    <a:pt x="3738" y="43833"/>
                  </a:lnTo>
                  <a:lnTo>
                    <a:pt x="3858" y="43933"/>
                  </a:lnTo>
                  <a:lnTo>
                    <a:pt x="3978" y="44033"/>
                  </a:lnTo>
                  <a:lnTo>
                    <a:pt x="4078" y="44153"/>
                  </a:lnTo>
                  <a:lnTo>
                    <a:pt x="4198" y="44293"/>
                  </a:lnTo>
                  <a:lnTo>
                    <a:pt x="4298" y="44452"/>
                  </a:lnTo>
                  <a:lnTo>
                    <a:pt x="4378" y="44632"/>
                  </a:lnTo>
                  <a:lnTo>
                    <a:pt x="4458" y="44832"/>
                  </a:lnTo>
                  <a:lnTo>
                    <a:pt x="4537" y="45072"/>
                  </a:lnTo>
                  <a:lnTo>
                    <a:pt x="4677" y="45592"/>
                  </a:lnTo>
                  <a:lnTo>
                    <a:pt x="4777" y="46111"/>
                  </a:lnTo>
                  <a:lnTo>
                    <a:pt x="4857" y="46651"/>
                  </a:lnTo>
                  <a:lnTo>
                    <a:pt x="4917" y="47191"/>
                  </a:lnTo>
                  <a:lnTo>
                    <a:pt x="4957" y="47750"/>
                  </a:lnTo>
                  <a:lnTo>
                    <a:pt x="4977" y="48310"/>
                  </a:lnTo>
                  <a:lnTo>
                    <a:pt x="4977" y="49429"/>
                  </a:lnTo>
                  <a:lnTo>
                    <a:pt x="4977" y="50549"/>
                  </a:lnTo>
                  <a:lnTo>
                    <a:pt x="4977" y="51668"/>
                  </a:lnTo>
                  <a:lnTo>
                    <a:pt x="4977" y="52208"/>
                  </a:lnTo>
                  <a:lnTo>
                    <a:pt x="4997" y="52767"/>
                  </a:lnTo>
                  <a:lnTo>
                    <a:pt x="5057" y="53307"/>
                  </a:lnTo>
                  <a:lnTo>
                    <a:pt x="5117" y="53847"/>
                  </a:lnTo>
                  <a:lnTo>
                    <a:pt x="5197" y="54426"/>
                  </a:lnTo>
                  <a:lnTo>
                    <a:pt x="5317" y="55006"/>
                  </a:lnTo>
                  <a:lnTo>
                    <a:pt x="5477" y="55586"/>
                  </a:lnTo>
                  <a:lnTo>
                    <a:pt x="5657" y="56165"/>
                  </a:lnTo>
                  <a:lnTo>
                    <a:pt x="5857" y="56725"/>
                  </a:lnTo>
                  <a:lnTo>
                    <a:pt x="6096" y="57265"/>
                  </a:lnTo>
                  <a:lnTo>
                    <a:pt x="6356" y="57804"/>
                  </a:lnTo>
                  <a:lnTo>
                    <a:pt x="6656" y="58324"/>
                  </a:lnTo>
                  <a:lnTo>
                    <a:pt x="6976" y="58804"/>
                  </a:lnTo>
                  <a:lnTo>
                    <a:pt x="7336" y="59243"/>
                  </a:lnTo>
                  <a:lnTo>
                    <a:pt x="7735" y="59683"/>
                  </a:lnTo>
                  <a:lnTo>
                    <a:pt x="7935" y="59863"/>
                  </a:lnTo>
                  <a:lnTo>
                    <a:pt x="8155" y="60063"/>
                  </a:lnTo>
                  <a:lnTo>
                    <a:pt x="8375" y="60243"/>
                  </a:lnTo>
                  <a:lnTo>
                    <a:pt x="8595" y="60403"/>
                  </a:lnTo>
                  <a:lnTo>
                    <a:pt x="8835" y="60563"/>
                  </a:lnTo>
                  <a:lnTo>
                    <a:pt x="9075" y="60702"/>
                  </a:lnTo>
                  <a:lnTo>
                    <a:pt x="9334" y="60822"/>
                  </a:lnTo>
                  <a:lnTo>
                    <a:pt x="9594" y="60942"/>
                  </a:lnTo>
                  <a:lnTo>
                    <a:pt x="9854" y="61042"/>
                  </a:lnTo>
                  <a:lnTo>
                    <a:pt x="10134" y="61142"/>
                  </a:lnTo>
                  <a:lnTo>
                    <a:pt x="10534" y="61242"/>
                  </a:lnTo>
                  <a:lnTo>
                    <a:pt x="10933" y="61322"/>
                  </a:lnTo>
                  <a:lnTo>
                    <a:pt x="11333" y="61362"/>
                  </a:lnTo>
                  <a:lnTo>
                    <a:pt x="11733" y="61382"/>
                  </a:lnTo>
                  <a:lnTo>
                    <a:pt x="12133" y="61382"/>
                  </a:lnTo>
                  <a:lnTo>
                    <a:pt x="12532" y="61362"/>
                  </a:lnTo>
                  <a:lnTo>
                    <a:pt x="12952" y="61342"/>
                  </a:lnTo>
                  <a:lnTo>
                    <a:pt x="13352" y="61282"/>
                  </a:lnTo>
                  <a:lnTo>
                    <a:pt x="13752" y="61222"/>
                  </a:lnTo>
                  <a:lnTo>
                    <a:pt x="14151" y="61142"/>
                  </a:lnTo>
                  <a:lnTo>
                    <a:pt x="14551" y="61042"/>
                  </a:lnTo>
                  <a:lnTo>
                    <a:pt x="14951" y="60942"/>
                  </a:lnTo>
                  <a:lnTo>
                    <a:pt x="15331" y="60822"/>
                  </a:lnTo>
                  <a:lnTo>
                    <a:pt x="15711" y="60682"/>
                  </a:lnTo>
                  <a:lnTo>
                    <a:pt x="16110" y="60543"/>
                  </a:lnTo>
                  <a:lnTo>
                    <a:pt x="16470" y="60403"/>
                  </a:lnTo>
                  <a:lnTo>
                    <a:pt x="17210" y="60063"/>
                  </a:lnTo>
                  <a:lnTo>
                    <a:pt x="17929" y="59683"/>
                  </a:lnTo>
                  <a:lnTo>
                    <a:pt x="18649" y="59243"/>
                  </a:lnTo>
                  <a:lnTo>
                    <a:pt x="19328" y="58784"/>
                  </a:lnTo>
                  <a:lnTo>
                    <a:pt x="19988" y="58304"/>
                  </a:lnTo>
                  <a:lnTo>
                    <a:pt x="20607" y="57764"/>
                  </a:lnTo>
                  <a:lnTo>
                    <a:pt x="21227" y="57225"/>
                  </a:lnTo>
                  <a:lnTo>
                    <a:pt x="21807" y="56625"/>
                  </a:lnTo>
                  <a:lnTo>
                    <a:pt x="22366" y="56025"/>
                  </a:lnTo>
                  <a:lnTo>
                    <a:pt x="22906" y="55386"/>
                  </a:lnTo>
                  <a:lnTo>
                    <a:pt x="23406" y="54726"/>
                  </a:lnTo>
                  <a:lnTo>
                    <a:pt x="23885" y="54067"/>
                  </a:lnTo>
                  <a:lnTo>
                    <a:pt x="24585" y="52987"/>
                  </a:lnTo>
                  <a:lnTo>
                    <a:pt x="25265" y="51908"/>
                  </a:lnTo>
                  <a:lnTo>
                    <a:pt x="25884" y="50809"/>
                  </a:lnTo>
                  <a:lnTo>
                    <a:pt x="26184" y="50229"/>
                  </a:lnTo>
                  <a:lnTo>
                    <a:pt x="26464" y="49669"/>
                  </a:lnTo>
                  <a:lnTo>
                    <a:pt x="26744" y="49110"/>
                  </a:lnTo>
                  <a:lnTo>
                    <a:pt x="27003" y="48530"/>
                  </a:lnTo>
                  <a:lnTo>
                    <a:pt x="27263" y="47950"/>
                  </a:lnTo>
                  <a:lnTo>
                    <a:pt x="27503" y="47351"/>
                  </a:lnTo>
                  <a:lnTo>
                    <a:pt x="27743" y="46751"/>
                  </a:lnTo>
                  <a:lnTo>
                    <a:pt x="27943" y="46151"/>
                  </a:lnTo>
                  <a:lnTo>
                    <a:pt x="28163" y="45552"/>
                  </a:lnTo>
                  <a:lnTo>
                    <a:pt x="28343" y="44932"/>
                  </a:lnTo>
                  <a:lnTo>
                    <a:pt x="28563" y="45612"/>
                  </a:lnTo>
                  <a:lnTo>
                    <a:pt x="28742" y="46291"/>
                  </a:lnTo>
                  <a:lnTo>
                    <a:pt x="28922" y="46971"/>
                  </a:lnTo>
                  <a:lnTo>
                    <a:pt x="29082" y="47651"/>
                  </a:lnTo>
                  <a:lnTo>
                    <a:pt x="29242" y="48330"/>
                  </a:lnTo>
                  <a:lnTo>
                    <a:pt x="29362" y="49030"/>
                  </a:lnTo>
                  <a:lnTo>
                    <a:pt x="29482" y="49729"/>
                  </a:lnTo>
                  <a:lnTo>
                    <a:pt x="29582" y="50429"/>
                  </a:lnTo>
                  <a:lnTo>
                    <a:pt x="29662" y="51108"/>
                  </a:lnTo>
                  <a:lnTo>
                    <a:pt x="29722" y="51828"/>
                  </a:lnTo>
                  <a:lnTo>
                    <a:pt x="29782" y="52527"/>
                  </a:lnTo>
                  <a:lnTo>
                    <a:pt x="29822" y="53227"/>
                  </a:lnTo>
                  <a:lnTo>
                    <a:pt x="29842" y="53927"/>
                  </a:lnTo>
                  <a:lnTo>
                    <a:pt x="29842" y="54626"/>
                  </a:lnTo>
                  <a:lnTo>
                    <a:pt x="29842" y="55326"/>
                  </a:lnTo>
                  <a:lnTo>
                    <a:pt x="29822" y="56045"/>
                  </a:lnTo>
                  <a:lnTo>
                    <a:pt x="29782" y="56745"/>
                  </a:lnTo>
                  <a:lnTo>
                    <a:pt x="29722" y="57444"/>
                  </a:lnTo>
                  <a:lnTo>
                    <a:pt x="29642" y="58144"/>
                  </a:lnTo>
                  <a:lnTo>
                    <a:pt x="29562" y="58844"/>
                  </a:lnTo>
                  <a:lnTo>
                    <a:pt x="29462" y="59543"/>
                  </a:lnTo>
                  <a:lnTo>
                    <a:pt x="29342" y="60223"/>
                  </a:lnTo>
                  <a:lnTo>
                    <a:pt x="29202" y="60922"/>
                  </a:lnTo>
                  <a:lnTo>
                    <a:pt x="29062" y="61602"/>
                  </a:lnTo>
                  <a:lnTo>
                    <a:pt x="28882" y="62301"/>
                  </a:lnTo>
                  <a:lnTo>
                    <a:pt x="28702" y="62981"/>
                  </a:lnTo>
                  <a:lnTo>
                    <a:pt x="28523" y="63641"/>
                  </a:lnTo>
                  <a:lnTo>
                    <a:pt x="28303" y="64320"/>
                  </a:lnTo>
                  <a:lnTo>
                    <a:pt x="28083" y="64980"/>
                  </a:lnTo>
                  <a:lnTo>
                    <a:pt x="27843" y="65639"/>
                  </a:lnTo>
                  <a:lnTo>
                    <a:pt x="27583" y="66299"/>
                  </a:lnTo>
                  <a:lnTo>
                    <a:pt x="27323" y="66959"/>
                  </a:lnTo>
                  <a:lnTo>
                    <a:pt x="26983" y="67718"/>
                  </a:lnTo>
                  <a:lnTo>
                    <a:pt x="26624" y="68478"/>
                  </a:lnTo>
                  <a:lnTo>
                    <a:pt x="25924" y="69977"/>
                  </a:lnTo>
                  <a:lnTo>
                    <a:pt x="25584" y="70736"/>
                  </a:lnTo>
                  <a:lnTo>
                    <a:pt x="25265" y="71516"/>
                  </a:lnTo>
                  <a:lnTo>
                    <a:pt x="24985" y="72295"/>
                  </a:lnTo>
                  <a:lnTo>
                    <a:pt x="24745" y="73095"/>
                  </a:lnTo>
                  <a:lnTo>
                    <a:pt x="24705" y="73235"/>
                  </a:lnTo>
                  <a:lnTo>
                    <a:pt x="24685" y="73375"/>
                  </a:lnTo>
                  <a:lnTo>
                    <a:pt x="24685" y="73534"/>
                  </a:lnTo>
                  <a:lnTo>
                    <a:pt x="24705" y="73674"/>
                  </a:lnTo>
                  <a:lnTo>
                    <a:pt x="24765" y="73794"/>
                  </a:lnTo>
                  <a:lnTo>
                    <a:pt x="24865" y="73894"/>
                  </a:lnTo>
                  <a:lnTo>
                    <a:pt x="24985" y="73974"/>
                  </a:lnTo>
                  <a:lnTo>
                    <a:pt x="25125" y="74034"/>
                  </a:lnTo>
                  <a:lnTo>
                    <a:pt x="25285" y="74074"/>
                  </a:lnTo>
                  <a:lnTo>
                    <a:pt x="25424" y="74114"/>
                  </a:lnTo>
                  <a:lnTo>
                    <a:pt x="26664" y="74114"/>
                  </a:lnTo>
                  <a:lnTo>
                    <a:pt x="27603" y="74094"/>
                  </a:lnTo>
                  <a:lnTo>
                    <a:pt x="28523" y="74054"/>
                  </a:lnTo>
                  <a:lnTo>
                    <a:pt x="29442" y="73994"/>
                  </a:lnTo>
                  <a:lnTo>
                    <a:pt x="30361" y="73914"/>
                  </a:lnTo>
                  <a:lnTo>
                    <a:pt x="31281" y="73814"/>
                  </a:lnTo>
                  <a:lnTo>
                    <a:pt x="32180" y="73694"/>
                  </a:lnTo>
                  <a:lnTo>
                    <a:pt x="33100" y="73554"/>
                  </a:lnTo>
                  <a:lnTo>
                    <a:pt x="33280" y="73534"/>
                  </a:lnTo>
                  <a:lnTo>
                    <a:pt x="33479" y="73494"/>
                  </a:lnTo>
                  <a:lnTo>
                    <a:pt x="33659" y="73435"/>
                  </a:lnTo>
                  <a:lnTo>
                    <a:pt x="33819" y="73335"/>
                  </a:lnTo>
                  <a:lnTo>
                    <a:pt x="33939" y="73255"/>
                  </a:lnTo>
                  <a:lnTo>
                    <a:pt x="34039" y="73155"/>
                  </a:lnTo>
                  <a:lnTo>
                    <a:pt x="34119" y="73035"/>
                  </a:lnTo>
                  <a:lnTo>
                    <a:pt x="34179" y="72915"/>
                  </a:lnTo>
                  <a:lnTo>
                    <a:pt x="34219" y="72775"/>
                  </a:lnTo>
                  <a:lnTo>
                    <a:pt x="34239" y="72635"/>
                  </a:lnTo>
                  <a:lnTo>
                    <a:pt x="34239" y="72495"/>
                  </a:lnTo>
                  <a:lnTo>
                    <a:pt x="34239" y="72335"/>
                  </a:lnTo>
                  <a:lnTo>
                    <a:pt x="34219" y="72195"/>
                  </a:lnTo>
                  <a:lnTo>
                    <a:pt x="34179" y="72055"/>
                  </a:lnTo>
                  <a:lnTo>
                    <a:pt x="34139" y="71895"/>
                  </a:lnTo>
                  <a:lnTo>
                    <a:pt x="34059" y="71756"/>
                  </a:lnTo>
                  <a:lnTo>
                    <a:pt x="33979" y="71636"/>
                  </a:lnTo>
                  <a:lnTo>
                    <a:pt x="33899" y="71516"/>
                  </a:lnTo>
                  <a:lnTo>
                    <a:pt x="33799" y="71396"/>
                  </a:lnTo>
                  <a:lnTo>
                    <a:pt x="33679" y="71296"/>
                  </a:lnTo>
                  <a:lnTo>
                    <a:pt x="33439" y="71136"/>
                  </a:lnTo>
                  <a:lnTo>
                    <a:pt x="33180" y="71016"/>
                  </a:lnTo>
                  <a:lnTo>
                    <a:pt x="32900" y="70916"/>
                  </a:lnTo>
                  <a:lnTo>
                    <a:pt x="32600" y="70856"/>
                  </a:lnTo>
                  <a:lnTo>
                    <a:pt x="32300" y="70796"/>
                  </a:lnTo>
                  <a:lnTo>
                    <a:pt x="32000" y="70776"/>
                  </a:lnTo>
                  <a:lnTo>
                    <a:pt x="31401" y="70756"/>
                  </a:lnTo>
                  <a:lnTo>
                    <a:pt x="32400" y="69357"/>
                  </a:lnTo>
                  <a:lnTo>
                    <a:pt x="33380" y="67958"/>
                  </a:lnTo>
                  <a:lnTo>
                    <a:pt x="34339" y="66539"/>
                  </a:lnTo>
                  <a:lnTo>
                    <a:pt x="35298" y="65100"/>
                  </a:lnTo>
                  <a:lnTo>
                    <a:pt x="36198" y="63661"/>
                  </a:lnTo>
                  <a:lnTo>
                    <a:pt x="36637" y="62921"/>
                  </a:lnTo>
                  <a:lnTo>
                    <a:pt x="37057" y="62181"/>
                  </a:lnTo>
                  <a:lnTo>
                    <a:pt x="37477" y="61422"/>
                  </a:lnTo>
                  <a:lnTo>
                    <a:pt x="37877" y="60662"/>
                  </a:lnTo>
                  <a:lnTo>
                    <a:pt x="38256" y="59903"/>
                  </a:lnTo>
                  <a:lnTo>
                    <a:pt x="38616" y="59123"/>
                  </a:lnTo>
                  <a:lnTo>
                    <a:pt x="38976" y="58344"/>
                  </a:lnTo>
                  <a:lnTo>
                    <a:pt x="39296" y="57564"/>
                  </a:lnTo>
                  <a:lnTo>
                    <a:pt x="39616" y="56745"/>
                  </a:lnTo>
                  <a:lnTo>
                    <a:pt x="39915" y="55945"/>
                  </a:lnTo>
                  <a:lnTo>
                    <a:pt x="40175" y="55126"/>
                  </a:lnTo>
                  <a:lnTo>
                    <a:pt x="40415" y="54306"/>
                  </a:lnTo>
                  <a:lnTo>
                    <a:pt x="40635" y="53467"/>
                  </a:lnTo>
                  <a:lnTo>
                    <a:pt x="40835" y="52647"/>
                  </a:lnTo>
                  <a:lnTo>
                    <a:pt x="40995" y="51808"/>
                  </a:lnTo>
                  <a:lnTo>
                    <a:pt x="41135" y="50948"/>
                  </a:lnTo>
                  <a:lnTo>
                    <a:pt x="41255" y="50109"/>
                  </a:lnTo>
                  <a:lnTo>
                    <a:pt x="41335" y="49250"/>
                  </a:lnTo>
                  <a:lnTo>
                    <a:pt x="41375" y="48410"/>
                  </a:lnTo>
                  <a:lnTo>
                    <a:pt x="41375" y="47551"/>
                  </a:lnTo>
                  <a:lnTo>
                    <a:pt x="41355" y="46691"/>
                  </a:lnTo>
                  <a:lnTo>
                    <a:pt x="41295" y="45852"/>
                  </a:lnTo>
                  <a:lnTo>
                    <a:pt x="41255" y="45352"/>
                  </a:lnTo>
                  <a:lnTo>
                    <a:pt x="41175" y="44852"/>
                  </a:lnTo>
                  <a:lnTo>
                    <a:pt x="41015" y="43853"/>
                  </a:lnTo>
                  <a:lnTo>
                    <a:pt x="40815" y="42893"/>
                  </a:lnTo>
                  <a:lnTo>
                    <a:pt x="40555" y="41914"/>
                  </a:lnTo>
                  <a:lnTo>
                    <a:pt x="40295" y="40955"/>
                  </a:lnTo>
                  <a:lnTo>
                    <a:pt x="39995" y="39995"/>
                  </a:lnTo>
                  <a:lnTo>
                    <a:pt x="39676" y="39036"/>
                  </a:lnTo>
                  <a:lnTo>
                    <a:pt x="39356" y="38076"/>
                  </a:lnTo>
                  <a:lnTo>
                    <a:pt x="38696" y="36178"/>
                  </a:lnTo>
                  <a:lnTo>
                    <a:pt x="38356" y="35218"/>
                  </a:lnTo>
                  <a:lnTo>
                    <a:pt x="38057" y="34259"/>
                  </a:lnTo>
                  <a:lnTo>
                    <a:pt x="37757" y="33299"/>
                  </a:lnTo>
                  <a:lnTo>
                    <a:pt x="37497" y="32320"/>
                  </a:lnTo>
                  <a:lnTo>
                    <a:pt x="37257" y="31341"/>
                  </a:lnTo>
                  <a:lnTo>
                    <a:pt x="37077" y="30361"/>
                  </a:lnTo>
                  <a:lnTo>
                    <a:pt x="36897" y="29362"/>
                  </a:lnTo>
                  <a:lnTo>
                    <a:pt x="36757" y="28342"/>
                  </a:lnTo>
                  <a:lnTo>
                    <a:pt x="36478" y="26324"/>
                  </a:lnTo>
                  <a:lnTo>
                    <a:pt x="36198" y="24285"/>
                  </a:lnTo>
                  <a:lnTo>
                    <a:pt x="36038" y="23286"/>
                  </a:lnTo>
                  <a:lnTo>
                    <a:pt x="35878" y="22286"/>
                  </a:lnTo>
                  <a:lnTo>
                    <a:pt x="35698" y="21287"/>
                  </a:lnTo>
                  <a:lnTo>
                    <a:pt x="35498" y="20287"/>
                  </a:lnTo>
                  <a:lnTo>
                    <a:pt x="35258" y="19308"/>
                  </a:lnTo>
                  <a:lnTo>
                    <a:pt x="34979" y="18349"/>
                  </a:lnTo>
                  <a:lnTo>
                    <a:pt x="34679" y="17389"/>
                  </a:lnTo>
                  <a:lnTo>
                    <a:pt x="34499" y="16930"/>
                  </a:lnTo>
                  <a:lnTo>
                    <a:pt x="34319" y="16450"/>
                  </a:lnTo>
                  <a:lnTo>
                    <a:pt x="34119" y="15990"/>
                  </a:lnTo>
                  <a:lnTo>
                    <a:pt x="33919" y="15530"/>
                  </a:lnTo>
                  <a:lnTo>
                    <a:pt x="33699" y="15091"/>
                  </a:lnTo>
                  <a:lnTo>
                    <a:pt x="33459" y="14631"/>
                  </a:lnTo>
                  <a:lnTo>
                    <a:pt x="33060" y="13931"/>
                  </a:lnTo>
                  <a:lnTo>
                    <a:pt x="32600" y="13252"/>
                  </a:lnTo>
                  <a:lnTo>
                    <a:pt x="32120" y="12592"/>
                  </a:lnTo>
                  <a:lnTo>
                    <a:pt x="31621" y="11953"/>
                  </a:lnTo>
                  <a:lnTo>
                    <a:pt x="31081" y="11353"/>
                  </a:lnTo>
                  <a:lnTo>
                    <a:pt x="30501" y="10773"/>
                  </a:lnTo>
                  <a:lnTo>
                    <a:pt x="29902" y="10214"/>
                  </a:lnTo>
                  <a:lnTo>
                    <a:pt x="29282" y="9694"/>
                  </a:lnTo>
                  <a:lnTo>
                    <a:pt x="28622" y="9214"/>
                  </a:lnTo>
                  <a:lnTo>
                    <a:pt x="27963" y="8755"/>
                  </a:lnTo>
                  <a:lnTo>
                    <a:pt x="27263" y="8335"/>
                  </a:lnTo>
                  <a:lnTo>
                    <a:pt x="26544" y="7935"/>
                  </a:lnTo>
                  <a:lnTo>
                    <a:pt x="25804" y="7575"/>
                  </a:lnTo>
                  <a:lnTo>
                    <a:pt x="25065" y="7276"/>
                  </a:lnTo>
                  <a:lnTo>
                    <a:pt x="24305" y="6996"/>
                  </a:lnTo>
                  <a:lnTo>
                    <a:pt x="23526" y="6756"/>
                  </a:lnTo>
                  <a:lnTo>
                    <a:pt x="22646" y="6516"/>
                  </a:lnTo>
                  <a:lnTo>
                    <a:pt x="22226" y="6396"/>
                  </a:lnTo>
                  <a:lnTo>
                    <a:pt x="21787" y="6256"/>
                  </a:lnTo>
                  <a:lnTo>
                    <a:pt x="21387" y="6096"/>
                  </a:lnTo>
                  <a:lnTo>
                    <a:pt x="20987" y="5916"/>
                  </a:lnTo>
                  <a:lnTo>
                    <a:pt x="20787" y="5816"/>
                  </a:lnTo>
                  <a:lnTo>
                    <a:pt x="20607" y="5697"/>
                  </a:lnTo>
                  <a:lnTo>
                    <a:pt x="20428" y="5557"/>
                  </a:lnTo>
                  <a:lnTo>
                    <a:pt x="20268" y="5417"/>
                  </a:lnTo>
                  <a:lnTo>
                    <a:pt x="20028" y="5177"/>
                  </a:lnTo>
                  <a:lnTo>
                    <a:pt x="19828" y="4937"/>
                  </a:lnTo>
                  <a:lnTo>
                    <a:pt x="19648" y="4657"/>
                  </a:lnTo>
                  <a:lnTo>
                    <a:pt x="19488" y="4377"/>
                  </a:lnTo>
                  <a:lnTo>
                    <a:pt x="19368" y="4098"/>
                  </a:lnTo>
                  <a:lnTo>
                    <a:pt x="19248" y="3778"/>
                  </a:lnTo>
                  <a:lnTo>
                    <a:pt x="19148" y="3478"/>
                  </a:lnTo>
                  <a:lnTo>
                    <a:pt x="19048" y="3158"/>
                  </a:lnTo>
                  <a:lnTo>
                    <a:pt x="18909" y="2499"/>
                  </a:lnTo>
                  <a:lnTo>
                    <a:pt x="18769" y="1819"/>
                  </a:lnTo>
                  <a:lnTo>
                    <a:pt x="18649" y="1159"/>
                  </a:lnTo>
                  <a:lnTo>
                    <a:pt x="18489" y="500"/>
                  </a:lnTo>
                  <a:lnTo>
                    <a:pt x="18449" y="340"/>
                  </a:lnTo>
                  <a:lnTo>
                    <a:pt x="18389" y="200"/>
                  </a:lnTo>
                  <a:lnTo>
                    <a:pt x="18309" y="100"/>
                  </a:lnTo>
                  <a:lnTo>
                    <a:pt x="18249" y="40"/>
                  </a:lnTo>
                  <a:lnTo>
                    <a:pt x="18189" y="20"/>
                  </a:lnTo>
                  <a:lnTo>
                    <a:pt x="18129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8568000" y="2075000"/>
              <a:ext cx="86975" cy="221900"/>
            </a:xfrm>
            <a:custGeom>
              <a:avLst/>
              <a:gdLst/>
              <a:ahLst/>
              <a:cxnLst/>
              <a:rect l="l" t="t" r="r" b="b"/>
              <a:pathLst>
                <a:path w="3479" h="8876" extrusionOk="0">
                  <a:moveTo>
                    <a:pt x="1419" y="1"/>
                  </a:moveTo>
                  <a:lnTo>
                    <a:pt x="1140" y="21"/>
                  </a:lnTo>
                  <a:lnTo>
                    <a:pt x="1000" y="41"/>
                  </a:lnTo>
                  <a:lnTo>
                    <a:pt x="880" y="81"/>
                  </a:lnTo>
                  <a:lnTo>
                    <a:pt x="740" y="141"/>
                  </a:lnTo>
                  <a:lnTo>
                    <a:pt x="620" y="201"/>
                  </a:lnTo>
                  <a:lnTo>
                    <a:pt x="520" y="280"/>
                  </a:lnTo>
                  <a:lnTo>
                    <a:pt x="400" y="360"/>
                  </a:lnTo>
                  <a:lnTo>
                    <a:pt x="320" y="460"/>
                  </a:lnTo>
                  <a:lnTo>
                    <a:pt x="220" y="560"/>
                  </a:lnTo>
                  <a:lnTo>
                    <a:pt x="160" y="680"/>
                  </a:lnTo>
                  <a:lnTo>
                    <a:pt x="100" y="820"/>
                  </a:lnTo>
                  <a:lnTo>
                    <a:pt x="60" y="960"/>
                  </a:lnTo>
                  <a:lnTo>
                    <a:pt x="20" y="1120"/>
                  </a:lnTo>
                  <a:lnTo>
                    <a:pt x="0" y="1280"/>
                  </a:lnTo>
                  <a:lnTo>
                    <a:pt x="20" y="1460"/>
                  </a:lnTo>
                  <a:lnTo>
                    <a:pt x="440" y="7396"/>
                  </a:lnTo>
                  <a:lnTo>
                    <a:pt x="460" y="7576"/>
                  </a:lnTo>
                  <a:lnTo>
                    <a:pt x="500" y="7756"/>
                  </a:lnTo>
                  <a:lnTo>
                    <a:pt x="560" y="7896"/>
                  </a:lnTo>
                  <a:lnTo>
                    <a:pt x="620" y="8036"/>
                  </a:lnTo>
                  <a:lnTo>
                    <a:pt x="700" y="8176"/>
                  </a:lnTo>
                  <a:lnTo>
                    <a:pt x="780" y="8296"/>
                  </a:lnTo>
                  <a:lnTo>
                    <a:pt x="880" y="8395"/>
                  </a:lnTo>
                  <a:lnTo>
                    <a:pt x="1000" y="8495"/>
                  </a:lnTo>
                  <a:lnTo>
                    <a:pt x="1120" y="8575"/>
                  </a:lnTo>
                  <a:lnTo>
                    <a:pt x="1240" y="8655"/>
                  </a:lnTo>
                  <a:lnTo>
                    <a:pt x="1359" y="8715"/>
                  </a:lnTo>
                  <a:lnTo>
                    <a:pt x="1499" y="8775"/>
                  </a:lnTo>
                  <a:lnTo>
                    <a:pt x="1779" y="8835"/>
                  </a:lnTo>
                  <a:lnTo>
                    <a:pt x="2059" y="8875"/>
                  </a:lnTo>
                  <a:lnTo>
                    <a:pt x="2339" y="8835"/>
                  </a:lnTo>
                  <a:lnTo>
                    <a:pt x="2479" y="8815"/>
                  </a:lnTo>
                  <a:lnTo>
                    <a:pt x="2619" y="8775"/>
                  </a:lnTo>
                  <a:lnTo>
                    <a:pt x="2739" y="8715"/>
                  </a:lnTo>
                  <a:lnTo>
                    <a:pt x="2859" y="8655"/>
                  </a:lnTo>
                  <a:lnTo>
                    <a:pt x="2978" y="8595"/>
                  </a:lnTo>
                  <a:lnTo>
                    <a:pt x="3078" y="8495"/>
                  </a:lnTo>
                  <a:lnTo>
                    <a:pt x="3178" y="8415"/>
                  </a:lnTo>
                  <a:lnTo>
                    <a:pt x="3258" y="8296"/>
                  </a:lnTo>
                  <a:lnTo>
                    <a:pt x="3338" y="8176"/>
                  </a:lnTo>
                  <a:lnTo>
                    <a:pt x="3398" y="8056"/>
                  </a:lnTo>
                  <a:lnTo>
                    <a:pt x="3438" y="7896"/>
                  </a:lnTo>
                  <a:lnTo>
                    <a:pt x="3478" y="7756"/>
                  </a:lnTo>
                  <a:lnTo>
                    <a:pt x="3478" y="7576"/>
                  </a:lnTo>
                  <a:lnTo>
                    <a:pt x="3478" y="7396"/>
                  </a:lnTo>
                  <a:lnTo>
                    <a:pt x="3058" y="1460"/>
                  </a:lnTo>
                  <a:lnTo>
                    <a:pt x="3018" y="1280"/>
                  </a:lnTo>
                  <a:lnTo>
                    <a:pt x="2998" y="1120"/>
                  </a:lnTo>
                  <a:lnTo>
                    <a:pt x="2938" y="960"/>
                  </a:lnTo>
                  <a:lnTo>
                    <a:pt x="2878" y="820"/>
                  </a:lnTo>
                  <a:lnTo>
                    <a:pt x="2799" y="680"/>
                  </a:lnTo>
                  <a:lnTo>
                    <a:pt x="2699" y="560"/>
                  </a:lnTo>
                  <a:lnTo>
                    <a:pt x="2599" y="460"/>
                  </a:lnTo>
                  <a:lnTo>
                    <a:pt x="2499" y="360"/>
                  </a:lnTo>
                  <a:lnTo>
                    <a:pt x="2379" y="280"/>
                  </a:lnTo>
                  <a:lnTo>
                    <a:pt x="2259" y="201"/>
                  </a:lnTo>
                  <a:lnTo>
                    <a:pt x="2119" y="141"/>
                  </a:lnTo>
                  <a:lnTo>
                    <a:pt x="1999" y="81"/>
                  </a:lnTo>
                  <a:lnTo>
                    <a:pt x="1719" y="21"/>
                  </a:lnTo>
                  <a:lnTo>
                    <a:pt x="14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8698925" y="2055525"/>
              <a:ext cx="96450" cy="238875"/>
            </a:xfrm>
            <a:custGeom>
              <a:avLst/>
              <a:gdLst/>
              <a:ahLst/>
              <a:cxnLst/>
              <a:rect l="l" t="t" r="r" b="b"/>
              <a:pathLst>
                <a:path w="3858" h="9555" extrusionOk="0">
                  <a:moveTo>
                    <a:pt x="1359" y="0"/>
                  </a:moveTo>
                  <a:lnTo>
                    <a:pt x="1079" y="20"/>
                  </a:lnTo>
                  <a:lnTo>
                    <a:pt x="959" y="40"/>
                  </a:lnTo>
                  <a:lnTo>
                    <a:pt x="820" y="80"/>
                  </a:lnTo>
                  <a:lnTo>
                    <a:pt x="700" y="140"/>
                  </a:lnTo>
                  <a:lnTo>
                    <a:pt x="580" y="200"/>
                  </a:lnTo>
                  <a:lnTo>
                    <a:pt x="460" y="280"/>
                  </a:lnTo>
                  <a:lnTo>
                    <a:pt x="360" y="360"/>
                  </a:lnTo>
                  <a:lnTo>
                    <a:pt x="280" y="460"/>
                  </a:lnTo>
                  <a:lnTo>
                    <a:pt x="200" y="560"/>
                  </a:lnTo>
                  <a:lnTo>
                    <a:pt x="120" y="680"/>
                  </a:lnTo>
                  <a:lnTo>
                    <a:pt x="80" y="820"/>
                  </a:lnTo>
                  <a:lnTo>
                    <a:pt x="40" y="960"/>
                  </a:lnTo>
                  <a:lnTo>
                    <a:pt x="20" y="1099"/>
                  </a:lnTo>
                  <a:lnTo>
                    <a:pt x="0" y="1279"/>
                  </a:lnTo>
                  <a:lnTo>
                    <a:pt x="20" y="1439"/>
                  </a:lnTo>
                  <a:lnTo>
                    <a:pt x="820" y="8095"/>
                  </a:lnTo>
                  <a:lnTo>
                    <a:pt x="840" y="8275"/>
                  </a:lnTo>
                  <a:lnTo>
                    <a:pt x="879" y="8435"/>
                  </a:lnTo>
                  <a:lnTo>
                    <a:pt x="939" y="8595"/>
                  </a:lnTo>
                  <a:lnTo>
                    <a:pt x="1019" y="8735"/>
                  </a:lnTo>
                  <a:lnTo>
                    <a:pt x="1099" y="8855"/>
                  </a:lnTo>
                  <a:lnTo>
                    <a:pt x="1199" y="8975"/>
                  </a:lnTo>
                  <a:lnTo>
                    <a:pt x="1299" y="9095"/>
                  </a:lnTo>
                  <a:lnTo>
                    <a:pt x="1419" y="9174"/>
                  </a:lnTo>
                  <a:lnTo>
                    <a:pt x="1539" y="9274"/>
                  </a:lnTo>
                  <a:lnTo>
                    <a:pt x="1659" y="9334"/>
                  </a:lnTo>
                  <a:lnTo>
                    <a:pt x="1799" y="9394"/>
                  </a:lnTo>
                  <a:lnTo>
                    <a:pt x="1939" y="9454"/>
                  </a:lnTo>
                  <a:lnTo>
                    <a:pt x="2219" y="9514"/>
                  </a:lnTo>
                  <a:lnTo>
                    <a:pt x="2498" y="9554"/>
                  </a:lnTo>
                  <a:lnTo>
                    <a:pt x="2778" y="9514"/>
                  </a:lnTo>
                  <a:lnTo>
                    <a:pt x="2918" y="9494"/>
                  </a:lnTo>
                  <a:lnTo>
                    <a:pt x="3058" y="9454"/>
                  </a:lnTo>
                  <a:lnTo>
                    <a:pt x="3178" y="9414"/>
                  </a:lnTo>
                  <a:lnTo>
                    <a:pt x="3298" y="9354"/>
                  </a:lnTo>
                  <a:lnTo>
                    <a:pt x="3398" y="9274"/>
                  </a:lnTo>
                  <a:lnTo>
                    <a:pt x="3498" y="9194"/>
                  </a:lnTo>
                  <a:lnTo>
                    <a:pt x="3598" y="9095"/>
                  </a:lnTo>
                  <a:lnTo>
                    <a:pt x="3678" y="8975"/>
                  </a:lnTo>
                  <a:lnTo>
                    <a:pt x="3738" y="8875"/>
                  </a:lnTo>
                  <a:lnTo>
                    <a:pt x="3798" y="8735"/>
                  </a:lnTo>
                  <a:lnTo>
                    <a:pt x="3838" y="8595"/>
                  </a:lnTo>
                  <a:lnTo>
                    <a:pt x="3858" y="8435"/>
                  </a:lnTo>
                  <a:lnTo>
                    <a:pt x="3858" y="8275"/>
                  </a:lnTo>
                  <a:lnTo>
                    <a:pt x="3858" y="8095"/>
                  </a:lnTo>
                  <a:lnTo>
                    <a:pt x="3058" y="1439"/>
                  </a:lnTo>
                  <a:lnTo>
                    <a:pt x="3038" y="1279"/>
                  </a:lnTo>
                  <a:lnTo>
                    <a:pt x="2978" y="1099"/>
                  </a:lnTo>
                  <a:lnTo>
                    <a:pt x="2918" y="960"/>
                  </a:lnTo>
                  <a:lnTo>
                    <a:pt x="2858" y="820"/>
                  </a:lnTo>
                  <a:lnTo>
                    <a:pt x="2778" y="680"/>
                  </a:lnTo>
                  <a:lnTo>
                    <a:pt x="2678" y="560"/>
                  </a:lnTo>
                  <a:lnTo>
                    <a:pt x="2578" y="460"/>
                  </a:lnTo>
                  <a:lnTo>
                    <a:pt x="2458" y="360"/>
                  </a:lnTo>
                  <a:lnTo>
                    <a:pt x="2339" y="280"/>
                  </a:lnTo>
                  <a:lnTo>
                    <a:pt x="2199" y="200"/>
                  </a:lnTo>
                  <a:lnTo>
                    <a:pt x="2079" y="140"/>
                  </a:lnTo>
                  <a:lnTo>
                    <a:pt x="1939" y="100"/>
                  </a:lnTo>
                  <a:lnTo>
                    <a:pt x="1659" y="20"/>
                  </a:lnTo>
                  <a:lnTo>
                    <a:pt x="13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538025" y="2331350"/>
              <a:ext cx="305825" cy="122450"/>
            </a:xfrm>
            <a:custGeom>
              <a:avLst/>
              <a:gdLst/>
              <a:ahLst/>
              <a:cxnLst/>
              <a:rect l="l" t="t" r="r" b="b"/>
              <a:pathLst>
                <a:path w="12233" h="4898" extrusionOk="0">
                  <a:moveTo>
                    <a:pt x="10773" y="0"/>
                  </a:moveTo>
                  <a:lnTo>
                    <a:pt x="10633" y="20"/>
                  </a:lnTo>
                  <a:lnTo>
                    <a:pt x="10494" y="40"/>
                  </a:lnTo>
                  <a:lnTo>
                    <a:pt x="10354" y="100"/>
                  </a:lnTo>
                  <a:lnTo>
                    <a:pt x="10194" y="180"/>
                  </a:lnTo>
                  <a:lnTo>
                    <a:pt x="10054" y="280"/>
                  </a:lnTo>
                  <a:lnTo>
                    <a:pt x="9614" y="580"/>
                  </a:lnTo>
                  <a:lnTo>
                    <a:pt x="9174" y="840"/>
                  </a:lnTo>
                  <a:lnTo>
                    <a:pt x="8715" y="1080"/>
                  </a:lnTo>
                  <a:lnTo>
                    <a:pt x="8255" y="1280"/>
                  </a:lnTo>
                  <a:lnTo>
                    <a:pt x="7775" y="1459"/>
                  </a:lnTo>
                  <a:lnTo>
                    <a:pt x="7295" y="1619"/>
                  </a:lnTo>
                  <a:lnTo>
                    <a:pt x="6816" y="1739"/>
                  </a:lnTo>
                  <a:lnTo>
                    <a:pt x="6316" y="1819"/>
                  </a:lnTo>
                  <a:lnTo>
                    <a:pt x="5816" y="1879"/>
                  </a:lnTo>
                  <a:lnTo>
                    <a:pt x="5317" y="1899"/>
                  </a:lnTo>
                  <a:lnTo>
                    <a:pt x="4817" y="1879"/>
                  </a:lnTo>
                  <a:lnTo>
                    <a:pt x="4317" y="1839"/>
                  </a:lnTo>
                  <a:lnTo>
                    <a:pt x="3818" y="1739"/>
                  </a:lnTo>
                  <a:lnTo>
                    <a:pt x="3318" y="1619"/>
                  </a:lnTo>
                  <a:lnTo>
                    <a:pt x="2818" y="1459"/>
                  </a:lnTo>
                  <a:lnTo>
                    <a:pt x="2319" y="1280"/>
                  </a:lnTo>
                  <a:lnTo>
                    <a:pt x="2159" y="1200"/>
                  </a:lnTo>
                  <a:lnTo>
                    <a:pt x="1999" y="1160"/>
                  </a:lnTo>
                  <a:lnTo>
                    <a:pt x="1839" y="1140"/>
                  </a:lnTo>
                  <a:lnTo>
                    <a:pt x="1679" y="1120"/>
                  </a:lnTo>
                  <a:lnTo>
                    <a:pt x="1519" y="1140"/>
                  </a:lnTo>
                  <a:lnTo>
                    <a:pt x="1379" y="1160"/>
                  </a:lnTo>
                  <a:lnTo>
                    <a:pt x="1219" y="1200"/>
                  </a:lnTo>
                  <a:lnTo>
                    <a:pt x="1079" y="1240"/>
                  </a:lnTo>
                  <a:lnTo>
                    <a:pt x="959" y="1299"/>
                  </a:lnTo>
                  <a:lnTo>
                    <a:pt x="820" y="1379"/>
                  </a:lnTo>
                  <a:lnTo>
                    <a:pt x="700" y="1459"/>
                  </a:lnTo>
                  <a:lnTo>
                    <a:pt x="580" y="1559"/>
                  </a:lnTo>
                  <a:lnTo>
                    <a:pt x="380" y="1759"/>
                  </a:lnTo>
                  <a:lnTo>
                    <a:pt x="220" y="1999"/>
                  </a:lnTo>
                  <a:lnTo>
                    <a:pt x="100" y="2259"/>
                  </a:lnTo>
                  <a:lnTo>
                    <a:pt x="60" y="2379"/>
                  </a:lnTo>
                  <a:lnTo>
                    <a:pt x="20" y="2519"/>
                  </a:lnTo>
                  <a:lnTo>
                    <a:pt x="0" y="2639"/>
                  </a:lnTo>
                  <a:lnTo>
                    <a:pt x="0" y="2779"/>
                  </a:lnTo>
                  <a:lnTo>
                    <a:pt x="0" y="2918"/>
                  </a:lnTo>
                  <a:lnTo>
                    <a:pt x="20" y="3038"/>
                  </a:lnTo>
                  <a:lnTo>
                    <a:pt x="60" y="3178"/>
                  </a:lnTo>
                  <a:lnTo>
                    <a:pt x="120" y="3298"/>
                  </a:lnTo>
                  <a:lnTo>
                    <a:pt x="180" y="3418"/>
                  </a:lnTo>
                  <a:lnTo>
                    <a:pt x="280" y="3518"/>
                  </a:lnTo>
                  <a:lnTo>
                    <a:pt x="380" y="3638"/>
                  </a:lnTo>
                  <a:lnTo>
                    <a:pt x="500" y="3718"/>
                  </a:lnTo>
                  <a:lnTo>
                    <a:pt x="640" y="3818"/>
                  </a:lnTo>
                  <a:lnTo>
                    <a:pt x="800" y="3898"/>
                  </a:lnTo>
                  <a:lnTo>
                    <a:pt x="1459" y="4178"/>
                  </a:lnTo>
                  <a:lnTo>
                    <a:pt x="2159" y="4398"/>
                  </a:lnTo>
                  <a:lnTo>
                    <a:pt x="2838" y="4577"/>
                  </a:lnTo>
                  <a:lnTo>
                    <a:pt x="3538" y="4737"/>
                  </a:lnTo>
                  <a:lnTo>
                    <a:pt x="4237" y="4837"/>
                  </a:lnTo>
                  <a:lnTo>
                    <a:pt x="4937" y="4877"/>
                  </a:lnTo>
                  <a:lnTo>
                    <a:pt x="5637" y="4897"/>
                  </a:lnTo>
                  <a:lnTo>
                    <a:pt x="6336" y="4857"/>
                  </a:lnTo>
                  <a:lnTo>
                    <a:pt x="7016" y="4777"/>
                  </a:lnTo>
                  <a:lnTo>
                    <a:pt x="7695" y="4657"/>
                  </a:lnTo>
                  <a:lnTo>
                    <a:pt x="8375" y="4478"/>
                  </a:lnTo>
                  <a:lnTo>
                    <a:pt x="8715" y="4378"/>
                  </a:lnTo>
                  <a:lnTo>
                    <a:pt x="9054" y="4258"/>
                  </a:lnTo>
                  <a:lnTo>
                    <a:pt x="9374" y="4138"/>
                  </a:lnTo>
                  <a:lnTo>
                    <a:pt x="9714" y="3998"/>
                  </a:lnTo>
                  <a:lnTo>
                    <a:pt x="10034" y="3838"/>
                  </a:lnTo>
                  <a:lnTo>
                    <a:pt x="10354" y="3678"/>
                  </a:lnTo>
                  <a:lnTo>
                    <a:pt x="10673" y="3498"/>
                  </a:lnTo>
                  <a:lnTo>
                    <a:pt x="10973" y="3318"/>
                  </a:lnTo>
                  <a:lnTo>
                    <a:pt x="11273" y="3118"/>
                  </a:lnTo>
                  <a:lnTo>
                    <a:pt x="11593" y="2899"/>
                  </a:lnTo>
                  <a:lnTo>
                    <a:pt x="11713" y="2779"/>
                  </a:lnTo>
                  <a:lnTo>
                    <a:pt x="11833" y="2679"/>
                  </a:lnTo>
                  <a:lnTo>
                    <a:pt x="11953" y="2539"/>
                  </a:lnTo>
                  <a:lnTo>
                    <a:pt x="12033" y="2419"/>
                  </a:lnTo>
                  <a:lnTo>
                    <a:pt x="12112" y="2279"/>
                  </a:lnTo>
                  <a:lnTo>
                    <a:pt x="12152" y="2139"/>
                  </a:lnTo>
                  <a:lnTo>
                    <a:pt x="12192" y="1999"/>
                  </a:lnTo>
                  <a:lnTo>
                    <a:pt x="12232" y="1839"/>
                  </a:lnTo>
                  <a:lnTo>
                    <a:pt x="12232" y="1699"/>
                  </a:lnTo>
                  <a:lnTo>
                    <a:pt x="12232" y="1559"/>
                  </a:lnTo>
                  <a:lnTo>
                    <a:pt x="12232" y="1399"/>
                  </a:lnTo>
                  <a:lnTo>
                    <a:pt x="12212" y="1260"/>
                  </a:lnTo>
                  <a:lnTo>
                    <a:pt x="12132" y="980"/>
                  </a:lnTo>
                  <a:lnTo>
                    <a:pt x="11993" y="720"/>
                  </a:lnTo>
                  <a:lnTo>
                    <a:pt x="11833" y="500"/>
                  </a:lnTo>
                  <a:lnTo>
                    <a:pt x="11753" y="400"/>
                  </a:lnTo>
                  <a:lnTo>
                    <a:pt x="11653" y="300"/>
                  </a:lnTo>
                  <a:lnTo>
                    <a:pt x="11533" y="220"/>
                  </a:lnTo>
                  <a:lnTo>
                    <a:pt x="11433" y="140"/>
                  </a:lnTo>
                  <a:lnTo>
                    <a:pt x="11313" y="80"/>
                  </a:lnTo>
                  <a:lnTo>
                    <a:pt x="11173" y="40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422575" y="1814175"/>
              <a:ext cx="212400" cy="915950"/>
            </a:xfrm>
            <a:custGeom>
              <a:avLst/>
              <a:gdLst/>
              <a:ahLst/>
              <a:cxnLst/>
              <a:rect l="l" t="t" r="r" b="b"/>
              <a:pathLst>
                <a:path w="8496" h="36638" extrusionOk="0">
                  <a:moveTo>
                    <a:pt x="241" y="0"/>
                  </a:moveTo>
                  <a:lnTo>
                    <a:pt x="1" y="120"/>
                  </a:lnTo>
                  <a:lnTo>
                    <a:pt x="541" y="1179"/>
                  </a:lnTo>
                  <a:lnTo>
                    <a:pt x="1040" y="2239"/>
                  </a:lnTo>
                  <a:lnTo>
                    <a:pt x="1540" y="3318"/>
                  </a:lnTo>
                  <a:lnTo>
                    <a:pt x="2020" y="4397"/>
                  </a:lnTo>
                  <a:lnTo>
                    <a:pt x="2479" y="5497"/>
                  </a:lnTo>
                  <a:lnTo>
                    <a:pt x="2919" y="6576"/>
                  </a:lnTo>
                  <a:lnTo>
                    <a:pt x="3359" y="7695"/>
                  </a:lnTo>
                  <a:lnTo>
                    <a:pt x="3759" y="8795"/>
                  </a:lnTo>
                  <a:lnTo>
                    <a:pt x="4158" y="9914"/>
                  </a:lnTo>
                  <a:lnTo>
                    <a:pt x="4518" y="11033"/>
                  </a:lnTo>
                  <a:lnTo>
                    <a:pt x="4878" y="12153"/>
                  </a:lnTo>
                  <a:lnTo>
                    <a:pt x="5218" y="13292"/>
                  </a:lnTo>
                  <a:lnTo>
                    <a:pt x="5537" y="14411"/>
                  </a:lnTo>
                  <a:lnTo>
                    <a:pt x="5837" y="15550"/>
                  </a:lnTo>
                  <a:lnTo>
                    <a:pt x="6137" y="16710"/>
                  </a:lnTo>
                  <a:lnTo>
                    <a:pt x="6397" y="17849"/>
                  </a:lnTo>
                  <a:lnTo>
                    <a:pt x="6637" y="19008"/>
                  </a:lnTo>
                  <a:lnTo>
                    <a:pt x="6877" y="20168"/>
                  </a:lnTo>
                  <a:lnTo>
                    <a:pt x="7096" y="21327"/>
                  </a:lnTo>
                  <a:lnTo>
                    <a:pt x="7276" y="22486"/>
                  </a:lnTo>
                  <a:lnTo>
                    <a:pt x="7456" y="23665"/>
                  </a:lnTo>
                  <a:lnTo>
                    <a:pt x="7616" y="24825"/>
                  </a:lnTo>
                  <a:lnTo>
                    <a:pt x="7756" y="26004"/>
                  </a:lnTo>
                  <a:lnTo>
                    <a:pt x="7876" y="27163"/>
                  </a:lnTo>
                  <a:lnTo>
                    <a:pt x="7996" y="28343"/>
                  </a:lnTo>
                  <a:lnTo>
                    <a:pt x="8076" y="29522"/>
                  </a:lnTo>
                  <a:lnTo>
                    <a:pt x="8136" y="30701"/>
                  </a:lnTo>
                  <a:lnTo>
                    <a:pt x="8196" y="31880"/>
                  </a:lnTo>
                  <a:lnTo>
                    <a:pt x="8216" y="33080"/>
                  </a:lnTo>
                  <a:lnTo>
                    <a:pt x="8236" y="34259"/>
                  </a:lnTo>
                  <a:lnTo>
                    <a:pt x="8216" y="35438"/>
                  </a:lnTo>
                  <a:lnTo>
                    <a:pt x="8196" y="36617"/>
                  </a:lnTo>
                  <a:lnTo>
                    <a:pt x="8456" y="36637"/>
                  </a:lnTo>
                  <a:lnTo>
                    <a:pt x="8476" y="35438"/>
                  </a:lnTo>
                  <a:lnTo>
                    <a:pt x="8496" y="34259"/>
                  </a:lnTo>
                  <a:lnTo>
                    <a:pt x="8476" y="33060"/>
                  </a:lnTo>
                  <a:lnTo>
                    <a:pt x="8456" y="31880"/>
                  </a:lnTo>
                  <a:lnTo>
                    <a:pt x="8396" y="30701"/>
                  </a:lnTo>
                  <a:lnTo>
                    <a:pt x="8336" y="29502"/>
                  </a:lnTo>
                  <a:lnTo>
                    <a:pt x="8256" y="28323"/>
                  </a:lnTo>
                  <a:lnTo>
                    <a:pt x="8136" y="27143"/>
                  </a:lnTo>
                  <a:lnTo>
                    <a:pt x="8016" y="25964"/>
                  </a:lnTo>
                  <a:lnTo>
                    <a:pt x="7876" y="24785"/>
                  </a:lnTo>
                  <a:lnTo>
                    <a:pt x="7716" y="23625"/>
                  </a:lnTo>
                  <a:lnTo>
                    <a:pt x="7536" y="22446"/>
                  </a:lnTo>
                  <a:lnTo>
                    <a:pt x="7356" y="21287"/>
                  </a:lnTo>
                  <a:lnTo>
                    <a:pt x="7136" y="20108"/>
                  </a:lnTo>
                  <a:lnTo>
                    <a:pt x="6897" y="18948"/>
                  </a:lnTo>
                  <a:lnTo>
                    <a:pt x="6657" y="17789"/>
                  </a:lnTo>
                  <a:lnTo>
                    <a:pt x="6377" y="16650"/>
                  </a:lnTo>
                  <a:lnTo>
                    <a:pt x="6097" y="15491"/>
                  </a:lnTo>
                  <a:lnTo>
                    <a:pt x="5797" y="14351"/>
                  </a:lnTo>
                  <a:lnTo>
                    <a:pt x="5477" y="13212"/>
                  </a:lnTo>
                  <a:lnTo>
                    <a:pt x="5138" y="12073"/>
                  </a:lnTo>
                  <a:lnTo>
                    <a:pt x="4778" y="10953"/>
                  </a:lnTo>
                  <a:lnTo>
                    <a:pt x="4398" y="9814"/>
                  </a:lnTo>
                  <a:lnTo>
                    <a:pt x="3998" y="8715"/>
                  </a:lnTo>
                  <a:lnTo>
                    <a:pt x="3599" y="7595"/>
                  </a:lnTo>
                  <a:lnTo>
                    <a:pt x="3159" y="6496"/>
                  </a:lnTo>
                  <a:lnTo>
                    <a:pt x="2719" y="5397"/>
                  </a:lnTo>
                  <a:lnTo>
                    <a:pt x="2259" y="4297"/>
                  </a:lnTo>
                  <a:lnTo>
                    <a:pt x="1780" y="3218"/>
                  </a:lnTo>
                  <a:lnTo>
                    <a:pt x="1280" y="2139"/>
                  </a:lnTo>
                  <a:lnTo>
                    <a:pt x="760" y="1059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4"/>
          <p:cNvGrpSpPr/>
          <p:nvPr/>
        </p:nvGrpSpPr>
        <p:grpSpPr>
          <a:xfrm>
            <a:off x="316110" y="3524626"/>
            <a:ext cx="1122028" cy="1347532"/>
            <a:chOff x="2565500" y="-700500"/>
            <a:chExt cx="1307725" cy="1570550"/>
          </a:xfrm>
        </p:grpSpPr>
        <p:sp>
          <p:nvSpPr>
            <p:cNvPr id="1396" name="Google Shape;1396;p34"/>
            <p:cNvSpPr/>
            <p:nvPr/>
          </p:nvSpPr>
          <p:spPr>
            <a:xfrm>
              <a:off x="2565500" y="-700500"/>
              <a:ext cx="1307725" cy="1172300"/>
            </a:xfrm>
            <a:custGeom>
              <a:avLst/>
              <a:gdLst/>
              <a:ahLst/>
              <a:cxnLst/>
              <a:rect l="l" t="t" r="r" b="b"/>
              <a:pathLst>
                <a:path w="52309" h="46892" extrusionOk="0">
                  <a:moveTo>
                    <a:pt x="30322" y="1"/>
                  </a:moveTo>
                  <a:lnTo>
                    <a:pt x="30122" y="21"/>
                  </a:lnTo>
                  <a:lnTo>
                    <a:pt x="29922" y="41"/>
                  </a:lnTo>
                  <a:lnTo>
                    <a:pt x="29722" y="101"/>
                  </a:lnTo>
                  <a:lnTo>
                    <a:pt x="29522" y="141"/>
                  </a:lnTo>
                  <a:lnTo>
                    <a:pt x="29342" y="221"/>
                  </a:lnTo>
                  <a:lnTo>
                    <a:pt x="29142" y="301"/>
                  </a:lnTo>
                  <a:lnTo>
                    <a:pt x="28963" y="401"/>
                  </a:lnTo>
                  <a:lnTo>
                    <a:pt x="28783" y="501"/>
                  </a:lnTo>
                  <a:lnTo>
                    <a:pt x="28623" y="621"/>
                  </a:lnTo>
                  <a:lnTo>
                    <a:pt x="28463" y="740"/>
                  </a:lnTo>
                  <a:lnTo>
                    <a:pt x="28163" y="1020"/>
                  </a:lnTo>
                  <a:lnTo>
                    <a:pt x="27903" y="1320"/>
                  </a:lnTo>
                  <a:lnTo>
                    <a:pt x="27663" y="1640"/>
                  </a:lnTo>
                  <a:lnTo>
                    <a:pt x="27444" y="1980"/>
                  </a:lnTo>
                  <a:lnTo>
                    <a:pt x="27244" y="2339"/>
                  </a:lnTo>
                  <a:lnTo>
                    <a:pt x="27064" y="2699"/>
                  </a:lnTo>
                  <a:lnTo>
                    <a:pt x="26904" y="3079"/>
                  </a:lnTo>
                  <a:lnTo>
                    <a:pt x="26744" y="3459"/>
                  </a:lnTo>
                  <a:lnTo>
                    <a:pt x="26404" y="4338"/>
                  </a:lnTo>
                  <a:lnTo>
                    <a:pt x="26124" y="5238"/>
                  </a:lnTo>
                  <a:lnTo>
                    <a:pt x="25865" y="6137"/>
                  </a:lnTo>
                  <a:lnTo>
                    <a:pt x="25625" y="7037"/>
                  </a:lnTo>
                  <a:lnTo>
                    <a:pt x="25425" y="7956"/>
                  </a:lnTo>
                  <a:lnTo>
                    <a:pt x="25265" y="8875"/>
                  </a:lnTo>
                  <a:lnTo>
                    <a:pt x="25125" y="9815"/>
                  </a:lnTo>
                  <a:lnTo>
                    <a:pt x="25005" y="10754"/>
                  </a:lnTo>
                  <a:lnTo>
                    <a:pt x="24905" y="11694"/>
                  </a:lnTo>
                  <a:lnTo>
                    <a:pt x="24845" y="12633"/>
                  </a:lnTo>
                  <a:lnTo>
                    <a:pt x="24785" y="13572"/>
                  </a:lnTo>
                  <a:lnTo>
                    <a:pt x="24745" y="14532"/>
                  </a:lnTo>
                  <a:lnTo>
                    <a:pt x="24725" y="15471"/>
                  </a:lnTo>
                  <a:lnTo>
                    <a:pt x="24725" y="16411"/>
                  </a:lnTo>
                  <a:lnTo>
                    <a:pt x="24745" y="18310"/>
                  </a:lnTo>
                  <a:lnTo>
                    <a:pt x="23206" y="8036"/>
                  </a:lnTo>
                  <a:lnTo>
                    <a:pt x="23066" y="7156"/>
                  </a:lnTo>
                  <a:lnTo>
                    <a:pt x="22986" y="6717"/>
                  </a:lnTo>
                  <a:lnTo>
                    <a:pt x="22886" y="6297"/>
                  </a:lnTo>
                  <a:lnTo>
                    <a:pt x="22786" y="5857"/>
                  </a:lnTo>
                  <a:lnTo>
                    <a:pt x="22667" y="5438"/>
                  </a:lnTo>
                  <a:lnTo>
                    <a:pt x="22507" y="5038"/>
                  </a:lnTo>
                  <a:lnTo>
                    <a:pt x="22347" y="4618"/>
                  </a:lnTo>
                  <a:lnTo>
                    <a:pt x="22127" y="4238"/>
                  </a:lnTo>
                  <a:lnTo>
                    <a:pt x="21887" y="3859"/>
                  </a:lnTo>
                  <a:lnTo>
                    <a:pt x="21607" y="3519"/>
                  </a:lnTo>
                  <a:lnTo>
                    <a:pt x="21307" y="3199"/>
                  </a:lnTo>
                  <a:lnTo>
                    <a:pt x="21147" y="3039"/>
                  </a:lnTo>
                  <a:lnTo>
                    <a:pt x="20968" y="2899"/>
                  </a:lnTo>
                  <a:lnTo>
                    <a:pt x="20788" y="2779"/>
                  </a:lnTo>
                  <a:lnTo>
                    <a:pt x="20608" y="2679"/>
                  </a:lnTo>
                  <a:lnTo>
                    <a:pt x="20408" y="2559"/>
                  </a:lnTo>
                  <a:lnTo>
                    <a:pt x="20208" y="2479"/>
                  </a:lnTo>
                  <a:lnTo>
                    <a:pt x="20008" y="2399"/>
                  </a:lnTo>
                  <a:lnTo>
                    <a:pt x="19808" y="2339"/>
                  </a:lnTo>
                  <a:lnTo>
                    <a:pt x="19449" y="2280"/>
                  </a:lnTo>
                  <a:lnTo>
                    <a:pt x="19109" y="2240"/>
                  </a:lnTo>
                  <a:lnTo>
                    <a:pt x="18809" y="2220"/>
                  </a:lnTo>
                  <a:lnTo>
                    <a:pt x="18529" y="2260"/>
                  </a:lnTo>
                  <a:lnTo>
                    <a:pt x="18269" y="2299"/>
                  </a:lnTo>
                  <a:lnTo>
                    <a:pt x="18049" y="2379"/>
                  </a:lnTo>
                  <a:lnTo>
                    <a:pt x="17830" y="2499"/>
                  </a:lnTo>
                  <a:lnTo>
                    <a:pt x="17650" y="2619"/>
                  </a:lnTo>
                  <a:lnTo>
                    <a:pt x="17490" y="2779"/>
                  </a:lnTo>
                  <a:lnTo>
                    <a:pt x="17350" y="2939"/>
                  </a:lnTo>
                  <a:lnTo>
                    <a:pt x="17230" y="3139"/>
                  </a:lnTo>
                  <a:lnTo>
                    <a:pt x="17110" y="3339"/>
                  </a:lnTo>
                  <a:lnTo>
                    <a:pt x="17030" y="3579"/>
                  </a:lnTo>
                  <a:lnTo>
                    <a:pt x="16950" y="3799"/>
                  </a:lnTo>
                  <a:lnTo>
                    <a:pt x="16890" y="4058"/>
                  </a:lnTo>
                  <a:lnTo>
                    <a:pt x="16830" y="4318"/>
                  </a:lnTo>
                  <a:lnTo>
                    <a:pt x="16790" y="4598"/>
                  </a:lnTo>
                  <a:lnTo>
                    <a:pt x="16770" y="4858"/>
                  </a:lnTo>
                  <a:lnTo>
                    <a:pt x="16750" y="5438"/>
                  </a:lnTo>
                  <a:lnTo>
                    <a:pt x="16770" y="6017"/>
                  </a:lnTo>
                  <a:lnTo>
                    <a:pt x="16810" y="6597"/>
                  </a:lnTo>
                  <a:lnTo>
                    <a:pt x="16850" y="7156"/>
                  </a:lnTo>
                  <a:lnTo>
                    <a:pt x="16910" y="7696"/>
                  </a:lnTo>
                  <a:lnTo>
                    <a:pt x="17010" y="8596"/>
                  </a:lnTo>
                  <a:lnTo>
                    <a:pt x="17150" y="10015"/>
                  </a:lnTo>
                  <a:lnTo>
                    <a:pt x="17310" y="11434"/>
                  </a:lnTo>
                  <a:lnTo>
                    <a:pt x="17470" y="12853"/>
                  </a:lnTo>
                  <a:lnTo>
                    <a:pt x="17650" y="14252"/>
                  </a:lnTo>
                  <a:lnTo>
                    <a:pt x="17850" y="15671"/>
                  </a:lnTo>
                  <a:lnTo>
                    <a:pt x="18069" y="17070"/>
                  </a:lnTo>
                  <a:lnTo>
                    <a:pt x="18289" y="18469"/>
                  </a:lnTo>
                  <a:lnTo>
                    <a:pt x="18529" y="19869"/>
                  </a:lnTo>
                  <a:lnTo>
                    <a:pt x="18329" y="18869"/>
                  </a:lnTo>
                  <a:lnTo>
                    <a:pt x="18089" y="17850"/>
                  </a:lnTo>
                  <a:lnTo>
                    <a:pt x="17790" y="16830"/>
                  </a:lnTo>
                  <a:lnTo>
                    <a:pt x="17470" y="15831"/>
                  </a:lnTo>
                  <a:lnTo>
                    <a:pt x="17130" y="14812"/>
                  </a:lnTo>
                  <a:lnTo>
                    <a:pt x="16770" y="13832"/>
                  </a:lnTo>
                  <a:lnTo>
                    <a:pt x="16370" y="12873"/>
                  </a:lnTo>
                  <a:lnTo>
                    <a:pt x="15971" y="11914"/>
                  </a:lnTo>
                  <a:lnTo>
                    <a:pt x="15231" y="10175"/>
                  </a:lnTo>
                  <a:lnTo>
                    <a:pt x="14851" y="9335"/>
                  </a:lnTo>
                  <a:lnTo>
                    <a:pt x="14652" y="8895"/>
                  </a:lnTo>
                  <a:lnTo>
                    <a:pt x="14432" y="8496"/>
                  </a:lnTo>
                  <a:lnTo>
                    <a:pt x="14212" y="8096"/>
                  </a:lnTo>
                  <a:lnTo>
                    <a:pt x="13972" y="7696"/>
                  </a:lnTo>
                  <a:lnTo>
                    <a:pt x="13712" y="7316"/>
                  </a:lnTo>
                  <a:lnTo>
                    <a:pt x="13432" y="6957"/>
                  </a:lnTo>
                  <a:lnTo>
                    <a:pt x="13132" y="6597"/>
                  </a:lnTo>
                  <a:lnTo>
                    <a:pt x="12793" y="6277"/>
                  </a:lnTo>
                  <a:lnTo>
                    <a:pt x="12453" y="5957"/>
                  </a:lnTo>
                  <a:lnTo>
                    <a:pt x="12073" y="5677"/>
                  </a:lnTo>
                  <a:lnTo>
                    <a:pt x="11733" y="5458"/>
                  </a:lnTo>
                  <a:lnTo>
                    <a:pt x="11374" y="5278"/>
                  </a:lnTo>
                  <a:lnTo>
                    <a:pt x="10994" y="5138"/>
                  </a:lnTo>
                  <a:lnTo>
                    <a:pt x="10814" y="5078"/>
                  </a:lnTo>
                  <a:lnTo>
                    <a:pt x="10614" y="5038"/>
                  </a:lnTo>
                  <a:lnTo>
                    <a:pt x="10414" y="5018"/>
                  </a:lnTo>
                  <a:lnTo>
                    <a:pt x="10234" y="5018"/>
                  </a:lnTo>
                  <a:lnTo>
                    <a:pt x="10054" y="5038"/>
                  </a:lnTo>
                  <a:lnTo>
                    <a:pt x="9874" y="5058"/>
                  </a:lnTo>
                  <a:lnTo>
                    <a:pt x="9695" y="5118"/>
                  </a:lnTo>
                  <a:lnTo>
                    <a:pt x="9535" y="5178"/>
                  </a:lnTo>
                  <a:lnTo>
                    <a:pt x="9395" y="5278"/>
                  </a:lnTo>
                  <a:lnTo>
                    <a:pt x="9255" y="5418"/>
                  </a:lnTo>
                  <a:lnTo>
                    <a:pt x="9135" y="5517"/>
                  </a:lnTo>
                  <a:lnTo>
                    <a:pt x="9055" y="5657"/>
                  </a:lnTo>
                  <a:lnTo>
                    <a:pt x="8995" y="5777"/>
                  </a:lnTo>
                  <a:lnTo>
                    <a:pt x="8935" y="5917"/>
                  </a:lnTo>
                  <a:lnTo>
                    <a:pt x="8895" y="6057"/>
                  </a:lnTo>
                  <a:lnTo>
                    <a:pt x="8855" y="6217"/>
                  </a:lnTo>
                  <a:lnTo>
                    <a:pt x="8815" y="6517"/>
                  </a:lnTo>
                  <a:lnTo>
                    <a:pt x="8835" y="6837"/>
                  </a:lnTo>
                  <a:lnTo>
                    <a:pt x="8855" y="7156"/>
                  </a:lnTo>
                  <a:lnTo>
                    <a:pt x="8915" y="7476"/>
                  </a:lnTo>
                  <a:lnTo>
                    <a:pt x="8975" y="7796"/>
                  </a:lnTo>
                  <a:lnTo>
                    <a:pt x="12413" y="23346"/>
                  </a:lnTo>
                  <a:lnTo>
                    <a:pt x="11733" y="21687"/>
                  </a:lnTo>
                  <a:lnTo>
                    <a:pt x="11014" y="20048"/>
                  </a:lnTo>
                  <a:lnTo>
                    <a:pt x="10294" y="18409"/>
                  </a:lnTo>
                  <a:lnTo>
                    <a:pt x="9914" y="17610"/>
                  </a:lnTo>
                  <a:lnTo>
                    <a:pt x="9515" y="16810"/>
                  </a:lnTo>
                  <a:lnTo>
                    <a:pt x="9095" y="16011"/>
                  </a:lnTo>
                  <a:lnTo>
                    <a:pt x="8675" y="15231"/>
                  </a:lnTo>
                  <a:lnTo>
                    <a:pt x="8235" y="14452"/>
                  </a:lnTo>
                  <a:lnTo>
                    <a:pt x="7776" y="13692"/>
                  </a:lnTo>
                  <a:lnTo>
                    <a:pt x="7296" y="12953"/>
                  </a:lnTo>
                  <a:lnTo>
                    <a:pt x="6796" y="12213"/>
                  </a:lnTo>
                  <a:lnTo>
                    <a:pt x="6277" y="11494"/>
                  </a:lnTo>
                  <a:lnTo>
                    <a:pt x="5737" y="10794"/>
                  </a:lnTo>
                  <a:lnTo>
                    <a:pt x="5257" y="10235"/>
                  </a:lnTo>
                  <a:lnTo>
                    <a:pt x="5017" y="9955"/>
                  </a:lnTo>
                  <a:lnTo>
                    <a:pt x="4758" y="9695"/>
                  </a:lnTo>
                  <a:lnTo>
                    <a:pt x="4498" y="9455"/>
                  </a:lnTo>
                  <a:lnTo>
                    <a:pt x="4218" y="9215"/>
                  </a:lnTo>
                  <a:lnTo>
                    <a:pt x="3938" y="8975"/>
                  </a:lnTo>
                  <a:lnTo>
                    <a:pt x="3638" y="8775"/>
                  </a:lnTo>
                  <a:lnTo>
                    <a:pt x="3418" y="8636"/>
                  </a:lnTo>
                  <a:lnTo>
                    <a:pt x="3179" y="8516"/>
                  </a:lnTo>
                  <a:lnTo>
                    <a:pt x="2959" y="8396"/>
                  </a:lnTo>
                  <a:lnTo>
                    <a:pt x="2699" y="8316"/>
                  </a:lnTo>
                  <a:lnTo>
                    <a:pt x="2459" y="8236"/>
                  </a:lnTo>
                  <a:lnTo>
                    <a:pt x="2219" y="8196"/>
                  </a:lnTo>
                  <a:lnTo>
                    <a:pt x="1959" y="8176"/>
                  </a:lnTo>
                  <a:lnTo>
                    <a:pt x="1700" y="8196"/>
                  </a:lnTo>
                  <a:lnTo>
                    <a:pt x="1400" y="8256"/>
                  </a:lnTo>
                  <a:lnTo>
                    <a:pt x="1120" y="8336"/>
                  </a:lnTo>
                  <a:lnTo>
                    <a:pt x="880" y="8456"/>
                  </a:lnTo>
                  <a:lnTo>
                    <a:pt x="660" y="8596"/>
                  </a:lnTo>
                  <a:lnTo>
                    <a:pt x="500" y="8755"/>
                  </a:lnTo>
                  <a:lnTo>
                    <a:pt x="340" y="8935"/>
                  </a:lnTo>
                  <a:lnTo>
                    <a:pt x="220" y="9155"/>
                  </a:lnTo>
                  <a:lnTo>
                    <a:pt x="141" y="9375"/>
                  </a:lnTo>
                  <a:lnTo>
                    <a:pt x="61" y="9615"/>
                  </a:lnTo>
                  <a:lnTo>
                    <a:pt x="21" y="9875"/>
                  </a:lnTo>
                  <a:lnTo>
                    <a:pt x="1" y="10155"/>
                  </a:lnTo>
                  <a:lnTo>
                    <a:pt x="1" y="10434"/>
                  </a:lnTo>
                  <a:lnTo>
                    <a:pt x="21" y="10714"/>
                  </a:lnTo>
                  <a:lnTo>
                    <a:pt x="61" y="11034"/>
                  </a:lnTo>
                  <a:lnTo>
                    <a:pt x="101" y="11334"/>
                  </a:lnTo>
                  <a:lnTo>
                    <a:pt x="161" y="11654"/>
                  </a:lnTo>
                  <a:lnTo>
                    <a:pt x="320" y="12293"/>
                  </a:lnTo>
                  <a:lnTo>
                    <a:pt x="520" y="12913"/>
                  </a:lnTo>
                  <a:lnTo>
                    <a:pt x="760" y="13533"/>
                  </a:lnTo>
                  <a:lnTo>
                    <a:pt x="1000" y="14132"/>
                  </a:lnTo>
                  <a:lnTo>
                    <a:pt x="1240" y="14672"/>
                  </a:lnTo>
                  <a:lnTo>
                    <a:pt x="1460" y="15172"/>
                  </a:lnTo>
                  <a:lnTo>
                    <a:pt x="1819" y="15911"/>
                  </a:lnTo>
                  <a:lnTo>
                    <a:pt x="2559" y="17410"/>
                  </a:lnTo>
                  <a:lnTo>
                    <a:pt x="3299" y="18909"/>
                  </a:lnTo>
                  <a:lnTo>
                    <a:pt x="4018" y="20428"/>
                  </a:lnTo>
                  <a:lnTo>
                    <a:pt x="4698" y="21947"/>
                  </a:lnTo>
                  <a:lnTo>
                    <a:pt x="5377" y="23486"/>
                  </a:lnTo>
                  <a:lnTo>
                    <a:pt x="6017" y="25025"/>
                  </a:lnTo>
                  <a:lnTo>
                    <a:pt x="6617" y="26584"/>
                  </a:lnTo>
                  <a:lnTo>
                    <a:pt x="7176" y="28163"/>
                  </a:lnTo>
                  <a:lnTo>
                    <a:pt x="7716" y="29742"/>
                  </a:lnTo>
                  <a:lnTo>
                    <a:pt x="7956" y="30522"/>
                  </a:lnTo>
                  <a:lnTo>
                    <a:pt x="8196" y="31321"/>
                  </a:lnTo>
                  <a:lnTo>
                    <a:pt x="8415" y="32121"/>
                  </a:lnTo>
                  <a:lnTo>
                    <a:pt x="8615" y="32920"/>
                  </a:lnTo>
                  <a:lnTo>
                    <a:pt x="8815" y="33740"/>
                  </a:lnTo>
                  <a:lnTo>
                    <a:pt x="8995" y="34539"/>
                  </a:lnTo>
                  <a:lnTo>
                    <a:pt x="9175" y="35359"/>
                  </a:lnTo>
                  <a:lnTo>
                    <a:pt x="9315" y="36158"/>
                  </a:lnTo>
                  <a:lnTo>
                    <a:pt x="9455" y="36978"/>
                  </a:lnTo>
                  <a:lnTo>
                    <a:pt x="9575" y="37797"/>
                  </a:lnTo>
                  <a:lnTo>
                    <a:pt x="9675" y="38617"/>
                  </a:lnTo>
                  <a:lnTo>
                    <a:pt x="9755" y="39436"/>
                  </a:lnTo>
                  <a:lnTo>
                    <a:pt x="9835" y="40276"/>
                  </a:lnTo>
                  <a:lnTo>
                    <a:pt x="9874" y="41095"/>
                  </a:lnTo>
                  <a:lnTo>
                    <a:pt x="10194" y="41275"/>
                  </a:lnTo>
                  <a:lnTo>
                    <a:pt x="10514" y="41475"/>
                  </a:lnTo>
                  <a:lnTo>
                    <a:pt x="10814" y="41695"/>
                  </a:lnTo>
                  <a:lnTo>
                    <a:pt x="11114" y="41915"/>
                  </a:lnTo>
                  <a:lnTo>
                    <a:pt x="11693" y="42395"/>
                  </a:lnTo>
                  <a:lnTo>
                    <a:pt x="12273" y="42914"/>
                  </a:lnTo>
                  <a:lnTo>
                    <a:pt x="12853" y="43434"/>
                  </a:lnTo>
                  <a:lnTo>
                    <a:pt x="13452" y="43934"/>
                  </a:lnTo>
                  <a:lnTo>
                    <a:pt x="13772" y="44193"/>
                  </a:lnTo>
                  <a:lnTo>
                    <a:pt x="14092" y="44413"/>
                  </a:lnTo>
                  <a:lnTo>
                    <a:pt x="14412" y="44653"/>
                  </a:lnTo>
                  <a:lnTo>
                    <a:pt x="14751" y="44853"/>
                  </a:lnTo>
                  <a:lnTo>
                    <a:pt x="15451" y="45233"/>
                  </a:lnTo>
                  <a:lnTo>
                    <a:pt x="16151" y="45573"/>
                  </a:lnTo>
                  <a:lnTo>
                    <a:pt x="16890" y="45872"/>
                  </a:lnTo>
                  <a:lnTo>
                    <a:pt x="17630" y="46132"/>
                  </a:lnTo>
                  <a:lnTo>
                    <a:pt x="18389" y="46372"/>
                  </a:lnTo>
                  <a:lnTo>
                    <a:pt x="19169" y="46552"/>
                  </a:lnTo>
                  <a:lnTo>
                    <a:pt x="19948" y="46692"/>
                  </a:lnTo>
                  <a:lnTo>
                    <a:pt x="20728" y="46792"/>
                  </a:lnTo>
                  <a:lnTo>
                    <a:pt x="21467" y="46852"/>
                  </a:lnTo>
                  <a:lnTo>
                    <a:pt x="22207" y="46892"/>
                  </a:lnTo>
                  <a:lnTo>
                    <a:pt x="22946" y="46872"/>
                  </a:lnTo>
                  <a:lnTo>
                    <a:pt x="23686" y="46832"/>
                  </a:lnTo>
                  <a:lnTo>
                    <a:pt x="24425" y="46772"/>
                  </a:lnTo>
                  <a:lnTo>
                    <a:pt x="25165" y="46672"/>
                  </a:lnTo>
                  <a:lnTo>
                    <a:pt x="25885" y="46532"/>
                  </a:lnTo>
                  <a:lnTo>
                    <a:pt x="26604" y="46372"/>
                  </a:lnTo>
                  <a:lnTo>
                    <a:pt x="27324" y="46172"/>
                  </a:lnTo>
                  <a:lnTo>
                    <a:pt x="28043" y="45952"/>
                  </a:lnTo>
                  <a:lnTo>
                    <a:pt x="28743" y="45713"/>
                  </a:lnTo>
                  <a:lnTo>
                    <a:pt x="29442" y="45453"/>
                  </a:lnTo>
                  <a:lnTo>
                    <a:pt x="30122" y="45153"/>
                  </a:lnTo>
                  <a:lnTo>
                    <a:pt x="30801" y="44833"/>
                  </a:lnTo>
                  <a:lnTo>
                    <a:pt x="31461" y="44493"/>
                  </a:lnTo>
                  <a:lnTo>
                    <a:pt x="32101" y="44114"/>
                  </a:lnTo>
                  <a:lnTo>
                    <a:pt x="32640" y="43794"/>
                  </a:lnTo>
                  <a:lnTo>
                    <a:pt x="33160" y="43434"/>
                  </a:lnTo>
                  <a:lnTo>
                    <a:pt x="33680" y="43074"/>
                  </a:lnTo>
                  <a:lnTo>
                    <a:pt x="34179" y="42694"/>
                  </a:lnTo>
                  <a:lnTo>
                    <a:pt x="34659" y="42275"/>
                  </a:lnTo>
                  <a:lnTo>
                    <a:pt x="35099" y="41835"/>
                  </a:lnTo>
                  <a:lnTo>
                    <a:pt x="35539" y="41375"/>
                  </a:lnTo>
                  <a:lnTo>
                    <a:pt x="35918" y="40896"/>
                  </a:lnTo>
                  <a:lnTo>
                    <a:pt x="36258" y="40416"/>
                  </a:lnTo>
                  <a:lnTo>
                    <a:pt x="36558" y="39936"/>
                  </a:lnTo>
                  <a:lnTo>
                    <a:pt x="36818" y="39436"/>
                  </a:lnTo>
                  <a:lnTo>
                    <a:pt x="37038" y="38937"/>
                  </a:lnTo>
                  <a:lnTo>
                    <a:pt x="37257" y="38437"/>
                  </a:lnTo>
                  <a:lnTo>
                    <a:pt x="37437" y="37917"/>
                  </a:lnTo>
                  <a:lnTo>
                    <a:pt x="37597" y="37398"/>
                  </a:lnTo>
                  <a:lnTo>
                    <a:pt x="37737" y="36878"/>
                  </a:lnTo>
                  <a:lnTo>
                    <a:pt x="37877" y="36338"/>
                  </a:lnTo>
                  <a:lnTo>
                    <a:pt x="37997" y="35799"/>
                  </a:lnTo>
                  <a:lnTo>
                    <a:pt x="38237" y="34719"/>
                  </a:lnTo>
                  <a:lnTo>
                    <a:pt x="38457" y="33640"/>
                  </a:lnTo>
                  <a:lnTo>
                    <a:pt x="38697" y="32541"/>
                  </a:lnTo>
                  <a:lnTo>
                    <a:pt x="38836" y="32001"/>
                  </a:lnTo>
                  <a:lnTo>
                    <a:pt x="38996" y="31481"/>
                  </a:lnTo>
                  <a:lnTo>
                    <a:pt x="39176" y="30942"/>
                  </a:lnTo>
                  <a:lnTo>
                    <a:pt x="39356" y="30422"/>
                  </a:lnTo>
                  <a:lnTo>
                    <a:pt x="39556" y="29882"/>
                  </a:lnTo>
                  <a:lnTo>
                    <a:pt x="39756" y="29363"/>
                  </a:lnTo>
                  <a:lnTo>
                    <a:pt x="40216" y="28343"/>
                  </a:lnTo>
                  <a:lnTo>
                    <a:pt x="40695" y="27324"/>
                  </a:lnTo>
                  <a:lnTo>
                    <a:pt x="41235" y="26345"/>
                  </a:lnTo>
                  <a:lnTo>
                    <a:pt x="41775" y="25365"/>
                  </a:lnTo>
                  <a:lnTo>
                    <a:pt x="42334" y="24406"/>
                  </a:lnTo>
                  <a:lnTo>
                    <a:pt x="43174" y="23087"/>
                  </a:lnTo>
                  <a:lnTo>
                    <a:pt x="44053" y="21767"/>
                  </a:lnTo>
                  <a:lnTo>
                    <a:pt x="44953" y="20468"/>
                  </a:lnTo>
                  <a:lnTo>
                    <a:pt x="45872" y="19189"/>
                  </a:lnTo>
                  <a:lnTo>
                    <a:pt x="47731" y="16651"/>
                  </a:lnTo>
                  <a:lnTo>
                    <a:pt x="48670" y="15391"/>
                  </a:lnTo>
                  <a:lnTo>
                    <a:pt x="49590" y="14112"/>
                  </a:lnTo>
                  <a:lnTo>
                    <a:pt x="49790" y="13852"/>
                  </a:lnTo>
                  <a:lnTo>
                    <a:pt x="49990" y="13592"/>
                  </a:lnTo>
                  <a:lnTo>
                    <a:pt x="50429" y="13073"/>
                  </a:lnTo>
                  <a:lnTo>
                    <a:pt x="50869" y="12573"/>
                  </a:lnTo>
                  <a:lnTo>
                    <a:pt x="51289" y="12053"/>
                  </a:lnTo>
                  <a:lnTo>
                    <a:pt x="51469" y="11794"/>
                  </a:lnTo>
                  <a:lnTo>
                    <a:pt x="51649" y="11514"/>
                  </a:lnTo>
                  <a:lnTo>
                    <a:pt x="51828" y="11234"/>
                  </a:lnTo>
                  <a:lnTo>
                    <a:pt x="51968" y="10934"/>
                  </a:lnTo>
                  <a:lnTo>
                    <a:pt x="52088" y="10634"/>
                  </a:lnTo>
                  <a:lnTo>
                    <a:pt x="52188" y="10315"/>
                  </a:lnTo>
                  <a:lnTo>
                    <a:pt x="52248" y="9975"/>
                  </a:lnTo>
                  <a:lnTo>
                    <a:pt x="52288" y="9635"/>
                  </a:lnTo>
                  <a:lnTo>
                    <a:pt x="52308" y="9375"/>
                  </a:lnTo>
                  <a:lnTo>
                    <a:pt x="52288" y="9135"/>
                  </a:lnTo>
                  <a:lnTo>
                    <a:pt x="52268" y="8875"/>
                  </a:lnTo>
                  <a:lnTo>
                    <a:pt x="52228" y="8636"/>
                  </a:lnTo>
                  <a:lnTo>
                    <a:pt x="52188" y="8396"/>
                  </a:lnTo>
                  <a:lnTo>
                    <a:pt x="52108" y="8156"/>
                  </a:lnTo>
                  <a:lnTo>
                    <a:pt x="52028" y="7916"/>
                  </a:lnTo>
                  <a:lnTo>
                    <a:pt x="51928" y="7696"/>
                  </a:lnTo>
                  <a:lnTo>
                    <a:pt x="51828" y="7476"/>
                  </a:lnTo>
                  <a:lnTo>
                    <a:pt x="51688" y="7256"/>
                  </a:lnTo>
                  <a:lnTo>
                    <a:pt x="51549" y="7057"/>
                  </a:lnTo>
                  <a:lnTo>
                    <a:pt x="51409" y="6857"/>
                  </a:lnTo>
                  <a:lnTo>
                    <a:pt x="51249" y="6677"/>
                  </a:lnTo>
                  <a:lnTo>
                    <a:pt x="51069" y="6497"/>
                  </a:lnTo>
                  <a:lnTo>
                    <a:pt x="50869" y="6337"/>
                  </a:lnTo>
                  <a:lnTo>
                    <a:pt x="50669" y="6197"/>
                  </a:lnTo>
                  <a:lnTo>
                    <a:pt x="50429" y="6037"/>
                  </a:lnTo>
                  <a:lnTo>
                    <a:pt x="50189" y="5917"/>
                  </a:lnTo>
                  <a:lnTo>
                    <a:pt x="49930" y="5797"/>
                  </a:lnTo>
                  <a:lnTo>
                    <a:pt x="49670" y="5717"/>
                  </a:lnTo>
                  <a:lnTo>
                    <a:pt x="49430" y="5657"/>
                  </a:lnTo>
                  <a:lnTo>
                    <a:pt x="49170" y="5617"/>
                  </a:lnTo>
                  <a:lnTo>
                    <a:pt x="48670" y="5617"/>
                  </a:lnTo>
                  <a:lnTo>
                    <a:pt x="48431" y="5637"/>
                  </a:lnTo>
                  <a:lnTo>
                    <a:pt x="48171" y="5677"/>
                  </a:lnTo>
                  <a:lnTo>
                    <a:pt x="47931" y="5737"/>
                  </a:lnTo>
                  <a:lnTo>
                    <a:pt x="47671" y="5797"/>
                  </a:lnTo>
                  <a:lnTo>
                    <a:pt x="47431" y="5897"/>
                  </a:lnTo>
                  <a:lnTo>
                    <a:pt x="47191" y="5997"/>
                  </a:lnTo>
                  <a:lnTo>
                    <a:pt x="46951" y="6117"/>
                  </a:lnTo>
                  <a:lnTo>
                    <a:pt x="46712" y="6237"/>
                  </a:lnTo>
                  <a:lnTo>
                    <a:pt x="46252" y="6517"/>
                  </a:lnTo>
                  <a:lnTo>
                    <a:pt x="45812" y="6837"/>
                  </a:lnTo>
                  <a:lnTo>
                    <a:pt x="45392" y="7196"/>
                  </a:lnTo>
                  <a:lnTo>
                    <a:pt x="44993" y="7576"/>
                  </a:lnTo>
                  <a:lnTo>
                    <a:pt x="44613" y="7976"/>
                  </a:lnTo>
                  <a:lnTo>
                    <a:pt x="44273" y="8376"/>
                  </a:lnTo>
                  <a:lnTo>
                    <a:pt x="43953" y="8775"/>
                  </a:lnTo>
                  <a:lnTo>
                    <a:pt x="43673" y="9155"/>
                  </a:lnTo>
                  <a:lnTo>
                    <a:pt x="42814" y="10474"/>
                  </a:lnTo>
                  <a:lnTo>
                    <a:pt x="41975" y="11794"/>
                  </a:lnTo>
                  <a:lnTo>
                    <a:pt x="41155" y="13153"/>
                  </a:lnTo>
                  <a:lnTo>
                    <a:pt x="40376" y="14512"/>
                  </a:lnTo>
                  <a:lnTo>
                    <a:pt x="39636" y="15911"/>
                  </a:lnTo>
                  <a:lnTo>
                    <a:pt x="38916" y="17310"/>
                  </a:lnTo>
                  <a:lnTo>
                    <a:pt x="38237" y="18729"/>
                  </a:lnTo>
                  <a:lnTo>
                    <a:pt x="37597" y="20168"/>
                  </a:lnTo>
                  <a:lnTo>
                    <a:pt x="37477" y="20168"/>
                  </a:lnTo>
                  <a:lnTo>
                    <a:pt x="37417" y="20148"/>
                  </a:lnTo>
                  <a:lnTo>
                    <a:pt x="37377" y="20128"/>
                  </a:lnTo>
                  <a:lnTo>
                    <a:pt x="37297" y="20028"/>
                  </a:lnTo>
                  <a:lnTo>
                    <a:pt x="37257" y="19909"/>
                  </a:lnTo>
                  <a:lnTo>
                    <a:pt x="37237" y="19769"/>
                  </a:lnTo>
                  <a:lnTo>
                    <a:pt x="37217" y="19609"/>
                  </a:lnTo>
                  <a:lnTo>
                    <a:pt x="37237" y="19449"/>
                  </a:lnTo>
                  <a:lnTo>
                    <a:pt x="37277" y="19309"/>
                  </a:lnTo>
                  <a:lnTo>
                    <a:pt x="37597" y="18390"/>
                  </a:lnTo>
                  <a:lnTo>
                    <a:pt x="37917" y="17450"/>
                  </a:lnTo>
                  <a:lnTo>
                    <a:pt x="38517" y="15531"/>
                  </a:lnTo>
                  <a:lnTo>
                    <a:pt x="38856" y="14572"/>
                  </a:lnTo>
                  <a:lnTo>
                    <a:pt x="39196" y="13632"/>
                  </a:lnTo>
                  <a:lnTo>
                    <a:pt x="39396" y="13173"/>
                  </a:lnTo>
                  <a:lnTo>
                    <a:pt x="39576" y="12713"/>
                  </a:lnTo>
                  <a:lnTo>
                    <a:pt x="39796" y="12273"/>
                  </a:lnTo>
                  <a:lnTo>
                    <a:pt x="40016" y="11834"/>
                  </a:lnTo>
                  <a:lnTo>
                    <a:pt x="40795" y="10394"/>
                  </a:lnTo>
                  <a:lnTo>
                    <a:pt x="41555" y="8975"/>
                  </a:lnTo>
                  <a:lnTo>
                    <a:pt x="41935" y="8256"/>
                  </a:lnTo>
                  <a:lnTo>
                    <a:pt x="42274" y="7536"/>
                  </a:lnTo>
                  <a:lnTo>
                    <a:pt x="42594" y="6777"/>
                  </a:lnTo>
                  <a:lnTo>
                    <a:pt x="42894" y="5977"/>
                  </a:lnTo>
                  <a:lnTo>
                    <a:pt x="43034" y="5517"/>
                  </a:lnTo>
                  <a:lnTo>
                    <a:pt x="43134" y="5058"/>
                  </a:lnTo>
                  <a:lnTo>
                    <a:pt x="43194" y="4578"/>
                  </a:lnTo>
                  <a:lnTo>
                    <a:pt x="43214" y="4118"/>
                  </a:lnTo>
                  <a:lnTo>
                    <a:pt x="43174" y="3679"/>
                  </a:lnTo>
                  <a:lnTo>
                    <a:pt x="43154" y="3459"/>
                  </a:lnTo>
                  <a:lnTo>
                    <a:pt x="43114" y="3239"/>
                  </a:lnTo>
                  <a:lnTo>
                    <a:pt x="43054" y="3039"/>
                  </a:lnTo>
                  <a:lnTo>
                    <a:pt x="42994" y="2859"/>
                  </a:lnTo>
                  <a:lnTo>
                    <a:pt x="42914" y="2659"/>
                  </a:lnTo>
                  <a:lnTo>
                    <a:pt x="42834" y="2479"/>
                  </a:lnTo>
                  <a:lnTo>
                    <a:pt x="42734" y="2319"/>
                  </a:lnTo>
                  <a:lnTo>
                    <a:pt x="42614" y="2160"/>
                  </a:lnTo>
                  <a:lnTo>
                    <a:pt x="42494" y="2020"/>
                  </a:lnTo>
                  <a:lnTo>
                    <a:pt x="42354" y="1880"/>
                  </a:lnTo>
                  <a:lnTo>
                    <a:pt x="42194" y="1780"/>
                  </a:lnTo>
                  <a:lnTo>
                    <a:pt x="42034" y="1660"/>
                  </a:lnTo>
                  <a:lnTo>
                    <a:pt x="41875" y="1580"/>
                  </a:lnTo>
                  <a:lnTo>
                    <a:pt x="41675" y="1520"/>
                  </a:lnTo>
                  <a:lnTo>
                    <a:pt x="41475" y="1460"/>
                  </a:lnTo>
                  <a:lnTo>
                    <a:pt x="41275" y="1420"/>
                  </a:lnTo>
                  <a:lnTo>
                    <a:pt x="41035" y="1400"/>
                  </a:lnTo>
                  <a:lnTo>
                    <a:pt x="40795" y="1420"/>
                  </a:lnTo>
                  <a:lnTo>
                    <a:pt x="40555" y="1440"/>
                  </a:lnTo>
                  <a:lnTo>
                    <a:pt x="40276" y="1480"/>
                  </a:lnTo>
                  <a:lnTo>
                    <a:pt x="39996" y="1560"/>
                  </a:lnTo>
                  <a:lnTo>
                    <a:pt x="39716" y="1660"/>
                  </a:lnTo>
                  <a:lnTo>
                    <a:pt x="39476" y="1740"/>
                  </a:lnTo>
                  <a:lnTo>
                    <a:pt x="39256" y="1840"/>
                  </a:lnTo>
                  <a:lnTo>
                    <a:pt x="39036" y="1960"/>
                  </a:lnTo>
                  <a:lnTo>
                    <a:pt x="38836" y="2080"/>
                  </a:lnTo>
                  <a:lnTo>
                    <a:pt x="38437" y="2359"/>
                  </a:lnTo>
                  <a:lnTo>
                    <a:pt x="38057" y="2659"/>
                  </a:lnTo>
                  <a:lnTo>
                    <a:pt x="37697" y="2999"/>
                  </a:lnTo>
                  <a:lnTo>
                    <a:pt x="37357" y="3359"/>
                  </a:lnTo>
                  <a:lnTo>
                    <a:pt x="37038" y="3739"/>
                  </a:lnTo>
                  <a:lnTo>
                    <a:pt x="36718" y="4118"/>
                  </a:lnTo>
                  <a:lnTo>
                    <a:pt x="36138" y="4918"/>
                  </a:lnTo>
                  <a:lnTo>
                    <a:pt x="35559" y="5717"/>
                  </a:lnTo>
                  <a:lnTo>
                    <a:pt x="35039" y="6557"/>
                  </a:lnTo>
                  <a:lnTo>
                    <a:pt x="34519" y="7396"/>
                  </a:lnTo>
                  <a:lnTo>
                    <a:pt x="34039" y="8256"/>
                  </a:lnTo>
                  <a:lnTo>
                    <a:pt x="33600" y="9135"/>
                  </a:lnTo>
                  <a:lnTo>
                    <a:pt x="33160" y="10035"/>
                  </a:lnTo>
                  <a:lnTo>
                    <a:pt x="32760" y="10934"/>
                  </a:lnTo>
                  <a:lnTo>
                    <a:pt x="32400" y="11854"/>
                  </a:lnTo>
                  <a:lnTo>
                    <a:pt x="32041" y="12793"/>
                  </a:lnTo>
                  <a:lnTo>
                    <a:pt x="31701" y="13732"/>
                  </a:lnTo>
                  <a:lnTo>
                    <a:pt x="31401" y="14672"/>
                  </a:lnTo>
                  <a:lnTo>
                    <a:pt x="31121" y="15631"/>
                  </a:lnTo>
                  <a:lnTo>
                    <a:pt x="30841" y="16571"/>
                  </a:lnTo>
                  <a:lnTo>
                    <a:pt x="30602" y="17550"/>
                  </a:lnTo>
                  <a:lnTo>
                    <a:pt x="30362" y="18509"/>
                  </a:lnTo>
                  <a:lnTo>
                    <a:pt x="30941" y="15931"/>
                  </a:lnTo>
                  <a:lnTo>
                    <a:pt x="31221" y="14652"/>
                  </a:lnTo>
                  <a:lnTo>
                    <a:pt x="31481" y="13353"/>
                  </a:lnTo>
                  <a:lnTo>
                    <a:pt x="31741" y="12033"/>
                  </a:lnTo>
                  <a:lnTo>
                    <a:pt x="31981" y="10734"/>
                  </a:lnTo>
                  <a:lnTo>
                    <a:pt x="32201" y="9435"/>
                  </a:lnTo>
                  <a:lnTo>
                    <a:pt x="32380" y="8136"/>
                  </a:lnTo>
                  <a:lnTo>
                    <a:pt x="32520" y="7276"/>
                  </a:lnTo>
                  <a:lnTo>
                    <a:pt x="32700" y="6237"/>
                  </a:lnTo>
                  <a:lnTo>
                    <a:pt x="32760" y="5677"/>
                  </a:lnTo>
                  <a:lnTo>
                    <a:pt x="32840" y="5098"/>
                  </a:lnTo>
                  <a:lnTo>
                    <a:pt x="32880" y="4498"/>
                  </a:lnTo>
                  <a:lnTo>
                    <a:pt x="32900" y="3918"/>
                  </a:lnTo>
                  <a:lnTo>
                    <a:pt x="32900" y="3339"/>
                  </a:lnTo>
                  <a:lnTo>
                    <a:pt x="32860" y="2779"/>
                  </a:lnTo>
                  <a:lnTo>
                    <a:pt x="32820" y="2499"/>
                  </a:lnTo>
                  <a:lnTo>
                    <a:pt x="32760" y="2240"/>
                  </a:lnTo>
                  <a:lnTo>
                    <a:pt x="32700" y="1980"/>
                  </a:lnTo>
                  <a:lnTo>
                    <a:pt x="32640" y="1740"/>
                  </a:lnTo>
                  <a:lnTo>
                    <a:pt x="32540" y="1500"/>
                  </a:lnTo>
                  <a:lnTo>
                    <a:pt x="32440" y="1280"/>
                  </a:lnTo>
                  <a:lnTo>
                    <a:pt x="32321" y="1080"/>
                  </a:lnTo>
                  <a:lnTo>
                    <a:pt x="32201" y="880"/>
                  </a:lnTo>
                  <a:lnTo>
                    <a:pt x="32041" y="700"/>
                  </a:lnTo>
                  <a:lnTo>
                    <a:pt x="31881" y="541"/>
                  </a:lnTo>
                  <a:lnTo>
                    <a:pt x="31681" y="381"/>
                  </a:lnTo>
                  <a:lnTo>
                    <a:pt x="31481" y="261"/>
                  </a:lnTo>
                  <a:lnTo>
                    <a:pt x="31301" y="181"/>
                  </a:lnTo>
                  <a:lnTo>
                    <a:pt x="31121" y="101"/>
                  </a:lnTo>
                  <a:lnTo>
                    <a:pt x="30921" y="61"/>
                  </a:lnTo>
                  <a:lnTo>
                    <a:pt x="30722" y="21"/>
                  </a:lnTo>
                  <a:lnTo>
                    <a:pt x="3052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2673925" y="75525"/>
              <a:ext cx="910475" cy="794525"/>
            </a:xfrm>
            <a:custGeom>
              <a:avLst/>
              <a:gdLst/>
              <a:ahLst/>
              <a:cxnLst/>
              <a:rect l="l" t="t" r="r" b="b"/>
              <a:pathLst>
                <a:path w="36419" h="31781" extrusionOk="0">
                  <a:moveTo>
                    <a:pt x="36418" y="1"/>
                  </a:moveTo>
                  <a:lnTo>
                    <a:pt x="1" y="420"/>
                  </a:lnTo>
                  <a:lnTo>
                    <a:pt x="3998" y="29482"/>
                  </a:lnTo>
                  <a:lnTo>
                    <a:pt x="4038" y="29642"/>
                  </a:lnTo>
                  <a:lnTo>
                    <a:pt x="4098" y="29782"/>
                  </a:lnTo>
                  <a:lnTo>
                    <a:pt x="4178" y="29922"/>
                  </a:lnTo>
                  <a:lnTo>
                    <a:pt x="4278" y="30042"/>
                  </a:lnTo>
                  <a:lnTo>
                    <a:pt x="4378" y="30142"/>
                  </a:lnTo>
                  <a:lnTo>
                    <a:pt x="4518" y="30242"/>
                  </a:lnTo>
                  <a:lnTo>
                    <a:pt x="4658" y="30302"/>
                  </a:lnTo>
                  <a:lnTo>
                    <a:pt x="4798" y="30342"/>
                  </a:lnTo>
                  <a:lnTo>
                    <a:pt x="6577" y="30702"/>
                  </a:lnTo>
                  <a:lnTo>
                    <a:pt x="8336" y="31001"/>
                  </a:lnTo>
                  <a:lnTo>
                    <a:pt x="10095" y="31241"/>
                  </a:lnTo>
                  <a:lnTo>
                    <a:pt x="10974" y="31361"/>
                  </a:lnTo>
                  <a:lnTo>
                    <a:pt x="11854" y="31441"/>
                  </a:lnTo>
                  <a:lnTo>
                    <a:pt x="12733" y="31541"/>
                  </a:lnTo>
                  <a:lnTo>
                    <a:pt x="13612" y="31601"/>
                  </a:lnTo>
                  <a:lnTo>
                    <a:pt x="14492" y="31661"/>
                  </a:lnTo>
                  <a:lnTo>
                    <a:pt x="15371" y="31701"/>
                  </a:lnTo>
                  <a:lnTo>
                    <a:pt x="16251" y="31741"/>
                  </a:lnTo>
                  <a:lnTo>
                    <a:pt x="17130" y="31761"/>
                  </a:lnTo>
                  <a:lnTo>
                    <a:pt x="18010" y="31781"/>
                  </a:lnTo>
                  <a:lnTo>
                    <a:pt x="18889" y="31781"/>
                  </a:lnTo>
                  <a:lnTo>
                    <a:pt x="19769" y="31761"/>
                  </a:lnTo>
                  <a:lnTo>
                    <a:pt x="20648" y="31741"/>
                  </a:lnTo>
                  <a:lnTo>
                    <a:pt x="21528" y="31701"/>
                  </a:lnTo>
                  <a:lnTo>
                    <a:pt x="22407" y="31641"/>
                  </a:lnTo>
                  <a:lnTo>
                    <a:pt x="23266" y="31581"/>
                  </a:lnTo>
                  <a:lnTo>
                    <a:pt x="24146" y="31501"/>
                  </a:lnTo>
                  <a:lnTo>
                    <a:pt x="25025" y="31421"/>
                  </a:lnTo>
                  <a:lnTo>
                    <a:pt x="25905" y="31321"/>
                  </a:lnTo>
                  <a:lnTo>
                    <a:pt x="26784" y="31201"/>
                  </a:lnTo>
                  <a:lnTo>
                    <a:pt x="27664" y="31081"/>
                  </a:lnTo>
                  <a:lnTo>
                    <a:pt x="28523" y="30941"/>
                  </a:lnTo>
                  <a:lnTo>
                    <a:pt x="29403" y="30782"/>
                  </a:lnTo>
                  <a:lnTo>
                    <a:pt x="30282" y="30622"/>
                  </a:lnTo>
                  <a:lnTo>
                    <a:pt x="31142" y="30442"/>
                  </a:lnTo>
                  <a:lnTo>
                    <a:pt x="32021" y="30262"/>
                  </a:lnTo>
                  <a:lnTo>
                    <a:pt x="32900" y="30062"/>
                  </a:lnTo>
                  <a:lnTo>
                    <a:pt x="33060" y="30002"/>
                  </a:lnTo>
                  <a:lnTo>
                    <a:pt x="33200" y="29942"/>
                  </a:lnTo>
                  <a:lnTo>
                    <a:pt x="33320" y="29842"/>
                  </a:lnTo>
                  <a:lnTo>
                    <a:pt x="33440" y="29742"/>
                  </a:lnTo>
                  <a:lnTo>
                    <a:pt x="33520" y="29602"/>
                  </a:lnTo>
                  <a:lnTo>
                    <a:pt x="33600" y="29482"/>
                  </a:lnTo>
                  <a:lnTo>
                    <a:pt x="33640" y="29322"/>
                  </a:lnTo>
                  <a:lnTo>
                    <a:pt x="33680" y="29163"/>
                  </a:lnTo>
                  <a:lnTo>
                    <a:pt x="36378" y="520"/>
                  </a:lnTo>
                  <a:lnTo>
                    <a:pt x="3641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2705925" y="112000"/>
              <a:ext cx="957925" cy="271875"/>
            </a:xfrm>
            <a:custGeom>
              <a:avLst/>
              <a:gdLst/>
              <a:ahLst/>
              <a:cxnLst/>
              <a:rect l="l" t="t" r="r" b="b"/>
              <a:pathLst>
                <a:path w="38317" h="10875" extrusionOk="0">
                  <a:moveTo>
                    <a:pt x="33539" y="1"/>
                  </a:moveTo>
                  <a:lnTo>
                    <a:pt x="32280" y="21"/>
                  </a:lnTo>
                  <a:lnTo>
                    <a:pt x="31021" y="61"/>
                  </a:lnTo>
                  <a:lnTo>
                    <a:pt x="29762" y="61"/>
                  </a:lnTo>
                  <a:lnTo>
                    <a:pt x="28962" y="81"/>
                  </a:lnTo>
                  <a:lnTo>
                    <a:pt x="28163" y="121"/>
                  </a:lnTo>
                  <a:lnTo>
                    <a:pt x="27363" y="201"/>
                  </a:lnTo>
                  <a:lnTo>
                    <a:pt x="26584" y="281"/>
                  </a:lnTo>
                  <a:lnTo>
                    <a:pt x="24985" y="460"/>
                  </a:lnTo>
                  <a:lnTo>
                    <a:pt x="24185" y="520"/>
                  </a:lnTo>
                  <a:lnTo>
                    <a:pt x="23386" y="560"/>
                  </a:lnTo>
                  <a:lnTo>
                    <a:pt x="20467" y="620"/>
                  </a:lnTo>
                  <a:lnTo>
                    <a:pt x="17549" y="660"/>
                  </a:lnTo>
                  <a:lnTo>
                    <a:pt x="14631" y="680"/>
                  </a:lnTo>
                  <a:lnTo>
                    <a:pt x="11693" y="700"/>
                  </a:lnTo>
                  <a:lnTo>
                    <a:pt x="8775" y="680"/>
                  </a:lnTo>
                  <a:lnTo>
                    <a:pt x="5856" y="660"/>
                  </a:lnTo>
                  <a:lnTo>
                    <a:pt x="2938" y="600"/>
                  </a:lnTo>
                  <a:lnTo>
                    <a:pt x="0" y="540"/>
                  </a:lnTo>
                  <a:lnTo>
                    <a:pt x="340" y="1020"/>
                  </a:lnTo>
                  <a:lnTo>
                    <a:pt x="700" y="1460"/>
                  </a:lnTo>
                  <a:lnTo>
                    <a:pt x="1099" y="1880"/>
                  </a:lnTo>
                  <a:lnTo>
                    <a:pt x="1539" y="2259"/>
                  </a:lnTo>
                  <a:lnTo>
                    <a:pt x="1999" y="2619"/>
                  </a:lnTo>
                  <a:lnTo>
                    <a:pt x="2479" y="2939"/>
                  </a:lnTo>
                  <a:lnTo>
                    <a:pt x="2978" y="3219"/>
                  </a:lnTo>
                  <a:lnTo>
                    <a:pt x="3518" y="3459"/>
                  </a:lnTo>
                  <a:lnTo>
                    <a:pt x="4058" y="3678"/>
                  </a:lnTo>
                  <a:lnTo>
                    <a:pt x="4617" y="3838"/>
                  </a:lnTo>
                  <a:lnTo>
                    <a:pt x="5177" y="3978"/>
                  </a:lnTo>
                  <a:lnTo>
                    <a:pt x="5737" y="4058"/>
                  </a:lnTo>
                  <a:lnTo>
                    <a:pt x="6316" y="4098"/>
                  </a:lnTo>
                  <a:lnTo>
                    <a:pt x="6896" y="4098"/>
                  </a:lnTo>
                  <a:lnTo>
                    <a:pt x="7475" y="4058"/>
                  </a:lnTo>
                  <a:lnTo>
                    <a:pt x="8055" y="3978"/>
                  </a:lnTo>
                  <a:lnTo>
                    <a:pt x="8715" y="3818"/>
                  </a:lnTo>
                  <a:lnTo>
                    <a:pt x="9054" y="3758"/>
                  </a:lnTo>
                  <a:lnTo>
                    <a:pt x="9394" y="3698"/>
                  </a:lnTo>
                  <a:lnTo>
                    <a:pt x="9714" y="3678"/>
                  </a:lnTo>
                  <a:lnTo>
                    <a:pt x="10054" y="3678"/>
                  </a:lnTo>
                  <a:lnTo>
                    <a:pt x="10214" y="3698"/>
                  </a:lnTo>
                  <a:lnTo>
                    <a:pt x="10374" y="3718"/>
                  </a:lnTo>
                  <a:lnTo>
                    <a:pt x="10534" y="3758"/>
                  </a:lnTo>
                  <a:lnTo>
                    <a:pt x="10673" y="3818"/>
                  </a:lnTo>
                  <a:lnTo>
                    <a:pt x="10853" y="3918"/>
                  </a:lnTo>
                  <a:lnTo>
                    <a:pt x="11033" y="4018"/>
                  </a:lnTo>
                  <a:lnTo>
                    <a:pt x="11193" y="4138"/>
                  </a:lnTo>
                  <a:lnTo>
                    <a:pt x="11353" y="4258"/>
                  </a:lnTo>
                  <a:lnTo>
                    <a:pt x="11653" y="4538"/>
                  </a:lnTo>
                  <a:lnTo>
                    <a:pt x="11973" y="4798"/>
                  </a:lnTo>
                  <a:lnTo>
                    <a:pt x="12272" y="5058"/>
                  </a:lnTo>
                  <a:lnTo>
                    <a:pt x="12432" y="5178"/>
                  </a:lnTo>
                  <a:lnTo>
                    <a:pt x="12592" y="5257"/>
                  </a:lnTo>
                  <a:lnTo>
                    <a:pt x="12752" y="5337"/>
                  </a:lnTo>
                  <a:lnTo>
                    <a:pt x="12932" y="5397"/>
                  </a:lnTo>
                  <a:lnTo>
                    <a:pt x="13112" y="5417"/>
                  </a:lnTo>
                  <a:lnTo>
                    <a:pt x="13312" y="5417"/>
                  </a:lnTo>
                  <a:lnTo>
                    <a:pt x="13452" y="5397"/>
                  </a:lnTo>
                  <a:lnTo>
                    <a:pt x="13612" y="5377"/>
                  </a:lnTo>
                  <a:lnTo>
                    <a:pt x="13891" y="5257"/>
                  </a:lnTo>
                  <a:lnTo>
                    <a:pt x="14171" y="5138"/>
                  </a:lnTo>
                  <a:lnTo>
                    <a:pt x="14451" y="4998"/>
                  </a:lnTo>
                  <a:lnTo>
                    <a:pt x="14631" y="4938"/>
                  </a:lnTo>
                  <a:lnTo>
                    <a:pt x="14831" y="4878"/>
                  </a:lnTo>
                  <a:lnTo>
                    <a:pt x="15031" y="4838"/>
                  </a:lnTo>
                  <a:lnTo>
                    <a:pt x="15231" y="4818"/>
                  </a:lnTo>
                  <a:lnTo>
                    <a:pt x="15610" y="4818"/>
                  </a:lnTo>
                  <a:lnTo>
                    <a:pt x="15810" y="4838"/>
                  </a:lnTo>
                  <a:lnTo>
                    <a:pt x="16010" y="4858"/>
                  </a:lnTo>
                  <a:lnTo>
                    <a:pt x="16210" y="4898"/>
                  </a:lnTo>
                  <a:lnTo>
                    <a:pt x="16390" y="4958"/>
                  </a:lnTo>
                  <a:lnTo>
                    <a:pt x="16590" y="5018"/>
                  </a:lnTo>
                  <a:lnTo>
                    <a:pt x="16770" y="5098"/>
                  </a:lnTo>
                  <a:lnTo>
                    <a:pt x="16950" y="5198"/>
                  </a:lnTo>
                  <a:lnTo>
                    <a:pt x="17109" y="5297"/>
                  </a:lnTo>
                  <a:lnTo>
                    <a:pt x="17289" y="5397"/>
                  </a:lnTo>
                  <a:lnTo>
                    <a:pt x="17449" y="5537"/>
                  </a:lnTo>
                  <a:lnTo>
                    <a:pt x="17629" y="5697"/>
                  </a:lnTo>
                  <a:lnTo>
                    <a:pt x="17789" y="5897"/>
                  </a:lnTo>
                  <a:lnTo>
                    <a:pt x="17929" y="6077"/>
                  </a:lnTo>
                  <a:lnTo>
                    <a:pt x="18009" y="6257"/>
                  </a:lnTo>
                  <a:lnTo>
                    <a:pt x="18089" y="6457"/>
                  </a:lnTo>
                  <a:lnTo>
                    <a:pt x="18129" y="6657"/>
                  </a:lnTo>
                  <a:lnTo>
                    <a:pt x="18169" y="6856"/>
                  </a:lnTo>
                  <a:lnTo>
                    <a:pt x="18169" y="7056"/>
                  </a:lnTo>
                  <a:lnTo>
                    <a:pt x="18169" y="7476"/>
                  </a:lnTo>
                  <a:lnTo>
                    <a:pt x="18129" y="7916"/>
                  </a:lnTo>
                  <a:lnTo>
                    <a:pt x="18089" y="8396"/>
                  </a:lnTo>
                  <a:lnTo>
                    <a:pt x="18069" y="8875"/>
                  </a:lnTo>
                  <a:lnTo>
                    <a:pt x="18089" y="9215"/>
                  </a:lnTo>
                  <a:lnTo>
                    <a:pt x="18109" y="9375"/>
                  </a:lnTo>
                  <a:lnTo>
                    <a:pt x="18169" y="9535"/>
                  </a:lnTo>
                  <a:lnTo>
                    <a:pt x="18249" y="9675"/>
                  </a:lnTo>
                  <a:lnTo>
                    <a:pt x="18349" y="9815"/>
                  </a:lnTo>
                  <a:lnTo>
                    <a:pt x="18589" y="10055"/>
                  </a:lnTo>
                  <a:lnTo>
                    <a:pt x="18908" y="10374"/>
                  </a:lnTo>
                  <a:lnTo>
                    <a:pt x="19088" y="10514"/>
                  </a:lnTo>
                  <a:lnTo>
                    <a:pt x="19268" y="10634"/>
                  </a:lnTo>
                  <a:lnTo>
                    <a:pt x="19448" y="10734"/>
                  </a:lnTo>
                  <a:lnTo>
                    <a:pt x="19648" y="10814"/>
                  </a:lnTo>
                  <a:lnTo>
                    <a:pt x="19848" y="10874"/>
                  </a:lnTo>
                  <a:lnTo>
                    <a:pt x="20188" y="10874"/>
                  </a:lnTo>
                  <a:lnTo>
                    <a:pt x="20288" y="10834"/>
                  </a:lnTo>
                  <a:lnTo>
                    <a:pt x="20507" y="10754"/>
                  </a:lnTo>
                  <a:lnTo>
                    <a:pt x="20707" y="10634"/>
                  </a:lnTo>
                  <a:lnTo>
                    <a:pt x="20867" y="10474"/>
                  </a:lnTo>
                  <a:lnTo>
                    <a:pt x="21027" y="10294"/>
                  </a:lnTo>
                  <a:lnTo>
                    <a:pt x="21147" y="10094"/>
                  </a:lnTo>
                  <a:lnTo>
                    <a:pt x="21247" y="9875"/>
                  </a:lnTo>
                  <a:lnTo>
                    <a:pt x="21327" y="9655"/>
                  </a:lnTo>
                  <a:lnTo>
                    <a:pt x="21387" y="9375"/>
                  </a:lnTo>
                  <a:lnTo>
                    <a:pt x="21427" y="9115"/>
                  </a:lnTo>
                  <a:lnTo>
                    <a:pt x="21467" y="8835"/>
                  </a:lnTo>
                  <a:lnTo>
                    <a:pt x="21467" y="8575"/>
                  </a:lnTo>
                  <a:lnTo>
                    <a:pt x="21487" y="8036"/>
                  </a:lnTo>
                  <a:lnTo>
                    <a:pt x="21507" y="7496"/>
                  </a:lnTo>
                  <a:lnTo>
                    <a:pt x="21527" y="6956"/>
                  </a:lnTo>
                  <a:lnTo>
                    <a:pt x="21567" y="6697"/>
                  </a:lnTo>
                  <a:lnTo>
                    <a:pt x="21627" y="6437"/>
                  </a:lnTo>
                  <a:lnTo>
                    <a:pt x="21687" y="6177"/>
                  </a:lnTo>
                  <a:lnTo>
                    <a:pt x="21787" y="5937"/>
                  </a:lnTo>
                  <a:lnTo>
                    <a:pt x="21907" y="5677"/>
                  </a:lnTo>
                  <a:lnTo>
                    <a:pt x="22066" y="5417"/>
                  </a:lnTo>
                  <a:lnTo>
                    <a:pt x="22226" y="5198"/>
                  </a:lnTo>
                  <a:lnTo>
                    <a:pt x="22426" y="4998"/>
                  </a:lnTo>
                  <a:lnTo>
                    <a:pt x="22626" y="4818"/>
                  </a:lnTo>
                  <a:lnTo>
                    <a:pt x="22866" y="4658"/>
                  </a:lnTo>
                  <a:lnTo>
                    <a:pt x="23106" y="4518"/>
                  </a:lnTo>
                  <a:lnTo>
                    <a:pt x="23366" y="4418"/>
                  </a:lnTo>
                  <a:lnTo>
                    <a:pt x="23645" y="4358"/>
                  </a:lnTo>
                  <a:lnTo>
                    <a:pt x="23925" y="4338"/>
                  </a:lnTo>
                  <a:lnTo>
                    <a:pt x="24065" y="4358"/>
                  </a:lnTo>
                  <a:lnTo>
                    <a:pt x="24225" y="4378"/>
                  </a:lnTo>
                  <a:lnTo>
                    <a:pt x="24365" y="4418"/>
                  </a:lnTo>
                  <a:lnTo>
                    <a:pt x="24505" y="4478"/>
                  </a:lnTo>
                  <a:lnTo>
                    <a:pt x="24645" y="4558"/>
                  </a:lnTo>
                  <a:lnTo>
                    <a:pt x="24745" y="4658"/>
                  </a:lnTo>
                  <a:lnTo>
                    <a:pt x="24845" y="4778"/>
                  </a:lnTo>
                  <a:lnTo>
                    <a:pt x="24905" y="4918"/>
                  </a:lnTo>
                  <a:lnTo>
                    <a:pt x="24945" y="5038"/>
                  </a:lnTo>
                  <a:lnTo>
                    <a:pt x="24965" y="5198"/>
                  </a:lnTo>
                  <a:lnTo>
                    <a:pt x="24945" y="5477"/>
                  </a:lnTo>
                  <a:lnTo>
                    <a:pt x="24945" y="5637"/>
                  </a:lnTo>
                  <a:lnTo>
                    <a:pt x="24945" y="5777"/>
                  </a:lnTo>
                  <a:lnTo>
                    <a:pt x="24985" y="5917"/>
                  </a:lnTo>
                  <a:lnTo>
                    <a:pt x="25025" y="6037"/>
                  </a:lnTo>
                  <a:lnTo>
                    <a:pt x="25105" y="6157"/>
                  </a:lnTo>
                  <a:lnTo>
                    <a:pt x="25204" y="6257"/>
                  </a:lnTo>
                  <a:lnTo>
                    <a:pt x="25344" y="6317"/>
                  </a:lnTo>
                  <a:lnTo>
                    <a:pt x="25464" y="6357"/>
                  </a:lnTo>
                  <a:lnTo>
                    <a:pt x="25604" y="6377"/>
                  </a:lnTo>
                  <a:lnTo>
                    <a:pt x="25764" y="6377"/>
                  </a:lnTo>
                  <a:lnTo>
                    <a:pt x="25904" y="6357"/>
                  </a:lnTo>
                  <a:lnTo>
                    <a:pt x="26044" y="6297"/>
                  </a:lnTo>
                  <a:lnTo>
                    <a:pt x="26164" y="6237"/>
                  </a:lnTo>
                  <a:lnTo>
                    <a:pt x="26284" y="6157"/>
                  </a:lnTo>
                  <a:lnTo>
                    <a:pt x="26384" y="6057"/>
                  </a:lnTo>
                  <a:lnTo>
                    <a:pt x="26484" y="5957"/>
                  </a:lnTo>
                  <a:lnTo>
                    <a:pt x="26664" y="5737"/>
                  </a:lnTo>
                  <a:lnTo>
                    <a:pt x="26843" y="5497"/>
                  </a:lnTo>
                  <a:lnTo>
                    <a:pt x="26983" y="5277"/>
                  </a:lnTo>
                  <a:lnTo>
                    <a:pt x="27143" y="5098"/>
                  </a:lnTo>
                  <a:lnTo>
                    <a:pt x="27303" y="4918"/>
                  </a:lnTo>
                  <a:lnTo>
                    <a:pt x="27503" y="4738"/>
                  </a:lnTo>
                  <a:lnTo>
                    <a:pt x="27703" y="4598"/>
                  </a:lnTo>
                  <a:lnTo>
                    <a:pt x="27903" y="4458"/>
                  </a:lnTo>
                  <a:lnTo>
                    <a:pt x="28123" y="4318"/>
                  </a:lnTo>
                  <a:lnTo>
                    <a:pt x="28362" y="4218"/>
                  </a:lnTo>
                  <a:lnTo>
                    <a:pt x="28582" y="4118"/>
                  </a:lnTo>
                  <a:lnTo>
                    <a:pt x="28822" y="4038"/>
                  </a:lnTo>
                  <a:lnTo>
                    <a:pt x="29082" y="3978"/>
                  </a:lnTo>
                  <a:lnTo>
                    <a:pt x="29322" y="3918"/>
                  </a:lnTo>
                  <a:lnTo>
                    <a:pt x="29582" y="3878"/>
                  </a:lnTo>
                  <a:lnTo>
                    <a:pt x="29822" y="3858"/>
                  </a:lnTo>
                  <a:lnTo>
                    <a:pt x="30081" y="3858"/>
                  </a:lnTo>
                  <a:lnTo>
                    <a:pt x="30321" y="3878"/>
                  </a:lnTo>
                  <a:lnTo>
                    <a:pt x="30621" y="3918"/>
                  </a:lnTo>
                  <a:lnTo>
                    <a:pt x="30761" y="3958"/>
                  </a:lnTo>
                  <a:lnTo>
                    <a:pt x="30901" y="3998"/>
                  </a:lnTo>
                  <a:lnTo>
                    <a:pt x="31041" y="4058"/>
                  </a:lnTo>
                  <a:lnTo>
                    <a:pt x="31161" y="4138"/>
                  </a:lnTo>
                  <a:lnTo>
                    <a:pt x="31281" y="4218"/>
                  </a:lnTo>
                  <a:lnTo>
                    <a:pt x="31381" y="4338"/>
                  </a:lnTo>
                  <a:lnTo>
                    <a:pt x="31481" y="4498"/>
                  </a:lnTo>
                  <a:lnTo>
                    <a:pt x="31561" y="4678"/>
                  </a:lnTo>
                  <a:lnTo>
                    <a:pt x="31660" y="5058"/>
                  </a:lnTo>
                  <a:lnTo>
                    <a:pt x="31720" y="5238"/>
                  </a:lnTo>
                  <a:lnTo>
                    <a:pt x="31800" y="5417"/>
                  </a:lnTo>
                  <a:lnTo>
                    <a:pt x="31880" y="5577"/>
                  </a:lnTo>
                  <a:lnTo>
                    <a:pt x="32020" y="5697"/>
                  </a:lnTo>
                  <a:lnTo>
                    <a:pt x="32100" y="5757"/>
                  </a:lnTo>
                  <a:lnTo>
                    <a:pt x="32280" y="5837"/>
                  </a:lnTo>
                  <a:lnTo>
                    <a:pt x="32440" y="5877"/>
                  </a:lnTo>
                  <a:lnTo>
                    <a:pt x="32580" y="5857"/>
                  </a:lnTo>
                  <a:lnTo>
                    <a:pt x="32720" y="5817"/>
                  </a:lnTo>
                  <a:lnTo>
                    <a:pt x="32840" y="5717"/>
                  </a:lnTo>
                  <a:lnTo>
                    <a:pt x="32960" y="5617"/>
                  </a:lnTo>
                  <a:lnTo>
                    <a:pt x="33060" y="5477"/>
                  </a:lnTo>
                  <a:lnTo>
                    <a:pt x="33160" y="5317"/>
                  </a:lnTo>
                  <a:lnTo>
                    <a:pt x="33319" y="4958"/>
                  </a:lnTo>
                  <a:lnTo>
                    <a:pt x="33459" y="4598"/>
                  </a:lnTo>
                  <a:lnTo>
                    <a:pt x="33599" y="4278"/>
                  </a:lnTo>
                  <a:lnTo>
                    <a:pt x="33659" y="4158"/>
                  </a:lnTo>
                  <a:lnTo>
                    <a:pt x="33719" y="4038"/>
                  </a:lnTo>
                  <a:lnTo>
                    <a:pt x="33879" y="3858"/>
                  </a:lnTo>
                  <a:lnTo>
                    <a:pt x="34059" y="3658"/>
                  </a:lnTo>
                  <a:lnTo>
                    <a:pt x="34259" y="3499"/>
                  </a:lnTo>
                  <a:lnTo>
                    <a:pt x="34499" y="3359"/>
                  </a:lnTo>
                  <a:lnTo>
                    <a:pt x="34739" y="3239"/>
                  </a:lnTo>
                  <a:lnTo>
                    <a:pt x="34858" y="3219"/>
                  </a:lnTo>
                  <a:lnTo>
                    <a:pt x="34978" y="3179"/>
                  </a:lnTo>
                  <a:lnTo>
                    <a:pt x="35238" y="3179"/>
                  </a:lnTo>
                  <a:lnTo>
                    <a:pt x="35358" y="3199"/>
                  </a:lnTo>
                  <a:lnTo>
                    <a:pt x="35478" y="3239"/>
                  </a:lnTo>
                  <a:lnTo>
                    <a:pt x="35638" y="3299"/>
                  </a:lnTo>
                  <a:lnTo>
                    <a:pt x="35758" y="3399"/>
                  </a:lnTo>
                  <a:lnTo>
                    <a:pt x="35858" y="3519"/>
                  </a:lnTo>
                  <a:lnTo>
                    <a:pt x="35938" y="3638"/>
                  </a:lnTo>
                  <a:lnTo>
                    <a:pt x="35978" y="3798"/>
                  </a:lnTo>
                  <a:lnTo>
                    <a:pt x="35998" y="3938"/>
                  </a:lnTo>
                  <a:lnTo>
                    <a:pt x="36018" y="4118"/>
                  </a:lnTo>
                  <a:lnTo>
                    <a:pt x="35998" y="4278"/>
                  </a:lnTo>
                  <a:lnTo>
                    <a:pt x="35978" y="4658"/>
                  </a:lnTo>
                  <a:lnTo>
                    <a:pt x="35918" y="5018"/>
                  </a:lnTo>
                  <a:lnTo>
                    <a:pt x="35898" y="5357"/>
                  </a:lnTo>
                  <a:lnTo>
                    <a:pt x="35878" y="5517"/>
                  </a:lnTo>
                  <a:lnTo>
                    <a:pt x="35898" y="5677"/>
                  </a:lnTo>
                  <a:lnTo>
                    <a:pt x="35938" y="5977"/>
                  </a:lnTo>
                  <a:lnTo>
                    <a:pt x="35978" y="6117"/>
                  </a:lnTo>
                  <a:lnTo>
                    <a:pt x="36018" y="6257"/>
                  </a:lnTo>
                  <a:lnTo>
                    <a:pt x="36098" y="6377"/>
                  </a:lnTo>
                  <a:lnTo>
                    <a:pt x="36158" y="6517"/>
                  </a:lnTo>
                  <a:lnTo>
                    <a:pt x="36258" y="6617"/>
                  </a:lnTo>
                  <a:lnTo>
                    <a:pt x="36358" y="6717"/>
                  </a:lnTo>
                  <a:lnTo>
                    <a:pt x="36517" y="6817"/>
                  </a:lnTo>
                  <a:lnTo>
                    <a:pt x="36697" y="6876"/>
                  </a:lnTo>
                  <a:lnTo>
                    <a:pt x="36877" y="6896"/>
                  </a:lnTo>
                  <a:lnTo>
                    <a:pt x="37057" y="6896"/>
                  </a:lnTo>
                  <a:lnTo>
                    <a:pt x="37237" y="6856"/>
                  </a:lnTo>
                  <a:lnTo>
                    <a:pt x="37417" y="6797"/>
                  </a:lnTo>
                  <a:lnTo>
                    <a:pt x="37597" y="6697"/>
                  </a:lnTo>
                  <a:lnTo>
                    <a:pt x="37737" y="6577"/>
                  </a:lnTo>
                  <a:lnTo>
                    <a:pt x="37857" y="6457"/>
                  </a:lnTo>
                  <a:lnTo>
                    <a:pt x="37977" y="6297"/>
                  </a:lnTo>
                  <a:lnTo>
                    <a:pt x="38076" y="6137"/>
                  </a:lnTo>
                  <a:lnTo>
                    <a:pt x="38136" y="5977"/>
                  </a:lnTo>
                  <a:lnTo>
                    <a:pt x="38196" y="5797"/>
                  </a:lnTo>
                  <a:lnTo>
                    <a:pt x="38256" y="5617"/>
                  </a:lnTo>
                  <a:lnTo>
                    <a:pt x="38276" y="5417"/>
                  </a:lnTo>
                  <a:lnTo>
                    <a:pt x="38296" y="5238"/>
                  </a:lnTo>
                  <a:lnTo>
                    <a:pt x="38316" y="4858"/>
                  </a:lnTo>
                  <a:lnTo>
                    <a:pt x="38276" y="4498"/>
                  </a:lnTo>
                  <a:lnTo>
                    <a:pt x="38216" y="3738"/>
                  </a:lnTo>
                  <a:lnTo>
                    <a:pt x="38216" y="3339"/>
                  </a:lnTo>
                  <a:lnTo>
                    <a:pt x="38216" y="2919"/>
                  </a:lnTo>
                  <a:lnTo>
                    <a:pt x="38256" y="2519"/>
                  </a:lnTo>
                  <a:lnTo>
                    <a:pt x="38256" y="2139"/>
                  </a:lnTo>
                  <a:lnTo>
                    <a:pt x="38256" y="1960"/>
                  </a:lnTo>
                  <a:lnTo>
                    <a:pt x="38216" y="1780"/>
                  </a:lnTo>
                  <a:lnTo>
                    <a:pt x="38176" y="1600"/>
                  </a:lnTo>
                  <a:lnTo>
                    <a:pt x="38116" y="1420"/>
                  </a:lnTo>
                  <a:lnTo>
                    <a:pt x="38036" y="1260"/>
                  </a:lnTo>
                  <a:lnTo>
                    <a:pt x="37937" y="1100"/>
                  </a:lnTo>
                  <a:lnTo>
                    <a:pt x="37797" y="940"/>
                  </a:lnTo>
                  <a:lnTo>
                    <a:pt x="37617" y="800"/>
                  </a:lnTo>
                  <a:lnTo>
                    <a:pt x="37317" y="580"/>
                  </a:lnTo>
                  <a:lnTo>
                    <a:pt x="36977" y="401"/>
                  </a:lnTo>
                  <a:lnTo>
                    <a:pt x="36637" y="281"/>
                  </a:lnTo>
                  <a:lnTo>
                    <a:pt x="36278" y="161"/>
                  </a:lnTo>
                  <a:lnTo>
                    <a:pt x="35918" y="81"/>
                  </a:lnTo>
                  <a:lnTo>
                    <a:pt x="35538" y="41"/>
                  </a:lnTo>
                  <a:lnTo>
                    <a:pt x="3515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3401475" y="-327725"/>
              <a:ext cx="273875" cy="477725"/>
            </a:xfrm>
            <a:custGeom>
              <a:avLst/>
              <a:gdLst/>
              <a:ahLst/>
              <a:cxnLst/>
              <a:rect l="l" t="t" r="r" b="b"/>
              <a:pathLst>
                <a:path w="10955" h="19109" extrusionOk="0">
                  <a:moveTo>
                    <a:pt x="10734" y="1"/>
                  </a:moveTo>
                  <a:lnTo>
                    <a:pt x="9835" y="1040"/>
                  </a:lnTo>
                  <a:lnTo>
                    <a:pt x="8955" y="2099"/>
                  </a:lnTo>
                  <a:lnTo>
                    <a:pt x="8096" y="3179"/>
                  </a:lnTo>
                  <a:lnTo>
                    <a:pt x="7276" y="4278"/>
                  </a:lnTo>
                  <a:lnTo>
                    <a:pt x="6497" y="5397"/>
                  </a:lnTo>
                  <a:lnTo>
                    <a:pt x="5737" y="6557"/>
                  </a:lnTo>
                  <a:lnTo>
                    <a:pt x="4998" y="7736"/>
                  </a:lnTo>
                  <a:lnTo>
                    <a:pt x="4318" y="8915"/>
                  </a:lnTo>
                  <a:lnTo>
                    <a:pt x="3659" y="10134"/>
                  </a:lnTo>
                  <a:lnTo>
                    <a:pt x="3019" y="11354"/>
                  </a:lnTo>
                  <a:lnTo>
                    <a:pt x="2419" y="12593"/>
                  </a:lnTo>
                  <a:lnTo>
                    <a:pt x="1860" y="13852"/>
                  </a:lnTo>
                  <a:lnTo>
                    <a:pt x="1340" y="15131"/>
                  </a:lnTo>
                  <a:lnTo>
                    <a:pt x="860" y="16410"/>
                  </a:lnTo>
                  <a:lnTo>
                    <a:pt x="401" y="17710"/>
                  </a:lnTo>
                  <a:lnTo>
                    <a:pt x="1" y="19029"/>
                  </a:lnTo>
                  <a:lnTo>
                    <a:pt x="281" y="19109"/>
                  </a:lnTo>
                  <a:lnTo>
                    <a:pt x="680" y="17810"/>
                  </a:lnTo>
                  <a:lnTo>
                    <a:pt x="1140" y="16510"/>
                  </a:lnTo>
                  <a:lnTo>
                    <a:pt x="1620" y="15231"/>
                  </a:lnTo>
                  <a:lnTo>
                    <a:pt x="2139" y="13972"/>
                  </a:lnTo>
                  <a:lnTo>
                    <a:pt x="2699" y="12713"/>
                  </a:lnTo>
                  <a:lnTo>
                    <a:pt x="3279" y="11494"/>
                  </a:lnTo>
                  <a:lnTo>
                    <a:pt x="3898" y="10274"/>
                  </a:lnTo>
                  <a:lnTo>
                    <a:pt x="4558" y="9055"/>
                  </a:lnTo>
                  <a:lnTo>
                    <a:pt x="5258" y="7876"/>
                  </a:lnTo>
                  <a:lnTo>
                    <a:pt x="5977" y="6716"/>
                  </a:lnTo>
                  <a:lnTo>
                    <a:pt x="6737" y="5577"/>
                  </a:lnTo>
                  <a:lnTo>
                    <a:pt x="7516" y="4458"/>
                  </a:lnTo>
                  <a:lnTo>
                    <a:pt x="8336" y="3359"/>
                  </a:lnTo>
                  <a:lnTo>
                    <a:pt x="9175" y="2279"/>
                  </a:lnTo>
                  <a:lnTo>
                    <a:pt x="10055" y="1220"/>
                  </a:lnTo>
                  <a:lnTo>
                    <a:pt x="10954" y="201"/>
                  </a:lnTo>
                  <a:lnTo>
                    <a:pt x="107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3337025" y="-442650"/>
              <a:ext cx="159925" cy="539700"/>
            </a:xfrm>
            <a:custGeom>
              <a:avLst/>
              <a:gdLst/>
              <a:ahLst/>
              <a:cxnLst/>
              <a:rect l="l" t="t" r="r" b="b"/>
              <a:pathLst>
                <a:path w="6397" h="21588" extrusionOk="0">
                  <a:moveTo>
                    <a:pt x="6117" y="1"/>
                  </a:moveTo>
                  <a:lnTo>
                    <a:pt x="5217" y="2639"/>
                  </a:lnTo>
                  <a:lnTo>
                    <a:pt x="4358" y="5297"/>
                  </a:lnTo>
                  <a:lnTo>
                    <a:pt x="3518" y="7976"/>
                  </a:lnTo>
                  <a:lnTo>
                    <a:pt x="2739" y="10674"/>
                  </a:lnTo>
                  <a:lnTo>
                    <a:pt x="1979" y="13372"/>
                  </a:lnTo>
                  <a:lnTo>
                    <a:pt x="1280" y="16091"/>
                  </a:lnTo>
                  <a:lnTo>
                    <a:pt x="620" y="18789"/>
                  </a:lnTo>
                  <a:lnTo>
                    <a:pt x="0" y="21527"/>
                  </a:lnTo>
                  <a:lnTo>
                    <a:pt x="280" y="21587"/>
                  </a:lnTo>
                  <a:lnTo>
                    <a:pt x="900" y="18869"/>
                  </a:lnTo>
                  <a:lnTo>
                    <a:pt x="1559" y="16150"/>
                  </a:lnTo>
                  <a:lnTo>
                    <a:pt x="2279" y="13452"/>
                  </a:lnTo>
                  <a:lnTo>
                    <a:pt x="3019" y="10754"/>
                  </a:lnTo>
                  <a:lnTo>
                    <a:pt x="3798" y="8056"/>
                  </a:lnTo>
                  <a:lnTo>
                    <a:pt x="4618" y="5397"/>
                  </a:lnTo>
                  <a:lnTo>
                    <a:pt x="5497" y="2739"/>
                  </a:lnTo>
                  <a:lnTo>
                    <a:pt x="6396" y="100"/>
                  </a:lnTo>
                  <a:lnTo>
                    <a:pt x="61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3248575" y="-420675"/>
              <a:ext cx="50000" cy="570175"/>
            </a:xfrm>
            <a:custGeom>
              <a:avLst/>
              <a:gdLst/>
              <a:ahLst/>
              <a:cxnLst/>
              <a:rect l="l" t="t" r="r" b="b"/>
              <a:pathLst>
                <a:path w="2000" h="22807" extrusionOk="0">
                  <a:moveTo>
                    <a:pt x="1700" y="1"/>
                  </a:moveTo>
                  <a:lnTo>
                    <a:pt x="1" y="22767"/>
                  </a:lnTo>
                  <a:lnTo>
                    <a:pt x="280" y="22807"/>
                  </a:lnTo>
                  <a:lnTo>
                    <a:pt x="1999" y="21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3052200" y="-506100"/>
              <a:ext cx="75475" cy="627125"/>
            </a:xfrm>
            <a:custGeom>
              <a:avLst/>
              <a:gdLst/>
              <a:ahLst/>
              <a:cxnLst/>
              <a:rect l="l" t="t" r="r" b="b"/>
              <a:pathLst>
                <a:path w="3019" h="25085" extrusionOk="0">
                  <a:moveTo>
                    <a:pt x="300" y="0"/>
                  </a:moveTo>
                  <a:lnTo>
                    <a:pt x="1" y="60"/>
                  </a:lnTo>
                  <a:lnTo>
                    <a:pt x="360" y="1599"/>
                  </a:lnTo>
                  <a:lnTo>
                    <a:pt x="700" y="3138"/>
                  </a:lnTo>
                  <a:lnTo>
                    <a:pt x="1000" y="4697"/>
                  </a:lnTo>
                  <a:lnTo>
                    <a:pt x="1280" y="6236"/>
                  </a:lnTo>
                  <a:lnTo>
                    <a:pt x="1540" y="7795"/>
                  </a:lnTo>
                  <a:lnTo>
                    <a:pt x="1779" y="9354"/>
                  </a:lnTo>
                  <a:lnTo>
                    <a:pt x="1979" y="10913"/>
                  </a:lnTo>
                  <a:lnTo>
                    <a:pt x="2159" y="12492"/>
                  </a:lnTo>
                  <a:lnTo>
                    <a:pt x="2319" y="14051"/>
                  </a:lnTo>
                  <a:lnTo>
                    <a:pt x="2459" y="15630"/>
                  </a:lnTo>
                  <a:lnTo>
                    <a:pt x="2559" y="17189"/>
                  </a:lnTo>
                  <a:lnTo>
                    <a:pt x="2639" y="18768"/>
                  </a:lnTo>
                  <a:lnTo>
                    <a:pt x="2699" y="20347"/>
                  </a:lnTo>
                  <a:lnTo>
                    <a:pt x="2719" y="21926"/>
                  </a:lnTo>
                  <a:lnTo>
                    <a:pt x="2739" y="23506"/>
                  </a:lnTo>
                  <a:lnTo>
                    <a:pt x="2699" y="25085"/>
                  </a:lnTo>
                  <a:lnTo>
                    <a:pt x="2999" y="25085"/>
                  </a:lnTo>
                  <a:lnTo>
                    <a:pt x="3019" y="23506"/>
                  </a:lnTo>
                  <a:lnTo>
                    <a:pt x="3019" y="21926"/>
                  </a:lnTo>
                  <a:lnTo>
                    <a:pt x="2979" y="20347"/>
                  </a:lnTo>
                  <a:lnTo>
                    <a:pt x="2939" y="18768"/>
                  </a:lnTo>
                  <a:lnTo>
                    <a:pt x="2859" y="17169"/>
                  </a:lnTo>
                  <a:lnTo>
                    <a:pt x="2739" y="15610"/>
                  </a:lnTo>
                  <a:lnTo>
                    <a:pt x="2619" y="14031"/>
                  </a:lnTo>
                  <a:lnTo>
                    <a:pt x="2459" y="12452"/>
                  </a:lnTo>
                  <a:lnTo>
                    <a:pt x="2279" y="10873"/>
                  </a:lnTo>
                  <a:lnTo>
                    <a:pt x="2059" y="9314"/>
                  </a:lnTo>
                  <a:lnTo>
                    <a:pt x="1839" y="7755"/>
                  </a:lnTo>
                  <a:lnTo>
                    <a:pt x="1580" y="6196"/>
                  </a:lnTo>
                  <a:lnTo>
                    <a:pt x="1300" y="4637"/>
                  </a:lnTo>
                  <a:lnTo>
                    <a:pt x="980" y="3078"/>
                  </a:lnTo>
                  <a:lnTo>
                    <a:pt x="640" y="1539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878300" y="-428650"/>
              <a:ext cx="116950" cy="553175"/>
            </a:xfrm>
            <a:custGeom>
              <a:avLst/>
              <a:gdLst/>
              <a:ahLst/>
              <a:cxnLst/>
              <a:rect l="l" t="t" r="r" b="b"/>
              <a:pathLst>
                <a:path w="4678" h="22127" extrusionOk="0">
                  <a:moveTo>
                    <a:pt x="281" y="0"/>
                  </a:moveTo>
                  <a:lnTo>
                    <a:pt x="1" y="80"/>
                  </a:lnTo>
                  <a:lnTo>
                    <a:pt x="421" y="1419"/>
                  </a:lnTo>
                  <a:lnTo>
                    <a:pt x="820" y="2778"/>
                  </a:lnTo>
                  <a:lnTo>
                    <a:pt x="1200" y="4138"/>
                  </a:lnTo>
                  <a:lnTo>
                    <a:pt x="1580" y="5497"/>
                  </a:lnTo>
                  <a:lnTo>
                    <a:pt x="1920" y="6856"/>
                  </a:lnTo>
                  <a:lnTo>
                    <a:pt x="2239" y="8215"/>
                  </a:lnTo>
                  <a:lnTo>
                    <a:pt x="2539" y="9594"/>
                  </a:lnTo>
                  <a:lnTo>
                    <a:pt x="2839" y="10973"/>
                  </a:lnTo>
                  <a:lnTo>
                    <a:pt x="3099" y="12353"/>
                  </a:lnTo>
                  <a:lnTo>
                    <a:pt x="3339" y="13752"/>
                  </a:lnTo>
                  <a:lnTo>
                    <a:pt x="3559" y="15131"/>
                  </a:lnTo>
                  <a:lnTo>
                    <a:pt x="3778" y="16530"/>
                  </a:lnTo>
                  <a:lnTo>
                    <a:pt x="3958" y="17929"/>
                  </a:lnTo>
                  <a:lnTo>
                    <a:pt x="4118" y="19328"/>
                  </a:lnTo>
                  <a:lnTo>
                    <a:pt x="4258" y="20727"/>
                  </a:lnTo>
                  <a:lnTo>
                    <a:pt x="4398" y="22126"/>
                  </a:lnTo>
                  <a:lnTo>
                    <a:pt x="4678" y="22106"/>
                  </a:lnTo>
                  <a:lnTo>
                    <a:pt x="4558" y="20687"/>
                  </a:lnTo>
                  <a:lnTo>
                    <a:pt x="4418" y="19288"/>
                  </a:lnTo>
                  <a:lnTo>
                    <a:pt x="4238" y="17889"/>
                  </a:lnTo>
                  <a:lnTo>
                    <a:pt x="4058" y="16490"/>
                  </a:lnTo>
                  <a:lnTo>
                    <a:pt x="3858" y="15091"/>
                  </a:lnTo>
                  <a:lnTo>
                    <a:pt x="3619" y="13692"/>
                  </a:lnTo>
                  <a:lnTo>
                    <a:pt x="3379" y="12313"/>
                  </a:lnTo>
                  <a:lnTo>
                    <a:pt x="3119" y="10913"/>
                  </a:lnTo>
                  <a:lnTo>
                    <a:pt x="2839" y="9534"/>
                  </a:lnTo>
                  <a:lnTo>
                    <a:pt x="2519" y="8155"/>
                  </a:lnTo>
                  <a:lnTo>
                    <a:pt x="2199" y="6776"/>
                  </a:lnTo>
                  <a:lnTo>
                    <a:pt x="1860" y="5417"/>
                  </a:lnTo>
                  <a:lnTo>
                    <a:pt x="1500" y="4058"/>
                  </a:lnTo>
                  <a:lnTo>
                    <a:pt x="1100" y="2698"/>
                  </a:lnTo>
                  <a:lnTo>
                    <a:pt x="700" y="133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696425" y="-307725"/>
              <a:ext cx="164425" cy="446750"/>
            </a:xfrm>
            <a:custGeom>
              <a:avLst/>
              <a:gdLst/>
              <a:ahLst/>
              <a:cxnLst/>
              <a:rect l="l" t="t" r="r" b="b"/>
              <a:pathLst>
                <a:path w="6577" h="17870" extrusionOk="0">
                  <a:moveTo>
                    <a:pt x="180" y="0"/>
                  </a:moveTo>
                  <a:lnTo>
                    <a:pt x="0" y="240"/>
                  </a:lnTo>
                  <a:lnTo>
                    <a:pt x="320" y="520"/>
                  </a:lnTo>
                  <a:lnTo>
                    <a:pt x="600" y="820"/>
                  </a:lnTo>
                  <a:lnTo>
                    <a:pt x="840" y="1159"/>
                  </a:lnTo>
                  <a:lnTo>
                    <a:pt x="1080" y="1519"/>
                  </a:lnTo>
                  <a:lnTo>
                    <a:pt x="1280" y="1879"/>
                  </a:lnTo>
                  <a:lnTo>
                    <a:pt x="1479" y="2279"/>
                  </a:lnTo>
                  <a:lnTo>
                    <a:pt x="1839" y="3058"/>
                  </a:lnTo>
                  <a:lnTo>
                    <a:pt x="2199" y="3958"/>
                  </a:lnTo>
                  <a:lnTo>
                    <a:pt x="2559" y="4857"/>
                  </a:lnTo>
                  <a:lnTo>
                    <a:pt x="2919" y="5757"/>
                  </a:lnTo>
                  <a:lnTo>
                    <a:pt x="3258" y="6656"/>
                  </a:lnTo>
                  <a:lnTo>
                    <a:pt x="3578" y="7575"/>
                  </a:lnTo>
                  <a:lnTo>
                    <a:pt x="3878" y="8495"/>
                  </a:lnTo>
                  <a:lnTo>
                    <a:pt x="4178" y="9414"/>
                  </a:lnTo>
                  <a:lnTo>
                    <a:pt x="4478" y="10354"/>
                  </a:lnTo>
                  <a:lnTo>
                    <a:pt x="4737" y="11273"/>
                  </a:lnTo>
                  <a:lnTo>
                    <a:pt x="4997" y="12213"/>
                  </a:lnTo>
                  <a:lnTo>
                    <a:pt x="5257" y="13152"/>
                  </a:lnTo>
                  <a:lnTo>
                    <a:pt x="5477" y="14091"/>
                  </a:lnTo>
                  <a:lnTo>
                    <a:pt x="5697" y="15031"/>
                  </a:lnTo>
                  <a:lnTo>
                    <a:pt x="5917" y="15970"/>
                  </a:lnTo>
                  <a:lnTo>
                    <a:pt x="6097" y="16930"/>
                  </a:lnTo>
                  <a:lnTo>
                    <a:pt x="6296" y="17869"/>
                  </a:lnTo>
                  <a:lnTo>
                    <a:pt x="6576" y="17829"/>
                  </a:lnTo>
                  <a:lnTo>
                    <a:pt x="6396" y="16870"/>
                  </a:lnTo>
                  <a:lnTo>
                    <a:pt x="6197" y="15910"/>
                  </a:lnTo>
                  <a:lnTo>
                    <a:pt x="5997" y="14971"/>
                  </a:lnTo>
                  <a:lnTo>
                    <a:pt x="5757" y="14011"/>
                  </a:lnTo>
                  <a:lnTo>
                    <a:pt x="5537" y="13072"/>
                  </a:lnTo>
                  <a:lnTo>
                    <a:pt x="5277" y="12133"/>
                  </a:lnTo>
                  <a:lnTo>
                    <a:pt x="5017" y="11193"/>
                  </a:lnTo>
                  <a:lnTo>
                    <a:pt x="4757" y="10254"/>
                  </a:lnTo>
                  <a:lnTo>
                    <a:pt x="4458" y="9334"/>
                  </a:lnTo>
                  <a:lnTo>
                    <a:pt x="4158" y="8395"/>
                  </a:lnTo>
                  <a:lnTo>
                    <a:pt x="3858" y="7476"/>
                  </a:lnTo>
                  <a:lnTo>
                    <a:pt x="3518" y="6556"/>
                  </a:lnTo>
                  <a:lnTo>
                    <a:pt x="3178" y="5657"/>
                  </a:lnTo>
                  <a:lnTo>
                    <a:pt x="2839" y="4737"/>
                  </a:lnTo>
                  <a:lnTo>
                    <a:pt x="2479" y="3838"/>
                  </a:lnTo>
                  <a:lnTo>
                    <a:pt x="2099" y="2938"/>
                  </a:lnTo>
                  <a:lnTo>
                    <a:pt x="1739" y="2139"/>
                  </a:lnTo>
                  <a:lnTo>
                    <a:pt x="1539" y="1739"/>
                  </a:lnTo>
                  <a:lnTo>
                    <a:pt x="1320" y="1339"/>
                  </a:lnTo>
                  <a:lnTo>
                    <a:pt x="1080" y="980"/>
                  </a:lnTo>
                  <a:lnTo>
                    <a:pt x="800" y="620"/>
                  </a:lnTo>
                  <a:lnTo>
                    <a:pt x="520" y="300"/>
                  </a:lnTo>
                  <a:lnTo>
                    <a:pt x="360" y="1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590975" y="63025"/>
              <a:ext cx="1101850" cy="119950"/>
            </a:xfrm>
            <a:custGeom>
              <a:avLst/>
              <a:gdLst/>
              <a:ahLst/>
              <a:cxnLst/>
              <a:rect l="l" t="t" r="r" b="b"/>
              <a:pathLst>
                <a:path w="44074" h="4798" extrusionOk="0">
                  <a:moveTo>
                    <a:pt x="3419" y="1"/>
                  </a:moveTo>
                  <a:lnTo>
                    <a:pt x="2999" y="21"/>
                  </a:lnTo>
                  <a:lnTo>
                    <a:pt x="2599" y="61"/>
                  </a:lnTo>
                  <a:lnTo>
                    <a:pt x="2200" y="121"/>
                  </a:lnTo>
                  <a:lnTo>
                    <a:pt x="1800" y="201"/>
                  </a:lnTo>
                  <a:lnTo>
                    <a:pt x="1440" y="301"/>
                  </a:lnTo>
                  <a:lnTo>
                    <a:pt x="1100" y="441"/>
                  </a:lnTo>
                  <a:lnTo>
                    <a:pt x="781" y="601"/>
                  </a:lnTo>
                  <a:lnTo>
                    <a:pt x="641" y="701"/>
                  </a:lnTo>
                  <a:lnTo>
                    <a:pt x="501" y="820"/>
                  </a:lnTo>
                  <a:lnTo>
                    <a:pt x="421" y="880"/>
                  </a:lnTo>
                  <a:lnTo>
                    <a:pt x="341" y="980"/>
                  </a:lnTo>
                  <a:lnTo>
                    <a:pt x="221" y="1200"/>
                  </a:lnTo>
                  <a:lnTo>
                    <a:pt x="121" y="1460"/>
                  </a:lnTo>
                  <a:lnTo>
                    <a:pt x="41" y="1740"/>
                  </a:lnTo>
                  <a:lnTo>
                    <a:pt x="1" y="2060"/>
                  </a:lnTo>
                  <a:lnTo>
                    <a:pt x="1" y="2379"/>
                  </a:lnTo>
                  <a:lnTo>
                    <a:pt x="1" y="2719"/>
                  </a:lnTo>
                  <a:lnTo>
                    <a:pt x="41" y="3039"/>
                  </a:lnTo>
                  <a:lnTo>
                    <a:pt x="121" y="3379"/>
                  </a:lnTo>
                  <a:lnTo>
                    <a:pt x="201" y="3679"/>
                  </a:lnTo>
                  <a:lnTo>
                    <a:pt x="341" y="3959"/>
                  </a:lnTo>
                  <a:lnTo>
                    <a:pt x="481" y="4198"/>
                  </a:lnTo>
                  <a:lnTo>
                    <a:pt x="561" y="4318"/>
                  </a:lnTo>
                  <a:lnTo>
                    <a:pt x="661" y="4418"/>
                  </a:lnTo>
                  <a:lnTo>
                    <a:pt x="761" y="4498"/>
                  </a:lnTo>
                  <a:lnTo>
                    <a:pt x="860" y="4578"/>
                  </a:lnTo>
                  <a:lnTo>
                    <a:pt x="980" y="4638"/>
                  </a:lnTo>
                  <a:lnTo>
                    <a:pt x="1100" y="4678"/>
                  </a:lnTo>
                  <a:lnTo>
                    <a:pt x="1220" y="4698"/>
                  </a:lnTo>
                  <a:lnTo>
                    <a:pt x="1340" y="4718"/>
                  </a:lnTo>
                  <a:lnTo>
                    <a:pt x="37877" y="4718"/>
                  </a:lnTo>
                  <a:lnTo>
                    <a:pt x="38697" y="4738"/>
                  </a:lnTo>
                  <a:lnTo>
                    <a:pt x="39596" y="4778"/>
                  </a:lnTo>
                  <a:lnTo>
                    <a:pt x="40076" y="4798"/>
                  </a:lnTo>
                  <a:lnTo>
                    <a:pt x="40536" y="4798"/>
                  </a:lnTo>
                  <a:lnTo>
                    <a:pt x="40995" y="4778"/>
                  </a:lnTo>
                  <a:lnTo>
                    <a:pt x="41455" y="4738"/>
                  </a:lnTo>
                  <a:lnTo>
                    <a:pt x="41895" y="4658"/>
                  </a:lnTo>
                  <a:lnTo>
                    <a:pt x="42315" y="4538"/>
                  </a:lnTo>
                  <a:lnTo>
                    <a:pt x="42515" y="4478"/>
                  </a:lnTo>
                  <a:lnTo>
                    <a:pt x="42694" y="4378"/>
                  </a:lnTo>
                  <a:lnTo>
                    <a:pt x="42874" y="4298"/>
                  </a:lnTo>
                  <a:lnTo>
                    <a:pt x="43054" y="4178"/>
                  </a:lnTo>
                  <a:lnTo>
                    <a:pt x="43214" y="4058"/>
                  </a:lnTo>
                  <a:lnTo>
                    <a:pt x="43354" y="3919"/>
                  </a:lnTo>
                  <a:lnTo>
                    <a:pt x="43494" y="3779"/>
                  </a:lnTo>
                  <a:lnTo>
                    <a:pt x="43634" y="3599"/>
                  </a:lnTo>
                  <a:lnTo>
                    <a:pt x="43734" y="3419"/>
                  </a:lnTo>
                  <a:lnTo>
                    <a:pt x="43854" y="3219"/>
                  </a:lnTo>
                  <a:lnTo>
                    <a:pt x="43934" y="2999"/>
                  </a:lnTo>
                  <a:lnTo>
                    <a:pt x="43994" y="2759"/>
                  </a:lnTo>
                  <a:lnTo>
                    <a:pt x="44034" y="2599"/>
                  </a:lnTo>
                  <a:lnTo>
                    <a:pt x="44054" y="2419"/>
                  </a:lnTo>
                  <a:lnTo>
                    <a:pt x="44074" y="2220"/>
                  </a:lnTo>
                  <a:lnTo>
                    <a:pt x="44074" y="2000"/>
                  </a:lnTo>
                  <a:lnTo>
                    <a:pt x="44054" y="1780"/>
                  </a:lnTo>
                  <a:lnTo>
                    <a:pt x="44014" y="1560"/>
                  </a:lnTo>
                  <a:lnTo>
                    <a:pt x="43974" y="1340"/>
                  </a:lnTo>
                  <a:lnTo>
                    <a:pt x="43914" y="1140"/>
                  </a:lnTo>
                  <a:lnTo>
                    <a:pt x="43854" y="920"/>
                  </a:lnTo>
                  <a:lnTo>
                    <a:pt x="43754" y="741"/>
                  </a:lnTo>
                  <a:lnTo>
                    <a:pt x="43654" y="561"/>
                  </a:lnTo>
                  <a:lnTo>
                    <a:pt x="43534" y="421"/>
                  </a:lnTo>
                  <a:lnTo>
                    <a:pt x="43374" y="281"/>
                  </a:lnTo>
                  <a:lnTo>
                    <a:pt x="43214" y="201"/>
                  </a:lnTo>
                  <a:lnTo>
                    <a:pt x="43034" y="141"/>
                  </a:lnTo>
                  <a:lnTo>
                    <a:pt x="42834" y="121"/>
                  </a:lnTo>
                  <a:lnTo>
                    <a:pt x="6617" y="121"/>
                  </a:lnTo>
                  <a:lnTo>
                    <a:pt x="5897" y="101"/>
                  </a:lnTo>
                  <a:lnTo>
                    <a:pt x="5118" y="61"/>
                  </a:lnTo>
                  <a:lnTo>
                    <a:pt x="4278" y="21"/>
                  </a:lnTo>
                  <a:lnTo>
                    <a:pt x="385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2978750" y="496775"/>
              <a:ext cx="98950" cy="107950"/>
            </a:xfrm>
            <a:custGeom>
              <a:avLst/>
              <a:gdLst/>
              <a:ahLst/>
              <a:cxnLst/>
              <a:rect l="l" t="t" r="r" b="b"/>
              <a:pathLst>
                <a:path w="3958" h="4318" extrusionOk="0">
                  <a:moveTo>
                    <a:pt x="0" y="0"/>
                  </a:moveTo>
                  <a:lnTo>
                    <a:pt x="0" y="2918"/>
                  </a:lnTo>
                  <a:lnTo>
                    <a:pt x="20" y="3258"/>
                  </a:lnTo>
                  <a:lnTo>
                    <a:pt x="60" y="3438"/>
                  </a:lnTo>
                  <a:lnTo>
                    <a:pt x="100" y="3618"/>
                  </a:lnTo>
                  <a:lnTo>
                    <a:pt x="160" y="3798"/>
                  </a:lnTo>
                  <a:lnTo>
                    <a:pt x="240" y="3958"/>
                  </a:lnTo>
                  <a:lnTo>
                    <a:pt x="360" y="4078"/>
                  </a:lnTo>
                  <a:lnTo>
                    <a:pt x="500" y="4198"/>
                  </a:lnTo>
                  <a:lnTo>
                    <a:pt x="660" y="4258"/>
                  </a:lnTo>
                  <a:lnTo>
                    <a:pt x="880" y="4298"/>
                  </a:lnTo>
                  <a:lnTo>
                    <a:pt x="1080" y="4318"/>
                  </a:lnTo>
                  <a:lnTo>
                    <a:pt x="1320" y="4298"/>
                  </a:lnTo>
                  <a:lnTo>
                    <a:pt x="1759" y="4258"/>
                  </a:lnTo>
                  <a:lnTo>
                    <a:pt x="2159" y="4198"/>
                  </a:lnTo>
                  <a:lnTo>
                    <a:pt x="2439" y="4138"/>
                  </a:lnTo>
                  <a:lnTo>
                    <a:pt x="2699" y="4078"/>
                  </a:lnTo>
                  <a:lnTo>
                    <a:pt x="2819" y="4038"/>
                  </a:lnTo>
                  <a:lnTo>
                    <a:pt x="2939" y="3978"/>
                  </a:lnTo>
                  <a:lnTo>
                    <a:pt x="3058" y="3898"/>
                  </a:lnTo>
                  <a:lnTo>
                    <a:pt x="3158" y="3818"/>
                  </a:lnTo>
                  <a:lnTo>
                    <a:pt x="3238" y="3738"/>
                  </a:lnTo>
                  <a:lnTo>
                    <a:pt x="3318" y="3638"/>
                  </a:lnTo>
                  <a:lnTo>
                    <a:pt x="3438" y="3438"/>
                  </a:lnTo>
                  <a:lnTo>
                    <a:pt x="3518" y="3218"/>
                  </a:lnTo>
                  <a:lnTo>
                    <a:pt x="3578" y="2998"/>
                  </a:lnTo>
                  <a:lnTo>
                    <a:pt x="3658" y="2659"/>
                  </a:lnTo>
                  <a:lnTo>
                    <a:pt x="3738" y="2319"/>
                  </a:lnTo>
                  <a:lnTo>
                    <a:pt x="3818" y="1619"/>
                  </a:lnTo>
                  <a:lnTo>
                    <a:pt x="3898" y="900"/>
                  </a:lnTo>
                  <a:lnTo>
                    <a:pt x="3958" y="200"/>
                  </a:lnTo>
                  <a:lnTo>
                    <a:pt x="1859" y="100"/>
                  </a:lnTo>
                  <a:lnTo>
                    <a:pt x="1180" y="100"/>
                  </a:lnTo>
                  <a:lnTo>
                    <a:pt x="840" y="60"/>
                  </a:lnTo>
                  <a:lnTo>
                    <a:pt x="5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3210600" y="483275"/>
              <a:ext cx="95975" cy="117450"/>
            </a:xfrm>
            <a:custGeom>
              <a:avLst/>
              <a:gdLst/>
              <a:ahLst/>
              <a:cxnLst/>
              <a:rect l="l" t="t" r="r" b="b"/>
              <a:pathLst>
                <a:path w="3839" h="4698" extrusionOk="0">
                  <a:moveTo>
                    <a:pt x="3838" y="1"/>
                  </a:moveTo>
                  <a:lnTo>
                    <a:pt x="3378" y="120"/>
                  </a:lnTo>
                  <a:lnTo>
                    <a:pt x="2899" y="220"/>
                  </a:lnTo>
                  <a:lnTo>
                    <a:pt x="2419" y="300"/>
                  </a:lnTo>
                  <a:lnTo>
                    <a:pt x="1939" y="380"/>
                  </a:lnTo>
                  <a:lnTo>
                    <a:pt x="1460" y="420"/>
                  </a:lnTo>
                  <a:lnTo>
                    <a:pt x="980" y="460"/>
                  </a:lnTo>
                  <a:lnTo>
                    <a:pt x="480" y="480"/>
                  </a:lnTo>
                  <a:lnTo>
                    <a:pt x="1" y="480"/>
                  </a:lnTo>
                  <a:lnTo>
                    <a:pt x="21" y="1120"/>
                  </a:lnTo>
                  <a:lnTo>
                    <a:pt x="61" y="1779"/>
                  </a:lnTo>
                  <a:lnTo>
                    <a:pt x="120" y="2439"/>
                  </a:lnTo>
                  <a:lnTo>
                    <a:pt x="200" y="3079"/>
                  </a:lnTo>
                  <a:lnTo>
                    <a:pt x="240" y="3398"/>
                  </a:lnTo>
                  <a:lnTo>
                    <a:pt x="280" y="3558"/>
                  </a:lnTo>
                  <a:lnTo>
                    <a:pt x="320" y="3698"/>
                  </a:lnTo>
                  <a:lnTo>
                    <a:pt x="380" y="3838"/>
                  </a:lnTo>
                  <a:lnTo>
                    <a:pt x="460" y="3978"/>
                  </a:lnTo>
                  <a:lnTo>
                    <a:pt x="560" y="4118"/>
                  </a:lnTo>
                  <a:lnTo>
                    <a:pt x="660" y="4238"/>
                  </a:lnTo>
                  <a:lnTo>
                    <a:pt x="880" y="4398"/>
                  </a:lnTo>
                  <a:lnTo>
                    <a:pt x="1100" y="4538"/>
                  </a:lnTo>
                  <a:lnTo>
                    <a:pt x="1340" y="4618"/>
                  </a:lnTo>
                  <a:lnTo>
                    <a:pt x="1600" y="4678"/>
                  </a:lnTo>
                  <a:lnTo>
                    <a:pt x="1739" y="4698"/>
                  </a:lnTo>
                  <a:lnTo>
                    <a:pt x="1879" y="4698"/>
                  </a:lnTo>
                  <a:lnTo>
                    <a:pt x="2019" y="4678"/>
                  </a:lnTo>
                  <a:lnTo>
                    <a:pt x="2179" y="4658"/>
                  </a:lnTo>
                  <a:lnTo>
                    <a:pt x="2319" y="4618"/>
                  </a:lnTo>
                  <a:lnTo>
                    <a:pt x="2459" y="4558"/>
                  </a:lnTo>
                  <a:lnTo>
                    <a:pt x="2579" y="4498"/>
                  </a:lnTo>
                  <a:lnTo>
                    <a:pt x="2719" y="4438"/>
                  </a:lnTo>
                  <a:lnTo>
                    <a:pt x="2839" y="4358"/>
                  </a:lnTo>
                  <a:lnTo>
                    <a:pt x="2939" y="4258"/>
                  </a:lnTo>
                  <a:lnTo>
                    <a:pt x="3039" y="4158"/>
                  </a:lnTo>
                  <a:lnTo>
                    <a:pt x="3139" y="4038"/>
                  </a:lnTo>
                  <a:lnTo>
                    <a:pt x="3219" y="3918"/>
                  </a:lnTo>
                  <a:lnTo>
                    <a:pt x="3299" y="3798"/>
                  </a:lnTo>
                  <a:lnTo>
                    <a:pt x="3338" y="3658"/>
                  </a:lnTo>
                  <a:lnTo>
                    <a:pt x="3378" y="3518"/>
                  </a:lnTo>
                  <a:lnTo>
                    <a:pt x="3538" y="2639"/>
                  </a:lnTo>
                  <a:lnTo>
                    <a:pt x="3678" y="1759"/>
                  </a:lnTo>
                  <a:lnTo>
                    <a:pt x="3778" y="880"/>
                  </a:lnTo>
                  <a:lnTo>
                    <a:pt x="3838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2899300" y="451800"/>
              <a:ext cx="523200" cy="78475"/>
            </a:xfrm>
            <a:custGeom>
              <a:avLst/>
              <a:gdLst/>
              <a:ahLst/>
              <a:cxnLst/>
              <a:rect l="l" t="t" r="r" b="b"/>
              <a:pathLst>
                <a:path w="20928" h="3139" extrusionOk="0">
                  <a:moveTo>
                    <a:pt x="20008" y="0"/>
                  </a:moveTo>
                  <a:lnTo>
                    <a:pt x="19848" y="40"/>
                  </a:lnTo>
                  <a:lnTo>
                    <a:pt x="18769" y="340"/>
                  </a:lnTo>
                  <a:lnTo>
                    <a:pt x="17649" y="620"/>
                  </a:lnTo>
                  <a:lnTo>
                    <a:pt x="16490" y="860"/>
                  </a:lnTo>
                  <a:lnTo>
                    <a:pt x="15331" y="1060"/>
                  </a:lnTo>
                  <a:lnTo>
                    <a:pt x="14132" y="1220"/>
                  </a:lnTo>
                  <a:lnTo>
                    <a:pt x="12932" y="1339"/>
                  </a:lnTo>
                  <a:lnTo>
                    <a:pt x="11733" y="1419"/>
                  </a:lnTo>
                  <a:lnTo>
                    <a:pt x="10514" y="1459"/>
                  </a:lnTo>
                  <a:lnTo>
                    <a:pt x="9295" y="1479"/>
                  </a:lnTo>
                  <a:lnTo>
                    <a:pt x="8075" y="1439"/>
                  </a:lnTo>
                  <a:lnTo>
                    <a:pt x="6856" y="1379"/>
                  </a:lnTo>
                  <a:lnTo>
                    <a:pt x="5657" y="1260"/>
                  </a:lnTo>
                  <a:lnTo>
                    <a:pt x="4478" y="1120"/>
                  </a:lnTo>
                  <a:lnTo>
                    <a:pt x="3298" y="940"/>
                  </a:lnTo>
                  <a:lnTo>
                    <a:pt x="2159" y="700"/>
                  </a:lnTo>
                  <a:lnTo>
                    <a:pt x="1040" y="440"/>
                  </a:lnTo>
                  <a:lnTo>
                    <a:pt x="860" y="420"/>
                  </a:lnTo>
                  <a:lnTo>
                    <a:pt x="700" y="420"/>
                  </a:lnTo>
                  <a:lnTo>
                    <a:pt x="540" y="460"/>
                  </a:lnTo>
                  <a:lnTo>
                    <a:pt x="400" y="540"/>
                  </a:lnTo>
                  <a:lnTo>
                    <a:pt x="280" y="620"/>
                  </a:lnTo>
                  <a:lnTo>
                    <a:pt x="160" y="740"/>
                  </a:lnTo>
                  <a:lnTo>
                    <a:pt x="80" y="880"/>
                  </a:lnTo>
                  <a:lnTo>
                    <a:pt x="20" y="1040"/>
                  </a:lnTo>
                  <a:lnTo>
                    <a:pt x="0" y="1220"/>
                  </a:lnTo>
                  <a:lnTo>
                    <a:pt x="0" y="1379"/>
                  </a:lnTo>
                  <a:lnTo>
                    <a:pt x="40" y="1539"/>
                  </a:lnTo>
                  <a:lnTo>
                    <a:pt x="100" y="1679"/>
                  </a:lnTo>
                  <a:lnTo>
                    <a:pt x="200" y="1799"/>
                  </a:lnTo>
                  <a:lnTo>
                    <a:pt x="320" y="1919"/>
                  </a:lnTo>
                  <a:lnTo>
                    <a:pt x="460" y="1999"/>
                  </a:lnTo>
                  <a:lnTo>
                    <a:pt x="620" y="2059"/>
                  </a:lnTo>
                  <a:lnTo>
                    <a:pt x="1679" y="2319"/>
                  </a:lnTo>
                  <a:lnTo>
                    <a:pt x="2779" y="2539"/>
                  </a:lnTo>
                  <a:lnTo>
                    <a:pt x="3898" y="2719"/>
                  </a:lnTo>
                  <a:lnTo>
                    <a:pt x="5017" y="2879"/>
                  </a:lnTo>
                  <a:lnTo>
                    <a:pt x="6176" y="2978"/>
                  </a:lnTo>
                  <a:lnTo>
                    <a:pt x="7316" y="3078"/>
                  </a:lnTo>
                  <a:lnTo>
                    <a:pt x="8495" y="3118"/>
                  </a:lnTo>
                  <a:lnTo>
                    <a:pt x="9654" y="3138"/>
                  </a:lnTo>
                  <a:lnTo>
                    <a:pt x="11053" y="3118"/>
                  </a:lnTo>
                  <a:lnTo>
                    <a:pt x="12433" y="3038"/>
                  </a:lnTo>
                  <a:lnTo>
                    <a:pt x="13112" y="2998"/>
                  </a:lnTo>
                  <a:lnTo>
                    <a:pt x="13812" y="2919"/>
                  </a:lnTo>
                  <a:lnTo>
                    <a:pt x="14491" y="2839"/>
                  </a:lnTo>
                  <a:lnTo>
                    <a:pt x="15171" y="2759"/>
                  </a:lnTo>
                  <a:lnTo>
                    <a:pt x="15830" y="2659"/>
                  </a:lnTo>
                  <a:lnTo>
                    <a:pt x="16510" y="2539"/>
                  </a:lnTo>
                  <a:lnTo>
                    <a:pt x="17170" y="2419"/>
                  </a:lnTo>
                  <a:lnTo>
                    <a:pt x="17809" y="2279"/>
                  </a:lnTo>
                  <a:lnTo>
                    <a:pt x="18469" y="2139"/>
                  </a:lnTo>
                  <a:lnTo>
                    <a:pt x="19088" y="1979"/>
                  </a:lnTo>
                  <a:lnTo>
                    <a:pt x="19728" y="1819"/>
                  </a:lnTo>
                  <a:lnTo>
                    <a:pt x="20348" y="1619"/>
                  </a:lnTo>
                  <a:lnTo>
                    <a:pt x="20488" y="1559"/>
                  </a:lnTo>
                  <a:lnTo>
                    <a:pt x="20627" y="1479"/>
                  </a:lnTo>
                  <a:lnTo>
                    <a:pt x="20747" y="1359"/>
                  </a:lnTo>
                  <a:lnTo>
                    <a:pt x="20827" y="1220"/>
                  </a:lnTo>
                  <a:lnTo>
                    <a:pt x="20887" y="1080"/>
                  </a:lnTo>
                  <a:lnTo>
                    <a:pt x="20927" y="920"/>
                  </a:lnTo>
                  <a:lnTo>
                    <a:pt x="20927" y="760"/>
                  </a:lnTo>
                  <a:lnTo>
                    <a:pt x="20887" y="580"/>
                  </a:lnTo>
                  <a:lnTo>
                    <a:pt x="20827" y="420"/>
                  </a:lnTo>
                  <a:lnTo>
                    <a:pt x="20727" y="300"/>
                  </a:lnTo>
                  <a:lnTo>
                    <a:pt x="20608" y="180"/>
                  </a:lnTo>
                  <a:lnTo>
                    <a:pt x="20488" y="100"/>
                  </a:lnTo>
                  <a:lnTo>
                    <a:pt x="20328" y="40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3480425" y="330375"/>
              <a:ext cx="111475" cy="196400"/>
            </a:xfrm>
            <a:custGeom>
              <a:avLst/>
              <a:gdLst/>
              <a:ahLst/>
              <a:cxnLst/>
              <a:rect l="l" t="t" r="r" b="b"/>
              <a:pathLst>
                <a:path w="4459" h="7856" extrusionOk="0">
                  <a:moveTo>
                    <a:pt x="2160" y="0"/>
                  </a:moveTo>
                  <a:lnTo>
                    <a:pt x="1960" y="40"/>
                  </a:lnTo>
                  <a:lnTo>
                    <a:pt x="1760" y="80"/>
                  </a:lnTo>
                  <a:lnTo>
                    <a:pt x="1580" y="160"/>
                  </a:lnTo>
                  <a:lnTo>
                    <a:pt x="1400" y="260"/>
                  </a:lnTo>
                  <a:lnTo>
                    <a:pt x="1240" y="380"/>
                  </a:lnTo>
                  <a:lnTo>
                    <a:pt x="1080" y="500"/>
                  </a:lnTo>
                  <a:lnTo>
                    <a:pt x="940" y="640"/>
                  </a:lnTo>
                  <a:lnTo>
                    <a:pt x="800" y="780"/>
                  </a:lnTo>
                  <a:lnTo>
                    <a:pt x="680" y="940"/>
                  </a:lnTo>
                  <a:lnTo>
                    <a:pt x="581" y="1120"/>
                  </a:lnTo>
                  <a:lnTo>
                    <a:pt x="501" y="1300"/>
                  </a:lnTo>
                  <a:lnTo>
                    <a:pt x="461" y="1479"/>
                  </a:lnTo>
                  <a:lnTo>
                    <a:pt x="281" y="2559"/>
                  </a:lnTo>
                  <a:lnTo>
                    <a:pt x="141" y="3638"/>
                  </a:lnTo>
                  <a:lnTo>
                    <a:pt x="41" y="4737"/>
                  </a:lnTo>
                  <a:lnTo>
                    <a:pt x="1" y="5837"/>
                  </a:lnTo>
                  <a:lnTo>
                    <a:pt x="1" y="6017"/>
                  </a:lnTo>
                  <a:lnTo>
                    <a:pt x="21" y="6216"/>
                  </a:lnTo>
                  <a:lnTo>
                    <a:pt x="81" y="6416"/>
                  </a:lnTo>
                  <a:lnTo>
                    <a:pt x="141" y="6596"/>
                  </a:lnTo>
                  <a:lnTo>
                    <a:pt x="241" y="6796"/>
                  </a:lnTo>
                  <a:lnTo>
                    <a:pt x="341" y="6956"/>
                  </a:lnTo>
                  <a:lnTo>
                    <a:pt x="461" y="7116"/>
                  </a:lnTo>
                  <a:lnTo>
                    <a:pt x="581" y="7276"/>
                  </a:lnTo>
                  <a:lnTo>
                    <a:pt x="740" y="7396"/>
                  </a:lnTo>
                  <a:lnTo>
                    <a:pt x="900" y="7516"/>
                  </a:lnTo>
                  <a:lnTo>
                    <a:pt x="1060" y="7616"/>
                  </a:lnTo>
                  <a:lnTo>
                    <a:pt x="1260" y="7716"/>
                  </a:lnTo>
                  <a:lnTo>
                    <a:pt x="1440" y="7776"/>
                  </a:lnTo>
                  <a:lnTo>
                    <a:pt x="1640" y="7835"/>
                  </a:lnTo>
                  <a:lnTo>
                    <a:pt x="1840" y="7855"/>
                  </a:lnTo>
                  <a:lnTo>
                    <a:pt x="2219" y="7855"/>
                  </a:lnTo>
                  <a:lnTo>
                    <a:pt x="2419" y="7815"/>
                  </a:lnTo>
                  <a:lnTo>
                    <a:pt x="2619" y="7776"/>
                  </a:lnTo>
                  <a:lnTo>
                    <a:pt x="2799" y="7716"/>
                  </a:lnTo>
                  <a:lnTo>
                    <a:pt x="2999" y="7636"/>
                  </a:lnTo>
                  <a:lnTo>
                    <a:pt x="3159" y="7536"/>
                  </a:lnTo>
                  <a:lnTo>
                    <a:pt x="3319" y="7416"/>
                  </a:lnTo>
                  <a:lnTo>
                    <a:pt x="3459" y="7276"/>
                  </a:lnTo>
                  <a:lnTo>
                    <a:pt x="3599" y="7116"/>
                  </a:lnTo>
                  <a:lnTo>
                    <a:pt x="3719" y="6956"/>
                  </a:lnTo>
                  <a:lnTo>
                    <a:pt x="3818" y="6776"/>
                  </a:lnTo>
                  <a:lnTo>
                    <a:pt x="3898" y="6596"/>
                  </a:lnTo>
                  <a:lnTo>
                    <a:pt x="3958" y="6416"/>
                  </a:lnTo>
                  <a:lnTo>
                    <a:pt x="4018" y="6236"/>
                  </a:lnTo>
                  <a:lnTo>
                    <a:pt x="4058" y="6037"/>
                  </a:lnTo>
                  <a:lnTo>
                    <a:pt x="4058" y="5837"/>
                  </a:lnTo>
                  <a:lnTo>
                    <a:pt x="4098" y="5217"/>
                  </a:lnTo>
                  <a:lnTo>
                    <a:pt x="4118" y="4617"/>
                  </a:lnTo>
                  <a:lnTo>
                    <a:pt x="4178" y="4018"/>
                  </a:lnTo>
                  <a:lnTo>
                    <a:pt x="4258" y="3418"/>
                  </a:lnTo>
                  <a:lnTo>
                    <a:pt x="4378" y="2559"/>
                  </a:lnTo>
                  <a:lnTo>
                    <a:pt x="4438" y="2359"/>
                  </a:lnTo>
                  <a:lnTo>
                    <a:pt x="4458" y="2159"/>
                  </a:lnTo>
                  <a:lnTo>
                    <a:pt x="4458" y="1959"/>
                  </a:lnTo>
                  <a:lnTo>
                    <a:pt x="4418" y="1759"/>
                  </a:lnTo>
                  <a:lnTo>
                    <a:pt x="4398" y="1559"/>
                  </a:lnTo>
                  <a:lnTo>
                    <a:pt x="4358" y="1359"/>
                  </a:lnTo>
                  <a:lnTo>
                    <a:pt x="4278" y="1180"/>
                  </a:lnTo>
                  <a:lnTo>
                    <a:pt x="4178" y="1000"/>
                  </a:lnTo>
                  <a:lnTo>
                    <a:pt x="4078" y="840"/>
                  </a:lnTo>
                  <a:lnTo>
                    <a:pt x="3958" y="680"/>
                  </a:lnTo>
                  <a:lnTo>
                    <a:pt x="3818" y="540"/>
                  </a:lnTo>
                  <a:lnTo>
                    <a:pt x="3659" y="400"/>
                  </a:lnTo>
                  <a:lnTo>
                    <a:pt x="3499" y="300"/>
                  </a:lnTo>
                  <a:lnTo>
                    <a:pt x="3319" y="200"/>
                  </a:lnTo>
                  <a:lnTo>
                    <a:pt x="3139" y="120"/>
                  </a:lnTo>
                  <a:lnTo>
                    <a:pt x="2959" y="60"/>
                  </a:lnTo>
                  <a:lnTo>
                    <a:pt x="2759" y="20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2695425" y="337375"/>
              <a:ext cx="104450" cy="207400"/>
            </a:xfrm>
            <a:custGeom>
              <a:avLst/>
              <a:gdLst/>
              <a:ahLst/>
              <a:cxnLst/>
              <a:rect l="l" t="t" r="r" b="b"/>
              <a:pathLst>
                <a:path w="4178" h="8296" extrusionOk="0">
                  <a:moveTo>
                    <a:pt x="2019" y="0"/>
                  </a:moveTo>
                  <a:lnTo>
                    <a:pt x="1839" y="20"/>
                  </a:lnTo>
                  <a:lnTo>
                    <a:pt x="1639" y="40"/>
                  </a:lnTo>
                  <a:lnTo>
                    <a:pt x="1439" y="80"/>
                  </a:lnTo>
                  <a:lnTo>
                    <a:pt x="1240" y="160"/>
                  </a:lnTo>
                  <a:lnTo>
                    <a:pt x="1060" y="240"/>
                  </a:lnTo>
                  <a:lnTo>
                    <a:pt x="900" y="340"/>
                  </a:lnTo>
                  <a:lnTo>
                    <a:pt x="740" y="460"/>
                  </a:lnTo>
                  <a:lnTo>
                    <a:pt x="580" y="600"/>
                  </a:lnTo>
                  <a:lnTo>
                    <a:pt x="460" y="740"/>
                  </a:lnTo>
                  <a:lnTo>
                    <a:pt x="340" y="900"/>
                  </a:lnTo>
                  <a:lnTo>
                    <a:pt x="240" y="1079"/>
                  </a:lnTo>
                  <a:lnTo>
                    <a:pt x="140" y="1259"/>
                  </a:lnTo>
                  <a:lnTo>
                    <a:pt x="80" y="1439"/>
                  </a:lnTo>
                  <a:lnTo>
                    <a:pt x="20" y="1639"/>
                  </a:lnTo>
                  <a:lnTo>
                    <a:pt x="0" y="1819"/>
                  </a:lnTo>
                  <a:lnTo>
                    <a:pt x="0" y="2039"/>
                  </a:lnTo>
                  <a:lnTo>
                    <a:pt x="100" y="6256"/>
                  </a:lnTo>
                  <a:lnTo>
                    <a:pt x="120" y="6456"/>
                  </a:lnTo>
                  <a:lnTo>
                    <a:pt x="160" y="6656"/>
                  </a:lnTo>
                  <a:lnTo>
                    <a:pt x="200" y="6836"/>
                  </a:lnTo>
                  <a:lnTo>
                    <a:pt x="260" y="7036"/>
                  </a:lnTo>
                  <a:lnTo>
                    <a:pt x="340" y="7216"/>
                  </a:lnTo>
                  <a:lnTo>
                    <a:pt x="460" y="7376"/>
                  </a:lnTo>
                  <a:lnTo>
                    <a:pt x="560" y="7535"/>
                  </a:lnTo>
                  <a:lnTo>
                    <a:pt x="700" y="7695"/>
                  </a:lnTo>
                  <a:lnTo>
                    <a:pt x="840" y="7815"/>
                  </a:lnTo>
                  <a:lnTo>
                    <a:pt x="1000" y="7935"/>
                  </a:lnTo>
                  <a:lnTo>
                    <a:pt x="1180" y="8035"/>
                  </a:lnTo>
                  <a:lnTo>
                    <a:pt x="1360" y="8135"/>
                  </a:lnTo>
                  <a:lnTo>
                    <a:pt x="1559" y="8195"/>
                  </a:lnTo>
                  <a:lnTo>
                    <a:pt x="1759" y="8255"/>
                  </a:lnTo>
                  <a:lnTo>
                    <a:pt x="1939" y="8295"/>
                  </a:lnTo>
                  <a:lnTo>
                    <a:pt x="2139" y="8295"/>
                  </a:lnTo>
                  <a:lnTo>
                    <a:pt x="2339" y="8275"/>
                  </a:lnTo>
                  <a:lnTo>
                    <a:pt x="2539" y="8235"/>
                  </a:lnTo>
                  <a:lnTo>
                    <a:pt x="2739" y="8195"/>
                  </a:lnTo>
                  <a:lnTo>
                    <a:pt x="2919" y="8135"/>
                  </a:lnTo>
                  <a:lnTo>
                    <a:pt x="3098" y="8055"/>
                  </a:lnTo>
                  <a:lnTo>
                    <a:pt x="3278" y="7955"/>
                  </a:lnTo>
                  <a:lnTo>
                    <a:pt x="3438" y="7835"/>
                  </a:lnTo>
                  <a:lnTo>
                    <a:pt x="3578" y="7695"/>
                  </a:lnTo>
                  <a:lnTo>
                    <a:pt x="3718" y="7535"/>
                  </a:lnTo>
                  <a:lnTo>
                    <a:pt x="3838" y="7376"/>
                  </a:lnTo>
                  <a:lnTo>
                    <a:pt x="3938" y="7216"/>
                  </a:lnTo>
                  <a:lnTo>
                    <a:pt x="4018" y="7036"/>
                  </a:lnTo>
                  <a:lnTo>
                    <a:pt x="4098" y="6856"/>
                  </a:lnTo>
                  <a:lnTo>
                    <a:pt x="4138" y="6656"/>
                  </a:lnTo>
                  <a:lnTo>
                    <a:pt x="4178" y="6456"/>
                  </a:lnTo>
                  <a:lnTo>
                    <a:pt x="4178" y="6256"/>
                  </a:lnTo>
                  <a:lnTo>
                    <a:pt x="4058" y="2039"/>
                  </a:lnTo>
                  <a:lnTo>
                    <a:pt x="4058" y="1839"/>
                  </a:lnTo>
                  <a:lnTo>
                    <a:pt x="4018" y="1639"/>
                  </a:lnTo>
                  <a:lnTo>
                    <a:pt x="3978" y="1439"/>
                  </a:lnTo>
                  <a:lnTo>
                    <a:pt x="3898" y="1259"/>
                  </a:lnTo>
                  <a:lnTo>
                    <a:pt x="3818" y="1079"/>
                  </a:lnTo>
                  <a:lnTo>
                    <a:pt x="3718" y="900"/>
                  </a:lnTo>
                  <a:lnTo>
                    <a:pt x="3598" y="740"/>
                  </a:lnTo>
                  <a:lnTo>
                    <a:pt x="3458" y="600"/>
                  </a:lnTo>
                  <a:lnTo>
                    <a:pt x="3318" y="460"/>
                  </a:lnTo>
                  <a:lnTo>
                    <a:pt x="3158" y="340"/>
                  </a:lnTo>
                  <a:lnTo>
                    <a:pt x="2999" y="240"/>
                  </a:lnTo>
                  <a:lnTo>
                    <a:pt x="2799" y="160"/>
                  </a:lnTo>
                  <a:lnTo>
                    <a:pt x="2619" y="80"/>
                  </a:lnTo>
                  <a:lnTo>
                    <a:pt x="2419" y="20"/>
                  </a:lnTo>
                  <a:lnTo>
                    <a:pt x="22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3485425" y="599700"/>
              <a:ext cx="17525" cy="146450"/>
            </a:xfrm>
            <a:custGeom>
              <a:avLst/>
              <a:gdLst/>
              <a:ahLst/>
              <a:cxnLst/>
              <a:rect l="l" t="t" r="r" b="b"/>
              <a:pathLst>
                <a:path w="701" h="5858" extrusionOk="0">
                  <a:moveTo>
                    <a:pt x="420" y="1"/>
                  </a:moveTo>
                  <a:lnTo>
                    <a:pt x="1" y="5837"/>
                  </a:lnTo>
                  <a:lnTo>
                    <a:pt x="281" y="5857"/>
                  </a:lnTo>
                  <a:lnTo>
                    <a:pt x="700" y="2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823350" y="795575"/>
              <a:ext cx="241375" cy="37500"/>
            </a:xfrm>
            <a:custGeom>
              <a:avLst/>
              <a:gdLst/>
              <a:ahLst/>
              <a:cxnLst/>
              <a:rect l="l" t="t" r="r" b="b"/>
              <a:pathLst>
                <a:path w="9655" h="1500" extrusionOk="0">
                  <a:moveTo>
                    <a:pt x="60" y="1"/>
                  </a:moveTo>
                  <a:lnTo>
                    <a:pt x="0" y="281"/>
                  </a:lnTo>
                  <a:lnTo>
                    <a:pt x="1179" y="540"/>
                  </a:lnTo>
                  <a:lnTo>
                    <a:pt x="2379" y="760"/>
                  </a:lnTo>
                  <a:lnTo>
                    <a:pt x="3578" y="960"/>
                  </a:lnTo>
                  <a:lnTo>
                    <a:pt x="4797" y="1120"/>
                  </a:lnTo>
                  <a:lnTo>
                    <a:pt x="5996" y="1260"/>
                  </a:lnTo>
                  <a:lnTo>
                    <a:pt x="7216" y="1360"/>
                  </a:lnTo>
                  <a:lnTo>
                    <a:pt x="8435" y="1440"/>
                  </a:lnTo>
                  <a:lnTo>
                    <a:pt x="9634" y="1500"/>
                  </a:lnTo>
                  <a:lnTo>
                    <a:pt x="9654" y="1200"/>
                  </a:lnTo>
                  <a:lnTo>
                    <a:pt x="8435" y="1160"/>
                  </a:lnTo>
                  <a:lnTo>
                    <a:pt x="7236" y="1080"/>
                  </a:lnTo>
                  <a:lnTo>
                    <a:pt x="6036" y="980"/>
                  </a:lnTo>
                  <a:lnTo>
                    <a:pt x="4817" y="840"/>
                  </a:lnTo>
                  <a:lnTo>
                    <a:pt x="3618" y="660"/>
                  </a:lnTo>
                  <a:lnTo>
                    <a:pt x="2439" y="480"/>
                  </a:lnTo>
                  <a:lnTo>
                    <a:pt x="1239" y="24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3" name="Google Shape;1413;p34"/>
          <p:cNvGrpSpPr/>
          <p:nvPr/>
        </p:nvGrpSpPr>
        <p:grpSpPr>
          <a:xfrm>
            <a:off x="1097867" y="4006291"/>
            <a:ext cx="891262" cy="891262"/>
            <a:chOff x="1907633" y="3911134"/>
            <a:chExt cx="985255" cy="985255"/>
          </a:xfrm>
        </p:grpSpPr>
        <p:sp>
          <p:nvSpPr>
            <p:cNvPr id="1414" name="Google Shape;1414;p34"/>
            <p:cNvSpPr/>
            <p:nvPr/>
          </p:nvSpPr>
          <p:spPr>
            <a:xfrm>
              <a:off x="1907633" y="3911134"/>
              <a:ext cx="985255" cy="985255"/>
            </a:xfrm>
            <a:custGeom>
              <a:avLst/>
              <a:gdLst/>
              <a:ahLst/>
              <a:cxnLst/>
              <a:rect l="l" t="t" r="r" b="b"/>
              <a:pathLst>
                <a:path w="45393" h="45393" extrusionOk="0">
                  <a:moveTo>
                    <a:pt x="22107" y="0"/>
                  </a:moveTo>
                  <a:lnTo>
                    <a:pt x="21527" y="20"/>
                  </a:lnTo>
                  <a:lnTo>
                    <a:pt x="20947" y="60"/>
                  </a:lnTo>
                  <a:lnTo>
                    <a:pt x="20368" y="120"/>
                  </a:lnTo>
                  <a:lnTo>
                    <a:pt x="19808" y="180"/>
                  </a:lnTo>
                  <a:lnTo>
                    <a:pt x="19228" y="260"/>
                  </a:lnTo>
                  <a:lnTo>
                    <a:pt x="18669" y="340"/>
                  </a:lnTo>
                  <a:lnTo>
                    <a:pt x="18109" y="460"/>
                  </a:lnTo>
                  <a:lnTo>
                    <a:pt x="17569" y="580"/>
                  </a:lnTo>
                  <a:lnTo>
                    <a:pt x="17030" y="700"/>
                  </a:lnTo>
                  <a:lnTo>
                    <a:pt x="16470" y="860"/>
                  </a:lnTo>
                  <a:lnTo>
                    <a:pt x="15950" y="1020"/>
                  </a:lnTo>
                  <a:lnTo>
                    <a:pt x="15411" y="1179"/>
                  </a:lnTo>
                  <a:lnTo>
                    <a:pt x="14891" y="1379"/>
                  </a:lnTo>
                  <a:lnTo>
                    <a:pt x="14371" y="1579"/>
                  </a:lnTo>
                  <a:lnTo>
                    <a:pt x="13852" y="1779"/>
                  </a:lnTo>
                  <a:lnTo>
                    <a:pt x="13352" y="1999"/>
                  </a:lnTo>
                  <a:lnTo>
                    <a:pt x="12852" y="2239"/>
                  </a:lnTo>
                  <a:lnTo>
                    <a:pt x="12353" y="2479"/>
                  </a:lnTo>
                  <a:lnTo>
                    <a:pt x="11873" y="2739"/>
                  </a:lnTo>
                  <a:lnTo>
                    <a:pt x="11393" y="2998"/>
                  </a:lnTo>
                  <a:lnTo>
                    <a:pt x="10934" y="3278"/>
                  </a:lnTo>
                  <a:lnTo>
                    <a:pt x="10454" y="3578"/>
                  </a:lnTo>
                  <a:lnTo>
                    <a:pt x="9994" y="3878"/>
                  </a:lnTo>
                  <a:lnTo>
                    <a:pt x="9554" y="4178"/>
                  </a:lnTo>
                  <a:lnTo>
                    <a:pt x="9115" y="4497"/>
                  </a:lnTo>
                  <a:lnTo>
                    <a:pt x="8675" y="4837"/>
                  </a:lnTo>
                  <a:lnTo>
                    <a:pt x="8255" y="5177"/>
                  </a:lnTo>
                  <a:lnTo>
                    <a:pt x="7835" y="5537"/>
                  </a:lnTo>
                  <a:lnTo>
                    <a:pt x="7436" y="5897"/>
                  </a:lnTo>
                  <a:lnTo>
                    <a:pt x="7036" y="6256"/>
                  </a:lnTo>
                  <a:lnTo>
                    <a:pt x="6636" y="6636"/>
                  </a:lnTo>
                  <a:lnTo>
                    <a:pt x="6256" y="7036"/>
                  </a:lnTo>
                  <a:lnTo>
                    <a:pt x="5897" y="7436"/>
                  </a:lnTo>
                  <a:lnTo>
                    <a:pt x="5537" y="7835"/>
                  </a:lnTo>
                  <a:lnTo>
                    <a:pt x="5177" y="8255"/>
                  </a:lnTo>
                  <a:lnTo>
                    <a:pt x="4837" y="8675"/>
                  </a:lnTo>
                  <a:lnTo>
                    <a:pt x="4498" y="9115"/>
                  </a:lnTo>
                  <a:lnTo>
                    <a:pt x="4178" y="9554"/>
                  </a:lnTo>
                  <a:lnTo>
                    <a:pt x="3878" y="9994"/>
                  </a:lnTo>
                  <a:lnTo>
                    <a:pt x="3578" y="10454"/>
                  </a:lnTo>
                  <a:lnTo>
                    <a:pt x="3278" y="10913"/>
                  </a:lnTo>
                  <a:lnTo>
                    <a:pt x="2998" y="11393"/>
                  </a:lnTo>
                  <a:lnTo>
                    <a:pt x="2739" y="11873"/>
                  </a:lnTo>
                  <a:lnTo>
                    <a:pt x="2479" y="12353"/>
                  </a:lnTo>
                  <a:lnTo>
                    <a:pt x="2239" y="12852"/>
                  </a:lnTo>
                  <a:lnTo>
                    <a:pt x="1999" y="13352"/>
                  </a:lnTo>
                  <a:lnTo>
                    <a:pt x="1779" y="13852"/>
                  </a:lnTo>
                  <a:lnTo>
                    <a:pt x="1579" y="14371"/>
                  </a:lnTo>
                  <a:lnTo>
                    <a:pt x="1380" y="14891"/>
                  </a:lnTo>
                  <a:lnTo>
                    <a:pt x="1180" y="15411"/>
                  </a:lnTo>
                  <a:lnTo>
                    <a:pt x="1020" y="15950"/>
                  </a:lnTo>
                  <a:lnTo>
                    <a:pt x="860" y="16470"/>
                  </a:lnTo>
                  <a:lnTo>
                    <a:pt x="720" y="17010"/>
                  </a:lnTo>
                  <a:lnTo>
                    <a:pt x="580" y="17569"/>
                  </a:lnTo>
                  <a:lnTo>
                    <a:pt x="460" y="18109"/>
                  </a:lnTo>
                  <a:lnTo>
                    <a:pt x="360" y="18669"/>
                  </a:lnTo>
                  <a:lnTo>
                    <a:pt x="260" y="19228"/>
                  </a:lnTo>
                  <a:lnTo>
                    <a:pt x="180" y="19808"/>
                  </a:lnTo>
                  <a:lnTo>
                    <a:pt x="120" y="20368"/>
                  </a:lnTo>
                  <a:lnTo>
                    <a:pt x="60" y="20947"/>
                  </a:lnTo>
                  <a:lnTo>
                    <a:pt x="20" y="21527"/>
                  </a:lnTo>
                  <a:lnTo>
                    <a:pt x="0" y="22107"/>
                  </a:lnTo>
                  <a:lnTo>
                    <a:pt x="0" y="22686"/>
                  </a:lnTo>
                  <a:lnTo>
                    <a:pt x="0" y="23286"/>
                  </a:lnTo>
                  <a:lnTo>
                    <a:pt x="20" y="23865"/>
                  </a:lnTo>
                  <a:lnTo>
                    <a:pt x="60" y="24445"/>
                  </a:lnTo>
                  <a:lnTo>
                    <a:pt x="120" y="25005"/>
                  </a:lnTo>
                  <a:lnTo>
                    <a:pt x="180" y="25584"/>
                  </a:lnTo>
                  <a:lnTo>
                    <a:pt x="260" y="26144"/>
                  </a:lnTo>
                  <a:lnTo>
                    <a:pt x="360" y="26704"/>
                  </a:lnTo>
                  <a:lnTo>
                    <a:pt x="460" y="27263"/>
                  </a:lnTo>
                  <a:lnTo>
                    <a:pt x="580" y="27823"/>
                  </a:lnTo>
                  <a:lnTo>
                    <a:pt x="720" y="28363"/>
                  </a:lnTo>
                  <a:lnTo>
                    <a:pt x="860" y="28902"/>
                  </a:lnTo>
                  <a:lnTo>
                    <a:pt x="1020" y="29442"/>
                  </a:lnTo>
                  <a:lnTo>
                    <a:pt x="1180" y="29962"/>
                  </a:lnTo>
                  <a:lnTo>
                    <a:pt x="1380" y="30501"/>
                  </a:lnTo>
                  <a:lnTo>
                    <a:pt x="1579" y="31021"/>
                  </a:lnTo>
                  <a:lnTo>
                    <a:pt x="1779" y="31521"/>
                  </a:lnTo>
                  <a:lnTo>
                    <a:pt x="1999" y="32040"/>
                  </a:lnTo>
                  <a:lnTo>
                    <a:pt x="2239" y="32540"/>
                  </a:lnTo>
                  <a:lnTo>
                    <a:pt x="2479" y="33020"/>
                  </a:lnTo>
                  <a:lnTo>
                    <a:pt x="2739" y="33499"/>
                  </a:lnTo>
                  <a:lnTo>
                    <a:pt x="2998" y="33979"/>
                  </a:lnTo>
                  <a:lnTo>
                    <a:pt x="3278" y="34459"/>
                  </a:lnTo>
                  <a:lnTo>
                    <a:pt x="3578" y="34919"/>
                  </a:lnTo>
                  <a:lnTo>
                    <a:pt x="3878" y="35378"/>
                  </a:lnTo>
                  <a:lnTo>
                    <a:pt x="4178" y="35838"/>
                  </a:lnTo>
                  <a:lnTo>
                    <a:pt x="4498" y="36278"/>
                  </a:lnTo>
                  <a:lnTo>
                    <a:pt x="4837" y="36697"/>
                  </a:lnTo>
                  <a:lnTo>
                    <a:pt x="5177" y="37117"/>
                  </a:lnTo>
                  <a:lnTo>
                    <a:pt x="5537" y="37537"/>
                  </a:lnTo>
                  <a:lnTo>
                    <a:pt x="5897" y="37957"/>
                  </a:lnTo>
                  <a:lnTo>
                    <a:pt x="6256" y="38356"/>
                  </a:lnTo>
                  <a:lnTo>
                    <a:pt x="6636" y="38736"/>
                  </a:lnTo>
                  <a:lnTo>
                    <a:pt x="7036" y="39116"/>
                  </a:lnTo>
                  <a:lnTo>
                    <a:pt x="7436" y="39496"/>
                  </a:lnTo>
                  <a:lnTo>
                    <a:pt x="7835" y="39855"/>
                  </a:lnTo>
                  <a:lnTo>
                    <a:pt x="8255" y="40195"/>
                  </a:lnTo>
                  <a:lnTo>
                    <a:pt x="8675" y="40555"/>
                  </a:lnTo>
                  <a:lnTo>
                    <a:pt x="9115" y="40875"/>
                  </a:lnTo>
                  <a:lnTo>
                    <a:pt x="9554" y="41195"/>
                  </a:lnTo>
                  <a:lnTo>
                    <a:pt x="9994" y="41514"/>
                  </a:lnTo>
                  <a:lnTo>
                    <a:pt x="10454" y="41814"/>
                  </a:lnTo>
                  <a:lnTo>
                    <a:pt x="10934" y="42094"/>
                  </a:lnTo>
                  <a:lnTo>
                    <a:pt x="11393" y="42374"/>
                  </a:lnTo>
                  <a:lnTo>
                    <a:pt x="11873" y="42654"/>
                  </a:lnTo>
                  <a:lnTo>
                    <a:pt x="12353" y="42894"/>
                  </a:lnTo>
                  <a:lnTo>
                    <a:pt x="12852" y="43153"/>
                  </a:lnTo>
                  <a:lnTo>
                    <a:pt x="13352" y="43373"/>
                  </a:lnTo>
                  <a:lnTo>
                    <a:pt x="13852" y="43593"/>
                  </a:lnTo>
                  <a:lnTo>
                    <a:pt x="14371" y="43813"/>
                  </a:lnTo>
                  <a:lnTo>
                    <a:pt x="14891" y="44013"/>
                  </a:lnTo>
                  <a:lnTo>
                    <a:pt x="15411" y="44193"/>
                  </a:lnTo>
                  <a:lnTo>
                    <a:pt x="15950" y="44373"/>
                  </a:lnTo>
                  <a:lnTo>
                    <a:pt x="16470" y="44533"/>
                  </a:lnTo>
                  <a:lnTo>
                    <a:pt x="17030" y="44673"/>
                  </a:lnTo>
                  <a:lnTo>
                    <a:pt x="17569" y="44812"/>
                  </a:lnTo>
                  <a:lnTo>
                    <a:pt x="18109" y="44932"/>
                  </a:lnTo>
                  <a:lnTo>
                    <a:pt x="18669" y="45032"/>
                  </a:lnTo>
                  <a:lnTo>
                    <a:pt x="19228" y="45132"/>
                  </a:lnTo>
                  <a:lnTo>
                    <a:pt x="19808" y="45212"/>
                  </a:lnTo>
                  <a:lnTo>
                    <a:pt x="20368" y="45272"/>
                  </a:lnTo>
                  <a:lnTo>
                    <a:pt x="20947" y="45312"/>
                  </a:lnTo>
                  <a:lnTo>
                    <a:pt x="21527" y="45352"/>
                  </a:lnTo>
                  <a:lnTo>
                    <a:pt x="22107" y="45372"/>
                  </a:lnTo>
                  <a:lnTo>
                    <a:pt x="22686" y="45392"/>
                  </a:lnTo>
                  <a:lnTo>
                    <a:pt x="23286" y="45372"/>
                  </a:lnTo>
                  <a:lnTo>
                    <a:pt x="23866" y="45352"/>
                  </a:lnTo>
                  <a:lnTo>
                    <a:pt x="24445" y="45312"/>
                  </a:lnTo>
                  <a:lnTo>
                    <a:pt x="25005" y="45272"/>
                  </a:lnTo>
                  <a:lnTo>
                    <a:pt x="25584" y="45212"/>
                  </a:lnTo>
                  <a:lnTo>
                    <a:pt x="26144" y="45132"/>
                  </a:lnTo>
                  <a:lnTo>
                    <a:pt x="26704" y="45032"/>
                  </a:lnTo>
                  <a:lnTo>
                    <a:pt x="27263" y="44932"/>
                  </a:lnTo>
                  <a:lnTo>
                    <a:pt x="27823" y="44812"/>
                  </a:lnTo>
                  <a:lnTo>
                    <a:pt x="28363" y="44673"/>
                  </a:lnTo>
                  <a:lnTo>
                    <a:pt x="28902" y="44533"/>
                  </a:lnTo>
                  <a:lnTo>
                    <a:pt x="29442" y="44373"/>
                  </a:lnTo>
                  <a:lnTo>
                    <a:pt x="29962" y="44193"/>
                  </a:lnTo>
                  <a:lnTo>
                    <a:pt x="30501" y="44013"/>
                  </a:lnTo>
                  <a:lnTo>
                    <a:pt x="31021" y="43813"/>
                  </a:lnTo>
                  <a:lnTo>
                    <a:pt x="31521" y="43593"/>
                  </a:lnTo>
                  <a:lnTo>
                    <a:pt x="32040" y="43373"/>
                  </a:lnTo>
                  <a:lnTo>
                    <a:pt x="32540" y="43153"/>
                  </a:lnTo>
                  <a:lnTo>
                    <a:pt x="33020" y="42894"/>
                  </a:lnTo>
                  <a:lnTo>
                    <a:pt x="33520" y="42654"/>
                  </a:lnTo>
                  <a:lnTo>
                    <a:pt x="33999" y="42374"/>
                  </a:lnTo>
                  <a:lnTo>
                    <a:pt x="34459" y="42094"/>
                  </a:lnTo>
                  <a:lnTo>
                    <a:pt x="34919" y="41814"/>
                  </a:lnTo>
                  <a:lnTo>
                    <a:pt x="35378" y="41514"/>
                  </a:lnTo>
                  <a:lnTo>
                    <a:pt x="35838" y="41195"/>
                  </a:lnTo>
                  <a:lnTo>
                    <a:pt x="36278" y="40875"/>
                  </a:lnTo>
                  <a:lnTo>
                    <a:pt x="36698" y="40555"/>
                  </a:lnTo>
                  <a:lnTo>
                    <a:pt x="37137" y="40195"/>
                  </a:lnTo>
                  <a:lnTo>
                    <a:pt x="37537" y="39855"/>
                  </a:lnTo>
                  <a:lnTo>
                    <a:pt x="37957" y="39496"/>
                  </a:lnTo>
                  <a:lnTo>
                    <a:pt x="38357" y="39116"/>
                  </a:lnTo>
                  <a:lnTo>
                    <a:pt x="38736" y="38736"/>
                  </a:lnTo>
                  <a:lnTo>
                    <a:pt x="39116" y="38356"/>
                  </a:lnTo>
                  <a:lnTo>
                    <a:pt x="39496" y="37957"/>
                  </a:lnTo>
                  <a:lnTo>
                    <a:pt x="39856" y="37537"/>
                  </a:lnTo>
                  <a:lnTo>
                    <a:pt x="40215" y="37117"/>
                  </a:lnTo>
                  <a:lnTo>
                    <a:pt x="40555" y="36697"/>
                  </a:lnTo>
                  <a:lnTo>
                    <a:pt x="40875" y="36278"/>
                  </a:lnTo>
                  <a:lnTo>
                    <a:pt x="41195" y="35838"/>
                  </a:lnTo>
                  <a:lnTo>
                    <a:pt x="41515" y="35378"/>
                  </a:lnTo>
                  <a:lnTo>
                    <a:pt x="41814" y="34919"/>
                  </a:lnTo>
                  <a:lnTo>
                    <a:pt x="42094" y="34459"/>
                  </a:lnTo>
                  <a:lnTo>
                    <a:pt x="42374" y="33979"/>
                  </a:lnTo>
                  <a:lnTo>
                    <a:pt x="42654" y="33499"/>
                  </a:lnTo>
                  <a:lnTo>
                    <a:pt x="42914" y="33020"/>
                  </a:lnTo>
                  <a:lnTo>
                    <a:pt x="43154" y="32540"/>
                  </a:lnTo>
                  <a:lnTo>
                    <a:pt x="43373" y="32040"/>
                  </a:lnTo>
                  <a:lnTo>
                    <a:pt x="43613" y="31521"/>
                  </a:lnTo>
                  <a:lnTo>
                    <a:pt x="43813" y="31021"/>
                  </a:lnTo>
                  <a:lnTo>
                    <a:pt x="44013" y="30501"/>
                  </a:lnTo>
                  <a:lnTo>
                    <a:pt x="44193" y="29962"/>
                  </a:lnTo>
                  <a:lnTo>
                    <a:pt x="44373" y="29442"/>
                  </a:lnTo>
                  <a:lnTo>
                    <a:pt x="44533" y="28902"/>
                  </a:lnTo>
                  <a:lnTo>
                    <a:pt x="44673" y="28363"/>
                  </a:lnTo>
                  <a:lnTo>
                    <a:pt x="44812" y="27823"/>
                  </a:lnTo>
                  <a:lnTo>
                    <a:pt x="44932" y="27263"/>
                  </a:lnTo>
                  <a:lnTo>
                    <a:pt x="45032" y="26704"/>
                  </a:lnTo>
                  <a:lnTo>
                    <a:pt x="45132" y="26144"/>
                  </a:lnTo>
                  <a:lnTo>
                    <a:pt x="45212" y="25584"/>
                  </a:lnTo>
                  <a:lnTo>
                    <a:pt x="45272" y="25005"/>
                  </a:lnTo>
                  <a:lnTo>
                    <a:pt x="45312" y="24445"/>
                  </a:lnTo>
                  <a:lnTo>
                    <a:pt x="45352" y="23865"/>
                  </a:lnTo>
                  <a:lnTo>
                    <a:pt x="45372" y="23286"/>
                  </a:lnTo>
                  <a:lnTo>
                    <a:pt x="45392" y="22686"/>
                  </a:lnTo>
                  <a:lnTo>
                    <a:pt x="45372" y="22107"/>
                  </a:lnTo>
                  <a:lnTo>
                    <a:pt x="45352" y="21527"/>
                  </a:lnTo>
                  <a:lnTo>
                    <a:pt x="45312" y="20947"/>
                  </a:lnTo>
                  <a:lnTo>
                    <a:pt x="45272" y="20368"/>
                  </a:lnTo>
                  <a:lnTo>
                    <a:pt x="45212" y="19808"/>
                  </a:lnTo>
                  <a:lnTo>
                    <a:pt x="45132" y="19228"/>
                  </a:lnTo>
                  <a:lnTo>
                    <a:pt x="45032" y="18669"/>
                  </a:lnTo>
                  <a:lnTo>
                    <a:pt x="44932" y="18109"/>
                  </a:lnTo>
                  <a:lnTo>
                    <a:pt x="44812" y="17569"/>
                  </a:lnTo>
                  <a:lnTo>
                    <a:pt x="44673" y="17010"/>
                  </a:lnTo>
                  <a:lnTo>
                    <a:pt x="44533" y="16470"/>
                  </a:lnTo>
                  <a:lnTo>
                    <a:pt x="44373" y="15950"/>
                  </a:lnTo>
                  <a:lnTo>
                    <a:pt x="44193" y="15411"/>
                  </a:lnTo>
                  <a:lnTo>
                    <a:pt x="44013" y="14891"/>
                  </a:lnTo>
                  <a:lnTo>
                    <a:pt x="43813" y="14371"/>
                  </a:lnTo>
                  <a:lnTo>
                    <a:pt x="43613" y="13852"/>
                  </a:lnTo>
                  <a:lnTo>
                    <a:pt x="43373" y="13352"/>
                  </a:lnTo>
                  <a:lnTo>
                    <a:pt x="43154" y="12852"/>
                  </a:lnTo>
                  <a:lnTo>
                    <a:pt x="42914" y="12353"/>
                  </a:lnTo>
                  <a:lnTo>
                    <a:pt x="42654" y="11873"/>
                  </a:lnTo>
                  <a:lnTo>
                    <a:pt x="42374" y="11393"/>
                  </a:lnTo>
                  <a:lnTo>
                    <a:pt x="42094" y="10913"/>
                  </a:lnTo>
                  <a:lnTo>
                    <a:pt x="41814" y="10454"/>
                  </a:lnTo>
                  <a:lnTo>
                    <a:pt x="41515" y="9994"/>
                  </a:lnTo>
                  <a:lnTo>
                    <a:pt x="41195" y="9554"/>
                  </a:lnTo>
                  <a:lnTo>
                    <a:pt x="40875" y="9115"/>
                  </a:lnTo>
                  <a:lnTo>
                    <a:pt x="40555" y="8675"/>
                  </a:lnTo>
                  <a:lnTo>
                    <a:pt x="40215" y="8255"/>
                  </a:lnTo>
                  <a:lnTo>
                    <a:pt x="39856" y="7835"/>
                  </a:lnTo>
                  <a:lnTo>
                    <a:pt x="39496" y="7436"/>
                  </a:lnTo>
                  <a:lnTo>
                    <a:pt x="39116" y="7036"/>
                  </a:lnTo>
                  <a:lnTo>
                    <a:pt x="38736" y="6636"/>
                  </a:lnTo>
                  <a:lnTo>
                    <a:pt x="38357" y="6256"/>
                  </a:lnTo>
                  <a:lnTo>
                    <a:pt x="37957" y="5897"/>
                  </a:lnTo>
                  <a:lnTo>
                    <a:pt x="37537" y="5537"/>
                  </a:lnTo>
                  <a:lnTo>
                    <a:pt x="37137" y="5177"/>
                  </a:lnTo>
                  <a:lnTo>
                    <a:pt x="36698" y="4837"/>
                  </a:lnTo>
                  <a:lnTo>
                    <a:pt x="36278" y="4497"/>
                  </a:lnTo>
                  <a:lnTo>
                    <a:pt x="35838" y="4178"/>
                  </a:lnTo>
                  <a:lnTo>
                    <a:pt x="35378" y="3878"/>
                  </a:lnTo>
                  <a:lnTo>
                    <a:pt x="34919" y="3578"/>
                  </a:lnTo>
                  <a:lnTo>
                    <a:pt x="34459" y="3278"/>
                  </a:lnTo>
                  <a:lnTo>
                    <a:pt x="33999" y="2998"/>
                  </a:lnTo>
                  <a:lnTo>
                    <a:pt x="33520" y="2739"/>
                  </a:lnTo>
                  <a:lnTo>
                    <a:pt x="33020" y="2479"/>
                  </a:lnTo>
                  <a:lnTo>
                    <a:pt x="32540" y="2239"/>
                  </a:lnTo>
                  <a:lnTo>
                    <a:pt x="32040" y="1999"/>
                  </a:lnTo>
                  <a:lnTo>
                    <a:pt x="31521" y="1779"/>
                  </a:lnTo>
                  <a:lnTo>
                    <a:pt x="31021" y="1579"/>
                  </a:lnTo>
                  <a:lnTo>
                    <a:pt x="30501" y="1379"/>
                  </a:lnTo>
                  <a:lnTo>
                    <a:pt x="29962" y="1179"/>
                  </a:lnTo>
                  <a:lnTo>
                    <a:pt x="29442" y="1020"/>
                  </a:lnTo>
                  <a:lnTo>
                    <a:pt x="28902" y="860"/>
                  </a:lnTo>
                  <a:lnTo>
                    <a:pt x="28363" y="700"/>
                  </a:lnTo>
                  <a:lnTo>
                    <a:pt x="27823" y="580"/>
                  </a:lnTo>
                  <a:lnTo>
                    <a:pt x="27263" y="460"/>
                  </a:lnTo>
                  <a:lnTo>
                    <a:pt x="26704" y="340"/>
                  </a:lnTo>
                  <a:lnTo>
                    <a:pt x="26144" y="260"/>
                  </a:lnTo>
                  <a:lnTo>
                    <a:pt x="25584" y="180"/>
                  </a:lnTo>
                  <a:lnTo>
                    <a:pt x="25005" y="120"/>
                  </a:lnTo>
                  <a:lnTo>
                    <a:pt x="24445" y="60"/>
                  </a:lnTo>
                  <a:lnTo>
                    <a:pt x="23866" y="20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232580" y="4349729"/>
              <a:ext cx="338403" cy="143188"/>
            </a:xfrm>
            <a:custGeom>
              <a:avLst/>
              <a:gdLst/>
              <a:ahLst/>
              <a:cxnLst/>
              <a:rect l="l" t="t" r="r" b="b"/>
              <a:pathLst>
                <a:path w="15591" h="6597" extrusionOk="0">
                  <a:moveTo>
                    <a:pt x="2798" y="1"/>
                  </a:moveTo>
                  <a:lnTo>
                    <a:pt x="2578" y="21"/>
                  </a:lnTo>
                  <a:lnTo>
                    <a:pt x="2379" y="41"/>
                  </a:lnTo>
                  <a:lnTo>
                    <a:pt x="2179" y="81"/>
                  </a:lnTo>
                  <a:lnTo>
                    <a:pt x="1959" y="161"/>
                  </a:lnTo>
                  <a:lnTo>
                    <a:pt x="1719" y="261"/>
                  </a:lnTo>
                  <a:lnTo>
                    <a:pt x="1499" y="400"/>
                  </a:lnTo>
                  <a:lnTo>
                    <a:pt x="1299" y="560"/>
                  </a:lnTo>
                  <a:lnTo>
                    <a:pt x="1099" y="740"/>
                  </a:lnTo>
                  <a:lnTo>
                    <a:pt x="899" y="940"/>
                  </a:lnTo>
                  <a:lnTo>
                    <a:pt x="720" y="1140"/>
                  </a:lnTo>
                  <a:lnTo>
                    <a:pt x="540" y="1380"/>
                  </a:lnTo>
                  <a:lnTo>
                    <a:pt x="400" y="1620"/>
                  </a:lnTo>
                  <a:lnTo>
                    <a:pt x="280" y="1860"/>
                  </a:lnTo>
                  <a:lnTo>
                    <a:pt x="160" y="2119"/>
                  </a:lnTo>
                  <a:lnTo>
                    <a:pt x="80" y="2359"/>
                  </a:lnTo>
                  <a:lnTo>
                    <a:pt x="2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60" y="3359"/>
                  </a:lnTo>
                  <a:lnTo>
                    <a:pt x="140" y="3618"/>
                  </a:lnTo>
                  <a:lnTo>
                    <a:pt x="260" y="3858"/>
                  </a:lnTo>
                  <a:lnTo>
                    <a:pt x="440" y="4078"/>
                  </a:lnTo>
                  <a:lnTo>
                    <a:pt x="620" y="4298"/>
                  </a:lnTo>
                  <a:lnTo>
                    <a:pt x="840" y="4498"/>
                  </a:lnTo>
                  <a:lnTo>
                    <a:pt x="1079" y="4698"/>
                  </a:lnTo>
                  <a:lnTo>
                    <a:pt x="1359" y="4878"/>
                  </a:lnTo>
                  <a:lnTo>
                    <a:pt x="1619" y="5038"/>
                  </a:lnTo>
                  <a:lnTo>
                    <a:pt x="1919" y="5197"/>
                  </a:lnTo>
                  <a:lnTo>
                    <a:pt x="2199" y="5337"/>
                  </a:lnTo>
                  <a:lnTo>
                    <a:pt x="2778" y="5597"/>
                  </a:lnTo>
                  <a:lnTo>
                    <a:pt x="3338" y="5797"/>
                  </a:lnTo>
                  <a:lnTo>
                    <a:pt x="3838" y="5977"/>
                  </a:lnTo>
                  <a:lnTo>
                    <a:pt x="4397" y="6157"/>
                  </a:lnTo>
                  <a:lnTo>
                    <a:pt x="4977" y="6297"/>
                  </a:lnTo>
                  <a:lnTo>
                    <a:pt x="5577" y="6417"/>
                  </a:lnTo>
                  <a:lnTo>
                    <a:pt x="6196" y="6517"/>
                  </a:lnTo>
                  <a:lnTo>
                    <a:pt x="6816" y="6577"/>
                  </a:lnTo>
                  <a:lnTo>
                    <a:pt x="7455" y="6597"/>
                  </a:lnTo>
                  <a:lnTo>
                    <a:pt x="8075" y="6597"/>
                  </a:lnTo>
                  <a:lnTo>
                    <a:pt x="8715" y="6577"/>
                  </a:lnTo>
                  <a:lnTo>
                    <a:pt x="9354" y="6537"/>
                  </a:lnTo>
                  <a:lnTo>
                    <a:pt x="9974" y="6457"/>
                  </a:lnTo>
                  <a:lnTo>
                    <a:pt x="10593" y="6337"/>
                  </a:lnTo>
                  <a:lnTo>
                    <a:pt x="11213" y="6197"/>
                  </a:lnTo>
                  <a:lnTo>
                    <a:pt x="11813" y="6037"/>
                  </a:lnTo>
                  <a:lnTo>
                    <a:pt x="12392" y="5837"/>
                  </a:lnTo>
                  <a:lnTo>
                    <a:pt x="12952" y="5617"/>
                  </a:lnTo>
                  <a:lnTo>
                    <a:pt x="13492" y="5377"/>
                  </a:lnTo>
                  <a:lnTo>
                    <a:pt x="13672" y="5277"/>
                  </a:lnTo>
                  <a:lnTo>
                    <a:pt x="13851" y="5157"/>
                  </a:lnTo>
                  <a:lnTo>
                    <a:pt x="14031" y="5038"/>
                  </a:lnTo>
                  <a:lnTo>
                    <a:pt x="14191" y="4898"/>
                  </a:lnTo>
                  <a:lnTo>
                    <a:pt x="14511" y="4598"/>
                  </a:lnTo>
                  <a:lnTo>
                    <a:pt x="14791" y="4258"/>
                  </a:lnTo>
                  <a:lnTo>
                    <a:pt x="15051" y="3898"/>
                  </a:lnTo>
                  <a:lnTo>
                    <a:pt x="15251" y="3499"/>
                  </a:lnTo>
                  <a:lnTo>
                    <a:pt x="15351" y="3319"/>
                  </a:lnTo>
                  <a:lnTo>
                    <a:pt x="15430" y="3119"/>
                  </a:lnTo>
                  <a:lnTo>
                    <a:pt x="15490" y="2919"/>
                  </a:lnTo>
                  <a:lnTo>
                    <a:pt x="15530" y="2719"/>
                  </a:lnTo>
                  <a:lnTo>
                    <a:pt x="15570" y="2519"/>
                  </a:lnTo>
                  <a:lnTo>
                    <a:pt x="15590" y="2319"/>
                  </a:lnTo>
                  <a:lnTo>
                    <a:pt x="15590" y="2119"/>
                  </a:lnTo>
                  <a:lnTo>
                    <a:pt x="15570" y="1939"/>
                  </a:lnTo>
                  <a:lnTo>
                    <a:pt x="15550" y="1760"/>
                  </a:lnTo>
                  <a:lnTo>
                    <a:pt x="15490" y="1580"/>
                  </a:lnTo>
                  <a:lnTo>
                    <a:pt x="15430" y="1400"/>
                  </a:lnTo>
                  <a:lnTo>
                    <a:pt x="15331" y="1240"/>
                  </a:lnTo>
                  <a:lnTo>
                    <a:pt x="15231" y="1080"/>
                  </a:lnTo>
                  <a:lnTo>
                    <a:pt x="15111" y="940"/>
                  </a:lnTo>
                  <a:lnTo>
                    <a:pt x="14951" y="820"/>
                  </a:lnTo>
                  <a:lnTo>
                    <a:pt x="14791" y="700"/>
                  </a:lnTo>
                  <a:lnTo>
                    <a:pt x="14591" y="580"/>
                  </a:lnTo>
                  <a:lnTo>
                    <a:pt x="14371" y="500"/>
                  </a:lnTo>
                  <a:lnTo>
                    <a:pt x="14131" y="420"/>
                  </a:lnTo>
                  <a:lnTo>
                    <a:pt x="13871" y="360"/>
                  </a:lnTo>
                  <a:lnTo>
                    <a:pt x="13652" y="320"/>
                  </a:lnTo>
                  <a:lnTo>
                    <a:pt x="13432" y="320"/>
                  </a:lnTo>
                  <a:lnTo>
                    <a:pt x="13232" y="340"/>
                  </a:lnTo>
                  <a:lnTo>
                    <a:pt x="13012" y="360"/>
                  </a:lnTo>
                  <a:lnTo>
                    <a:pt x="12772" y="420"/>
                  </a:lnTo>
                  <a:lnTo>
                    <a:pt x="12552" y="480"/>
                  </a:lnTo>
                  <a:lnTo>
                    <a:pt x="12113" y="640"/>
                  </a:lnTo>
                  <a:lnTo>
                    <a:pt x="11233" y="980"/>
                  </a:lnTo>
                  <a:lnTo>
                    <a:pt x="10793" y="1140"/>
                  </a:lnTo>
                  <a:lnTo>
                    <a:pt x="10593" y="1200"/>
                  </a:lnTo>
                  <a:lnTo>
                    <a:pt x="10394" y="1240"/>
                  </a:lnTo>
                  <a:lnTo>
                    <a:pt x="9754" y="1340"/>
                  </a:lnTo>
                  <a:lnTo>
                    <a:pt x="9134" y="1400"/>
                  </a:lnTo>
                  <a:lnTo>
                    <a:pt x="8495" y="1400"/>
                  </a:lnTo>
                  <a:lnTo>
                    <a:pt x="7855" y="1360"/>
                  </a:lnTo>
                  <a:lnTo>
                    <a:pt x="7236" y="1280"/>
                  </a:lnTo>
                  <a:lnTo>
                    <a:pt x="6616" y="1160"/>
                  </a:lnTo>
                  <a:lnTo>
                    <a:pt x="5996" y="980"/>
                  </a:lnTo>
                  <a:lnTo>
                    <a:pt x="5697" y="880"/>
                  </a:lnTo>
                  <a:lnTo>
                    <a:pt x="5397" y="780"/>
                  </a:lnTo>
                  <a:lnTo>
                    <a:pt x="4657" y="460"/>
                  </a:lnTo>
                  <a:lnTo>
                    <a:pt x="4257" y="320"/>
                  </a:lnTo>
                  <a:lnTo>
                    <a:pt x="3858" y="181"/>
                  </a:lnTo>
                  <a:lnTo>
                    <a:pt x="3418" y="81"/>
                  </a:lnTo>
                  <a:lnTo>
                    <a:pt x="3218" y="41"/>
                  </a:lnTo>
                  <a:lnTo>
                    <a:pt x="2998" y="2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extrusionOk="0">
                  <a:moveTo>
                    <a:pt x="0" y="1"/>
                  </a:moveTo>
                  <a:lnTo>
                    <a:pt x="560" y="11594"/>
                  </a:lnTo>
                  <a:lnTo>
                    <a:pt x="1039" y="11534"/>
                  </a:lnTo>
                  <a:lnTo>
                    <a:pt x="1519" y="11474"/>
                  </a:lnTo>
                  <a:lnTo>
                    <a:pt x="1999" y="11394"/>
                  </a:lnTo>
                  <a:lnTo>
                    <a:pt x="2479" y="11274"/>
                  </a:lnTo>
                  <a:lnTo>
                    <a:pt x="2938" y="11134"/>
                  </a:lnTo>
                  <a:lnTo>
                    <a:pt x="3398" y="10974"/>
                  </a:lnTo>
                  <a:lnTo>
                    <a:pt x="3858" y="10794"/>
                  </a:lnTo>
                  <a:lnTo>
                    <a:pt x="4277" y="10574"/>
                  </a:lnTo>
                  <a:lnTo>
                    <a:pt x="4697" y="10334"/>
                  </a:lnTo>
                  <a:lnTo>
                    <a:pt x="5097" y="10074"/>
                  </a:lnTo>
                  <a:lnTo>
                    <a:pt x="5457" y="9795"/>
                  </a:lnTo>
                  <a:lnTo>
                    <a:pt x="5797" y="9475"/>
                  </a:lnTo>
                  <a:lnTo>
                    <a:pt x="6116" y="9135"/>
                  </a:lnTo>
                  <a:lnTo>
                    <a:pt x="6376" y="8755"/>
                  </a:lnTo>
                  <a:lnTo>
                    <a:pt x="6516" y="8555"/>
                  </a:lnTo>
                  <a:lnTo>
                    <a:pt x="6616" y="8356"/>
                  </a:lnTo>
                  <a:lnTo>
                    <a:pt x="6736" y="8136"/>
                  </a:lnTo>
                  <a:lnTo>
                    <a:pt x="6816" y="7916"/>
                  </a:lnTo>
                  <a:lnTo>
                    <a:pt x="6956" y="7556"/>
                  </a:lnTo>
                  <a:lnTo>
                    <a:pt x="7036" y="7196"/>
                  </a:lnTo>
                  <a:lnTo>
                    <a:pt x="7096" y="6836"/>
                  </a:lnTo>
                  <a:lnTo>
                    <a:pt x="7136" y="6457"/>
                  </a:lnTo>
                  <a:lnTo>
                    <a:pt x="7136" y="6077"/>
                  </a:lnTo>
                  <a:lnTo>
                    <a:pt x="7116" y="5697"/>
                  </a:lnTo>
                  <a:lnTo>
                    <a:pt x="7056" y="5317"/>
                  </a:lnTo>
                  <a:lnTo>
                    <a:pt x="6976" y="4958"/>
                  </a:lnTo>
                  <a:lnTo>
                    <a:pt x="6876" y="4578"/>
                  </a:lnTo>
                  <a:lnTo>
                    <a:pt x="6736" y="4218"/>
                  </a:lnTo>
                  <a:lnTo>
                    <a:pt x="6576" y="3878"/>
                  </a:lnTo>
                  <a:lnTo>
                    <a:pt x="6416" y="3539"/>
                  </a:lnTo>
                  <a:lnTo>
                    <a:pt x="6216" y="3199"/>
                  </a:lnTo>
                  <a:lnTo>
                    <a:pt x="5996" y="2899"/>
                  </a:lnTo>
                  <a:lnTo>
                    <a:pt x="5757" y="2599"/>
                  </a:lnTo>
                  <a:lnTo>
                    <a:pt x="5497" y="2299"/>
                  </a:lnTo>
                  <a:lnTo>
                    <a:pt x="5217" y="2039"/>
                  </a:lnTo>
                  <a:lnTo>
                    <a:pt x="4937" y="1800"/>
                  </a:lnTo>
                  <a:lnTo>
                    <a:pt x="4637" y="1560"/>
                  </a:lnTo>
                  <a:lnTo>
                    <a:pt x="4317" y="1360"/>
                  </a:lnTo>
                  <a:lnTo>
                    <a:pt x="3998" y="1160"/>
                  </a:lnTo>
                  <a:lnTo>
                    <a:pt x="3658" y="980"/>
                  </a:lnTo>
                  <a:lnTo>
                    <a:pt x="3318" y="800"/>
                  </a:lnTo>
                  <a:lnTo>
                    <a:pt x="2978" y="660"/>
                  </a:lnTo>
                  <a:lnTo>
                    <a:pt x="2618" y="520"/>
                  </a:lnTo>
                  <a:lnTo>
                    <a:pt x="2259" y="400"/>
                  </a:lnTo>
                  <a:lnTo>
                    <a:pt x="1879" y="301"/>
                  </a:lnTo>
                  <a:lnTo>
                    <a:pt x="1499" y="221"/>
                  </a:lnTo>
                  <a:lnTo>
                    <a:pt x="1139" y="141"/>
                  </a:lnTo>
                  <a:lnTo>
                    <a:pt x="760" y="81"/>
                  </a:lnTo>
                  <a:lnTo>
                    <a:pt x="380" y="4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80" y="41"/>
                  </a:lnTo>
                  <a:lnTo>
                    <a:pt x="760" y="81"/>
                  </a:lnTo>
                  <a:lnTo>
                    <a:pt x="1139" y="141"/>
                  </a:lnTo>
                  <a:lnTo>
                    <a:pt x="1499" y="221"/>
                  </a:lnTo>
                  <a:lnTo>
                    <a:pt x="1879" y="301"/>
                  </a:lnTo>
                  <a:lnTo>
                    <a:pt x="2259" y="400"/>
                  </a:lnTo>
                  <a:lnTo>
                    <a:pt x="2618" y="520"/>
                  </a:lnTo>
                  <a:lnTo>
                    <a:pt x="2978" y="660"/>
                  </a:lnTo>
                  <a:lnTo>
                    <a:pt x="3318" y="800"/>
                  </a:lnTo>
                  <a:lnTo>
                    <a:pt x="3658" y="980"/>
                  </a:lnTo>
                  <a:lnTo>
                    <a:pt x="3998" y="1160"/>
                  </a:lnTo>
                  <a:lnTo>
                    <a:pt x="4317" y="1360"/>
                  </a:lnTo>
                  <a:lnTo>
                    <a:pt x="4637" y="1560"/>
                  </a:lnTo>
                  <a:lnTo>
                    <a:pt x="4937" y="1800"/>
                  </a:lnTo>
                  <a:lnTo>
                    <a:pt x="5217" y="2039"/>
                  </a:lnTo>
                  <a:lnTo>
                    <a:pt x="5497" y="2299"/>
                  </a:lnTo>
                  <a:lnTo>
                    <a:pt x="5497" y="2299"/>
                  </a:lnTo>
                  <a:lnTo>
                    <a:pt x="5757" y="2599"/>
                  </a:lnTo>
                  <a:lnTo>
                    <a:pt x="5996" y="2899"/>
                  </a:lnTo>
                  <a:lnTo>
                    <a:pt x="6216" y="3199"/>
                  </a:lnTo>
                  <a:lnTo>
                    <a:pt x="6416" y="3539"/>
                  </a:lnTo>
                  <a:lnTo>
                    <a:pt x="6576" y="3878"/>
                  </a:lnTo>
                  <a:lnTo>
                    <a:pt x="6736" y="4218"/>
                  </a:lnTo>
                  <a:lnTo>
                    <a:pt x="6876" y="4578"/>
                  </a:lnTo>
                  <a:lnTo>
                    <a:pt x="6976" y="4958"/>
                  </a:lnTo>
                  <a:lnTo>
                    <a:pt x="7056" y="5317"/>
                  </a:lnTo>
                  <a:lnTo>
                    <a:pt x="7116" y="5697"/>
                  </a:lnTo>
                  <a:lnTo>
                    <a:pt x="7136" y="6077"/>
                  </a:lnTo>
                  <a:lnTo>
                    <a:pt x="7136" y="6457"/>
                  </a:lnTo>
                  <a:lnTo>
                    <a:pt x="7096" y="6836"/>
                  </a:lnTo>
                  <a:lnTo>
                    <a:pt x="7036" y="7196"/>
                  </a:lnTo>
                  <a:lnTo>
                    <a:pt x="6956" y="7556"/>
                  </a:lnTo>
                  <a:lnTo>
                    <a:pt x="6816" y="7916"/>
                  </a:lnTo>
                  <a:lnTo>
                    <a:pt x="6816" y="7916"/>
                  </a:lnTo>
                  <a:lnTo>
                    <a:pt x="6736" y="8136"/>
                  </a:lnTo>
                  <a:lnTo>
                    <a:pt x="6616" y="8356"/>
                  </a:lnTo>
                  <a:lnTo>
                    <a:pt x="6516" y="8555"/>
                  </a:lnTo>
                  <a:lnTo>
                    <a:pt x="6376" y="8755"/>
                  </a:lnTo>
                  <a:lnTo>
                    <a:pt x="6116" y="9135"/>
                  </a:lnTo>
                  <a:lnTo>
                    <a:pt x="5797" y="9475"/>
                  </a:lnTo>
                  <a:lnTo>
                    <a:pt x="5457" y="9795"/>
                  </a:lnTo>
                  <a:lnTo>
                    <a:pt x="5097" y="10074"/>
                  </a:lnTo>
                  <a:lnTo>
                    <a:pt x="4697" y="10334"/>
                  </a:lnTo>
                  <a:lnTo>
                    <a:pt x="4277" y="10574"/>
                  </a:lnTo>
                  <a:lnTo>
                    <a:pt x="3858" y="10794"/>
                  </a:lnTo>
                  <a:lnTo>
                    <a:pt x="3398" y="10974"/>
                  </a:lnTo>
                  <a:lnTo>
                    <a:pt x="2938" y="11134"/>
                  </a:lnTo>
                  <a:lnTo>
                    <a:pt x="2479" y="11274"/>
                  </a:lnTo>
                  <a:lnTo>
                    <a:pt x="1999" y="11394"/>
                  </a:lnTo>
                  <a:lnTo>
                    <a:pt x="1519" y="11474"/>
                  </a:lnTo>
                  <a:lnTo>
                    <a:pt x="1039" y="11534"/>
                  </a:lnTo>
                  <a:lnTo>
                    <a:pt x="560" y="115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124988" y="4274673"/>
              <a:ext cx="159228" cy="259027"/>
            </a:xfrm>
            <a:custGeom>
              <a:avLst/>
              <a:gdLst/>
              <a:ahLst/>
              <a:cxnLst/>
              <a:rect l="l" t="t" r="r" b="b"/>
              <a:pathLst>
                <a:path w="7336" h="11934" extrusionOk="0">
                  <a:moveTo>
                    <a:pt x="20" y="1"/>
                  </a:moveTo>
                  <a:lnTo>
                    <a:pt x="0" y="361"/>
                  </a:lnTo>
                  <a:lnTo>
                    <a:pt x="400" y="401"/>
                  </a:lnTo>
                  <a:lnTo>
                    <a:pt x="820" y="441"/>
                  </a:lnTo>
                  <a:lnTo>
                    <a:pt x="1199" y="501"/>
                  </a:lnTo>
                  <a:lnTo>
                    <a:pt x="1599" y="580"/>
                  </a:lnTo>
                  <a:lnTo>
                    <a:pt x="1959" y="680"/>
                  </a:lnTo>
                  <a:lnTo>
                    <a:pt x="2339" y="800"/>
                  </a:lnTo>
                  <a:lnTo>
                    <a:pt x="2698" y="920"/>
                  </a:lnTo>
                  <a:lnTo>
                    <a:pt x="3038" y="1040"/>
                  </a:lnTo>
                  <a:lnTo>
                    <a:pt x="3378" y="1200"/>
                  </a:lnTo>
                  <a:lnTo>
                    <a:pt x="3698" y="1360"/>
                  </a:lnTo>
                  <a:lnTo>
                    <a:pt x="4018" y="1540"/>
                  </a:lnTo>
                  <a:lnTo>
                    <a:pt x="4317" y="1720"/>
                  </a:lnTo>
                  <a:lnTo>
                    <a:pt x="4597" y="1940"/>
                  </a:lnTo>
                  <a:lnTo>
                    <a:pt x="4877" y="2140"/>
                  </a:lnTo>
                  <a:lnTo>
                    <a:pt x="5137" y="2379"/>
                  </a:lnTo>
                  <a:lnTo>
                    <a:pt x="5397" y="2619"/>
                  </a:lnTo>
                  <a:lnTo>
                    <a:pt x="5657" y="2899"/>
                  </a:lnTo>
                  <a:lnTo>
                    <a:pt x="5876" y="3199"/>
                  </a:lnTo>
                  <a:lnTo>
                    <a:pt x="6096" y="3519"/>
                  </a:lnTo>
                  <a:lnTo>
                    <a:pt x="6296" y="3838"/>
                  </a:lnTo>
                  <a:lnTo>
                    <a:pt x="6456" y="4178"/>
                  </a:lnTo>
                  <a:lnTo>
                    <a:pt x="6616" y="4518"/>
                  </a:lnTo>
                  <a:lnTo>
                    <a:pt x="6736" y="4878"/>
                  </a:lnTo>
                  <a:lnTo>
                    <a:pt x="6836" y="5238"/>
                  </a:lnTo>
                  <a:lnTo>
                    <a:pt x="6896" y="5597"/>
                  </a:lnTo>
                  <a:lnTo>
                    <a:pt x="6956" y="5957"/>
                  </a:lnTo>
                  <a:lnTo>
                    <a:pt x="6976" y="6317"/>
                  </a:lnTo>
                  <a:lnTo>
                    <a:pt x="6976" y="6677"/>
                  </a:lnTo>
                  <a:lnTo>
                    <a:pt x="6936" y="7036"/>
                  </a:lnTo>
                  <a:lnTo>
                    <a:pt x="6876" y="7376"/>
                  </a:lnTo>
                  <a:lnTo>
                    <a:pt x="6796" y="7716"/>
                  </a:lnTo>
                  <a:lnTo>
                    <a:pt x="6676" y="8036"/>
                  </a:lnTo>
                  <a:lnTo>
                    <a:pt x="6576" y="8256"/>
                  </a:lnTo>
                  <a:lnTo>
                    <a:pt x="6476" y="8476"/>
                  </a:lnTo>
                  <a:lnTo>
                    <a:pt x="6356" y="8675"/>
                  </a:lnTo>
                  <a:lnTo>
                    <a:pt x="6236" y="8855"/>
                  </a:lnTo>
                  <a:lnTo>
                    <a:pt x="5956" y="9235"/>
                  </a:lnTo>
                  <a:lnTo>
                    <a:pt x="5657" y="9575"/>
                  </a:lnTo>
                  <a:lnTo>
                    <a:pt x="5317" y="9875"/>
                  </a:lnTo>
                  <a:lnTo>
                    <a:pt x="4937" y="10155"/>
                  </a:lnTo>
                  <a:lnTo>
                    <a:pt x="4557" y="10414"/>
                  </a:lnTo>
                  <a:lnTo>
                    <a:pt x="4138" y="10634"/>
                  </a:lnTo>
                  <a:lnTo>
                    <a:pt x="3718" y="10834"/>
                  </a:lnTo>
                  <a:lnTo>
                    <a:pt x="3278" y="11014"/>
                  </a:lnTo>
                  <a:lnTo>
                    <a:pt x="2818" y="11174"/>
                  </a:lnTo>
                  <a:lnTo>
                    <a:pt x="2379" y="11294"/>
                  </a:lnTo>
                  <a:lnTo>
                    <a:pt x="1919" y="11414"/>
                  </a:lnTo>
                  <a:lnTo>
                    <a:pt x="1459" y="11494"/>
                  </a:lnTo>
                  <a:lnTo>
                    <a:pt x="1000" y="11554"/>
                  </a:lnTo>
                  <a:lnTo>
                    <a:pt x="560" y="11594"/>
                  </a:lnTo>
                  <a:lnTo>
                    <a:pt x="580" y="11933"/>
                  </a:lnTo>
                  <a:lnTo>
                    <a:pt x="1059" y="11893"/>
                  </a:lnTo>
                  <a:lnTo>
                    <a:pt x="1519" y="11833"/>
                  </a:lnTo>
                  <a:lnTo>
                    <a:pt x="1999" y="11754"/>
                  </a:lnTo>
                  <a:lnTo>
                    <a:pt x="2479" y="11634"/>
                  </a:lnTo>
                  <a:lnTo>
                    <a:pt x="2958" y="11494"/>
                  </a:lnTo>
                  <a:lnTo>
                    <a:pt x="3418" y="11334"/>
                  </a:lnTo>
                  <a:lnTo>
                    <a:pt x="3878" y="11154"/>
                  </a:lnTo>
                  <a:lnTo>
                    <a:pt x="4337" y="10934"/>
                  </a:lnTo>
                  <a:lnTo>
                    <a:pt x="4757" y="10694"/>
                  </a:lnTo>
                  <a:lnTo>
                    <a:pt x="5177" y="10434"/>
                  </a:lnTo>
                  <a:lnTo>
                    <a:pt x="5557" y="10135"/>
                  </a:lnTo>
                  <a:lnTo>
                    <a:pt x="5916" y="9795"/>
                  </a:lnTo>
                  <a:lnTo>
                    <a:pt x="6256" y="9435"/>
                  </a:lnTo>
                  <a:lnTo>
                    <a:pt x="6396" y="9255"/>
                  </a:lnTo>
                  <a:lnTo>
                    <a:pt x="6536" y="9055"/>
                  </a:lnTo>
                  <a:lnTo>
                    <a:pt x="6676" y="8835"/>
                  </a:lnTo>
                  <a:lnTo>
                    <a:pt x="6796" y="8615"/>
                  </a:lnTo>
                  <a:lnTo>
                    <a:pt x="6896" y="8396"/>
                  </a:lnTo>
                  <a:lnTo>
                    <a:pt x="6996" y="8176"/>
                  </a:lnTo>
                  <a:lnTo>
                    <a:pt x="7136" y="7816"/>
                  </a:lnTo>
                  <a:lnTo>
                    <a:pt x="7236" y="7456"/>
                  </a:lnTo>
                  <a:lnTo>
                    <a:pt x="7296" y="7076"/>
                  </a:lnTo>
                  <a:lnTo>
                    <a:pt x="7336" y="6697"/>
                  </a:lnTo>
                  <a:lnTo>
                    <a:pt x="7336" y="6317"/>
                  </a:lnTo>
                  <a:lnTo>
                    <a:pt x="7316" y="5937"/>
                  </a:lnTo>
                  <a:lnTo>
                    <a:pt x="7276" y="5557"/>
                  </a:lnTo>
                  <a:lnTo>
                    <a:pt x="7196" y="5158"/>
                  </a:lnTo>
                  <a:lnTo>
                    <a:pt x="7096" y="4778"/>
                  </a:lnTo>
                  <a:lnTo>
                    <a:pt x="6956" y="4418"/>
                  </a:lnTo>
                  <a:lnTo>
                    <a:pt x="6796" y="4038"/>
                  </a:lnTo>
                  <a:lnTo>
                    <a:pt x="6616" y="3679"/>
                  </a:lnTo>
                  <a:lnTo>
                    <a:pt x="6416" y="3339"/>
                  </a:lnTo>
                  <a:lnTo>
                    <a:pt x="6176" y="2999"/>
                  </a:lnTo>
                  <a:lnTo>
                    <a:pt x="5916" y="2679"/>
                  </a:lnTo>
                  <a:lnTo>
                    <a:pt x="5637" y="2359"/>
                  </a:lnTo>
                  <a:lnTo>
                    <a:pt x="5377" y="2120"/>
                  </a:lnTo>
                  <a:lnTo>
                    <a:pt x="5117" y="1880"/>
                  </a:lnTo>
                  <a:lnTo>
                    <a:pt x="4817" y="1660"/>
                  </a:lnTo>
                  <a:lnTo>
                    <a:pt x="4517" y="1440"/>
                  </a:lnTo>
                  <a:lnTo>
                    <a:pt x="4198" y="1240"/>
                  </a:lnTo>
                  <a:lnTo>
                    <a:pt x="3878" y="1060"/>
                  </a:lnTo>
                  <a:lnTo>
                    <a:pt x="3538" y="880"/>
                  </a:lnTo>
                  <a:lnTo>
                    <a:pt x="3198" y="720"/>
                  </a:lnTo>
                  <a:lnTo>
                    <a:pt x="2818" y="580"/>
                  </a:lnTo>
                  <a:lnTo>
                    <a:pt x="2459" y="461"/>
                  </a:lnTo>
                  <a:lnTo>
                    <a:pt x="2079" y="341"/>
                  </a:lnTo>
                  <a:lnTo>
                    <a:pt x="1679" y="241"/>
                  </a:lnTo>
                  <a:lnTo>
                    <a:pt x="1279" y="161"/>
                  </a:lnTo>
                  <a:lnTo>
                    <a:pt x="860" y="101"/>
                  </a:lnTo>
                  <a:lnTo>
                    <a:pt x="440" y="4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468146" y="4134545"/>
              <a:ext cx="255099" cy="85496"/>
            </a:xfrm>
            <a:custGeom>
              <a:avLst/>
              <a:gdLst/>
              <a:ahLst/>
              <a:cxnLst/>
              <a:rect l="l" t="t" r="r" b="b"/>
              <a:pathLst>
                <a:path w="11753" h="3939" extrusionOk="0">
                  <a:moveTo>
                    <a:pt x="5797" y="1"/>
                  </a:moveTo>
                  <a:lnTo>
                    <a:pt x="5437" y="21"/>
                  </a:lnTo>
                  <a:lnTo>
                    <a:pt x="5057" y="41"/>
                  </a:lnTo>
                  <a:lnTo>
                    <a:pt x="4697" y="101"/>
                  </a:lnTo>
                  <a:lnTo>
                    <a:pt x="4338" y="161"/>
                  </a:lnTo>
                  <a:lnTo>
                    <a:pt x="3958" y="241"/>
                  </a:lnTo>
                  <a:lnTo>
                    <a:pt x="3598" y="321"/>
                  </a:lnTo>
                  <a:lnTo>
                    <a:pt x="3258" y="441"/>
                  </a:lnTo>
                  <a:lnTo>
                    <a:pt x="2899" y="560"/>
                  </a:lnTo>
                  <a:lnTo>
                    <a:pt x="2559" y="700"/>
                  </a:lnTo>
                  <a:lnTo>
                    <a:pt x="2219" y="840"/>
                  </a:lnTo>
                  <a:lnTo>
                    <a:pt x="1879" y="1020"/>
                  </a:lnTo>
                  <a:lnTo>
                    <a:pt x="1559" y="1200"/>
                  </a:lnTo>
                  <a:lnTo>
                    <a:pt x="1240" y="1400"/>
                  </a:lnTo>
                  <a:lnTo>
                    <a:pt x="940" y="1600"/>
                  </a:lnTo>
                  <a:lnTo>
                    <a:pt x="640" y="1840"/>
                  </a:lnTo>
                  <a:lnTo>
                    <a:pt x="340" y="2080"/>
                  </a:lnTo>
                  <a:lnTo>
                    <a:pt x="200" y="2239"/>
                  </a:lnTo>
                  <a:lnTo>
                    <a:pt x="100" y="2419"/>
                  </a:lnTo>
                  <a:lnTo>
                    <a:pt x="20" y="2599"/>
                  </a:lnTo>
                  <a:lnTo>
                    <a:pt x="0" y="2799"/>
                  </a:lnTo>
                  <a:lnTo>
                    <a:pt x="0" y="2999"/>
                  </a:lnTo>
                  <a:lnTo>
                    <a:pt x="40" y="3199"/>
                  </a:lnTo>
                  <a:lnTo>
                    <a:pt x="120" y="3399"/>
                  </a:lnTo>
                  <a:lnTo>
                    <a:pt x="260" y="3579"/>
                  </a:lnTo>
                  <a:lnTo>
                    <a:pt x="340" y="3659"/>
                  </a:lnTo>
                  <a:lnTo>
                    <a:pt x="420" y="3719"/>
                  </a:lnTo>
                  <a:lnTo>
                    <a:pt x="520" y="3798"/>
                  </a:lnTo>
                  <a:lnTo>
                    <a:pt x="620" y="3838"/>
                  </a:lnTo>
                  <a:lnTo>
                    <a:pt x="840" y="3898"/>
                  </a:lnTo>
                  <a:lnTo>
                    <a:pt x="1060" y="3938"/>
                  </a:lnTo>
                  <a:lnTo>
                    <a:pt x="1240" y="3918"/>
                  </a:lnTo>
                  <a:lnTo>
                    <a:pt x="1419" y="3858"/>
                  </a:lnTo>
                  <a:lnTo>
                    <a:pt x="1599" y="3778"/>
                  </a:lnTo>
                  <a:lnTo>
                    <a:pt x="1759" y="3659"/>
                  </a:lnTo>
                  <a:lnTo>
                    <a:pt x="1959" y="3479"/>
                  </a:lnTo>
                  <a:lnTo>
                    <a:pt x="2179" y="3319"/>
                  </a:lnTo>
                  <a:lnTo>
                    <a:pt x="2419" y="3159"/>
                  </a:lnTo>
                  <a:lnTo>
                    <a:pt x="2659" y="3019"/>
                  </a:lnTo>
                  <a:lnTo>
                    <a:pt x="2899" y="2879"/>
                  </a:lnTo>
                  <a:lnTo>
                    <a:pt x="3138" y="2759"/>
                  </a:lnTo>
                  <a:lnTo>
                    <a:pt x="3398" y="2639"/>
                  </a:lnTo>
                  <a:lnTo>
                    <a:pt x="3658" y="2539"/>
                  </a:lnTo>
                  <a:lnTo>
                    <a:pt x="4198" y="2379"/>
                  </a:lnTo>
                  <a:lnTo>
                    <a:pt x="4737" y="2239"/>
                  </a:lnTo>
                  <a:lnTo>
                    <a:pt x="5297" y="2159"/>
                  </a:lnTo>
                  <a:lnTo>
                    <a:pt x="5857" y="2120"/>
                  </a:lnTo>
                  <a:lnTo>
                    <a:pt x="6416" y="2140"/>
                  </a:lnTo>
                  <a:lnTo>
                    <a:pt x="6976" y="2179"/>
                  </a:lnTo>
                  <a:lnTo>
                    <a:pt x="7536" y="2279"/>
                  </a:lnTo>
                  <a:lnTo>
                    <a:pt x="8075" y="2439"/>
                  </a:lnTo>
                  <a:lnTo>
                    <a:pt x="8335" y="2519"/>
                  </a:lnTo>
                  <a:lnTo>
                    <a:pt x="8595" y="2619"/>
                  </a:lnTo>
                  <a:lnTo>
                    <a:pt x="8855" y="2739"/>
                  </a:lnTo>
                  <a:lnTo>
                    <a:pt x="9095" y="2859"/>
                  </a:lnTo>
                  <a:lnTo>
                    <a:pt x="9335" y="2999"/>
                  </a:lnTo>
                  <a:lnTo>
                    <a:pt x="9574" y="3139"/>
                  </a:lnTo>
                  <a:lnTo>
                    <a:pt x="9814" y="3299"/>
                  </a:lnTo>
                  <a:lnTo>
                    <a:pt x="10034" y="3459"/>
                  </a:lnTo>
                  <a:lnTo>
                    <a:pt x="10214" y="3579"/>
                  </a:lnTo>
                  <a:lnTo>
                    <a:pt x="10414" y="3659"/>
                  </a:lnTo>
                  <a:lnTo>
                    <a:pt x="10614" y="3699"/>
                  </a:lnTo>
                  <a:lnTo>
                    <a:pt x="10814" y="3699"/>
                  </a:lnTo>
                  <a:lnTo>
                    <a:pt x="11013" y="3639"/>
                  </a:lnTo>
                  <a:lnTo>
                    <a:pt x="11193" y="3559"/>
                  </a:lnTo>
                  <a:lnTo>
                    <a:pt x="11373" y="3459"/>
                  </a:lnTo>
                  <a:lnTo>
                    <a:pt x="11513" y="3299"/>
                  </a:lnTo>
                  <a:lnTo>
                    <a:pt x="11633" y="3119"/>
                  </a:lnTo>
                  <a:lnTo>
                    <a:pt x="11713" y="2919"/>
                  </a:lnTo>
                  <a:lnTo>
                    <a:pt x="11753" y="2719"/>
                  </a:lnTo>
                  <a:lnTo>
                    <a:pt x="11753" y="2519"/>
                  </a:lnTo>
                  <a:lnTo>
                    <a:pt x="11713" y="2319"/>
                  </a:lnTo>
                  <a:lnTo>
                    <a:pt x="11633" y="2140"/>
                  </a:lnTo>
                  <a:lnTo>
                    <a:pt x="11513" y="1960"/>
                  </a:lnTo>
                  <a:lnTo>
                    <a:pt x="11353" y="1800"/>
                  </a:lnTo>
                  <a:lnTo>
                    <a:pt x="11053" y="1580"/>
                  </a:lnTo>
                  <a:lnTo>
                    <a:pt x="10754" y="1360"/>
                  </a:lnTo>
                  <a:lnTo>
                    <a:pt x="10434" y="1160"/>
                  </a:lnTo>
                  <a:lnTo>
                    <a:pt x="10094" y="980"/>
                  </a:lnTo>
                  <a:lnTo>
                    <a:pt x="9774" y="820"/>
                  </a:lnTo>
                  <a:lnTo>
                    <a:pt x="9434" y="660"/>
                  </a:lnTo>
                  <a:lnTo>
                    <a:pt x="9075" y="541"/>
                  </a:lnTo>
                  <a:lnTo>
                    <a:pt x="8735" y="421"/>
                  </a:lnTo>
                  <a:lnTo>
                    <a:pt x="8375" y="301"/>
                  </a:lnTo>
                  <a:lnTo>
                    <a:pt x="8015" y="221"/>
                  </a:lnTo>
                  <a:lnTo>
                    <a:pt x="7656" y="141"/>
                  </a:lnTo>
                  <a:lnTo>
                    <a:pt x="7276" y="81"/>
                  </a:lnTo>
                  <a:lnTo>
                    <a:pt x="6916" y="41"/>
                  </a:lnTo>
                  <a:lnTo>
                    <a:pt x="6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308049" y="4686397"/>
              <a:ext cx="191785" cy="65093"/>
            </a:xfrm>
            <a:custGeom>
              <a:avLst/>
              <a:gdLst/>
              <a:ahLst/>
              <a:cxnLst/>
              <a:rect l="l" t="t" r="r" b="b"/>
              <a:pathLst>
                <a:path w="8836" h="2999" extrusionOk="0">
                  <a:moveTo>
                    <a:pt x="3998" y="0"/>
                  </a:moveTo>
                  <a:lnTo>
                    <a:pt x="3679" y="20"/>
                  </a:lnTo>
                  <a:lnTo>
                    <a:pt x="3339" y="60"/>
                  </a:lnTo>
                  <a:lnTo>
                    <a:pt x="3019" y="120"/>
                  </a:lnTo>
                  <a:lnTo>
                    <a:pt x="2699" y="200"/>
                  </a:lnTo>
                  <a:lnTo>
                    <a:pt x="2399" y="300"/>
                  </a:lnTo>
                  <a:lnTo>
                    <a:pt x="2100" y="400"/>
                  </a:lnTo>
                  <a:lnTo>
                    <a:pt x="1800" y="540"/>
                  </a:lnTo>
                  <a:lnTo>
                    <a:pt x="1500" y="700"/>
                  </a:lnTo>
                  <a:lnTo>
                    <a:pt x="1220" y="860"/>
                  </a:lnTo>
                  <a:lnTo>
                    <a:pt x="960" y="1039"/>
                  </a:lnTo>
                  <a:lnTo>
                    <a:pt x="700" y="1239"/>
                  </a:lnTo>
                  <a:lnTo>
                    <a:pt x="441" y="1459"/>
                  </a:lnTo>
                  <a:lnTo>
                    <a:pt x="221" y="1699"/>
                  </a:lnTo>
                  <a:lnTo>
                    <a:pt x="1" y="1939"/>
                  </a:lnTo>
                  <a:lnTo>
                    <a:pt x="261" y="2159"/>
                  </a:lnTo>
                  <a:lnTo>
                    <a:pt x="461" y="1939"/>
                  </a:lnTo>
                  <a:lnTo>
                    <a:pt x="680" y="1719"/>
                  </a:lnTo>
                  <a:lnTo>
                    <a:pt x="920" y="1519"/>
                  </a:lnTo>
                  <a:lnTo>
                    <a:pt x="1160" y="1339"/>
                  </a:lnTo>
                  <a:lnTo>
                    <a:pt x="1400" y="1159"/>
                  </a:lnTo>
                  <a:lnTo>
                    <a:pt x="1680" y="999"/>
                  </a:lnTo>
                  <a:lnTo>
                    <a:pt x="1940" y="860"/>
                  </a:lnTo>
                  <a:lnTo>
                    <a:pt x="2220" y="740"/>
                  </a:lnTo>
                  <a:lnTo>
                    <a:pt x="2519" y="640"/>
                  </a:lnTo>
                  <a:lnTo>
                    <a:pt x="2799" y="540"/>
                  </a:lnTo>
                  <a:lnTo>
                    <a:pt x="3099" y="480"/>
                  </a:lnTo>
                  <a:lnTo>
                    <a:pt x="3399" y="420"/>
                  </a:lnTo>
                  <a:lnTo>
                    <a:pt x="3699" y="380"/>
                  </a:lnTo>
                  <a:lnTo>
                    <a:pt x="4018" y="360"/>
                  </a:lnTo>
                  <a:lnTo>
                    <a:pt x="4318" y="360"/>
                  </a:lnTo>
                  <a:lnTo>
                    <a:pt x="4618" y="380"/>
                  </a:lnTo>
                  <a:lnTo>
                    <a:pt x="4918" y="420"/>
                  </a:lnTo>
                  <a:lnTo>
                    <a:pt x="5218" y="480"/>
                  </a:lnTo>
                  <a:lnTo>
                    <a:pt x="5517" y="560"/>
                  </a:lnTo>
                  <a:lnTo>
                    <a:pt x="5797" y="660"/>
                  </a:lnTo>
                  <a:lnTo>
                    <a:pt x="6077" y="780"/>
                  </a:lnTo>
                  <a:lnTo>
                    <a:pt x="6357" y="900"/>
                  </a:lnTo>
                  <a:lnTo>
                    <a:pt x="6617" y="1059"/>
                  </a:lnTo>
                  <a:lnTo>
                    <a:pt x="6877" y="1219"/>
                  </a:lnTo>
                  <a:lnTo>
                    <a:pt x="7136" y="1399"/>
                  </a:lnTo>
                  <a:lnTo>
                    <a:pt x="7376" y="1579"/>
                  </a:lnTo>
                  <a:lnTo>
                    <a:pt x="7596" y="1799"/>
                  </a:lnTo>
                  <a:lnTo>
                    <a:pt x="7816" y="1999"/>
                  </a:lnTo>
                  <a:lnTo>
                    <a:pt x="8016" y="2239"/>
                  </a:lnTo>
                  <a:lnTo>
                    <a:pt x="8196" y="2479"/>
                  </a:lnTo>
                  <a:lnTo>
                    <a:pt x="8356" y="2738"/>
                  </a:lnTo>
                  <a:lnTo>
                    <a:pt x="8516" y="2998"/>
                  </a:lnTo>
                  <a:lnTo>
                    <a:pt x="8835" y="2838"/>
                  </a:lnTo>
                  <a:lnTo>
                    <a:pt x="8656" y="2538"/>
                  </a:lnTo>
                  <a:lnTo>
                    <a:pt x="8476" y="2279"/>
                  </a:lnTo>
                  <a:lnTo>
                    <a:pt x="8296" y="2019"/>
                  </a:lnTo>
                  <a:lnTo>
                    <a:pt x="8076" y="1759"/>
                  </a:lnTo>
                  <a:lnTo>
                    <a:pt x="7836" y="1519"/>
                  </a:lnTo>
                  <a:lnTo>
                    <a:pt x="7596" y="1299"/>
                  </a:lnTo>
                  <a:lnTo>
                    <a:pt x="7356" y="1099"/>
                  </a:lnTo>
                  <a:lnTo>
                    <a:pt x="7076" y="919"/>
                  </a:lnTo>
                  <a:lnTo>
                    <a:pt x="6817" y="740"/>
                  </a:lnTo>
                  <a:lnTo>
                    <a:pt x="6517" y="580"/>
                  </a:lnTo>
                  <a:lnTo>
                    <a:pt x="6237" y="440"/>
                  </a:lnTo>
                  <a:lnTo>
                    <a:pt x="5917" y="320"/>
                  </a:lnTo>
                  <a:lnTo>
                    <a:pt x="5617" y="220"/>
                  </a:lnTo>
                  <a:lnTo>
                    <a:pt x="5298" y="140"/>
                  </a:lnTo>
                  <a:lnTo>
                    <a:pt x="4978" y="80"/>
                  </a:lnTo>
                  <a:lnTo>
                    <a:pt x="4658" y="20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142764" y="4678149"/>
              <a:ext cx="39503" cy="65093"/>
            </a:xfrm>
            <a:custGeom>
              <a:avLst/>
              <a:gdLst/>
              <a:ahLst/>
              <a:cxnLst/>
              <a:rect l="l" t="t" r="r" b="b"/>
              <a:pathLst>
                <a:path w="1820" h="2999" extrusionOk="0">
                  <a:moveTo>
                    <a:pt x="280" y="0"/>
                  </a:moveTo>
                  <a:lnTo>
                    <a:pt x="1" y="240"/>
                  </a:lnTo>
                  <a:lnTo>
                    <a:pt x="260" y="540"/>
                  </a:lnTo>
                  <a:lnTo>
                    <a:pt x="480" y="860"/>
                  </a:lnTo>
                  <a:lnTo>
                    <a:pt x="700" y="1180"/>
                  </a:lnTo>
                  <a:lnTo>
                    <a:pt x="900" y="1539"/>
                  </a:lnTo>
                  <a:lnTo>
                    <a:pt x="1080" y="1879"/>
                  </a:lnTo>
                  <a:lnTo>
                    <a:pt x="1220" y="2259"/>
                  </a:lnTo>
                  <a:lnTo>
                    <a:pt x="1360" y="2619"/>
                  </a:lnTo>
                  <a:lnTo>
                    <a:pt x="1480" y="2998"/>
                  </a:lnTo>
                  <a:lnTo>
                    <a:pt x="1819" y="2918"/>
                  </a:lnTo>
                  <a:lnTo>
                    <a:pt x="1700" y="2519"/>
                  </a:lnTo>
                  <a:lnTo>
                    <a:pt x="1560" y="2119"/>
                  </a:lnTo>
                  <a:lnTo>
                    <a:pt x="1400" y="1739"/>
                  </a:lnTo>
                  <a:lnTo>
                    <a:pt x="1220" y="1359"/>
                  </a:lnTo>
                  <a:lnTo>
                    <a:pt x="1000" y="1000"/>
                  </a:lnTo>
                  <a:lnTo>
                    <a:pt x="780" y="660"/>
                  </a:lnTo>
                  <a:lnTo>
                    <a:pt x="540" y="32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661191" y="4691585"/>
              <a:ext cx="51658" cy="33860"/>
            </a:xfrm>
            <a:custGeom>
              <a:avLst/>
              <a:gdLst/>
              <a:ahLst/>
              <a:cxnLst/>
              <a:rect l="l" t="t" r="r" b="b"/>
              <a:pathLst>
                <a:path w="2380" h="1560" extrusionOk="0">
                  <a:moveTo>
                    <a:pt x="2219" y="1"/>
                  </a:moveTo>
                  <a:lnTo>
                    <a:pt x="1660" y="281"/>
                  </a:lnTo>
                  <a:lnTo>
                    <a:pt x="1100" y="601"/>
                  </a:lnTo>
                  <a:lnTo>
                    <a:pt x="540" y="920"/>
                  </a:lnTo>
                  <a:lnTo>
                    <a:pt x="1" y="1260"/>
                  </a:lnTo>
                  <a:lnTo>
                    <a:pt x="181" y="1560"/>
                  </a:lnTo>
                  <a:lnTo>
                    <a:pt x="720" y="1220"/>
                  </a:lnTo>
                  <a:lnTo>
                    <a:pt x="1260" y="900"/>
                  </a:lnTo>
                  <a:lnTo>
                    <a:pt x="1820" y="601"/>
                  </a:lnTo>
                  <a:lnTo>
                    <a:pt x="2379" y="32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577040" y="4634327"/>
              <a:ext cx="12155" cy="30387"/>
            </a:xfrm>
            <a:custGeom>
              <a:avLst/>
              <a:gdLst/>
              <a:ahLst/>
              <a:cxnLst/>
              <a:rect l="l" t="t" r="r" b="b"/>
              <a:pathLst>
                <a:path w="560" h="1400" extrusionOk="0">
                  <a:moveTo>
                    <a:pt x="340" y="1"/>
                  </a:moveTo>
                  <a:lnTo>
                    <a:pt x="0" y="120"/>
                  </a:lnTo>
                  <a:lnTo>
                    <a:pt x="120" y="420"/>
                  </a:lnTo>
                  <a:lnTo>
                    <a:pt x="180" y="740"/>
                  </a:lnTo>
                  <a:lnTo>
                    <a:pt x="200" y="1040"/>
                  </a:lnTo>
                  <a:lnTo>
                    <a:pt x="180" y="1360"/>
                  </a:lnTo>
                  <a:lnTo>
                    <a:pt x="540" y="1400"/>
                  </a:lnTo>
                  <a:lnTo>
                    <a:pt x="560" y="1040"/>
                  </a:lnTo>
                  <a:lnTo>
                    <a:pt x="520" y="680"/>
                  </a:lnTo>
                  <a:lnTo>
                    <a:pt x="46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2558808" y="4803952"/>
              <a:ext cx="38635" cy="15649"/>
            </a:xfrm>
            <a:custGeom>
              <a:avLst/>
              <a:gdLst/>
              <a:ahLst/>
              <a:cxnLst/>
              <a:rect l="l" t="t" r="r" b="b"/>
              <a:pathLst>
                <a:path w="1780" h="721" extrusionOk="0">
                  <a:moveTo>
                    <a:pt x="1760" y="1"/>
                  </a:moveTo>
                  <a:lnTo>
                    <a:pt x="1300" y="41"/>
                  </a:lnTo>
                  <a:lnTo>
                    <a:pt x="860" y="121"/>
                  </a:lnTo>
                  <a:lnTo>
                    <a:pt x="420" y="241"/>
                  </a:lnTo>
                  <a:lnTo>
                    <a:pt x="1" y="400"/>
                  </a:lnTo>
                  <a:lnTo>
                    <a:pt x="141" y="720"/>
                  </a:lnTo>
                  <a:lnTo>
                    <a:pt x="540" y="580"/>
                  </a:lnTo>
                  <a:lnTo>
                    <a:pt x="940" y="480"/>
                  </a:lnTo>
                  <a:lnTo>
                    <a:pt x="1360" y="400"/>
                  </a:lnTo>
                  <a:lnTo>
                    <a:pt x="1780" y="36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2367933" y="4785742"/>
              <a:ext cx="27348" cy="44691"/>
            </a:xfrm>
            <a:custGeom>
              <a:avLst/>
              <a:gdLst/>
              <a:ahLst/>
              <a:cxnLst/>
              <a:rect l="l" t="t" r="r" b="b"/>
              <a:pathLst>
                <a:path w="1260" h="2059" extrusionOk="0">
                  <a:moveTo>
                    <a:pt x="320" y="0"/>
                  </a:moveTo>
                  <a:lnTo>
                    <a:pt x="0" y="160"/>
                  </a:lnTo>
                  <a:lnTo>
                    <a:pt x="940" y="2059"/>
                  </a:lnTo>
                  <a:lnTo>
                    <a:pt x="1259" y="18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269435" y="4613946"/>
              <a:ext cx="11742" cy="42520"/>
            </a:xfrm>
            <a:custGeom>
              <a:avLst/>
              <a:gdLst/>
              <a:ahLst/>
              <a:cxnLst/>
              <a:rect l="l" t="t" r="r" b="b"/>
              <a:pathLst>
                <a:path w="541" h="1959" extrusionOk="0">
                  <a:moveTo>
                    <a:pt x="321" y="0"/>
                  </a:moveTo>
                  <a:lnTo>
                    <a:pt x="1" y="100"/>
                  </a:lnTo>
                  <a:lnTo>
                    <a:pt x="101" y="540"/>
                  </a:lnTo>
                  <a:lnTo>
                    <a:pt x="161" y="1000"/>
                  </a:lnTo>
                  <a:lnTo>
                    <a:pt x="201" y="1459"/>
                  </a:lnTo>
                  <a:lnTo>
                    <a:pt x="181" y="1919"/>
                  </a:lnTo>
                  <a:lnTo>
                    <a:pt x="521" y="1959"/>
                  </a:lnTo>
                  <a:lnTo>
                    <a:pt x="541" y="1719"/>
                  </a:lnTo>
                  <a:lnTo>
                    <a:pt x="541" y="1459"/>
                  </a:lnTo>
                  <a:lnTo>
                    <a:pt x="521" y="980"/>
                  </a:lnTo>
                  <a:lnTo>
                    <a:pt x="441" y="480"/>
                  </a:lnTo>
                  <a:lnTo>
                    <a:pt x="401" y="2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042986" y="4623474"/>
              <a:ext cx="41240" cy="783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0" y="1"/>
                  </a:moveTo>
                  <a:lnTo>
                    <a:pt x="0" y="361"/>
                  </a:lnTo>
                  <a:lnTo>
                    <a:pt x="1899" y="361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076824" y="4399195"/>
              <a:ext cx="26480" cy="29519"/>
            </a:xfrm>
            <a:custGeom>
              <a:avLst/>
              <a:gdLst/>
              <a:ahLst/>
              <a:cxnLst/>
              <a:rect l="l" t="t" r="r" b="b"/>
              <a:pathLst>
                <a:path w="1220" h="1360" extrusionOk="0">
                  <a:moveTo>
                    <a:pt x="960" y="0"/>
                  </a:moveTo>
                  <a:lnTo>
                    <a:pt x="1" y="1140"/>
                  </a:lnTo>
                  <a:lnTo>
                    <a:pt x="280" y="1359"/>
                  </a:lnTo>
                  <a:lnTo>
                    <a:pt x="1220" y="22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1965759" y="4359714"/>
              <a:ext cx="23463" cy="43844"/>
            </a:xfrm>
            <a:custGeom>
              <a:avLst/>
              <a:gdLst/>
              <a:ahLst/>
              <a:cxnLst/>
              <a:rect l="l" t="t" r="r" b="b"/>
              <a:pathLst>
                <a:path w="1081" h="2020" extrusionOk="0">
                  <a:moveTo>
                    <a:pt x="740" y="0"/>
                  </a:moveTo>
                  <a:lnTo>
                    <a:pt x="700" y="240"/>
                  </a:lnTo>
                  <a:lnTo>
                    <a:pt x="620" y="480"/>
                  </a:lnTo>
                  <a:lnTo>
                    <a:pt x="560" y="720"/>
                  </a:lnTo>
                  <a:lnTo>
                    <a:pt x="460" y="960"/>
                  </a:lnTo>
                  <a:lnTo>
                    <a:pt x="380" y="1180"/>
                  </a:lnTo>
                  <a:lnTo>
                    <a:pt x="261" y="1400"/>
                  </a:lnTo>
                  <a:lnTo>
                    <a:pt x="141" y="1619"/>
                  </a:lnTo>
                  <a:lnTo>
                    <a:pt x="1" y="1839"/>
                  </a:lnTo>
                  <a:lnTo>
                    <a:pt x="301" y="2019"/>
                  </a:lnTo>
                  <a:lnTo>
                    <a:pt x="440" y="1799"/>
                  </a:lnTo>
                  <a:lnTo>
                    <a:pt x="580" y="1579"/>
                  </a:lnTo>
                  <a:lnTo>
                    <a:pt x="700" y="1340"/>
                  </a:lnTo>
                  <a:lnTo>
                    <a:pt x="800" y="1080"/>
                  </a:lnTo>
                  <a:lnTo>
                    <a:pt x="880" y="840"/>
                  </a:lnTo>
                  <a:lnTo>
                    <a:pt x="960" y="580"/>
                  </a:lnTo>
                  <a:lnTo>
                    <a:pt x="1040" y="320"/>
                  </a:lnTo>
                  <a:lnTo>
                    <a:pt x="1080" y="6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807831" y="4388343"/>
              <a:ext cx="19969" cy="48619"/>
            </a:xfrm>
            <a:custGeom>
              <a:avLst/>
              <a:gdLst/>
              <a:ahLst/>
              <a:cxnLst/>
              <a:rect l="l" t="t" r="r" b="b"/>
              <a:pathLst>
                <a:path w="920" h="2240" extrusionOk="0">
                  <a:moveTo>
                    <a:pt x="860" y="1"/>
                  </a:moveTo>
                  <a:lnTo>
                    <a:pt x="520" y="81"/>
                  </a:lnTo>
                  <a:lnTo>
                    <a:pt x="560" y="340"/>
                  </a:lnTo>
                  <a:lnTo>
                    <a:pt x="560" y="600"/>
                  </a:lnTo>
                  <a:lnTo>
                    <a:pt x="540" y="840"/>
                  </a:lnTo>
                  <a:lnTo>
                    <a:pt x="480" y="1100"/>
                  </a:lnTo>
                  <a:lnTo>
                    <a:pt x="400" y="1340"/>
                  </a:lnTo>
                  <a:lnTo>
                    <a:pt x="300" y="1580"/>
                  </a:lnTo>
                  <a:lnTo>
                    <a:pt x="160" y="1799"/>
                  </a:lnTo>
                  <a:lnTo>
                    <a:pt x="1" y="1999"/>
                  </a:lnTo>
                  <a:lnTo>
                    <a:pt x="260" y="2239"/>
                  </a:lnTo>
                  <a:lnTo>
                    <a:pt x="440" y="1999"/>
                  </a:lnTo>
                  <a:lnTo>
                    <a:pt x="600" y="1740"/>
                  </a:lnTo>
                  <a:lnTo>
                    <a:pt x="720" y="1480"/>
                  </a:lnTo>
                  <a:lnTo>
                    <a:pt x="820" y="1200"/>
                  </a:lnTo>
                  <a:lnTo>
                    <a:pt x="880" y="900"/>
                  </a:lnTo>
                  <a:lnTo>
                    <a:pt x="920" y="600"/>
                  </a:lnTo>
                  <a:lnTo>
                    <a:pt x="900" y="30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782240" y="4535417"/>
              <a:ext cx="23007" cy="32557"/>
            </a:xfrm>
            <a:custGeom>
              <a:avLst/>
              <a:gdLst/>
              <a:ahLst/>
              <a:cxnLst/>
              <a:rect l="l" t="t" r="r" b="b"/>
              <a:pathLst>
                <a:path w="1060" h="1500" extrusionOk="0">
                  <a:moveTo>
                    <a:pt x="300" y="0"/>
                  </a:moveTo>
                  <a:lnTo>
                    <a:pt x="0" y="180"/>
                  </a:lnTo>
                  <a:lnTo>
                    <a:pt x="760" y="1499"/>
                  </a:lnTo>
                  <a:lnTo>
                    <a:pt x="1060" y="13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482449" y="4003533"/>
              <a:ext cx="61208" cy="7836"/>
            </a:xfrm>
            <a:custGeom>
              <a:avLst/>
              <a:gdLst/>
              <a:ahLst/>
              <a:cxnLst/>
              <a:rect l="l" t="t" r="r" b="b"/>
              <a:pathLst>
                <a:path w="2820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819" y="36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330188" y="4002664"/>
              <a:ext cx="15628" cy="35596"/>
            </a:xfrm>
            <a:custGeom>
              <a:avLst/>
              <a:gdLst/>
              <a:ahLst/>
              <a:cxnLst/>
              <a:rect l="l" t="t" r="r" b="b"/>
              <a:pathLst>
                <a:path w="720" h="1640" extrusionOk="0">
                  <a:moveTo>
                    <a:pt x="20" y="1"/>
                  </a:moveTo>
                  <a:lnTo>
                    <a:pt x="0" y="220"/>
                  </a:lnTo>
                  <a:lnTo>
                    <a:pt x="0" y="440"/>
                  </a:lnTo>
                  <a:lnTo>
                    <a:pt x="20" y="660"/>
                  </a:lnTo>
                  <a:lnTo>
                    <a:pt x="80" y="860"/>
                  </a:lnTo>
                  <a:lnTo>
                    <a:pt x="140" y="1080"/>
                  </a:lnTo>
                  <a:lnTo>
                    <a:pt x="220" y="1280"/>
                  </a:lnTo>
                  <a:lnTo>
                    <a:pt x="320" y="1460"/>
                  </a:lnTo>
                  <a:lnTo>
                    <a:pt x="440" y="1640"/>
                  </a:lnTo>
                  <a:lnTo>
                    <a:pt x="720" y="1440"/>
                  </a:lnTo>
                  <a:lnTo>
                    <a:pt x="620" y="1280"/>
                  </a:lnTo>
                  <a:lnTo>
                    <a:pt x="540" y="1120"/>
                  </a:lnTo>
                  <a:lnTo>
                    <a:pt x="460" y="960"/>
                  </a:lnTo>
                  <a:lnTo>
                    <a:pt x="420" y="780"/>
                  </a:lnTo>
                  <a:lnTo>
                    <a:pt x="380" y="600"/>
                  </a:lnTo>
                  <a:lnTo>
                    <a:pt x="360" y="420"/>
                  </a:lnTo>
                  <a:lnTo>
                    <a:pt x="360" y="240"/>
                  </a:lnTo>
                  <a:lnTo>
                    <a:pt x="380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421284" y="4144095"/>
              <a:ext cx="26480" cy="32992"/>
            </a:xfrm>
            <a:custGeom>
              <a:avLst/>
              <a:gdLst/>
              <a:ahLst/>
              <a:cxnLst/>
              <a:rect l="l" t="t" r="r" b="b"/>
              <a:pathLst>
                <a:path w="1220" h="1520" extrusionOk="0">
                  <a:moveTo>
                    <a:pt x="1000" y="1"/>
                  </a:moveTo>
                  <a:lnTo>
                    <a:pt x="840" y="140"/>
                  </a:lnTo>
                  <a:lnTo>
                    <a:pt x="680" y="300"/>
                  </a:lnTo>
                  <a:lnTo>
                    <a:pt x="540" y="460"/>
                  </a:lnTo>
                  <a:lnTo>
                    <a:pt x="400" y="640"/>
                  </a:lnTo>
                  <a:lnTo>
                    <a:pt x="280" y="820"/>
                  </a:lnTo>
                  <a:lnTo>
                    <a:pt x="181" y="1000"/>
                  </a:lnTo>
                  <a:lnTo>
                    <a:pt x="81" y="1200"/>
                  </a:lnTo>
                  <a:lnTo>
                    <a:pt x="1" y="1400"/>
                  </a:lnTo>
                  <a:lnTo>
                    <a:pt x="320" y="1520"/>
                  </a:lnTo>
                  <a:lnTo>
                    <a:pt x="400" y="1340"/>
                  </a:lnTo>
                  <a:lnTo>
                    <a:pt x="480" y="1160"/>
                  </a:lnTo>
                  <a:lnTo>
                    <a:pt x="580" y="1000"/>
                  </a:lnTo>
                  <a:lnTo>
                    <a:pt x="680" y="840"/>
                  </a:lnTo>
                  <a:lnTo>
                    <a:pt x="800" y="680"/>
                  </a:lnTo>
                  <a:lnTo>
                    <a:pt x="940" y="540"/>
                  </a:lnTo>
                  <a:lnTo>
                    <a:pt x="1080" y="400"/>
                  </a:lnTo>
                  <a:lnTo>
                    <a:pt x="1220" y="28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232580" y="4235625"/>
              <a:ext cx="42520" cy="46015"/>
            </a:xfrm>
            <a:custGeom>
              <a:avLst/>
              <a:gdLst/>
              <a:ahLst/>
              <a:cxnLst/>
              <a:rect l="l" t="t" r="r" b="b"/>
              <a:pathLst>
                <a:path w="1959" h="2120" extrusionOk="0">
                  <a:moveTo>
                    <a:pt x="300" y="1"/>
                  </a:moveTo>
                  <a:lnTo>
                    <a:pt x="0" y="161"/>
                  </a:lnTo>
                  <a:lnTo>
                    <a:pt x="180" y="441"/>
                  </a:lnTo>
                  <a:lnTo>
                    <a:pt x="360" y="721"/>
                  </a:lnTo>
                  <a:lnTo>
                    <a:pt x="560" y="980"/>
                  </a:lnTo>
                  <a:lnTo>
                    <a:pt x="780" y="1240"/>
                  </a:lnTo>
                  <a:lnTo>
                    <a:pt x="999" y="1480"/>
                  </a:lnTo>
                  <a:lnTo>
                    <a:pt x="1239" y="1700"/>
                  </a:lnTo>
                  <a:lnTo>
                    <a:pt x="1499" y="1920"/>
                  </a:lnTo>
                  <a:lnTo>
                    <a:pt x="1759" y="2120"/>
                  </a:lnTo>
                  <a:lnTo>
                    <a:pt x="1959" y="1820"/>
                  </a:lnTo>
                  <a:lnTo>
                    <a:pt x="1719" y="1640"/>
                  </a:lnTo>
                  <a:lnTo>
                    <a:pt x="1479" y="1440"/>
                  </a:lnTo>
                  <a:lnTo>
                    <a:pt x="1259" y="1220"/>
                  </a:lnTo>
                  <a:lnTo>
                    <a:pt x="1039" y="1000"/>
                  </a:lnTo>
                  <a:lnTo>
                    <a:pt x="840" y="760"/>
                  </a:lnTo>
                  <a:lnTo>
                    <a:pt x="640" y="521"/>
                  </a:lnTo>
                  <a:lnTo>
                    <a:pt x="480" y="2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2751007" y="4249951"/>
              <a:ext cx="55543" cy="23441"/>
            </a:xfrm>
            <a:custGeom>
              <a:avLst/>
              <a:gdLst/>
              <a:ahLst/>
              <a:cxnLst/>
              <a:rect l="l" t="t" r="r" b="b"/>
              <a:pathLst>
                <a:path w="2559" h="1080" extrusionOk="0">
                  <a:moveTo>
                    <a:pt x="2559" y="1"/>
                  </a:moveTo>
                  <a:lnTo>
                    <a:pt x="2219" y="21"/>
                  </a:lnTo>
                  <a:lnTo>
                    <a:pt x="1879" y="61"/>
                  </a:lnTo>
                  <a:lnTo>
                    <a:pt x="1559" y="120"/>
                  </a:lnTo>
                  <a:lnTo>
                    <a:pt x="1219" y="220"/>
                  </a:lnTo>
                  <a:lnTo>
                    <a:pt x="900" y="320"/>
                  </a:lnTo>
                  <a:lnTo>
                    <a:pt x="600" y="460"/>
                  </a:lnTo>
                  <a:lnTo>
                    <a:pt x="300" y="620"/>
                  </a:lnTo>
                  <a:lnTo>
                    <a:pt x="0" y="780"/>
                  </a:lnTo>
                  <a:lnTo>
                    <a:pt x="200" y="1080"/>
                  </a:lnTo>
                  <a:lnTo>
                    <a:pt x="460" y="920"/>
                  </a:lnTo>
                  <a:lnTo>
                    <a:pt x="740" y="780"/>
                  </a:lnTo>
                  <a:lnTo>
                    <a:pt x="1040" y="660"/>
                  </a:lnTo>
                  <a:lnTo>
                    <a:pt x="1339" y="560"/>
                  </a:lnTo>
                  <a:lnTo>
                    <a:pt x="1639" y="480"/>
                  </a:lnTo>
                  <a:lnTo>
                    <a:pt x="1939" y="400"/>
                  </a:lnTo>
                  <a:lnTo>
                    <a:pt x="2259" y="360"/>
                  </a:lnTo>
                  <a:lnTo>
                    <a:pt x="2559" y="360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extrusionOk="0">
                  <a:moveTo>
                    <a:pt x="7756" y="1"/>
                  </a:move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  <a:lnTo>
                    <a:pt x="8475" y="21"/>
                  </a:lnTo>
                  <a:lnTo>
                    <a:pt x="77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fill="none" extrusionOk="0">
                  <a:moveTo>
                    <a:pt x="8475" y="21"/>
                  </a:moveTo>
                  <a:lnTo>
                    <a:pt x="8475" y="21"/>
                  </a:lnTo>
                  <a:lnTo>
                    <a:pt x="7756" y="1"/>
                  </a:ln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520629" y="4272502"/>
              <a:ext cx="187878" cy="235174"/>
            </a:xfrm>
            <a:custGeom>
              <a:avLst/>
              <a:gdLst/>
              <a:ahLst/>
              <a:cxnLst/>
              <a:rect l="l" t="t" r="r" b="b"/>
              <a:pathLst>
                <a:path w="8656" h="10835" extrusionOk="0">
                  <a:moveTo>
                    <a:pt x="7816" y="1"/>
                  </a:moveTo>
                  <a:lnTo>
                    <a:pt x="7016" y="21"/>
                  </a:lnTo>
                  <a:lnTo>
                    <a:pt x="6257" y="101"/>
                  </a:lnTo>
                  <a:lnTo>
                    <a:pt x="5517" y="221"/>
                  </a:lnTo>
                  <a:lnTo>
                    <a:pt x="5178" y="301"/>
                  </a:lnTo>
                  <a:lnTo>
                    <a:pt x="4838" y="401"/>
                  </a:lnTo>
                  <a:lnTo>
                    <a:pt x="4498" y="481"/>
                  </a:lnTo>
                  <a:lnTo>
                    <a:pt x="4178" y="601"/>
                  </a:lnTo>
                  <a:lnTo>
                    <a:pt x="3858" y="720"/>
                  </a:lnTo>
                  <a:lnTo>
                    <a:pt x="3559" y="840"/>
                  </a:lnTo>
                  <a:lnTo>
                    <a:pt x="3259" y="980"/>
                  </a:lnTo>
                  <a:lnTo>
                    <a:pt x="2979" y="1140"/>
                  </a:lnTo>
                  <a:lnTo>
                    <a:pt x="2639" y="1340"/>
                  </a:lnTo>
                  <a:lnTo>
                    <a:pt x="2319" y="1560"/>
                  </a:lnTo>
                  <a:lnTo>
                    <a:pt x="2000" y="1780"/>
                  </a:lnTo>
                  <a:lnTo>
                    <a:pt x="1720" y="2040"/>
                  </a:lnTo>
                  <a:lnTo>
                    <a:pt x="1460" y="2299"/>
                  </a:lnTo>
                  <a:lnTo>
                    <a:pt x="1200" y="2559"/>
                  </a:lnTo>
                  <a:lnTo>
                    <a:pt x="980" y="2859"/>
                  </a:lnTo>
                  <a:lnTo>
                    <a:pt x="780" y="3139"/>
                  </a:lnTo>
                  <a:lnTo>
                    <a:pt x="580" y="3439"/>
                  </a:lnTo>
                  <a:lnTo>
                    <a:pt x="421" y="3759"/>
                  </a:lnTo>
                  <a:lnTo>
                    <a:pt x="301" y="4058"/>
                  </a:lnTo>
                  <a:lnTo>
                    <a:pt x="181" y="4378"/>
                  </a:lnTo>
                  <a:lnTo>
                    <a:pt x="101" y="4718"/>
                  </a:lnTo>
                  <a:lnTo>
                    <a:pt x="41" y="5038"/>
                  </a:lnTo>
                  <a:lnTo>
                    <a:pt x="1" y="5358"/>
                  </a:lnTo>
                  <a:lnTo>
                    <a:pt x="1" y="5697"/>
                  </a:lnTo>
                  <a:lnTo>
                    <a:pt x="21" y="5937"/>
                  </a:lnTo>
                  <a:lnTo>
                    <a:pt x="41" y="6177"/>
                  </a:lnTo>
                  <a:lnTo>
                    <a:pt x="81" y="6417"/>
                  </a:lnTo>
                  <a:lnTo>
                    <a:pt x="141" y="6657"/>
                  </a:lnTo>
                  <a:lnTo>
                    <a:pt x="221" y="6877"/>
                  </a:lnTo>
                  <a:lnTo>
                    <a:pt x="301" y="7116"/>
                  </a:lnTo>
                  <a:lnTo>
                    <a:pt x="401" y="7356"/>
                  </a:lnTo>
                  <a:lnTo>
                    <a:pt x="520" y="7576"/>
                  </a:lnTo>
                  <a:lnTo>
                    <a:pt x="640" y="7796"/>
                  </a:lnTo>
                  <a:lnTo>
                    <a:pt x="780" y="8016"/>
                  </a:lnTo>
                  <a:lnTo>
                    <a:pt x="920" y="8236"/>
                  </a:lnTo>
                  <a:lnTo>
                    <a:pt x="1100" y="8436"/>
                  </a:lnTo>
                  <a:lnTo>
                    <a:pt x="1260" y="8636"/>
                  </a:lnTo>
                  <a:lnTo>
                    <a:pt x="1460" y="8835"/>
                  </a:lnTo>
                  <a:lnTo>
                    <a:pt x="1660" y="9015"/>
                  </a:lnTo>
                  <a:lnTo>
                    <a:pt x="1860" y="9195"/>
                  </a:lnTo>
                  <a:lnTo>
                    <a:pt x="2239" y="9495"/>
                  </a:lnTo>
                  <a:lnTo>
                    <a:pt x="2659" y="9755"/>
                  </a:lnTo>
                  <a:lnTo>
                    <a:pt x="3099" y="9995"/>
                  </a:lnTo>
                  <a:lnTo>
                    <a:pt x="3579" y="10215"/>
                  </a:lnTo>
                  <a:lnTo>
                    <a:pt x="4078" y="10414"/>
                  </a:lnTo>
                  <a:lnTo>
                    <a:pt x="4598" y="10594"/>
                  </a:lnTo>
                  <a:lnTo>
                    <a:pt x="5138" y="10734"/>
                  </a:lnTo>
                  <a:lnTo>
                    <a:pt x="5697" y="10834"/>
                  </a:lnTo>
                  <a:lnTo>
                    <a:pt x="5757" y="10494"/>
                  </a:lnTo>
                  <a:lnTo>
                    <a:pt x="5218" y="10394"/>
                  </a:lnTo>
                  <a:lnTo>
                    <a:pt x="4698" y="10255"/>
                  </a:lnTo>
                  <a:lnTo>
                    <a:pt x="4198" y="10095"/>
                  </a:lnTo>
                  <a:lnTo>
                    <a:pt x="3718" y="9895"/>
                  </a:lnTo>
                  <a:lnTo>
                    <a:pt x="3279" y="9695"/>
                  </a:lnTo>
                  <a:lnTo>
                    <a:pt x="2839" y="9455"/>
                  </a:lnTo>
                  <a:lnTo>
                    <a:pt x="2459" y="9215"/>
                  </a:lnTo>
                  <a:lnTo>
                    <a:pt x="2080" y="8935"/>
                  </a:lnTo>
                  <a:lnTo>
                    <a:pt x="1900" y="8755"/>
                  </a:lnTo>
                  <a:lnTo>
                    <a:pt x="1700" y="8596"/>
                  </a:lnTo>
                  <a:lnTo>
                    <a:pt x="1540" y="8416"/>
                  </a:lnTo>
                  <a:lnTo>
                    <a:pt x="1360" y="8216"/>
                  </a:lnTo>
                  <a:lnTo>
                    <a:pt x="1220" y="8036"/>
                  </a:lnTo>
                  <a:lnTo>
                    <a:pt x="1080" y="7836"/>
                  </a:lnTo>
                  <a:lnTo>
                    <a:pt x="940" y="7636"/>
                  </a:lnTo>
                  <a:lnTo>
                    <a:pt x="820" y="7416"/>
                  </a:lnTo>
                  <a:lnTo>
                    <a:pt x="720" y="7216"/>
                  </a:lnTo>
                  <a:lnTo>
                    <a:pt x="640" y="6997"/>
                  </a:lnTo>
                  <a:lnTo>
                    <a:pt x="560" y="6777"/>
                  </a:lnTo>
                  <a:lnTo>
                    <a:pt x="481" y="6557"/>
                  </a:lnTo>
                  <a:lnTo>
                    <a:pt x="441" y="6337"/>
                  </a:lnTo>
                  <a:lnTo>
                    <a:pt x="401" y="6117"/>
                  </a:lnTo>
                  <a:lnTo>
                    <a:pt x="361" y="5897"/>
                  </a:lnTo>
                  <a:lnTo>
                    <a:pt x="361" y="5677"/>
                  </a:lnTo>
                  <a:lnTo>
                    <a:pt x="361" y="5378"/>
                  </a:lnTo>
                  <a:lnTo>
                    <a:pt x="381" y="5078"/>
                  </a:lnTo>
                  <a:lnTo>
                    <a:pt x="441" y="4778"/>
                  </a:lnTo>
                  <a:lnTo>
                    <a:pt x="520" y="4478"/>
                  </a:lnTo>
                  <a:lnTo>
                    <a:pt x="620" y="4178"/>
                  </a:lnTo>
                  <a:lnTo>
                    <a:pt x="760" y="3878"/>
                  </a:lnTo>
                  <a:lnTo>
                    <a:pt x="900" y="3599"/>
                  </a:lnTo>
                  <a:lnTo>
                    <a:pt x="1080" y="3319"/>
                  </a:lnTo>
                  <a:lnTo>
                    <a:pt x="1280" y="3039"/>
                  </a:lnTo>
                  <a:lnTo>
                    <a:pt x="1480" y="2779"/>
                  </a:lnTo>
                  <a:lnTo>
                    <a:pt x="1720" y="2519"/>
                  </a:lnTo>
                  <a:lnTo>
                    <a:pt x="1960" y="2279"/>
                  </a:lnTo>
                  <a:lnTo>
                    <a:pt x="2239" y="2060"/>
                  </a:lnTo>
                  <a:lnTo>
                    <a:pt x="2519" y="1840"/>
                  </a:lnTo>
                  <a:lnTo>
                    <a:pt x="2819" y="1640"/>
                  </a:lnTo>
                  <a:lnTo>
                    <a:pt x="3139" y="1440"/>
                  </a:lnTo>
                  <a:lnTo>
                    <a:pt x="3419" y="1300"/>
                  </a:lnTo>
                  <a:lnTo>
                    <a:pt x="3699" y="1160"/>
                  </a:lnTo>
                  <a:lnTo>
                    <a:pt x="3998" y="1040"/>
                  </a:lnTo>
                  <a:lnTo>
                    <a:pt x="4298" y="920"/>
                  </a:lnTo>
                  <a:lnTo>
                    <a:pt x="4618" y="820"/>
                  </a:lnTo>
                  <a:lnTo>
                    <a:pt x="4938" y="720"/>
                  </a:lnTo>
                  <a:lnTo>
                    <a:pt x="5617" y="581"/>
                  </a:lnTo>
                  <a:lnTo>
                    <a:pt x="6317" y="461"/>
                  </a:lnTo>
                  <a:lnTo>
                    <a:pt x="7056" y="381"/>
                  </a:lnTo>
                  <a:lnTo>
                    <a:pt x="7836" y="341"/>
                  </a:lnTo>
                  <a:lnTo>
                    <a:pt x="8655" y="361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2076390" y="4140188"/>
              <a:ext cx="296772" cy="115861"/>
            </a:xfrm>
            <a:custGeom>
              <a:avLst/>
              <a:gdLst/>
              <a:ahLst/>
              <a:cxnLst/>
              <a:rect l="l" t="t" r="r" b="b"/>
              <a:pathLst>
                <a:path w="13673" h="5338" extrusionOk="0">
                  <a:moveTo>
                    <a:pt x="6936" y="1"/>
                  </a:moveTo>
                  <a:lnTo>
                    <a:pt x="6596" y="21"/>
                  </a:lnTo>
                  <a:lnTo>
                    <a:pt x="6257" y="41"/>
                  </a:lnTo>
                  <a:lnTo>
                    <a:pt x="5917" y="81"/>
                  </a:lnTo>
                  <a:lnTo>
                    <a:pt x="5577" y="141"/>
                  </a:lnTo>
                  <a:lnTo>
                    <a:pt x="5237" y="201"/>
                  </a:lnTo>
                  <a:lnTo>
                    <a:pt x="4897" y="281"/>
                  </a:lnTo>
                  <a:lnTo>
                    <a:pt x="4558" y="360"/>
                  </a:lnTo>
                  <a:lnTo>
                    <a:pt x="4238" y="480"/>
                  </a:lnTo>
                  <a:lnTo>
                    <a:pt x="3898" y="580"/>
                  </a:lnTo>
                  <a:lnTo>
                    <a:pt x="3578" y="700"/>
                  </a:lnTo>
                  <a:lnTo>
                    <a:pt x="3259" y="840"/>
                  </a:lnTo>
                  <a:lnTo>
                    <a:pt x="2959" y="1000"/>
                  </a:lnTo>
                  <a:lnTo>
                    <a:pt x="2639" y="1160"/>
                  </a:lnTo>
                  <a:lnTo>
                    <a:pt x="2359" y="1320"/>
                  </a:lnTo>
                  <a:lnTo>
                    <a:pt x="2059" y="1520"/>
                  </a:lnTo>
                  <a:lnTo>
                    <a:pt x="1779" y="1700"/>
                  </a:lnTo>
                  <a:lnTo>
                    <a:pt x="1500" y="1919"/>
                  </a:lnTo>
                  <a:lnTo>
                    <a:pt x="1220" y="2119"/>
                  </a:lnTo>
                  <a:lnTo>
                    <a:pt x="960" y="2359"/>
                  </a:lnTo>
                  <a:lnTo>
                    <a:pt x="720" y="2599"/>
                  </a:lnTo>
                  <a:lnTo>
                    <a:pt x="480" y="2839"/>
                  </a:lnTo>
                  <a:lnTo>
                    <a:pt x="240" y="3099"/>
                  </a:lnTo>
                  <a:lnTo>
                    <a:pt x="120" y="3279"/>
                  </a:lnTo>
                  <a:lnTo>
                    <a:pt x="41" y="3479"/>
                  </a:lnTo>
                  <a:lnTo>
                    <a:pt x="1" y="3678"/>
                  </a:lnTo>
                  <a:lnTo>
                    <a:pt x="1" y="3878"/>
                  </a:lnTo>
                  <a:lnTo>
                    <a:pt x="41" y="4078"/>
                  </a:lnTo>
                  <a:lnTo>
                    <a:pt x="100" y="4258"/>
                  </a:lnTo>
                  <a:lnTo>
                    <a:pt x="220" y="4438"/>
                  </a:lnTo>
                  <a:lnTo>
                    <a:pt x="360" y="4598"/>
                  </a:lnTo>
                  <a:lnTo>
                    <a:pt x="540" y="4718"/>
                  </a:lnTo>
                  <a:lnTo>
                    <a:pt x="740" y="4798"/>
                  </a:lnTo>
                  <a:lnTo>
                    <a:pt x="940" y="4838"/>
                  </a:lnTo>
                  <a:lnTo>
                    <a:pt x="1140" y="4838"/>
                  </a:lnTo>
                  <a:lnTo>
                    <a:pt x="1340" y="4818"/>
                  </a:lnTo>
                  <a:lnTo>
                    <a:pt x="1540" y="4738"/>
                  </a:lnTo>
                  <a:lnTo>
                    <a:pt x="1699" y="4618"/>
                  </a:lnTo>
                  <a:lnTo>
                    <a:pt x="1859" y="4478"/>
                  </a:lnTo>
                  <a:lnTo>
                    <a:pt x="2219" y="4078"/>
                  </a:lnTo>
                  <a:lnTo>
                    <a:pt x="2619" y="3738"/>
                  </a:lnTo>
                  <a:lnTo>
                    <a:pt x="3019" y="3419"/>
                  </a:lnTo>
                  <a:lnTo>
                    <a:pt x="3458" y="3119"/>
                  </a:lnTo>
                  <a:lnTo>
                    <a:pt x="3918" y="2879"/>
                  </a:lnTo>
                  <a:lnTo>
                    <a:pt x="4398" y="2659"/>
                  </a:lnTo>
                  <a:lnTo>
                    <a:pt x="4897" y="2479"/>
                  </a:lnTo>
                  <a:lnTo>
                    <a:pt x="5397" y="2319"/>
                  </a:lnTo>
                  <a:lnTo>
                    <a:pt x="5917" y="2219"/>
                  </a:lnTo>
                  <a:lnTo>
                    <a:pt x="6437" y="2139"/>
                  </a:lnTo>
                  <a:lnTo>
                    <a:pt x="6956" y="2119"/>
                  </a:lnTo>
                  <a:lnTo>
                    <a:pt x="7496" y="2119"/>
                  </a:lnTo>
                  <a:lnTo>
                    <a:pt x="8016" y="2179"/>
                  </a:lnTo>
                  <a:lnTo>
                    <a:pt x="8535" y="2259"/>
                  </a:lnTo>
                  <a:lnTo>
                    <a:pt x="9035" y="2399"/>
                  </a:lnTo>
                  <a:lnTo>
                    <a:pt x="9535" y="2559"/>
                  </a:lnTo>
                  <a:lnTo>
                    <a:pt x="9934" y="2739"/>
                  </a:lnTo>
                  <a:lnTo>
                    <a:pt x="10294" y="2939"/>
                  </a:lnTo>
                  <a:lnTo>
                    <a:pt x="10634" y="3159"/>
                  </a:lnTo>
                  <a:lnTo>
                    <a:pt x="10914" y="3399"/>
                  </a:lnTo>
                  <a:lnTo>
                    <a:pt x="11154" y="3658"/>
                  </a:lnTo>
                  <a:lnTo>
                    <a:pt x="11353" y="3938"/>
                  </a:lnTo>
                  <a:lnTo>
                    <a:pt x="11433" y="4078"/>
                  </a:lnTo>
                  <a:lnTo>
                    <a:pt x="11493" y="4218"/>
                  </a:lnTo>
                  <a:lnTo>
                    <a:pt x="11533" y="4358"/>
                  </a:lnTo>
                  <a:lnTo>
                    <a:pt x="11573" y="4498"/>
                  </a:lnTo>
                  <a:lnTo>
                    <a:pt x="11633" y="4678"/>
                  </a:lnTo>
                  <a:lnTo>
                    <a:pt x="11713" y="4838"/>
                  </a:lnTo>
                  <a:lnTo>
                    <a:pt x="11833" y="4978"/>
                  </a:lnTo>
                  <a:lnTo>
                    <a:pt x="11953" y="5098"/>
                  </a:lnTo>
                  <a:lnTo>
                    <a:pt x="12113" y="5197"/>
                  </a:lnTo>
                  <a:lnTo>
                    <a:pt x="12273" y="5277"/>
                  </a:lnTo>
                  <a:lnTo>
                    <a:pt x="12433" y="5317"/>
                  </a:lnTo>
                  <a:lnTo>
                    <a:pt x="12613" y="5337"/>
                  </a:lnTo>
                  <a:lnTo>
                    <a:pt x="12733" y="5317"/>
                  </a:lnTo>
                  <a:lnTo>
                    <a:pt x="12853" y="5297"/>
                  </a:lnTo>
                  <a:lnTo>
                    <a:pt x="13052" y="5237"/>
                  </a:lnTo>
                  <a:lnTo>
                    <a:pt x="13232" y="5137"/>
                  </a:lnTo>
                  <a:lnTo>
                    <a:pt x="13392" y="4998"/>
                  </a:lnTo>
                  <a:lnTo>
                    <a:pt x="13512" y="4838"/>
                  </a:lnTo>
                  <a:lnTo>
                    <a:pt x="13612" y="4658"/>
                  </a:lnTo>
                  <a:lnTo>
                    <a:pt x="13652" y="4458"/>
                  </a:lnTo>
                  <a:lnTo>
                    <a:pt x="13672" y="4258"/>
                  </a:lnTo>
                  <a:lnTo>
                    <a:pt x="13652" y="4038"/>
                  </a:lnTo>
                  <a:lnTo>
                    <a:pt x="13572" y="3758"/>
                  </a:lnTo>
                  <a:lnTo>
                    <a:pt x="13492" y="3499"/>
                  </a:lnTo>
                  <a:lnTo>
                    <a:pt x="13372" y="3239"/>
                  </a:lnTo>
                  <a:lnTo>
                    <a:pt x="13252" y="2979"/>
                  </a:lnTo>
                  <a:lnTo>
                    <a:pt x="13092" y="2719"/>
                  </a:lnTo>
                  <a:lnTo>
                    <a:pt x="12932" y="2479"/>
                  </a:lnTo>
                  <a:lnTo>
                    <a:pt x="12733" y="2259"/>
                  </a:lnTo>
                  <a:lnTo>
                    <a:pt x="12533" y="2019"/>
                  </a:lnTo>
                  <a:lnTo>
                    <a:pt x="12313" y="1820"/>
                  </a:lnTo>
                  <a:lnTo>
                    <a:pt x="12073" y="1600"/>
                  </a:lnTo>
                  <a:lnTo>
                    <a:pt x="11813" y="1400"/>
                  </a:lnTo>
                  <a:lnTo>
                    <a:pt x="11553" y="1220"/>
                  </a:lnTo>
                  <a:lnTo>
                    <a:pt x="11254" y="1040"/>
                  </a:lnTo>
                  <a:lnTo>
                    <a:pt x="10954" y="880"/>
                  </a:lnTo>
                  <a:lnTo>
                    <a:pt x="10654" y="740"/>
                  </a:lnTo>
                  <a:lnTo>
                    <a:pt x="10314" y="600"/>
                  </a:lnTo>
                  <a:lnTo>
                    <a:pt x="9994" y="480"/>
                  </a:lnTo>
                  <a:lnTo>
                    <a:pt x="9655" y="360"/>
                  </a:lnTo>
                  <a:lnTo>
                    <a:pt x="9335" y="281"/>
                  </a:lnTo>
                  <a:lnTo>
                    <a:pt x="8995" y="201"/>
                  </a:lnTo>
                  <a:lnTo>
                    <a:pt x="8655" y="121"/>
                  </a:lnTo>
                  <a:lnTo>
                    <a:pt x="8315" y="81"/>
                  </a:lnTo>
                  <a:lnTo>
                    <a:pt x="7976" y="41"/>
                  </a:lnTo>
                  <a:lnTo>
                    <a:pt x="7636" y="21"/>
                  </a:lnTo>
                  <a:lnTo>
                    <a:pt x="72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262511" y="4346256"/>
              <a:ext cx="271595" cy="37767"/>
            </a:xfrm>
            <a:custGeom>
              <a:avLst/>
              <a:gdLst/>
              <a:ahLst/>
              <a:cxnLst/>
              <a:rect l="l" t="t" r="r" b="b"/>
              <a:pathLst>
                <a:path w="12513" h="1740" extrusionOk="0">
                  <a:moveTo>
                    <a:pt x="1139" y="1"/>
                  </a:moveTo>
                  <a:lnTo>
                    <a:pt x="940" y="41"/>
                  </a:lnTo>
                  <a:lnTo>
                    <a:pt x="740" y="81"/>
                  </a:lnTo>
                  <a:lnTo>
                    <a:pt x="580" y="121"/>
                  </a:lnTo>
                  <a:lnTo>
                    <a:pt x="420" y="141"/>
                  </a:lnTo>
                  <a:lnTo>
                    <a:pt x="280" y="201"/>
                  </a:lnTo>
                  <a:lnTo>
                    <a:pt x="120" y="261"/>
                  </a:lnTo>
                  <a:lnTo>
                    <a:pt x="0" y="361"/>
                  </a:lnTo>
                  <a:lnTo>
                    <a:pt x="240" y="600"/>
                  </a:lnTo>
                  <a:lnTo>
                    <a:pt x="320" y="560"/>
                  </a:lnTo>
                  <a:lnTo>
                    <a:pt x="420" y="520"/>
                  </a:lnTo>
                  <a:lnTo>
                    <a:pt x="660" y="461"/>
                  </a:lnTo>
                  <a:lnTo>
                    <a:pt x="840" y="421"/>
                  </a:lnTo>
                  <a:lnTo>
                    <a:pt x="1020" y="381"/>
                  </a:lnTo>
                  <a:lnTo>
                    <a:pt x="1179" y="361"/>
                  </a:lnTo>
                  <a:lnTo>
                    <a:pt x="1359" y="341"/>
                  </a:lnTo>
                  <a:lnTo>
                    <a:pt x="1539" y="341"/>
                  </a:lnTo>
                  <a:lnTo>
                    <a:pt x="1899" y="381"/>
                  </a:lnTo>
                  <a:lnTo>
                    <a:pt x="2259" y="461"/>
                  </a:lnTo>
                  <a:lnTo>
                    <a:pt x="2619" y="580"/>
                  </a:lnTo>
                  <a:lnTo>
                    <a:pt x="2978" y="700"/>
                  </a:lnTo>
                  <a:lnTo>
                    <a:pt x="3658" y="960"/>
                  </a:lnTo>
                  <a:lnTo>
                    <a:pt x="3958" y="1100"/>
                  </a:lnTo>
                  <a:lnTo>
                    <a:pt x="4357" y="1240"/>
                  </a:lnTo>
                  <a:lnTo>
                    <a:pt x="4757" y="1380"/>
                  </a:lnTo>
                  <a:lnTo>
                    <a:pt x="5177" y="1480"/>
                  </a:lnTo>
                  <a:lnTo>
                    <a:pt x="5597" y="1580"/>
                  </a:lnTo>
                  <a:lnTo>
                    <a:pt x="6016" y="1640"/>
                  </a:lnTo>
                  <a:lnTo>
                    <a:pt x="6436" y="1700"/>
                  </a:lnTo>
                  <a:lnTo>
                    <a:pt x="6876" y="1720"/>
                  </a:lnTo>
                  <a:lnTo>
                    <a:pt x="7296" y="1740"/>
                  </a:lnTo>
                  <a:lnTo>
                    <a:pt x="7735" y="1720"/>
                  </a:lnTo>
                  <a:lnTo>
                    <a:pt x="8175" y="1700"/>
                  </a:lnTo>
                  <a:lnTo>
                    <a:pt x="8615" y="1640"/>
                  </a:lnTo>
                  <a:lnTo>
                    <a:pt x="9035" y="1580"/>
                  </a:lnTo>
                  <a:lnTo>
                    <a:pt x="9354" y="1500"/>
                  </a:lnTo>
                  <a:lnTo>
                    <a:pt x="9674" y="1400"/>
                  </a:lnTo>
                  <a:lnTo>
                    <a:pt x="10334" y="1140"/>
                  </a:lnTo>
                  <a:lnTo>
                    <a:pt x="10873" y="940"/>
                  </a:lnTo>
                  <a:lnTo>
                    <a:pt x="11153" y="840"/>
                  </a:lnTo>
                  <a:lnTo>
                    <a:pt x="11413" y="760"/>
                  </a:lnTo>
                  <a:lnTo>
                    <a:pt x="11693" y="700"/>
                  </a:lnTo>
                  <a:lnTo>
                    <a:pt x="11953" y="660"/>
                  </a:lnTo>
                  <a:lnTo>
                    <a:pt x="12213" y="660"/>
                  </a:lnTo>
                  <a:lnTo>
                    <a:pt x="12452" y="680"/>
                  </a:lnTo>
                  <a:lnTo>
                    <a:pt x="12512" y="341"/>
                  </a:lnTo>
                  <a:lnTo>
                    <a:pt x="12233" y="301"/>
                  </a:lnTo>
                  <a:lnTo>
                    <a:pt x="11953" y="301"/>
                  </a:lnTo>
                  <a:lnTo>
                    <a:pt x="11653" y="341"/>
                  </a:lnTo>
                  <a:lnTo>
                    <a:pt x="11373" y="401"/>
                  </a:lnTo>
                  <a:lnTo>
                    <a:pt x="11073" y="480"/>
                  </a:lnTo>
                  <a:lnTo>
                    <a:pt x="10773" y="580"/>
                  </a:lnTo>
                  <a:lnTo>
                    <a:pt x="10194" y="820"/>
                  </a:lnTo>
                  <a:lnTo>
                    <a:pt x="9574" y="1060"/>
                  </a:lnTo>
                  <a:lnTo>
                    <a:pt x="9254" y="1160"/>
                  </a:lnTo>
                  <a:lnTo>
                    <a:pt x="8975" y="1220"/>
                  </a:lnTo>
                  <a:lnTo>
                    <a:pt x="8355" y="1320"/>
                  </a:lnTo>
                  <a:lnTo>
                    <a:pt x="7715" y="1380"/>
                  </a:lnTo>
                  <a:lnTo>
                    <a:pt x="7096" y="1380"/>
                  </a:lnTo>
                  <a:lnTo>
                    <a:pt x="6476" y="1340"/>
                  </a:lnTo>
                  <a:lnTo>
                    <a:pt x="5857" y="1260"/>
                  </a:lnTo>
                  <a:lnTo>
                    <a:pt x="5257" y="1140"/>
                  </a:lnTo>
                  <a:lnTo>
                    <a:pt x="4657" y="980"/>
                  </a:lnTo>
                  <a:lnTo>
                    <a:pt x="4098" y="760"/>
                  </a:lnTo>
                  <a:lnTo>
                    <a:pt x="3798" y="640"/>
                  </a:lnTo>
                  <a:lnTo>
                    <a:pt x="3078" y="361"/>
                  </a:lnTo>
                  <a:lnTo>
                    <a:pt x="2699" y="221"/>
                  </a:lnTo>
                  <a:lnTo>
                    <a:pt x="2319" y="121"/>
                  </a:lnTo>
                  <a:lnTo>
                    <a:pt x="1919" y="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840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37"/>
          <p:cNvSpPr/>
          <p:nvPr/>
        </p:nvSpPr>
        <p:spPr>
          <a:xfrm>
            <a:off x="3888000" y="1169221"/>
            <a:ext cx="1368000" cy="1368000"/>
          </a:xfrm>
          <a:prstGeom prst="ellipse">
            <a:avLst/>
          </a:prstGeom>
          <a:solidFill>
            <a:srgbClr val="FD7F1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95250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37"/>
          <p:cNvSpPr txBox="1">
            <a:spLocks noGrp="1"/>
          </p:cNvSpPr>
          <p:nvPr>
            <p:ph type="title"/>
          </p:nvPr>
        </p:nvSpPr>
        <p:spPr>
          <a:xfrm>
            <a:off x="713250" y="2689634"/>
            <a:ext cx="7717500" cy="8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</a:t>
            </a:r>
            <a:r>
              <a:rPr lang="e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USE</a:t>
            </a:r>
            <a:endParaRPr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44" name="Google Shape;1544;p37"/>
          <p:cNvSpPr txBox="1">
            <a:spLocks noGrp="1"/>
          </p:cNvSpPr>
          <p:nvPr>
            <p:ph type="title" idx="2"/>
          </p:nvPr>
        </p:nvSpPr>
        <p:spPr>
          <a:xfrm>
            <a:off x="4114800" y="1507771"/>
            <a:ext cx="9144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546" name="Google Shape;1546;p37"/>
          <p:cNvGrpSpPr/>
          <p:nvPr/>
        </p:nvGrpSpPr>
        <p:grpSpPr>
          <a:xfrm>
            <a:off x="111752" y="3177097"/>
            <a:ext cx="1368005" cy="1954412"/>
            <a:chOff x="218575" y="276648"/>
            <a:chExt cx="1129649" cy="1613883"/>
          </a:xfrm>
        </p:grpSpPr>
        <p:sp>
          <p:nvSpPr>
            <p:cNvPr id="1547" name="Google Shape;1547;p37"/>
            <p:cNvSpPr/>
            <p:nvPr/>
          </p:nvSpPr>
          <p:spPr>
            <a:xfrm>
              <a:off x="374207" y="1109861"/>
              <a:ext cx="537270" cy="486396"/>
            </a:xfrm>
            <a:custGeom>
              <a:avLst/>
              <a:gdLst/>
              <a:ahLst/>
              <a:cxnLst/>
              <a:rect l="l" t="t" r="r" b="b"/>
              <a:pathLst>
                <a:path w="25325" h="22927" extrusionOk="0">
                  <a:moveTo>
                    <a:pt x="23006" y="1"/>
                  </a:moveTo>
                  <a:lnTo>
                    <a:pt x="22786" y="21"/>
                  </a:lnTo>
                  <a:lnTo>
                    <a:pt x="22566" y="61"/>
                  </a:lnTo>
                  <a:lnTo>
                    <a:pt x="22346" y="121"/>
                  </a:lnTo>
                  <a:lnTo>
                    <a:pt x="22127" y="201"/>
                  </a:lnTo>
                  <a:lnTo>
                    <a:pt x="21907" y="301"/>
                  </a:lnTo>
                  <a:lnTo>
                    <a:pt x="21707" y="421"/>
                  </a:lnTo>
                  <a:lnTo>
                    <a:pt x="21527" y="540"/>
                  </a:lnTo>
                  <a:lnTo>
                    <a:pt x="21347" y="700"/>
                  </a:lnTo>
                  <a:lnTo>
                    <a:pt x="21187" y="860"/>
                  </a:lnTo>
                  <a:lnTo>
                    <a:pt x="21047" y="1040"/>
                  </a:lnTo>
                  <a:lnTo>
                    <a:pt x="20927" y="1240"/>
                  </a:lnTo>
                  <a:lnTo>
                    <a:pt x="20847" y="1440"/>
                  </a:lnTo>
                  <a:lnTo>
                    <a:pt x="20787" y="1660"/>
                  </a:lnTo>
                  <a:lnTo>
                    <a:pt x="20767" y="1900"/>
                  </a:lnTo>
                  <a:lnTo>
                    <a:pt x="20668" y="3479"/>
                  </a:lnTo>
                  <a:lnTo>
                    <a:pt x="20568" y="5118"/>
                  </a:lnTo>
                  <a:lnTo>
                    <a:pt x="20488" y="5917"/>
                  </a:lnTo>
                  <a:lnTo>
                    <a:pt x="20408" y="6737"/>
                  </a:lnTo>
                  <a:lnTo>
                    <a:pt x="20308" y="7536"/>
                  </a:lnTo>
                  <a:lnTo>
                    <a:pt x="20188" y="8356"/>
                  </a:lnTo>
                  <a:lnTo>
                    <a:pt x="20048" y="9155"/>
                  </a:lnTo>
                  <a:lnTo>
                    <a:pt x="19868" y="9935"/>
                  </a:lnTo>
                  <a:lnTo>
                    <a:pt x="19668" y="10714"/>
                  </a:lnTo>
                  <a:lnTo>
                    <a:pt x="19428" y="11494"/>
                  </a:lnTo>
                  <a:lnTo>
                    <a:pt x="19148" y="12253"/>
                  </a:lnTo>
                  <a:lnTo>
                    <a:pt x="18829" y="12993"/>
                  </a:lnTo>
                  <a:lnTo>
                    <a:pt x="18649" y="13352"/>
                  </a:lnTo>
                  <a:lnTo>
                    <a:pt x="18449" y="13712"/>
                  </a:lnTo>
                  <a:lnTo>
                    <a:pt x="18269" y="14052"/>
                  </a:lnTo>
                  <a:lnTo>
                    <a:pt x="18049" y="14412"/>
                  </a:lnTo>
                  <a:lnTo>
                    <a:pt x="17689" y="14912"/>
                  </a:lnTo>
                  <a:lnTo>
                    <a:pt x="17310" y="15411"/>
                  </a:lnTo>
                  <a:lnTo>
                    <a:pt x="16870" y="15891"/>
                  </a:lnTo>
                  <a:lnTo>
                    <a:pt x="16390" y="16351"/>
                  </a:lnTo>
                  <a:lnTo>
                    <a:pt x="15890" y="16770"/>
                  </a:lnTo>
                  <a:lnTo>
                    <a:pt x="15631" y="16970"/>
                  </a:lnTo>
                  <a:lnTo>
                    <a:pt x="15351" y="17150"/>
                  </a:lnTo>
                  <a:lnTo>
                    <a:pt x="15071" y="17330"/>
                  </a:lnTo>
                  <a:lnTo>
                    <a:pt x="14791" y="17490"/>
                  </a:lnTo>
                  <a:lnTo>
                    <a:pt x="14511" y="17650"/>
                  </a:lnTo>
                  <a:lnTo>
                    <a:pt x="14212" y="17790"/>
                  </a:lnTo>
                  <a:lnTo>
                    <a:pt x="13912" y="17910"/>
                  </a:lnTo>
                  <a:lnTo>
                    <a:pt x="13612" y="18030"/>
                  </a:lnTo>
                  <a:lnTo>
                    <a:pt x="13312" y="18110"/>
                  </a:lnTo>
                  <a:lnTo>
                    <a:pt x="13012" y="18209"/>
                  </a:lnTo>
                  <a:lnTo>
                    <a:pt x="12692" y="18269"/>
                  </a:lnTo>
                  <a:lnTo>
                    <a:pt x="12393" y="18309"/>
                  </a:lnTo>
                  <a:lnTo>
                    <a:pt x="12073" y="18349"/>
                  </a:lnTo>
                  <a:lnTo>
                    <a:pt x="11453" y="18349"/>
                  </a:lnTo>
                  <a:lnTo>
                    <a:pt x="11133" y="18309"/>
                  </a:lnTo>
                  <a:lnTo>
                    <a:pt x="10814" y="18269"/>
                  </a:lnTo>
                  <a:lnTo>
                    <a:pt x="10514" y="18189"/>
                  </a:lnTo>
                  <a:lnTo>
                    <a:pt x="10194" y="18090"/>
                  </a:lnTo>
                  <a:lnTo>
                    <a:pt x="9894" y="17990"/>
                  </a:lnTo>
                  <a:lnTo>
                    <a:pt x="9594" y="17850"/>
                  </a:lnTo>
                  <a:lnTo>
                    <a:pt x="9275" y="17670"/>
                  </a:lnTo>
                  <a:lnTo>
                    <a:pt x="9015" y="17510"/>
                  </a:lnTo>
                  <a:lnTo>
                    <a:pt x="8755" y="17330"/>
                  </a:lnTo>
                  <a:lnTo>
                    <a:pt x="8515" y="17130"/>
                  </a:lnTo>
                  <a:lnTo>
                    <a:pt x="8275" y="16910"/>
                  </a:lnTo>
                  <a:lnTo>
                    <a:pt x="8055" y="16690"/>
                  </a:lnTo>
                  <a:lnTo>
                    <a:pt x="7835" y="16451"/>
                  </a:lnTo>
                  <a:lnTo>
                    <a:pt x="7636" y="16211"/>
                  </a:lnTo>
                  <a:lnTo>
                    <a:pt x="7456" y="15971"/>
                  </a:lnTo>
                  <a:lnTo>
                    <a:pt x="7276" y="15691"/>
                  </a:lnTo>
                  <a:lnTo>
                    <a:pt x="7116" y="15431"/>
                  </a:lnTo>
                  <a:lnTo>
                    <a:pt x="6816" y="14852"/>
                  </a:lnTo>
                  <a:lnTo>
                    <a:pt x="6536" y="14272"/>
                  </a:lnTo>
                  <a:lnTo>
                    <a:pt x="6296" y="13652"/>
                  </a:lnTo>
                  <a:lnTo>
                    <a:pt x="6097" y="13013"/>
                  </a:lnTo>
                  <a:lnTo>
                    <a:pt x="5917" y="12373"/>
                  </a:lnTo>
                  <a:lnTo>
                    <a:pt x="5757" y="11733"/>
                  </a:lnTo>
                  <a:lnTo>
                    <a:pt x="5617" y="11094"/>
                  </a:lnTo>
                  <a:lnTo>
                    <a:pt x="5497" y="10454"/>
                  </a:lnTo>
                  <a:lnTo>
                    <a:pt x="5397" y="9815"/>
                  </a:lnTo>
                  <a:lnTo>
                    <a:pt x="5217" y="8615"/>
                  </a:lnTo>
                  <a:lnTo>
                    <a:pt x="5077" y="7676"/>
                  </a:lnTo>
                  <a:lnTo>
                    <a:pt x="4957" y="6717"/>
                  </a:lnTo>
                  <a:lnTo>
                    <a:pt x="4877" y="5777"/>
                  </a:lnTo>
                  <a:lnTo>
                    <a:pt x="4777" y="4838"/>
                  </a:lnTo>
                  <a:lnTo>
                    <a:pt x="4717" y="3878"/>
                  </a:lnTo>
                  <a:lnTo>
                    <a:pt x="4657" y="2939"/>
                  </a:lnTo>
                  <a:lnTo>
                    <a:pt x="4637" y="1980"/>
                  </a:lnTo>
                  <a:lnTo>
                    <a:pt x="4617" y="1040"/>
                  </a:lnTo>
                  <a:lnTo>
                    <a:pt x="3938" y="1140"/>
                  </a:lnTo>
                  <a:lnTo>
                    <a:pt x="3278" y="1240"/>
                  </a:lnTo>
                  <a:lnTo>
                    <a:pt x="2379" y="1340"/>
                  </a:lnTo>
                  <a:lnTo>
                    <a:pt x="1799" y="1500"/>
                  </a:lnTo>
                  <a:lnTo>
                    <a:pt x="1200" y="1640"/>
                  </a:lnTo>
                  <a:lnTo>
                    <a:pt x="600" y="1760"/>
                  </a:lnTo>
                  <a:lnTo>
                    <a:pt x="0" y="1860"/>
                  </a:lnTo>
                  <a:lnTo>
                    <a:pt x="60" y="3219"/>
                  </a:lnTo>
                  <a:lnTo>
                    <a:pt x="120" y="4558"/>
                  </a:lnTo>
                  <a:lnTo>
                    <a:pt x="240" y="5897"/>
                  </a:lnTo>
                  <a:lnTo>
                    <a:pt x="380" y="7256"/>
                  </a:lnTo>
                  <a:lnTo>
                    <a:pt x="540" y="8655"/>
                  </a:lnTo>
                  <a:lnTo>
                    <a:pt x="760" y="10075"/>
                  </a:lnTo>
                  <a:lnTo>
                    <a:pt x="880" y="10774"/>
                  </a:lnTo>
                  <a:lnTo>
                    <a:pt x="1000" y="11494"/>
                  </a:lnTo>
                  <a:lnTo>
                    <a:pt x="1160" y="12193"/>
                  </a:lnTo>
                  <a:lnTo>
                    <a:pt x="1320" y="12893"/>
                  </a:lnTo>
                  <a:lnTo>
                    <a:pt x="1499" y="13572"/>
                  </a:lnTo>
                  <a:lnTo>
                    <a:pt x="1699" y="14252"/>
                  </a:lnTo>
                  <a:lnTo>
                    <a:pt x="1919" y="14931"/>
                  </a:lnTo>
                  <a:lnTo>
                    <a:pt x="2179" y="15611"/>
                  </a:lnTo>
                  <a:lnTo>
                    <a:pt x="2439" y="16251"/>
                  </a:lnTo>
                  <a:lnTo>
                    <a:pt x="2739" y="16910"/>
                  </a:lnTo>
                  <a:lnTo>
                    <a:pt x="3078" y="17530"/>
                  </a:lnTo>
                  <a:lnTo>
                    <a:pt x="3438" y="18150"/>
                  </a:lnTo>
                  <a:lnTo>
                    <a:pt x="3618" y="18469"/>
                  </a:lnTo>
                  <a:lnTo>
                    <a:pt x="3838" y="18749"/>
                  </a:lnTo>
                  <a:lnTo>
                    <a:pt x="4038" y="19049"/>
                  </a:lnTo>
                  <a:lnTo>
                    <a:pt x="4258" y="19329"/>
                  </a:lnTo>
                  <a:lnTo>
                    <a:pt x="4498" y="19589"/>
                  </a:lnTo>
                  <a:lnTo>
                    <a:pt x="4737" y="19848"/>
                  </a:lnTo>
                  <a:lnTo>
                    <a:pt x="4977" y="20108"/>
                  </a:lnTo>
                  <a:lnTo>
                    <a:pt x="5237" y="20348"/>
                  </a:lnTo>
                  <a:lnTo>
                    <a:pt x="5497" y="20568"/>
                  </a:lnTo>
                  <a:lnTo>
                    <a:pt x="5757" y="20808"/>
                  </a:lnTo>
                  <a:lnTo>
                    <a:pt x="6037" y="21008"/>
                  </a:lnTo>
                  <a:lnTo>
                    <a:pt x="6316" y="21208"/>
                  </a:lnTo>
                  <a:lnTo>
                    <a:pt x="6616" y="21407"/>
                  </a:lnTo>
                  <a:lnTo>
                    <a:pt x="6916" y="21587"/>
                  </a:lnTo>
                  <a:lnTo>
                    <a:pt x="7216" y="21747"/>
                  </a:lnTo>
                  <a:lnTo>
                    <a:pt x="7516" y="21907"/>
                  </a:lnTo>
                  <a:lnTo>
                    <a:pt x="7835" y="22067"/>
                  </a:lnTo>
                  <a:lnTo>
                    <a:pt x="8155" y="22207"/>
                  </a:lnTo>
                  <a:lnTo>
                    <a:pt x="8475" y="22327"/>
                  </a:lnTo>
                  <a:lnTo>
                    <a:pt x="8795" y="22447"/>
                  </a:lnTo>
                  <a:lnTo>
                    <a:pt x="9135" y="22547"/>
                  </a:lnTo>
                  <a:lnTo>
                    <a:pt x="9474" y="22627"/>
                  </a:lnTo>
                  <a:lnTo>
                    <a:pt x="9814" y="22707"/>
                  </a:lnTo>
                  <a:lnTo>
                    <a:pt x="10154" y="22787"/>
                  </a:lnTo>
                  <a:lnTo>
                    <a:pt x="10494" y="22827"/>
                  </a:lnTo>
                  <a:lnTo>
                    <a:pt x="10854" y="22867"/>
                  </a:lnTo>
                  <a:lnTo>
                    <a:pt x="11193" y="22907"/>
                  </a:lnTo>
                  <a:lnTo>
                    <a:pt x="11553" y="22927"/>
                  </a:lnTo>
                  <a:lnTo>
                    <a:pt x="11913" y="22927"/>
                  </a:lnTo>
                  <a:lnTo>
                    <a:pt x="12273" y="22907"/>
                  </a:lnTo>
                  <a:lnTo>
                    <a:pt x="12633" y="22887"/>
                  </a:lnTo>
                  <a:lnTo>
                    <a:pt x="12992" y="22847"/>
                  </a:lnTo>
                  <a:lnTo>
                    <a:pt x="13352" y="22787"/>
                  </a:lnTo>
                  <a:lnTo>
                    <a:pt x="13712" y="22727"/>
                  </a:lnTo>
                  <a:lnTo>
                    <a:pt x="14431" y="22567"/>
                  </a:lnTo>
                  <a:lnTo>
                    <a:pt x="15131" y="22367"/>
                  </a:lnTo>
                  <a:lnTo>
                    <a:pt x="15811" y="22127"/>
                  </a:lnTo>
                  <a:lnTo>
                    <a:pt x="16450" y="21827"/>
                  </a:lnTo>
                  <a:lnTo>
                    <a:pt x="17090" y="21507"/>
                  </a:lnTo>
                  <a:lnTo>
                    <a:pt x="17689" y="21148"/>
                  </a:lnTo>
                  <a:lnTo>
                    <a:pt x="18289" y="20748"/>
                  </a:lnTo>
                  <a:lnTo>
                    <a:pt x="18849" y="20328"/>
                  </a:lnTo>
                  <a:lnTo>
                    <a:pt x="19388" y="19848"/>
                  </a:lnTo>
                  <a:lnTo>
                    <a:pt x="19908" y="19369"/>
                  </a:lnTo>
                  <a:lnTo>
                    <a:pt x="20408" y="18849"/>
                  </a:lnTo>
                  <a:lnTo>
                    <a:pt x="20867" y="18309"/>
                  </a:lnTo>
                  <a:lnTo>
                    <a:pt x="21327" y="17730"/>
                  </a:lnTo>
                  <a:lnTo>
                    <a:pt x="21747" y="17130"/>
                  </a:lnTo>
                  <a:lnTo>
                    <a:pt x="22147" y="16511"/>
                  </a:lnTo>
                  <a:lnTo>
                    <a:pt x="22366" y="16131"/>
                  </a:lnTo>
                  <a:lnTo>
                    <a:pt x="22586" y="15731"/>
                  </a:lnTo>
                  <a:lnTo>
                    <a:pt x="22806" y="15331"/>
                  </a:lnTo>
                  <a:lnTo>
                    <a:pt x="22986" y="14931"/>
                  </a:lnTo>
                  <a:lnTo>
                    <a:pt x="23346" y="14112"/>
                  </a:lnTo>
                  <a:lnTo>
                    <a:pt x="23666" y="13273"/>
                  </a:lnTo>
                  <a:lnTo>
                    <a:pt x="23945" y="12433"/>
                  </a:lnTo>
                  <a:lnTo>
                    <a:pt x="24185" y="11574"/>
                  </a:lnTo>
                  <a:lnTo>
                    <a:pt x="24405" y="10714"/>
                  </a:lnTo>
                  <a:lnTo>
                    <a:pt x="24585" y="9835"/>
                  </a:lnTo>
                  <a:lnTo>
                    <a:pt x="24725" y="8955"/>
                  </a:lnTo>
                  <a:lnTo>
                    <a:pt x="24865" y="8056"/>
                  </a:lnTo>
                  <a:lnTo>
                    <a:pt x="24965" y="7176"/>
                  </a:lnTo>
                  <a:lnTo>
                    <a:pt x="25065" y="6277"/>
                  </a:lnTo>
                  <a:lnTo>
                    <a:pt x="25145" y="5377"/>
                  </a:lnTo>
                  <a:lnTo>
                    <a:pt x="25205" y="4498"/>
                  </a:lnTo>
                  <a:lnTo>
                    <a:pt x="25305" y="2719"/>
                  </a:lnTo>
                  <a:lnTo>
                    <a:pt x="25325" y="2479"/>
                  </a:lnTo>
                  <a:lnTo>
                    <a:pt x="25305" y="2239"/>
                  </a:lnTo>
                  <a:lnTo>
                    <a:pt x="25285" y="2020"/>
                  </a:lnTo>
                  <a:lnTo>
                    <a:pt x="25245" y="1800"/>
                  </a:lnTo>
                  <a:lnTo>
                    <a:pt x="25185" y="1580"/>
                  </a:lnTo>
                  <a:lnTo>
                    <a:pt x="25105" y="1380"/>
                  </a:lnTo>
                  <a:lnTo>
                    <a:pt x="25005" y="1180"/>
                  </a:lnTo>
                  <a:lnTo>
                    <a:pt x="24905" y="980"/>
                  </a:lnTo>
                  <a:lnTo>
                    <a:pt x="24785" y="820"/>
                  </a:lnTo>
                  <a:lnTo>
                    <a:pt x="24645" y="660"/>
                  </a:lnTo>
                  <a:lnTo>
                    <a:pt x="24485" y="500"/>
                  </a:lnTo>
                  <a:lnTo>
                    <a:pt x="24305" y="361"/>
                  </a:lnTo>
                  <a:lnTo>
                    <a:pt x="24125" y="261"/>
                  </a:lnTo>
                  <a:lnTo>
                    <a:pt x="23905" y="161"/>
                  </a:lnTo>
                  <a:lnTo>
                    <a:pt x="23686" y="81"/>
                  </a:lnTo>
                  <a:lnTo>
                    <a:pt x="23446" y="21"/>
                  </a:lnTo>
                  <a:lnTo>
                    <a:pt x="2322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910603" y="1058564"/>
              <a:ext cx="134439" cy="831967"/>
            </a:xfrm>
            <a:custGeom>
              <a:avLst/>
              <a:gdLst/>
              <a:ahLst/>
              <a:cxnLst/>
              <a:rect l="l" t="t" r="r" b="b"/>
              <a:pathLst>
                <a:path w="6337" h="39216" extrusionOk="0">
                  <a:moveTo>
                    <a:pt x="4098" y="0"/>
                  </a:moveTo>
                  <a:lnTo>
                    <a:pt x="3878" y="20"/>
                  </a:lnTo>
                  <a:lnTo>
                    <a:pt x="3658" y="40"/>
                  </a:lnTo>
                  <a:lnTo>
                    <a:pt x="3458" y="80"/>
                  </a:lnTo>
                  <a:lnTo>
                    <a:pt x="3239" y="140"/>
                  </a:lnTo>
                  <a:lnTo>
                    <a:pt x="3039" y="220"/>
                  </a:lnTo>
                  <a:lnTo>
                    <a:pt x="2839" y="320"/>
                  </a:lnTo>
                  <a:lnTo>
                    <a:pt x="2659" y="440"/>
                  </a:lnTo>
                  <a:lnTo>
                    <a:pt x="2479" y="560"/>
                  </a:lnTo>
                  <a:lnTo>
                    <a:pt x="2319" y="720"/>
                  </a:lnTo>
                  <a:lnTo>
                    <a:pt x="2179" y="880"/>
                  </a:lnTo>
                  <a:lnTo>
                    <a:pt x="2059" y="1060"/>
                  </a:lnTo>
                  <a:lnTo>
                    <a:pt x="1939" y="1259"/>
                  </a:lnTo>
                  <a:lnTo>
                    <a:pt x="1859" y="1479"/>
                  </a:lnTo>
                  <a:lnTo>
                    <a:pt x="1780" y="1719"/>
                  </a:lnTo>
                  <a:lnTo>
                    <a:pt x="1740" y="1959"/>
                  </a:lnTo>
                  <a:lnTo>
                    <a:pt x="1720" y="2239"/>
                  </a:lnTo>
                  <a:lnTo>
                    <a:pt x="1120" y="19488"/>
                  </a:lnTo>
                  <a:lnTo>
                    <a:pt x="1060" y="21587"/>
                  </a:lnTo>
                  <a:lnTo>
                    <a:pt x="1040" y="23706"/>
                  </a:lnTo>
                  <a:lnTo>
                    <a:pt x="1000" y="25824"/>
                  </a:lnTo>
                  <a:lnTo>
                    <a:pt x="960" y="27943"/>
                  </a:lnTo>
                  <a:lnTo>
                    <a:pt x="920" y="29002"/>
                  </a:lnTo>
                  <a:lnTo>
                    <a:pt x="860" y="30062"/>
                  </a:lnTo>
                  <a:lnTo>
                    <a:pt x="780" y="31121"/>
                  </a:lnTo>
                  <a:lnTo>
                    <a:pt x="680" y="32180"/>
                  </a:lnTo>
                  <a:lnTo>
                    <a:pt x="580" y="33220"/>
                  </a:lnTo>
                  <a:lnTo>
                    <a:pt x="440" y="34259"/>
                  </a:lnTo>
                  <a:lnTo>
                    <a:pt x="260" y="35298"/>
                  </a:lnTo>
                  <a:lnTo>
                    <a:pt x="61" y="36318"/>
                  </a:lnTo>
                  <a:lnTo>
                    <a:pt x="21" y="36598"/>
                  </a:lnTo>
                  <a:lnTo>
                    <a:pt x="1" y="36857"/>
                  </a:lnTo>
                  <a:lnTo>
                    <a:pt x="21" y="37097"/>
                  </a:lnTo>
                  <a:lnTo>
                    <a:pt x="41" y="37337"/>
                  </a:lnTo>
                  <a:lnTo>
                    <a:pt x="101" y="37557"/>
                  </a:lnTo>
                  <a:lnTo>
                    <a:pt x="181" y="37757"/>
                  </a:lnTo>
                  <a:lnTo>
                    <a:pt x="300" y="37957"/>
                  </a:lnTo>
                  <a:lnTo>
                    <a:pt x="400" y="38157"/>
                  </a:lnTo>
                  <a:lnTo>
                    <a:pt x="540" y="38316"/>
                  </a:lnTo>
                  <a:lnTo>
                    <a:pt x="700" y="38476"/>
                  </a:lnTo>
                  <a:lnTo>
                    <a:pt x="860" y="38636"/>
                  </a:lnTo>
                  <a:lnTo>
                    <a:pt x="1040" y="38756"/>
                  </a:lnTo>
                  <a:lnTo>
                    <a:pt x="1220" y="38876"/>
                  </a:lnTo>
                  <a:lnTo>
                    <a:pt x="1420" y="38976"/>
                  </a:lnTo>
                  <a:lnTo>
                    <a:pt x="1620" y="39056"/>
                  </a:lnTo>
                  <a:lnTo>
                    <a:pt x="1820" y="39116"/>
                  </a:lnTo>
                  <a:lnTo>
                    <a:pt x="2039" y="39176"/>
                  </a:lnTo>
                  <a:lnTo>
                    <a:pt x="2239" y="39196"/>
                  </a:lnTo>
                  <a:lnTo>
                    <a:pt x="2459" y="39216"/>
                  </a:lnTo>
                  <a:lnTo>
                    <a:pt x="2679" y="39216"/>
                  </a:lnTo>
                  <a:lnTo>
                    <a:pt x="2879" y="39196"/>
                  </a:lnTo>
                  <a:lnTo>
                    <a:pt x="3079" y="39136"/>
                  </a:lnTo>
                  <a:lnTo>
                    <a:pt x="3279" y="39076"/>
                  </a:lnTo>
                  <a:lnTo>
                    <a:pt x="3478" y="38996"/>
                  </a:lnTo>
                  <a:lnTo>
                    <a:pt x="3658" y="38896"/>
                  </a:lnTo>
                  <a:lnTo>
                    <a:pt x="3818" y="38776"/>
                  </a:lnTo>
                  <a:lnTo>
                    <a:pt x="3978" y="38616"/>
                  </a:lnTo>
                  <a:lnTo>
                    <a:pt x="4118" y="38456"/>
                  </a:lnTo>
                  <a:lnTo>
                    <a:pt x="4258" y="38257"/>
                  </a:lnTo>
                  <a:lnTo>
                    <a:pt x="4358" y="38057"/>
                  </a:lnTo>
                  <a:lnTo>
                    <a:pt x="4458" y="37817"/>
                  </a:lnTo>
                  <a:lnTo>
                    <a:pt x="4518" y="37557"/>
                  </a:lnTo>
                  <a:lnTo>
                    <a:pt x="4738" y="36478"/>
                  </a:lnTo>
                  <a:lnTo>
                    <a:pt x="4918" y="35398"/>
                  </a:lnTo>
                  <a:lnTo>
                    <a:pt x="5057" y="34319"/>
                  </a:lnTo>
                  <a:lnTo>
                    <a:pt x="5197" y="33220"/>
                  </a:lnTo>
                  <a:lnTo>
                    <a:pt x="5297" y="32140"/>
                  </a:lnTo>
                  <a:lnTo>
                    <a:pt x="5377" y="31041"/>
                  </a:lnTo>
                  <a:lnTo>
                    <a:pt x="5457" y="29942"/>
                  </a:lnTo>
                  <a:lnTo>
                    <a:pt x="5497" y="28822"/>
                  </a:lnTo>
                  <a:lnTo>
                    <a:pt x="5577" y="26624"/>
                  </a:lnTo>
                  <a:lnTo>
                    <a:pt x="5617" y="24425"/>
                  </a:lnTo>
                  <a:lnTo>
                    <a:pt x="5677" y="22226"/>
                  </a:lnTo>
                  <a:lnTo>
                    <a:pt x="5717" y="20028"/>
                  </a:lnTo>
                  <a:lnTo>
                    <a:pt x="6337" y="2239"/>
                  </a:lnTo>
                  <a:lnTo>
                    <a:pt x="6337" y="1959"/>
                  </a:lnTo>
                  <a:lnTo>
                    <a:pt x="6297" y="1719"/>
                  </a:lnTo>
                  <a:lnTo>
                    <a:pt x="6237" y="1479"/>
                  </a:lnTo>
                  <a:lnTo>
                    <a:pt x="6177" y="1259"/>
                  </a:lnTo>
                  <a:lnTo>
                    <a:pt x="6077" y="1060"/>
                  </a:lnTo>
                  <a:lnTo>
                    <a:pt x="5957" y="880"/>
                  </a:lnTo>
                  <a:lnTo>
                    <a:pt x="5817" y="720"/>
                  </a:lnTo>
                  <a:lnTo>
                    <a:pt x="5677" y="560"/>
                  </a:lnTo>
                  <a:lnTo>
                    <a:pt x="5497" y="440"/>
                  </a:lnTo>
                  <a:lnTo>
                    <a:pt x="5317" y="320"/>
                  </a:lnTo>
                  <a:lnTo>
                    <a:pt x="5137" y="220"/>
                  </a:lnTo>
                  <a:lnTo>
                    <a:pt x="4938" y="140"/>
                  </a:lnTo>
                  <a:lnTo>
                    <a:pt x="4738" y="80"/>
                  </a:lnTo>
                  <a:lnTo>
                    <a:pt x="4518" y="40"/>
                  </a:lnTo>
                  <a:lnTo>
                    <a:pt x="4318" y="20"/>
                  </a:lnTo>
                  <a:lnTo>
                    <a:pt x="4098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4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525575" y="704063"/>
              <a:ext cx="256150" cy="318480"/>
            </a:xfrm>
            <a:custGeom>
              <a:avLst/>
              <a:gdLst/>
              <a:ahLst/>
              <a:cxnLst/>
              <a:rect l="l" t="t" r="r" b="b"/>
              <a:pathLst>
                <a:path w="12074" h="15012" extrusionOk="0">
                  <a:moveTo>
                    <a:pt x="11334" y="1"/>
                  </a:moveTo>
                  <a:lnTo>
                    <a:pt x="11114" y="21"/>
                  </a:lnTo>
                  <a:lnTo>
                    <a:pt x="10894" y="41"/>
                  </a:lnTo>
                  <a:lnTo>
                    <a:pt x="10534" y="101"/>
                  </a:lnTo>
                  <a:lnTo>
                    <a:pt x="10195" y="201"/>
                  </a:lnTo>
                  <a:lnTo>
                    <a:pt x="10215" y="3738"/>
                  </a:lnTo>
                  <a:lnTo>
                    <a:pt x="10195" y="5497"/>
                  </a:lnTo>
                  <a:lnTo>
                    <a:pt x="10175" y="6397"/>
                  </a:lnTo>
                  <a:lnTo>
                    <a:pt x="10155" y="7276"/>
                  </a:lnTo>
                  <a:lnTo>
                    <a:pt x="10095" y="8116"/>
                  </a:lnTo>
                  <a:lnTo>
                    <a:pt x="10055" y="8555"/>
                  </a:lnTo>
                  <a:lnTo>
                    <a:pt x="9975" y="8995"/>
                  </a:lnTo>
                  <a:lnTo>
                    <a:pt x="9895" y="9455"/>
                  </a:lnTo>
                  <a:lnTo>
                    <a:pt x="9795" y="9894"/>
                  </a:lnTo>
                  <a:lnTo>
                    <a:pt x="9675" y="10354"/>
                  </a:lnTo>
                  <a:lnTo>
                    <a:pt x="9515" y="10774"/>
                  </a:lnTo>
                  <a:lnTo>
                    <a:pt x="9335" y="11194"/>
                  </a:lnTo>
                  <a:lnTo>
                    <a:pt x="9135" y="11573"/>
                  </a:lnTo>
                  <a:lnTo>
                    <a:pt x="8895" y="11933"/>
                  </a:lnTo>
                  <a:lnTo>
                    <a:pt x="8755" y="12113"/>
                  </a:lnTo>
                  <a:lnTo>
                    <a:pt x="8616" y="12273"/>
                  </a:lnTo>
                  <a:lnTo>
                    <a:pt x="8456" y="12413"/>
                  </a:lnTo>
                  <a:lnTo>
                    <a:pt x="8296" y="12553"/>
                  </a:lnTo>
                  <a:lnTo>
                    <a:pt x="8116" y="12673"/>
                  </a:lnTo>
                  <a:lnTo>
                    <a:pt x="7936" y="12793"/>
                  </a:lnTo>
                  <a:lnTo>
                    <a:pt x="7756" y="12893"/>
                  </a:lnTo>
                  <a:lnTo>
                    <a:pt x="7536" y="12993"/>
                  </a:lnTo>
                  <a:lnTo>
                    <a:pt x="7336" y="13053"/>
                  </a:lnTo>
                  <a:lnTo>
                    <a:pt x="7097" y="13112"/>
                  </a:lnTo>
                  <a:lnTo>
                    <a:pt x="6877" y="13152"/>
                  </a:lnTo>
                  <a:lnTo>
                    <a:pt x="6677" y="13172"/>
                  </a:lnTo>
                  <a:lnTo>
                    <a:pt x="6457" y="13192"/>
                  </a:lnTo>
                  <a:lnTo>
                    <a:pt x="6277" y="13172"/>
                  </a:lnTo>
                  <a:lnTo>
                    <a:pt x="6077" y="13132"/>
                  </a:lnTo>
                  <a:lnTo>
                    <a:pt x="5877" y="13093"/>
                  </a:lnTo>
                  <a:lnTo>
                    <a:pt x="5697" y="13033"/>
                  </a:lnTo>
                  <a:lnTo>
                    <a:pt x="5537" y="12953"/>
                  </a:lnTo>
                  <a:lnTo>
                    <a:pt x="5358" y="12873"/>
                  </a:lnTo>
                  <a:lnTo>
                    <a:pt x="5198" y="12753"/>
                  </a:lnTo>
                  <a:lnTo>
                    <a:pt x="5038" y="12653"/>
                  </a:lnTo>
                  <a:lnTo>
                    <a:pt x="4898" y="12533"/>
                  </a:lnTo>
                  <a:lnTo>
                    <a:pt x="4598" y="12253"/>
                  </a:lnTo>
                  <a:lnTo>
                    <a:pt x="4338" y="11933"/>
                  </a:lnTo>
                  <a:lnTo>
                    <a:pt x="4098" y="11593"/>
                  </a:lnTo>
                  <a:lnTo>
                    <a:pt x="3879" y="11234"/>
                  </a:lnTo>
                  <a:lnTo>
                    <a:pt x="3699" y="10854"/>
                  </a:lnTo>
                  <a:lnTo>
                    <a:pt x="3519" y="10474"/>
                  </a:lnTo>
                  <a:lnTo>
                    <a:pt x="3359" y="10094"/>
                  </a:lnTo>
                  <a:lnTo>
                    <a:pt x="3239" y="9695"/>
                  </a:lnTo>
                  <a:lnTo>
                    <a:pt x="3119" y="9335"/>
                  </a:lnTo>
                  <a:lnTo>
                    <a:pt x="3019" y="8975"/>
                  </a:lnTo>
                  <a:lnTo>
                    <a:pt x="2859" y="8136"/>
                  </a:lnTo>
                  <a:lnTo>
                    <a:pt x="2699" y="7296"/>
                  </a:lnTo>
                  <a:lnTo>
                    <a:pt x="2479" y="5597"/>
                  </a:lnTo>
                  <a:lnTo>
                    <a:pt x="2359" y="4738"/>
                  </a:lnTo>
                  <a:lnTo>
                    <a:pt x="2200" y="3898"/>
                  </a:lnTo>
                  <a:lnTo>
                    <a:pt x="2120" y="3478"/>
                  </a:lnTo>
                  <a:lnTo>
                    <a:pt x="2020" y="3059"/>
                  </a:lnTo>
                  <a:lnTo>
                    <a:pt x="1900" y="2639"/>
                  </a:lnTo>
                  <a:lnTo>
                    <a:pt x="1780" y="2239"/>
                  </a:lnTo>
                  <a:lnTo>
                    <a:pt x="1700" y="2039"/>
                  </a:lnTo>
                  <a:lnTo>
                    <a:pt x="1580" y="1899"/>
                  </a:lnTo>
                  <a:lnTo>
                    <a:pt x="1440" y="1780"/>
                  </a:lnTo>
                  <a:lnTo>
                    <a:pt x="1300" y="1700"/>
                  </a:lnTo>
                  <a:lnTo>
                    <a:pt x="1140" y="1660"/>
                  </a:lnTo>
                  <a:lnTo>
                    <a:pt x="960" y="1640"/>
                  </a:lnTo>
                  <a:lnTo>
                    <a:pt x="800" y="1660"/>
                  </a:lnTo>
                  <a:lnTo>
                    <a:pt x="641" y="1700"/>
                  </a:lnTo>
                  <a:lnTo>
                    <a:pt x="481" y="1780"/>
                  </a:lnTo>
                  <a:lnTo>
                    <a:pt x="341" y="1859"/>
                  </a:lnTo>
                  <a:lnTo>
                    <a:pt x="221" y="1979"/>
                  </a:lnTo>
                  <a:lnTo>
                    <a:pt x="121" y="2119"/>
                  </a:lnTo>
                  <a:lnTo>
                    <a:pt x="41" y="2279"/>
                  </a:lnTo>
                  <a:lnTo>
                    <a:pt x="1" y="2459"/>
                  </a:lnTo>
                  <a:lnTo>
                    <a:pt x="1" y="2639"/>
                  </a:lnTo>
                  <a:lnTo>
                    <a:pt x="61" y="2839"/>
                  </a:lnTo>
                  <a:lnTo>
                    <a:pt x="221" y="3379"/>
                  </a:lnTo>
                  <a:lnTo>
                    <a:pt x="361" y="3918"/>
                  </a:lnTo>
                  <a:lnTo>
                    <a:pt x="481" y="4458"/>
                  </a:lnTo>
                  <a:lnTo>
                    <a:pt x="581" y="4998"/>
                  </a:lnTo>
                  <a:lnTo>
                    <a:pt x="740" y="6097"/>
                  </a:lnTo>
                  <a:lnTo>
                    <a:pt x="880" y="7216"/>
                  </a:lnTo>
                  <a:lnTo>
                    <a:pt x="1040" y="8315"/>
                  </a:lnTo>
                  <a:lnTo>
                    <a:pt x="1140" y="8855"/>
                  </a:lnTo>
                  <a:lnTo>
                    <a:pt x="1260" y="9395"/>
                  </a:lnTo>
                  <a:lnTo>
                    <a:pt x="1400" y="9934"/>
                  </a:lnTo>
                  <a:lnTo>
                    <a:pt x="1560" y="10474"/>
                  </a:lnTo>
                  <a:lnTo>
                    <a:pt x="1740" y="10994"/>
                  </a:lnTo>
                  <a:lnTo>
                    <a:pt x="1960" y="11513"/>
                  </a:lnTo>
                  <a:lnTo>
                    <a:pt x="2160" y="11893"/>
                  </a:lnTo>
                  <a:lnTo>
                    <a:pt x="2379" y="12273"/>
                  </a:lnTo>
                  <a:lnTo>
                    <a:pt x="2619" y="12653"/>
                  </a:lnTo>
                  <a:lnTo>
                    <a:pt x="2879" y="13013"/>
                  </a:lnTo>
                  <a:lnTo>
                    <a:pt x="3179" y="13332"/>
                  </a:lnTo>
                  <a:lnTo>
                    <a:pt x="3479" y="13652"/>
                  </a:lnTo>
                  <a:lnTo>
                    <a:pt x="3819" y="13952"/>
                  </a:lnTo>
                  <a:lnTo>
                    <a:pt x="4158" y="14212"/>
                  </a:lnTo>
                  <a:lnTo>
                    <a:pt x="4518" y="14432"/>
                  </a:lnTo>
                  <a:lnTo>
                    <a:pt x="4898" y="14632"/>
                  </a:lnTo>
                  <a:lnTo>
                    <a:pt x="5298" y="14791"/>
                  </a:lnTo>
                  <a:lnTo>
                    <a:pt x="5717" y="14911"/>
                  </a:lnTo>
                  <a:lnTo>
                    <a:pt x="6137" y="14991"/>
                  </a:lnTo>
                  <a:lnTo>
                    <a:pt x="6357" y="15011"/>
                  </a:lnTo>
                  <a:lnTo>
                    <a:pt x="6797" y="15011"/>
                  </a:lnTo>
                  <a:lnTo>
                    <a:pt x="7017" y="14991"/>
                  </a:lnTo>
                  <a:lnTo>
                    <a:pt x="7236" y="14951"/>
                  </a:lnTo>
                  <a:lnTo>
                    <a:pt x="7476" y="14911"/>
                  </a:lnTo>
                  <a:lnTo>
                    <a:pt x="7716" y="14851"/>
                  </a:lnTo>
                  <a:lnTo>
                    <a:pt x="7936" y="14791"/>
                  </a:lnTo>
                  <a:lnTo>
                    <a:pt x="8156" y="14712"/>
                  </a:lnTo>
                  <a:lnTo>
                    <a:pt x="8376" y="14612"/>
                  </a:lnTo>
                  <a:lnTo>
                    <a:pt x="8795" y="14412"/>
                  </a:lnTo>
                  <a:lnTo>
                    <a:pt x="9175" y="14152"/>
                  </a:lnTo>
                  <a:lnTo>
                    <a:pt x="9515" y="13872"/>
                  </a:lnTo>
                  <a:lnTo>
                    <a:pt x="9855" y="13572"/>
                  </a:lnTo>
                  <a:lnTo>
                    <a:pt x="10155" y="13232"/>
                  </a:lnTo>
                  <a:lnTo>
                    <a:pt x="10434" y="12853"/>
                  </a:lnTo>
                  <a:lnTo>
                    <a:pt x="10674" y="12473"/>
                  </a:lnTo>
                  <a:lnTo>
                    <a:pt x="10894" y="12073"/>
                  </a:lnTo>
                  <a:lnTo>
                    <a:pt x="11094" y="11653"/>
                  </a:lnTo>
                  <a:lnTo>
                    <a:pt x="11274" y="11214"/>
                  </a:lnTo>
                  <a:lnTo>
                    <a:pt x="11434" y="10774"/>
                  </a:lnTo>
                  <a:lnTo>
                    <a:pt x="11574" y="10334"/>
                  </a:lnTo>
                  <a:lnTo>
                    <a:pt x="11674" y="9875"/>
                  </a:lnTo>
                  <a:lnTo>
                    <a:pt x="11754" y="9435"/>
                  </a:lnTo>
                  <a:lnTo>
                    <a:pt x="11854" y="8855"/>
                  </a:lnTo>
                  <a:lnTo>
                    <a:pt x="11914" y="8295"/>
                  </a:lnTo>
                  <a:lnTo>
                    <a:pt x="11973" y="7716"/>
                  </a:lnTo>
                  <a:lnTo>
                    <a:pt x="12013" y="7136"/>
                  </a:lnTo>
                  <a:lnTo>
                    <a:pt x="12073" y="5957"/>
                  </a:lnTo>
                  <a:lnTo>
                    <a:pt x="12073" y="4798"/>
                  </a:lnTo>
                  <a:lnTo>
                    <a:pt x="12073" y="3618"/>
                  </a:lnTo>
                  <a:lnTo>
                    <a:pt x="12053" y="2439"/>
                  </a:lnTo>
                  <a:lnTo>
                    <a:pt x="12033" y="1280"/>
                  </a:lnTo>
                  <a:lnTo>
                    <a:pt x="12013" y="121"/>
                  </a:lnTo>
                  <a:lnTo>
                    <a:pt x="117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extrusionOk="0">
                  <a:moveTo>
                    <a:pt x="3339" y="0"/>
                  </a:moveTo>
                  <a:lnTo>
                    <a:pt x="3279" y="40"/>
                  </a:lnTo>
                  <a:lnTo>
                    <a:pt x="3219" y="100"/>
                  </a:lnTo>
                  <a:lnTo>
                    <a:pt x="3179" y="160"/>
                  </a:lnTo>
                  <a:lnTo>
                    <a:pt x="3139" y="240"/>
                  </a:lnTo>
                  <a:lnTo>
                    <a:pt x="3099" y="380"/>
                  </a:lnTo>
                  <a:lnTo>
                    <a:pt x="3059" y="540"/>
                  </a:lnTo>
                  <a:lnTo>
                    <a:pt x="3019" y="860"/>
                  </a:lnTo>
                  <a:lnTo>
                    <a:pt x="2999" y="1179"/>
                  </a:lnTo>
                  <a:lnTo>
                    <a:pt x="3019" y="1519"/>
                  </a:lnTo>
                  <a:lnTo>
                    <a:pt x="3099" y="2179"/>
                  </a:lnTo>
                  <a:lnTo>
                    <a:pt x="3119" y="2519"/>
                  </a:lnTo>
                  <a:lnTo>
                    <a:pt x="3119" y="2838"/>
                  </a:lnTo>
                  <a:lnTo>
                    <a:pt x="3099" y="2998"/>
                  </a:lnTo>
                  <a:lnTo>
                    <a:pt x="3079" y="3058"/>
                  </a:lnTo>
                  <a:lnTo>
                    <a:pt x="3039" y="3118"/>
                  </a:lnTo>
                  <a:lnTo>
                    <a:pt x="2999" y="3138"/>
                  </a:lnTo>
                  <a:lnTo>
                    <a:pt x="2959" y="3158"/>
                  </a:lnTo>
                  <a:lnTo>
                    <a:pt x="2919" y="3138"/>
                  </a:lnTo>
                  <a:lnTo>
                    <a:pt x="2879" y="3118"/>
                  </a:lnTo>
                  <a:lnTo>
                    <a:pt x="2799" y="3038"/>
                  </a:lnTo>
                  <a:lnTo>
                    <a:pt x="2699" y="2918"/>
                  </a:lnTo>
                  <a:lnTo>
                    <a:pt x="2639" y="2758"/>
                  </a:lnTo>
                  <a:lnTo>
                    <a:pt x="2559" y="2559"/>
                  </a:lnTo>
                  <a:lnTo>
                    <a:pt x="2419" y="2099"/>
                  </a:lnTo>
                  <a:lnTo>
                    <a:pt x="2279" y="1599"/>
                  </a:lnTo>
                  <a:lnTo>
                    <a:pt x="2179" y="1139"/>
                  </a:lnTo>
                  <a:lnTo>
                    <a:pt x="2079" y="800"/>
                  </a:lnTo>
                  <a:lnTo>
                    <a:pt x="2019" y="600"/>
                  </a:lnTo>
                  <a:lnTo>
                    <a:pt x="1959" y="460"/>
                  </a:lnTo>
                  <a:lnTo>
                    <a:pt x="1899" y="400"/>
                  </a:lnTo>
                  <a:lnTo>
                    <a:pt x="1839" y="360"/>
                  </a:lnTo>
                  <a:lnTo>
                    <a:pt x="1779" y="320"/>
                  </a:lnTo>
                  <a:lnTo>
                    <a:pt x="1640" y="320"/>
                  </a:lnTo>
                  <a:lnTo>
                    <a:pt x="1580" y="340"/>
                  </a:lnTo>
                  <a:lnTo>
                    <a:pt x="1500" y="360"/>
                  </a:lnTo>
                  <a:lnTo>
                    <a:pt x="1440" y="400"/>
                  </a:lnTo>
                  <a:lnTo>
                    <a:pt x="1400" y="460"/>
                  </a:lnTo>
                  <a:lnTo>
                    <a:pt x="1340" y="520"/>
                  </a:lnTo>
                  <a:lnTo>
                    <a:pt x="1280" y="640"/>
                  </a:lnTo>
                  <a:lnTo>
                    <a:pt x="1260" y="800"/>
                  </a:lnTo>
                  <a:lnTo>
                    <a:pt x="1260" y="940"/>
                  </a:lnTo>
                  <a:lnTo>
                    <a:pt x="1260" y="1079"/>
                  </a:lnTo>
                  <a:lnTo>
                    <a:pt x="1300" y="1259"/>
                  </a:lnTo>
                  <a:lnTo>
                    <a:pt x="1380" y="1559"/>
                  </a:lnTo>
                  <a:lnTo>
                    <a:pt x="1580" y="2359"/>
                  </a:lnTo>
                  <a:lnTo>
                    <a:pt x="1680" y="2758"/>
                  </a:lnTo>
                  <a:lnTo>
                    <a:pt x="1739" y="3118"/>
                  </a:lnTo>
                  <a:lnTo>
                    <a:pt x="1759" y="3258"/>
                  </a:lnTo>
                  <a:lnTo>
                    <a:pt x="1759" y="3378"/>
                  </a:lnTo>
                  <a:lnTo>
                    <a:pt x="1739" y="3458"/>
                  </a:lnTo>
                  <a:lnTo>
                    <a:pt x="1700" y="3498"/>
                  </a:lnTo>
                  <a:lnTo>
                    <a:pt x="1640" y="3518"/>
                  </a:lnTo>
                  <a:lnTo>
                    <a:pt x="1580" y="3538"/>
                  </a:lnTo>
                  <a:lnTo>
                    <a:pt x="1460" y="3518"/>
                  </a:lnTo>
                  <a:lnTo>
                    <a:pt x="1360" y="3458"/>
                  </a:lnTo>
                  <a:lnTo>
                    <a:pt x="1260" y="3358"/>
                  </a:lnTo>
                  <a:lnTo>
                    <a:pt x="1200" y="3258"/>
                  </a:lnTo>
                  <a:lnTo>
                    <a:pt x="1160" y="3138"/>
                  </a:lnTo>
                  <a:lnTo>
                    <a:pt x="1080" y="2918"/>
                  </a:lnTo>
                  <a:lnTo>
                    <a:pt x="980" y="2579"/>
                  </a:lnTo>
                  <a:lnTo>
                    <a:pt x="860" y="2279"/>
                  </a:lnTo>
                  <a:lnTo>
                    <a:pt x="720" y="1959"/>
                  </a:lnTo>
                  <a:lnTo>
                    <a:pt x="560" y="1659"/>
                  </a:lnTo>
                  <a:lnTo>
                    <a:pt x="480" y="1559"/>
                  </a:lnTo>
                  <a:lnTo>
                    <a:pt x="440" y="1499"/>
                  </a:lnTo>
                  <a:lnTo>
                    <a:pt x="380" y="1459"/>
                  </a:lnTo>
                  <a:lnTo>
                    <a:pt x="240" y="1439"/>
                  </a:lnTo>
                  <a:lnTo>
                    <a:pt x="180" y="1439"/>
                  </a:lnTo>
                  <a:lnTo>
                    <a:pt x="140" y="1459"/>
                  </a:lnTo>
                  <a:lnTo>
                    <a:pt x="101" y="1479"/>
                  </a:lnTo>
                  <a:lnTo>
                    <a:pt x="61" y="1519"/>
                  </a:lnTo>
                  <a:lnTo>
                    <a:pt x="21" y="1619"/>
                  </a:lnTo>
                  <a:lnTo>
                    <a:pt x="1" y="1759"/>
                  </a:lnTo>
                  <a:lnTo>
                    <a:pt x="1" y="1919"/>
                  </a:lnTo>
                  <a:lnTo>
                    <a:pt x="1" y="2099"/>
                  </a:lnTo>
                  <a:lnTo>
                    <a:pt x="41" y="2299"/>
                  </a:lnTo>
                  <a:lnTo>
                    <a:pt x="121" y="2698"/>
                  </a:lnTo>
                  <a:lnTo>
                    <a:pt x="220" y="3058"/>
                  </a:lnTo>
                  <a:lnTo>
                    <a:pt x="360" y="3498"/>
                  </a:lnTo>
                  <a:lnTo>
                    <a:pt x="740" y="4617"/>
                  </a:lnTo>
                  <a:lnTo>
                    <a:pt x="1100" y="5717"/>
                  </a:lnTo>
                  <a:lnTo>
                    <a:pt x="1440" y="6836"/>
                  </a:lnTo>
                  <a:lnTo>
                    <a:pt x="1759" y="7955"/>
                  </a:lnTo>
                  <a:lnTo>
                    <a:pt x="5557" y="6516"/>
                  </a:lnTo>
                  <a:lnTo>
                    <a:pt x="5677" y="2359"/>
                  </a:lnTo>
                  <a:lnTo>
                    <a:pt x="5677" y="2119"/>
                  </a:lnTo>
                  <a:lnTo>
                    <a:pt x="5657" y="1999"/>
                  </a:lnTo>
                  <a:lnTo>
                    <a:pt x="5617" y="1879"/>
                  </a:lnTo>
                  <a:lnTo>
                    <a:pt x="5557" y="1799"/>
                  </a:lnTo>
                  <a:lnTo>
                    <a:pt x="5457" y="1719"/>
                  </a:lnTo>
                  <a:lnTo>
                    <a:pt x="5337" y="1679"/>
                  </a:lnTo>
                  <a:lnTo>
                    <a:pt x="5277" y="1679"/>
                  </a:lnTo>
                  <a:lnTo>
                    <a:pt x="5237" y="1699"/>
                  </a:lnTo>
                  <a:lnTo>
                    <a:pt x="5177" y="1719"/>
                  </a:lnTo>
                  <a:lnTo>
                    <a:pt x="5117" y="1759"/>
                  </a:lnTo>
                  <a:lnTo>
                    <a:pt x="5057" y="1859"/>
                  </a:lnTo>
                  <a:lnTo>
                    <a:pt x="5017" y="1999"/>
                  </a:lnTo>
                  <a:lnTo>
                    <a:pt x="4997" y="2119"/>
                  </a:lnTo>
                  <a:lnTo>
                    <a:pt x="4798" y="3198"/>
                  </a:lnTo>
                  <a:lnTo>
                    <a:pt x="4778" y="3298"/>
                  </a:lnTo>
                  <a:lnTo>
                    <a:pt x="4738" y="3378"/>
                  </a:lnTo>
                  <a:lnTo>
                    <a:pt x="4678" y="3418"/>
                  </a:lnTo>
                  <a:lnTo>
                    <a:pt x="4598" y="3438"/>
                  </a:lnTo>
                  <a:lnTo>
                    <a:pt x="4538" y="3418"/>
                  </a:lnTo>
                  <a:lnTo>
                    <a:pt x="4478" y="3358"/>
                  </a:lnTo>
                  <a:lnTo>
                    <a:pt x="4398" y="3298"/>
                  </a:lnTo>
                  <a:lnTo>
                    <a:pt x="4358" y="3238"/>
                  </a:lnTo>
                  <a:lnTo>
                    <a:pt x="4298" y="3158"/>
                  </a:lnTo>
                  <a:lnTo>
                    <a:pt x="4278" y="3058"/>
                  </a:lnTo>
                  <a:lnTo>
                    <a:pt x="4178" y="2718"/>
                  </a:lnTo>
                  <a:lnTo>
                    <a:pt x="4118" y="2359"/>
                  </a:lnTo>
                  <a:lnTo>
                    <a:pt x="4018" y="1659"/>
                  </a:lnTo>
                  <a:lnTo>
                    <a:pt x="3978" y="1299"/>
                  </a:lnTo>
                  <a:lnTo>
                    <a:pt x="3898" y="940"/>
                  </a:lnTo>
                  <a:lnTo>
                    <a:pt x="3818" y="600"/>
                  </a:lnTo>
                  <a:lnTo>
                    <a:pt x="3678" y="280"/>
                  </a:lnTo>
                  <a:lnTo>
                    <a:pt x="3618" y="160"/>
                  </a:lnTo>
                  <a:lnTo>
                    <a:pt x="3538" y="60"/>
                  </a:lnTo>
                  <a:lnTo>
                    <a:pt x="3498" y="40"/>
                  </a:lnTo>
                  <a:lnTo>
                    <a:pt x="34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69186" y="618843"/>
              <a:ext cx="120459" cy="168787"/>
            </a:xfrm>
            <a:custGeom>
              <a:avLst/>
              <a:gdLst/>
              <a:ahLst/>
              <a:cxnLst/>
              <a:rect l="l" t="t" r="r" b="b"/>
              <a:pathLst>
                <a:path w="5678" h="7956" fill="none" extrusionOk="0">
                  <a:moveTo>
                    <a:pt x="1759" y="7955"/>
                  </a:moveTo>
                  <a:lnTo>
                    <a:pt x="1759" y="7955"/>
                  </a:lnTo>
                  <a:lnTo>
                    <a:pt x="1440" y="6836"/>
                  </a:lnTo>
                  <a:lnTo>
                    <a:pt x="1100" y="5717"/>
                  </a:lnTo>
                  <a:lnTo>
                    <a:pt x="740" y="4617"/>
                  </a:lnTo>
                  <a:lnTo>
                    <a:pt x="360" y="3498"/>
                  </a:lnTo>
                  <a:lnTo>
                    <a:pt x="360" y="3498"/>
                  </a:lnTo>
                  <a:lnTo>
                    <a:pt x="220" y="3058"/>
                  </a:lnTo>
                  <a:lnTo>
                    <a:pt x="121" y="2698"/>
                  </a:lnTo>
                  <a:lnTo>
                    <a:pt x="41" y="2299"/>
                  </a:lnTo>
                  <a:lnTo>
                    <a:pt x="1" y="2099"/>
                  </a:lnTo>
                  <a:lnTo>
                    <a:pt x="1" y="1919"/>
                  </a:lnTo>
                  <a:lnTo>
                    <a:pt x="1" y="1759"/>
                  </a:lnTo>
                  <a:lnTo>
                    <a:pt x="21" y="1619"/>
                  </a:lnTo>
                  <a:lnTo>
                    <a:pt x="61" y="1519"/>
                  </a:lnTo>
                  <a:lnTo>
                    <a:pt x="101" y="1479"/>
                  </a:lnTo>
                  <a:lnTo>
                    <a:pt x="140" y="1459"/>
                  </a:lnTo>
                  <a:lnTo>
                    <a:pt x="180" y="1439"/>
                  </a:lnTo>
                  <a:lnTo>
                    <a:pt x="240" y="1439"/>
                  </a:lnTo>
                  <a:lnTo>
                    <a:pt x="380" y="1459"/>
                  </a:lnTo>
                  <a:lnTo>
                    <a:pt x="380" y="1459"/>
                  </a:lnTo>
                  <a:lnTo>
                    <a:pt x="440" y="1499"/>
                  </a:lnTo>
                  <a:lnTo>
                    <a:pt x="480" y="1559"/>
                  </a:lnTo>
                  <a:lnTo>
                    <a:pt x="560" y="1659"/>
                  </a:lnTo>
                  <a:lnTo>
                    <a:pt x="560" y="1659"/>
                  </a:lnTo>
                  <a:lnTo>
                    <a:pt x="720" y="1959"/>
                  </a:lnTo>
                  <a:lnTo>
                    <a:pt x="860" y="2279"/>
                  </a:lnTo>
                  <a:lnTo>
                    <a:pt x="980" y="2579"/>
                  </a:lnTo>
                  <a:lnTo>
                    <a:pt x="1080" y="2918"/>
                  </a:lnTo>
                  <a:lnTo>
                    <a:pt x="1080" y="2918"/>
                  </a:lnTo>
                  <a:lnTo>
                    <a:pt x="1160" y="3138"/>
                  </a:lnTo>
                  <a:lnTo>
                    <a:pt x="1200" y="3258"/>
                  </a:lnTo>
                  <a:lnTo>
                    <a:pt x="1260" y="3358"/>
                  </a:lnTo>
                  <a:lnTo>
                    <a:pt x="1260" y="3358"/>
                  </a:lnTo>
                  <a:lnTo>
                    <a:pt x="1360" y="3458"/>
                  </a:lnTo>
                  <a:lnTo>
                    <a:pt x="1460" y="3518"/>
                  </a:lnTo>
                  <a:lnTo>
                    <a:pt x="1580" y="3538"/>
                  </a:lnTo>
                  <a:lnTo>
                    <a:pt x="1640" y="3518"/>
                  </a:lnTo>
                  <a:lnTo>
                    <a:pt x="1700" y="3498"/>
                  </a:lnTo>
                  <a:lnTo>
                    <a:pt x="1700" y="3498"/>
                  </a:lnTo>
                  <a:lnTo>
                    <a:pt x="1739" y="3458"/>
                  </a:lnTo>
                  <a:lnTo>
                    <a:pt x="1759" y="3378"/>
                  </a:lnTo>
                  <a:lnTo>
                    <a:pt x="1759" y="3258"/>
                  </a:lnTo>
                  <a:lnTo>
                    <a:pt x="1739" y="3118"/>
                  </a:lnTo>
                  <a:lnTo>
                    <a:pt x="1680" y="2758"/>
                  </a:lnTo>
                  <a:lnTo>
                    <a:pt x="1580" y="2359"/>
                  </a:lnTo>
                  <a:lnTo>
                    <a:pt x="1380" y="1559"/>
                  </a:lnTo>
                  <a:lnTo>
                    <a:pt x="1300" y="1259"/>
                  </a:lnTo>
                  <a:lnTo>
                    <a:pt x="1260" y="1079"/>
                  </a:lnTo>
                  <a:lnTo>
                    <a:pt x="1260" y="1079"/>
                  </a:lnTo>
                  <a:lnTo>
                    <a:pt x="1260" y="940"/>
                  </a:lnTo>
                  <a:lnTo>
                    <a:pt x="1260" y="800"/>
                  </a:lnTo>
                  <a:lnTo>
                    <a:pt x="1280" y="640"/>
                  </a:lnTo>
                  <a:lnTo>
                    <a:pt x="1340" y="520"/>
                  </a:lnTo>
                  <a:lnTo>
                    <a:pt x="1340" y="520"/>
                  </a:lnTo>
                  <a:lnTo>
                    <a:pt x="1400" y="460"/>
                  </a:lnTo>
                  <a:lnTo>
                    <a:pt x="1440" y="400"/>
                  </a:lnTo>
                  <a:lnTo>
                    <a:pt x="1500" y="360"/>
                  </a:lnTo>
                  <a:lnTo>
                    <a:pt x="1580" y="340"/>
                  </a:lnTo>
                  <a:lnTo>
                    <a:pt x="1640" y="320"/>
                  </a:lnTo>
                  <a:lnTo>
                    <a:pt x="1720" y="320"/>
                  </a:lnTo>
                  <a:lnTo>
                    <a:pt x="1779" y="320"/>
                  </a:lnTo>
                  <a:lnTo>
                    <a:pt x="1839" y="360"/>
                  </a:lnTo>
                  <a:lnTo>
                    <a:pt x="1839" y="360"/>
                  </a:lnTo>
                  <a:lnTo>
                    <a:pt x="1899" y="400"/>
                  </a:lnTo>
                  <a:lnTo>
                    <a:pt x="1959" y="460"/>
                  </a:lnTo>
                  <a:lnTo>
                    <a:pt x="2019" y="600"/>
                  </a:lnTo>
                  <a:lnTo>
                    <a:pt x="2019" y="600"/>
                  </a:lnTo>
                  <a:lnTo>
                    <a:pt x="2079" y="800"/>
                  </a:lnTo>
                  <a:lnTo>
                    <a:pt x="2179" y="1139"/>
                  </a:lnTo>
                  <a:lnTo>
                    <a:pt x="2279" y="1599"/>
                  </a:lnTo>
                  <a:lnTo>
                    <a:pt x="2419" y="2099"/>
                  </a:lnTo>
                  <a:lnTo>
                    <a:pt x="2559" y="2559"/>
                  </a:lnTo>
                  <a:lnTo>
                    <a:pt x="2639" y="2758"/>
                  </a:lnTo>
                  <a:lnTo>
                    <a:pt x="2699" y="2918"/>
                  </a:lnTo>
                  <a:lnTo>
                    <a:pt x="2799" y="3038"/>
                  </a:lnTo>
                  <a:lnTo>
                    <a:pt x="2879" y="3118"/>
                  </a:lnTo>
                  <a:lnTo>
                    <a:pt x="2919" y="3138"/>
                  </a:lnTo>
                  <a:lnTo>
                    <a:pt x="2959" y="3158"/>
                  </a:lnTo>
                  <a:lnTo>
                    <a:pt x="2999" y="3138"/>
                  </a:lnTo>
                  <a:lnTo>
                    <a:pt x="3039" y="3118"/>
                  </a:lnTo>
                  <a:lnTo>
                    <a:pt x="3039" y="3118"/>
                  </a:lnTo>
                  <a:lnTo>
                    <a:pt x="3079" y="3058"/>
                  </a:lnTo>
                  <a:lnTo>
                    <a:pt x="3099" y="2998"/>
                  </a:lnTo>
                  <a:lnTo>
                    <a:pt x="3119" y="2838"/>
                  </a:lnTo>
                  <a:lnTo>
                    <a:pt x="3119" y="2838"/>
                  </a:lnTo>
                  <a:lnTo>
                    <a:pt x="3119" y="2519"/>
                  </a:lnTo>
                  <a:lnTo>
                    <a:pt x="3099" y="2179"/>
                  </a:lnTo>
                  <a:lnTo>
                    <a:pt x="3019" y="1519"/>
                  </a:lnTo>
                  <a:lnTo>
                    <a:pt x="2999" y="1179"/>
                  </a:lnTo>
                  <a:lnTo>
                    <a:pt x="3019" y="860"/>
                  </a:lnTo>
                  <a:lnTo>
                    <a:pt x="3059" y="540"/>
                  </a:lnTo>
                  <a:lnTo>
                    <a:pt x="3099" y="380"/>
                  </a:lnTo>
                  <a:lnTo>
                    <a:pt x="3139" y="240"/>
                  </a:lnTo>
                  <a:lnTo>
                    <a:pt x="3139" y="240"/>
                  </a:lnTo>
                  <a:lnTo>
                    <a:pt x="3179" y="160"/>
                  </a:lnTo>
                  <a:lnTo>
                    <a:pt x="3219" y="100"/>
                  </a:lnTo>
                  <a:lnTo>
                    <a:pt x="3279" y="40"/>
                  </a:lnTo>
                  <a:lnTo>
                    <a:pt x="3339" y="0"/>
                  </a:lnTo>
                  <a:lnTo>
                    <a:pt x="3339" y="0"/>
                  </a:lnTo>
                  <a:lnTo>
                    <a:pt x="3398" y="0"/>
                  </a:lnTo>
                  <a:lnTo>
                    <a:pt x="3438" y="0"/>
                  </a:lnTo>
                  <a:lnTo>
                    <a:pt x="3498" y="40"/>
                  </a:lnTo>
                  <a:lnTo>
                    <a:pt x="3538" y="60"/>
                  </a:lnTo>
                  <a:lnTo>
                    <a:pt x="3618" y="160"/>
                  </a:lnTo>
                  <a:lnTo>
                    <a:pt x="3678" y="280"/>
                  </a:lnTo>
                  <a:lnTo>
                    <a:pt x="3678" y="280"/>
                  </a:lnTo>
                  <a:lnTo>
                    <a:pt x="3818" y="600"/>
                  </a:lnTo>
                  <a:lnTo>
                    <a:pt x="3898" y="940"/>
                  </a:lnTo>
                  <a:lnTo>
                    <a:pt x="3978" y="1299"/>
                  </a:lnTo>
                  <a:lnTo>
                    <a:pt x="4018" y="1659"/>
                  </a:lnTo>
                  <a:lnTo>
                    <a:pt x="4118" y="2359"/>
                  </a:lnTo>
                  <a:lnTo>
                    <a:pt x="4178" y="2718"/>
                  </a:lnTo>
                  <a:lnTo>
                    <a:pt x="4278" y="3058"/>
                  </a:lnTo>
                  <a:lnTo>
                    <a:pt x="4278" y="3058"/>
                  </a:lnTo>
                  <a:lnTo>
                    <a:pt x="4298" y="3158"/>
                  </a:lnTo>
                  <a:lnTo>
                    <a:pt x="4358" y="3238"/>
                  </a:lnTo>
                  <a:lnTo>
                    <a:pt x="4398" y="3298"/>
                  </a:lnTo>
                  <a:lnTo>
                    <a:pt x="4478" y="3358"/>
                  </a:lnTo>
                  <a:lnTo>
                    <a:pt x="4538" y="3418"/>
                  </a:lnTo>
                  <a:lnTo>
                    <a:pt x="4598" y="3438"/>
                  </a:lnTo>
                  <a:lnTo>
                    <a:pt x="4678" y="3418"/>
                  </a:lnTo>
                  <a:lnTo>
                    <a:pt x="4738" y="3378"/>
                  </a:lnTo>
                  <a:lnTo>
                    <a:pt x="4738" y="3378"/>
                  </a:lnTo>
                  <a:lnTo>
                    <a:pt x="4778" y="3298"/>
                  </a:lnTo>
                  <a:lnTo>
                    <a:pt x="4798" y="3198"/>
                  </a:lnTo>
                  <a:lnTo>
                    <a:pt x="4798" y="3198"/>
                  </a:lnTo>
                  <a:lnTo>
                    <a:pt x="4997" y="2119"/>
                  </a:lnTo>
                  <a:lnTo>
                    <a:pt x="4997" y="2119"/>
                  </a:lnTo>
                  <a:lnTo>
                    <a:pt x="5017" y="1999"/>
                  </a:lnTo>
                  <a:lnTo>
                    <a:pt x="5057" y="1859"/>
                  </a:lnTo>
                  <a:lnTo>
                    <a:pt x="5117" y="1759"/>
                  </a:lnTo>
                  <a:lnTo>
                    <a:pt x="5177" y="1719"/>
                  </a:lnTo>
                  <a:lnTo>
                    <a:pt x="5237" y="1699"/>
                  </a:lnTo>
                  <a:lnTo>
                    <a:pt x="5237" y="1699"/>
                  </a:lnTo>
                  <a:lnTo>
                    <a:pt x="5277" y="1679"/>
                  </a:lnTo>
                  <a:lnTo>
                    <a:pt x="5337" y="1679"/>
                  </a:lnTo>
                  <a:lnTo>
                    <a:pt x="5457" y="1719"/>
                  </a:lnTo>
                  <a:lnTo>
                    <a:pt x="5557" y="1799"/>
                  </a:lnTo>
                  <a:lnTo>
                    <a:pt x="5617" y="1879"/>
                  </a:lnTo>
                  <a:lnTo>
                    <a:pt x="5617" y="1879"/>
                  </a:lnTo>
                  <a:lnTo>
                    <a:pt x="5657" y="1999"/>
                  </a:lnTo>
                  <a:lnTo>
                    <a:pt x="5677" y="2119"/>
                  </a:lnTo>
                  <a:lnTo>
                    <a:pt x="5677" y="2359"/>
                  </a:lnTo>
                  <a:lnTo>
                    <a:pt x="5677" y="2359"/>
                  </a:lnTo>
                  <a:lnTo>
                    <a:pt x="5557" y="65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67913" y="617570"/>
              <a:ext cx="123408" cy="170484"/>
            </a:xfrm>
            <a:custGeom>
              <a:avLst/>
              <a:gdLst/>
              <a:ahLst/>
              <a:cxnLst/>
              <a:rect l="l" t="t" r="r" b="b"/>
              <a:pathLst>
                <a:path w="5817" h="8036" extrusionOk="0">
                  <a:moveTo>
                    <a:pt x="3379" y="0"/>
                  </a:moveTo>
                  <a:lnTo>
                    <a:pt x="3319" y="20"/>
                  </a:lnTo>
                  <a:lnTo>
                    <a:pt x="3279" y="60"/>
                  </a:lnTo>
                  <a:lnTo>
                    <a:pt x="3219" y="120"/>
                  </a:lnTo>
                  <a:lnTo>
                    <a:pt x="3179" y="200"/>
                  </a:lnTo>
                  <a:lnTo>
                    <a:pt x="3139" y="260"/>
                  </a:lnTo>
                  <a:lnTo>
                    <a:pt x="3079" y="480"/>
                  </a:lnTo>
                  <a:lnTo>
                    <a:pt x="3039" y="700"/>
                  </a:lnTo>
                  <a:lnTo>
                    <a:pt x="3019" y="900"/>
                  </a:lnTo>
                  <a:lnTo>
                    <a:pt x="2999" y="1119"/>
                  </a:lnTo>
                  <a:lnTo>
                    <a:pt x="3019" y="1559"/>
                  </a:lnTo>
                  <a:lnTo>
                    <a:pt x="3059" y="1999"/>
                  </a:lnTo>
                  <a:lnTo>
                    <a:pt x="3099" y="2439"/>
                  </a:lnTo>
                  <a:lnTo>
                    <a:pt x="3119" y="2898"/>
                  </a:lnTo>
                  <a:lnTo>
                    <a:pt x="3099" y="3018"/>
                  </a:lnTo>
                  <a:lnTo>
                    <a:pt x="3079" y="3078"/>
                  </a:lnTo>
                  <a:lnTo>
                    <a:pt x="3059" y="3118"/>
                  </a:lnTo>
                  <a:lnTo>
                    <a:pt x="3019" y="3138"/>
                  </a:lnTo>
                  <a:lnTo>
                    <a:pt x="2999" y="3138"/>
                  </a:lnTo>
                  <a:lnTo>
                    <a:pt x="2939" y="3118"/>
                  </a:lnTo>
                  <a:lnTo>
                    <a:pt x="2899" y="3058"/>
                  </a:lnTo>
                  <a:lnTo>
                    <a:pt x="2799" y="2898"/>
                  </a:lnTo>
                  <a:lnTo>
                    <a:pt x="2699" y="2659"/>
                  </a:lnTo>
                  <a:lnTo>
                    <a:pt x="2599" y="2379"/>
                  </a:lnTo>
                  <a:lnTo>
                    <a:pt x="2439" y="1759"/>
                  </a:lnTo>
                  <a:lnTo>
                    <a:pt x="2299" y="1199"/>
                  </a:lnTo>
                  <a:lnTo>
                    <a:pt x="2199" y="820"/>
                  </a:lnTo>
                  <a:lnTo>
                    <a:pt x="2139" y="620"/>
                  </a:lnTo>
                  <a:lnTo>
                    <a:pt x="2059" y="480"/>
                  </a:lnTo>
                  <a:lnTo>
                    <a:pt x="2019" y="420"/>
                  </a:lnTo>
                  <a:lnTo>
                    <a:pt x="1939" y="360"/>
                  </a:lnTo>
                  <a:lnTo>
                    <a:pt x="1879" y="340"/>
                  </a:lnTo>
                  <a:lnTo>
                    <a:pt x="1819" y="320"/>
                  </a:lnTo>
                  <a:lnTo>
                    <a:pt x="1740" y="300"/>
                  </a:lnTo>
                  <a:lnTo>
                    <a:pt x="1660" y="320"/>
                  </a:lnTo>
                  <a:lnTo>
                    <a:pt x="1560" y="360"/>
                  </a:lnTo>
                  <a:lnTo>
                    <a:pt x="1480" y="400"/>
                  </a:lnTo>
                  <a:lnTo>
                    <a:pt x="1420" y="460"/>
                  </a:lnTo>
                  <a:lnTo>
                    <a:pt x="1360" y="540"/>
                  </a:lnTo>
                  <a:lnTo>
                    <a:pt x="1280" y="700"/>
                  </a:lnTo>
                  <a:lnTo>
                    <a:pt x="1260" y="860"/>
                  </a:lnTo>
                  <a:lnTo>
                    <a:pt x="1240" y="1000"/>
                  </a:lnTo>
                  <a:lnTo>
                    <a:pt x="1260" y="1159"/>
                  </a:lnTo>
                  <a:lnTo>
                    <a:pt x="1300" y="1359"/>
                  </a:lnTo>
                  <a:lnTo>
                    <a:pt x="1400" y="1719"/>
                  </a:lnTo>
                  <a:lnTo>
                    <a:pt x="1520" y="2179"/>
                  </a:lnTo>
                  <a:lnTo>
                    <a:pt x="1660" y="2758"/>
                  </a:lnTo>
                  <a:lnTo>
                    <a:pt x="1720" y="3018"/>
                  </a:lnTo>
                  <a:lnTo>
                    <a:pt x="1760" y="3258"/>
                  </a:lnTo>
                  <a:lnTo>
                    <a:pt x="1760" y="3418"/>
                  </a:lnTo>
                  <a:lnTo>
                    <a:pt x="1740" y="3478"/>
                  </a:lnTo>
                  <a:lnTo>
                    <a:pt x="1720" y="3498"/>
                  </a:lnTo>
                  <a:lnTo>
                    <a:pt x="1680" y="3518"/>
                  </a:lnTo>
                  <a:lnTo>
                    <a:pt x="1640" y="3518"/>
                  </a:lnTo>
                  <a:lnTo>
                    <a:pt x="1540" y="3498"/>
                  </a:lnTo>
                  <a:lnTo>
                    <a:pt x="1440" y="3458"/>
                  </a:lnTo>
                  <a:lnTo>
                    <a:pt x="1380" y="3378"/>
                  </a:lnTo>
                  <a:lnTo>
                    <a:pt x="1320" y="3298"/>
                  </a:lnTo>
                  <a:lnTo>
                    <a:pt x="1280" y="3198"/>
                  </a:lnTo>
                  <a:lnTo>
                    <a:pt x="1220" y="2998"/>
                  </a:lnTo>
                  <a:lnTo>
                    <a:pt x="1200" y="2958"/>
                  </a:lnTo>
                  <a:lnTo>
                    <a:pt x="1100" y="2619"/>
                  </a:lnTo>
                  <a:lnTo>
                    <a:pt x="980" y="2299"/>
                  </a:lnTo>
                  <a:lnTo>
                    <a:pt x="840" y="1999"/>
                  </a:lnTo>
                  <a:lnTo>
                    <a:pt x="680" y="1699"/>
                  </a:lnTo>
                  <a:lnTo>
                    <a:pt x="600" y="1559"/>
                  </a:lnTo>
                  <a:lnTo>
                    <a:pt x="540" y="1499"/>
                  </a:lnTo>
                  <a:lnTo>
                    <a:pt x="460" y="1459"/>
                  </a:lnTo>
                  <a:lnTo>
                    <a:pt x="360" y="1439"/>
                  </a:lnTo>
                  <a:lnTo>
                    <a:pt x="260" y="1439"/>
                  </a:lnTo>
                  <a:lnTo>
                    <a:pt x="181" y="1459"/>
                  </a:lnTo>
                  <a:lnTo>
                    <a:pt x="101" y="1499"/>
                  </a:lnTo>
                  <a:lnTo>
                    <a:pt x="61" y="1559"/>
                  </a:lnTo>
                  <a:lnTo>
                    <a:pt x="21" y="1659"/>
                  </a:lnTo>
                  <a:lnTo>
                    <a:pt x="1" y="1759"/>
                  </a:lnTo>
                  <a:lnTo>
                    <a:pt x="1" y="1879"/>
                  </a:lnTo>
                  <a:lnTo>
                    <a:pt x="1" y="2139"/>
                  </a:lnTo>
                  <a:lnTo>
                    <a:pt x="41" y="2459"/>
                  </a:lnTo>
                  <a:lnTo>
                    <a:pt x="121" y="2758"/>
                  </a:lnTo>
                  <a:lnTo>
                    <a:pt x="200" y="3078"/>
                  </a:lnTo>
                  <a:lnTo>
                    <a:pt x="360" y="3578"/>
                  </a:lnTo>
                  <a:lnTo>
                    <a:pt x="740" y="4697"/>
                  </a:lnTo>
                  <a:lnTo>
                    <a:pt x="1100" y="5817"/>
                  </a:lnTo>
                  <a:lnTo>
                    <a:pt x="1440" y="6936"/>
                  </a:lnTo>
                  <a:lnTo>
                    <a:pt x="1760" y="8035"/>
                  </a:lnTo>
                  <a:lnTo>
                    <a:pt x="1879" y="8015"/>
                  </a:lnTo>
                  <a:lnTo>
                    <a:pt x="1560" y="6896"/>
                  </a:lnTo>
                  <a:lnTo>
                    <a:pt x="1220" y="5777"/>
                  </a:lnTo>
                  <a:lnTo>
                    <a:pt x="860" y="4657"/>
                  </a:lnTo>
                  <a:lnTo>
                    <a:pt x="480" y="3518"/>
                  </a:lnTo>
                  <a:lnTo>
                    <a:pt x="360" y="3158"/>
                  </a:lnTo>
                  <a:lnTo>
                    <a:pt x="260" y="2818"/>
                  </a:lnTo>
                  <a:lnTo>
                    <a:pt x="200" y="2519"/>
                  </a:lnTo>
                  <a:lnTo>
                    <a:pt x="141" y="2239"/>
                  </a:lnTo>
                  <a:lnTo>
                    <a:pt x="121" y="2019"/>
                  </a:lnTo>
                  <a:lnTo>
                    <a:pt x="121" y="1819"/>
                  </a:lnTo>
                  <a:lnTo>
                    <a:pt x="141" y="1679"/>
                  </a:lnTo>
                  <a:lnTo>
                    <a:pt x="161" y="1639"/>
                  </a:lnTo>
                  <a:lnTo>
                    <a:pt x="200" y="1599"/>
                  </a:lnTo>
                  <a:lnTo>
                    <a:pt x="220" y="1579"/>
                  </a:lnTo>
                  <a:lnTo>
                    <a:pt x="260" y="1559"/>
                  </a:lnTo>
                  <a:lnTo>
                    <a:pt x="320" y="1559"/>
                  </a:lnTo>
                  <a:lnTo>
                    <a:pt x="420" y="1579"/>
                  </a:lnTo>
                  <a:lnTo>
                    <a:pt x="460" y="1619"/>
                  </a:lnTo>
                  <a:lnTo>
                    <a:pt x="500" y="1659"/>
                  </a:lnTo>
                  <a:lnTo>
                    <a:pt x="580" y="1759"/>
                  </a:lnTo>
                  <a:lnTo>
                    <a:pt x="720" y="2059"/>
                  </a:lnTo>
                  <a:lnTo>
                    <a:pt x="860" y="2359"/>
                  </a:lnTo>
                  <a:lnTo>
                    <a:pt x="980" y="2659"/>
                  </a:lnTo>
                  <a:lnTo>
                    <a:pt x="1080" y="2978"/>
                  </a:lnTo>
                  <a:lnTo>
                    <a:pt x="1080" y="3018"/>
                  </a:lnTo>
                  <a:lnTo>
                    <a:pt x="1160" y="3258"/>
                  </a:lnTo>
                  <a:lnTo>
                    <a:pt x="1200" y="3358"/>
                  </a:lnTo>
                  <a:lnTo>
                    <a:pt x="1280" y="3458"/>
                  </a:lnTo>
                  <a:lnTo>
                    <a:pt x="1380" y="3558"/>
                  </a:lnTo>
                  <a:lnTo>
                    <a:pt x="1500" y="3638"/>
                  </a:lnTo>
                  <a:lnTo>
                    <a:pt x="1580" y="3658"/>
                  </a:lnTo>
                  <a:lnTo>
                    <a:pt x="1720" y="3658"/>
                  </a:lnTo>
                  <a:lnTo>
                    <a:pt x="1780" y="3618"/>
                  </a:lnTo>
                  <a:lnTo>
                    <a:pt x="1819" y="3598"/>
                  </a:lnTo>
                  <a:lnTo>
                    <a:pt x="1839" y="3558"/>
                  </a:lnTo>
                  <a:lnTo>
                    <a:pt x="1879" y="3458"/>
                  </a:lnTo>
                  <a:lnTo>
                    <a:pt x="1879" y="3298"/>
                  </a:lnTo>
                  <a:lnTo>
                    <a:pt x="1859" y="3078"/>
                  </a:lnTo>
                  <a:lnTo>
                    <a:pt x="1819" y="2818"/>
                  </a:lnTo>
                  <a:lnTo>
                    <a:pt x="1740" y="2499"/>
                  </a:lnTo>
                  <a:lnTo>
                    <a:pt x="1520" y="1699"/>
                  </a:lnTo>
                  <a:lnTo>
                    <a:pt x="1440" y="1339"/>
                  </a:lnTo>
                  <a:lnTo>
                    <a:pt x="1380" y="1139"/>
                  </a:lnTo>
                  <a:lnTo>
                    <a:pt x="1380" y="1020"/>
                  </a:lnTo>
                  <a:lnTo>
                    <a:pt x="1380" y="880"/>
                  </a:lnTo>
                  <a:lnTo>
                    <a:pt x="1400" y="740"/>
                  </a:lnTo>
                  <a:lnTo>
                    <a:pt x="1460" y="620"/>
                  </a:lnTo>
                  <a:lnTo>
                    <a:pt x="1500" y="560"/>
                  </a:lnTo>
                  <a:lnTo>
                    <a:pt x="1560" y="500"/>
                  </a:lnTo>
                  <a:lnTo>
                    <a:pt x="1620" y="460"/>
                  </a:lnTo>
                  <a:lnTo>
                    <a:pt x="1700" y="440"/>
                  </a:lnTo>
                  <a:lnTo>
                    <a:pt x="1819" y="440"/>
                  </a:lnTo>
                  <a:lnTo>
                    <a:pt x="1879" y="480"/>
                  </a:lnTo>
                  <a:lnTo>
                    <a:pt x="1919" y="520"/>
                  </a:lnTo>
                  <a:lnTo>
                    <a:pt x="1959" y="560"/>
                  </a:lnTo>
                  <a:lnTo>
                    <a:pt x="2019" y="680"/>
                  </a:lnTo>
                  <a:lnTo>
                    <a:pt x="2079" y="880"/>
                  </a:lnTo>
                  <a:lnTo>
                    <a:pt x="2179" y="1239"/>
                  </a:lnTo>
                  <a:lnTo>
                    <a:pt x="2359" y="1979"/>
                  </a:lnTo>
                  <a:lnTo>
                    <a:pt x="2439" y="2299"/>
                  </a:lnTo>
                  <a:lnTo>
                    <a:pt x="2539" y="2599"/>
                  </a:lnTo>
                  <a:lnTo>
                    <a:pt x="2639" y="2858"/>
                  </a:lnTo>
                  <a:lnTo>
                    <a:pt x="2739" y="3058"/>
                  </a:lnTo>
                  <a:lnTo>
                    <a:pt x="2839" y="3198"/>
                  </a:lnTo>
                  <a:lnTo>
                    <a:pt x="2899" y="3238"/>
                  </a:lnTo>
                  <a:lnTo>
                    <a:pt x="2959" y="3278"/>
                  </a:lnTo>
                  <a:lnTo>
                    <a:pt x="3039" y="3278"/>
                  </a:lnTo>
                  <a:lnTo>
                    <a:pt x="3079" y="3258"/>
                  </a:lnTo>
                  <a:lnTo>
                    <a:pt x="3139" y="3218"/>
                  </a:lnTo>
                  <a:lnTo>
                    <a:pt x="3199" y="3158"/>
                  </a:lnTo>
                  <a:lnTo>
                    <a:pt x="3219" y="3078"/>
                  </a:lnTo>
                  <a:lnTo>
                    <a:pt x="3239" y="2998"/>
                  </a:lnTo>
                  <a:lnTo>
                    <a:pt x="3239" y="2898"/>
                  </a:lnTo>
                  <a:lnTo>
                    <a:pt x="3239" y="2439"/>
                  </a:lnTo>
                  <a:lnTo>
                    <a:pt x="3199" y="1979"/>
                  </a:lnTo>
                  <a:lnTo>
                    <a:pt x="3139" y="1539"/>
                  </a:lnTo>
                  <a:lnTo>
                    <a:pt x="3139" y="1119"/>
                  </a:lnTo>
                  <a:lnTo>
                    <a:pt x="3139" y="920"/>
                  </a:lnTo>
                  <a:lnTo>
                    <a:pt x="3159" y="720"/>
                  </a:lnTo>
                  <a:lnTo>
                    <a:pt x="3199" y="520"/>
                  </a:lnTo>
                  <a:lnTo>
                    <a:pt x="3259" y="320"/>
                  </a:lnTo>
                  <a:lnTo>
                    <a:pt x="3339" y="180"/>
                  </a:lnTo>
                  <a:lnTo>
                    <a:pt x="3379" y="140"/>
                  </a:lnTo>
                  <a:lnTo>
                    <a:pt x="3418" y="120"/>
                  </a:lnTo>
                  <a:lnTo>
                    <a:pt x="3458" y="120"/>
                  </a:lnTo>
                  <a:lnTo>
                    <a:pt x="3498" y="140"/>
                  </a:lnTo>
                  <a:lnTo>
                    <a:pt x="3558" y="180"/>
                  </a:lnTo>
                  <a:lnTo>
                    <a:pt x="3638" y="260"/>
                  </a:lnTo>
                  <a:lnTo>
                    <a:pt x="3678" y="360"/>
                  </a:lnTo>
                  <a:lnTo>
                    <a:pt x="3758" y="540"/>
                  </a:lnTo>
                  <a:lnTo>
                    <a:pt x="3818" y="740"/>
                  </a:lnTo>
                  <a:lnTo>
                    <a:pt x="3918" y="1139"/>
                  </a:lnTo>
                  <a:lnTo>
                    <a:pt x="3998" y="1559"/>
                  </a:lnTo>
                  <a:lnTo>
                    <a:pt x="4058" y="1959"/>
                  </a:lnTo>
                  <a:lnTo>
                    <a:pt x="4138" y="2559"/>
                  </a:lnTo>
                  <a:lnTo>
                    <a:pt x="4198" y="2858"/>
                  </a:lnTo>
                  <a:lnTo>
                    <a:pt x="4278" y="3138"/>
                  </a:lnTo>
                  <a:lnTo>
                    <a:pt x="4318" y="3278"/>
                  </a:lnTo>
                  <a:lnTo>
                    <a:pt x="4398" y="3398"/>
                  </a:lnTo>
                  <a:lnTo>
                    <a:pt x="4518" y="3498"/>
                  </a:lnTo>
                  <a:lnTo>
                    <a:pt x="4558" y="3518"/>
                  </a:lnTo>
                  <a:lnTo>
                    <a:pt x="4618" y="3538"/>
                  </a:lnTo>
                  <a:lnTo>
                    <a:pt x="4678" y="3558"/>
                  </a:lnTo>
                  <a:lnTo>
                    <a:pt x="4738" y="3538"/>
                  </a:lnTo>
                  <a:lnTo>
                    <a:pt x="4798" y="3518"/>
                  </a:lnTo>
                  <a:lnTo>
                    <a:pt x="4838" y="3478"/>
                  </a:lnTo>
                  <a:lnTo>
                    <a:pt x="4878" y="3438"/>
                  </a:lnTo>
                  <a:lnTo>
                    <a:pt x="4898" y="3378"/>
                  </a:lnTo>
                  <a:lnTo>
                    <a:pt x="4938" y="3258"/>
                  </a:lnTo>
                  <a:lnTo>
                    <a:pt x="5117" y="2179"/>
                  </a:lnTo>
                  <a:lnTo>
                    <a:pt x="5137" y="2079"/>
                  </a:lnTo>
                  <a:lnTo>
                    <a:pt x="5177" y="1959"/>
                  </a:lnTo>
                  <a:lnTo>
                    <a:pt x="5237" y="1879"/>
                  </a:lnTo>
                  <a:lnTo>
                    <a:pt x="5257" y="1839"/>
                  </a:lnTo>
                  <a:lnTo>
                    <a:pt x="5317" y="1819"/>
                  </a:lnTo>
                  <a:lnTo>
                    <a:pt x="5357" y="1799"/>
                  </a:lnTo>
                  <a:lnTo>
                    <a:pt x="5397" y="1799"/>
                  </a:lnTo>
                  <a:lnTo>
                    <a:pt x="5497" y="1839"/>
                  </a:lnTo>
                  <a:lnTo>
                    <a:pt x="5577" y="1899"/>
                  </a:lnTo>
                  <a:lnTo>
                    <a:pt x="5617" y="1979"/>
                  </a:lnTo>
                  <a:lnTo>
                    <a:pt x="5657" y="2079"/>
                  </a:lnTo>
                  <a:lnTo>
                    <a:pt x="5677" y="2199"/>
                  </a:lnTo>
                  <a:lnTo>
                    <a:pt x="5677" y="2419"/>
                  </a:lnTo>
                  <a:lnTo>
                    <a:pt x="5537" y="6576"/>
                  </a:lnTo>
                  <a:lnTo>
                    <a:pt x="5677" y="6596"/>
                  </a:lnTo>
                  <a:lnTo>
                    <a:pt x="5817" y="2419"/>
                  </a:lnTo>
                  <a:lnTo>
                    <a:pt x="5817" y="2179"/>
                  </a:lnTo>
                  <a:lnTo>
                    <a:pt x="5797" y="2039"/>
                  </a:lnTo>
                  <a:lnTo>
                    <a:pt x="5737" y="1919"/>
                  </a:lnTo>
                  <a:lnTo>
                    <a:pt x="5657" y="1799"/>
                  </a:lnTo>
                  <a:lnTo>
                    <a:pt x="5537" y="1719"/>
                  </a:lnTo>
                  <a:lnTo>
                    <a:pt x="5477" y="1679"/>
                  </a:lnTo>
                  <a:lnTo>
                    <a:pt x="5337" y="1679"/>
                  </a:lnTo>
                  <a:lnTo>
                    <a:pt x="5257" y="1699"/>
                  </a:lnTo>
                  <a:lnTo>
                    <a:pt x="5197" y="1719"/>
                  </a:lnTo>
                  <a:lnTo>
                    <a:pt x="5137" y="1779"/>
                  </a:lnTo>
                  <a:lnTo>
                    <a:pt x="5057" y="1879"/>
                  </a:lnTo>
                  <a:lnTo>
                    <a:pt x="5017" y="2019"/>
                  </a:lnTo>
                  <a:lnTo>
                    <a:pt x="4978" y="2159"/>
                  </a:lnTo>
                  <a:lnTo>
                    <a:pt x="4798" y="3238"/>
                  </a:lnTo>
                  <a:lnTo>
                    <a:pt x="4778" y="3338"/>
                  </a:lnTo>
                  <a:lnTo>
                    <a:pt x="4758" y="3398"/>
                  </a:lnTo>
                  <a:lnTo>
                    <a:pt x="4698" y="3418"/>
                  </a:lnTo>
                  <a:lnTo>
                    <a:pt x="4658" y="3418"/>
                  </a:lnTo>
                  <a:lnTo>
                    <a:pt x="4578" y="3378"/>
                  </a:lnTo>
                  <a:lnTo>
                    <a:pt x="4498" y="3318"/>
                  </a:lnTo>
                  <a:lnTo>
                    <a:pt x="4438" y="3218"/>
                  </a:lnTo>
                  <a:lnTo>
                    <a:pt x="4398" y="3118"/>
                  </a:lnTo>
                  <a:lnTo>
                    <a:pt x="4318" y="2818"/>
                  </a:lnTo>
                  <a:lnTo>
                    <a:pt x="4258" y="2519"/>
                  </a:lnTo>
                  <a:lnTo>
                    <a:pt x="4178" y="1939"/>
                  </a:lnTo>
                  <a:lnTo>
                    <a:pt x="4118" y="1519"/>
                  </a:lnTo>
                  <a:lnTo>
                    <a:pt x="4058" y="1119"/>
                  </a:lnTo>
                  <a:lnTo>
                    <a:pt x="3958" y="700"/>
                  </a:lnTo>
                  <a:lnTo>
                    <a:pt x="3878" y="500"/>
                  </a:lnTo>
                  <a:lnTo>
                    <a:pt x="3798" y="300"/>
                  </a:lnTo>
                  <a:lnTo>
                    <a:pt x="3738" y="180"/>
                  </a:lnTo>
                  <a:lnTo>
                    <a:pt x="3638" y="60"/>
                  </a:lnTo>
                  <a:lnTo>
                    <a:pt x="3578" y="20"/>
                  </a:lnTo>
                  <a:lnTo>
                    <a:pt x="35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493350" y="750715"/>
              <a:ext cx="108578" cy="45803"/>
            </a:xfrm>
            <a:custGeom>
              <a:avLst/>
              <a:gdLst/>
              <a:ahLst/>
              <a:cxnLst/>
              <a:rect l="l" t="t" r="r" b="b"/>
              <a:pathLst>
                <a:path w="5118" h="2159" extrusionOk="0">
                  <a:moveTo>
                    <a:pt x="4598" y="0"/>
                  </a:moveTo>
                  <a:lnTo>
                    <a:pt x="4498" y="20"/>
                  </a:lnTo>
                  <a:lnTo>
                    <a:pt x="2419" y="700"/>
                  </a:lnTo>
                  <a:lnTo>
                    <a:pt x="1380" y="1020"/>
                  </a:lnTo>
                  <a:lnTo>
                    <a:pt x="1180" y="1100"/>
                  </a:lnTo>
                  <a:lnTo>
                    <a:pt x="980" y="1180"/>
                  </a:lnTo>
                  <a:lnTo>
                    <a:pt x="880" y="1200"/>
                  </a:lnTo>
                  <a:lnTo>
                    <a:pt x="760" y="1220"/>
                  </a:lnTo>
                  <a:lnTo>
                    <a:pt x="660" y="1220"/>
                  </a:lnTo>
                  <a:lnTo>
                    <a:pt x="561" y="1200"/>
                  </a:lnTo>
                  <a:lnTo>
                    <a:pt x="481" y="1180"/>
                  </a:lnTo>
                  <a:lnTo>
                    <a:pt x="381" y="1180"/>
                  </a:lnTo>
                  <a:lnTo>
                    <a:pt x="301" y="1220"/>
                  </a:lnTo>
                  <a:lnTo>
                    <a:pt x="221" y="1259"/>
                  </a:lnTo>
                  <a:lnTo>
                    <a:pt x="141" y="1319"/>
                  </a:lnTo>
                  <a:lnTo>
                    <a:pt x="81" y="1399"/>
                  </a:lnTo>
                  <a:lnTo>
                    <a:pt x="41" y="1479"/>
                  </a:lnTo>
                  <a:lnTo>
                    <a:pt x="21" y="1559"/>
                  </a:lnTo>
                  <a:lnTo>
                    <a:pt x="1" y="1659"/>
                  </a:lnTo>
                  <a:lnTo>
                    <a:pt x="21" y="1739"/>
                  </a:lnTo>
                  <a:lnTo>
                    <a:pt x="41" y="1819"/>
                  </a:lnTo>
                  <a:lnTo>
                    <a:pt x="81" y="1899"/>
                  </a:lnTo>
                  <a:lnTo>
                    <a:pt x="141" y="1959"/>
                  </a:lnTo>
                  <a:lnTo>
                    <a:pt x="221" y="2019"/>
                  </a:lnTo>
                  <a:lnTo>
                    <a:pt x="301" y="2059"/>
                  </a:lnTo>
                  <a:lnTo>
                    <a:pt x="381" y="2099"/>
                  </a:lnTo>
                  <a:lnTo>
                    <a:pt x="521" y="2139"/>
                  </a:lnTo>
                  <a:lnTo>
                    <a:pt x="660" y="2159"/>
                  </a:lnTo>
                  <a:lnTo>
                    <a:pt x="780" y="2139"/>
                  </a:lnTo>
                  <a:lnTo>
                    <a:pt x="920" y="2139"/>
                  </a:lnTo>
                  <a:lnTo>
                    <a:pt x="1200" y="2059"/>
                  </a:lnTo>
                  <a:lnTo>
                    <a:pt x="1460" y="1979"/>
                  </a:lnTo>
                  <a:lnTo>
                    <a:pt x="2579" y="1619"/>
                  </a:lnTo>
                  <a:lnTo>
                    <a:pt x="4818" y="900"/>
                  </a:lnTo>
                  <a:lnTo>
                    <a:pt x="4918" y="860"/>
                  </a:lnTo>
                  <a:lnTo>
                    <a:pt x="4978" y="800"/>
                  </a:lnTo>
                  <a:lnTo>
                    <a:pt x="5038" y="740"/>
                  </a:lnTo>
                  <a:lnTo>
                    <a:pt x="5078" y="660"/>
                  </a:lnTo>
                  <a:lnTo>
                    <a:pt x="5098" y="580"/>
                  </a:lnTo>
                  <a:lnTo>
                    <a:pt x="5118" y="480"/>
                  </a:lnTo>
                  <a:lnTo>
                    <a:pt x="5098" y="400"/>
                  </a:lnTo>
                  <a:lnTo>
                    <a:pt x="5078" y="320"/>
                  </a:lnTo>
                  <a:lnTo>
                    <a:pt x="5058" y="240"/>
                  </a:lnTo>
                  <a:lnTo>
                    <a:pt x="4998" y="160"/>
                  </a:lnTo>
                  <a:lnTo>
                    <a:pt x="4938" y="100"/>
                  </a:lnTo>
                  <a:lnTo>
                    <a:pt x="4878" y="60"/>
                  </a:lnTo>
                  <a:lnTo>
                    <a:pt x="4798" y="20"/>
                  </a:lnTo>
                  <a:lnTo>
                    <a:pt x="46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extrusionOk="0">
                  <a:moveTo>
                    <a:pt x="760" y="1"/>
                  </a:move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553579" y="692607"/>
              <a:ext cx="16123" cy="36065"/>
            </a:xfrm>
            <a:custGeom>
              <a:avLst/>
              <a:gdLst/>
              <a:ahLst/>
              <a:cxnLst/>
              <a:rect l="l" t="t" r="r" b="b"/>
              <a:pathLst>
                <a:path w="760" h="1700" fill="none" extrusionOk="0">
                  <a:moveTo>
                    <a:pt x="760" y="1"/>
                  </a:moveTo>
                  <a:lnTo>
                    <a:pt x="760" y="1"/>
                  </a:lnTo>
                  <a:lnTo>
                    <a:pt x="620" y="181"/>
                  </a:lnTo>
                  <a:lnTo>
                    <a:pt x="500" y="381"/>
                  </a:lnTo>
                  <a:lnTo>
                    <a:pt x="380" y="601"/>
                  </a:lnTo>
                  <a:lnTo>
                    <a:pt x="280" y="800"/>
                  </a:lnTo>
                  <a:lnTo>
                    <a:pt x="200" y="1020"/>
                  </a:lnTo>
                  <a:lnTo>
                    <a:pt x="120" y="1240"/>
                  </a:lnTo>
                  <a:lnTo>
                    <a:pt x="60" y="1460"/>
                  </a:lnTo>
                  <a:lnTo>
                    <a:pt x="0" y="1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552306" y="691759"/>
              <a:ext cx="18245" cy="36914"/>
            </a:xfrm>
            <a:custGeom>
              <a:avLst/>
              <a:gdLst/>
              <a:ahLst/>
              <a:cxnLst/>
              <a:rect l="l" t="t" r="r" b="b"/>
              <a:pathLst>
                <a:path w="860" h="1740" extrusionOk="0">
                  <a:moveTo>
                    <a:pt x="760" y="1"/>
                  </a:moveTo>
                  <a:lnTo>
                    <a:pt x="620" y="201"/>
                  </a:lnTo>
                  <a:lnTo>
                    <a:pt x="500" y="401"/>
                  </a:lnTo>
                  <a:lnTo>
                    <a:pt x="380" y="601"/>
                  </a:lnTo>
                  <a:lnTo>
                    <a:pt x="280" y="820"/>
                  </a:lnTo>
                  <a:lnTo>
                    <a:pt x="200" y="1040"/>
                  </a:lnTo>
                  <a:lnTo>
                    <a:pt x="120" y="1260"/>
                  </a:lnTo>
                  <a:lnTo>
                    <a:pt x="40" y="1500"/>
                  </a:lnTo>
                  <a:lnTo>
                    <a:pt x="0" y="1720"/>
                  </a:lnTo>
                  <a:lnTo>
                    <a:pt x="120" y="1740"/>
                  </a:lnTo>
                  <a:lnTo>
                    <a:pt x="180" y="1520"/>
                  </a:lnTo>
                  <a:lnTo>
                    <a:pt x="240" y="1300"/>
                  </a:lnTo>
                  <a:lnTo>
                    <a:pt x="320" y="1080"/>
                  </a:lnTo>
                  <a:lnTo>
                    <a:pt x="400" y="860"/>
                  </a:lnTo>
                  <a:lnTo>
                    <a:pt x="500" y="661"/>
                  </a:lnTo>
                  <a:lnTo>
                    <a:pt x="620" y="461"/>
                  </a:lnTo>
                  <a:lnTo>
                    <a:pt x="740" y="261"/>
                  </a:lnTo>
                  <a:lnTo>
                    <a:pt x="860" y="8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502260" y="712974"/>
              <a:ext cx="4689" cy="14002"/>
            </a:xfrm>
            <a:custGeom>
              <a:avLst/>
              <a:gdLst/>
              <a:ahLst/>
              <a:cxnLst/>
              <a:rect l="l" t="t" r="r" b="b"/>
              <a:pathLst>
                <a:path w="221" h="66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2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500987" y="712549"/>
              <a:ext cx="7234" cy="14851"/>
            </a:xfrm>
            <a:custGeom>
              <a:avLst/>
              <a:gdLst/>
              <a:ahLst/>
              <a:cxnLst/>
              <a:rect l="l" t="t" r="r" b="b"/>
              <a:pathLst>
                <a:path w="341" h="700" extrusionOk="0">
                  <a:moveTo>
                    <a:pt x="121" y="0"/>
                  </a:moveTo>
                  <a:lnTo>
                    <a:pt x="1" y="40"/>
                  </a:lnTo>
                  <a:lnTo>
                    <a:pt x="221" y="700"/>
                  </a:lnTo>
                  <a:lnTo>
                    <a:pt x="340" y="6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520080" y="707034"/>
              <a:ext cx="2143" cy="14023"/>
            </a:xfrm>
            <a:custGeom>
              <a:avLst/>
              <a:gdLst/>
              <a:ahLst/>
              <a:cxnLst/>
              <a:rect l="l" t="t" r="r" b="b"/>
              <a:pathLst>
                <a:path w="101" h="66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0" y="66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518808" y="706609"/>
              <a:ext cx="4667" cy="14872"/>
            </a:xfrm>
            <a:custGeom>
              <a:avLst/>
              <a:gdLst/>
              <a:ahLst/>
              <a:cxnLst/>
              <a:rect l="l" t="t" r="r" b="b"/>
              <a:pathLst>
                <a:path w="220" h="701" extrusionOk="0">
                  <a:moveTo>
                    <a:pt x="120" y="1"/>
                  </a:moveTo>
                  <a:lnTo>
                    <a:pt x="0" y="21"/>
                  </a:lnTo>
                  <a:lnTo>
                    <a:pt x="100" y="700"/>
                  </a:lnTo>
                  <a:lnTo>
                    <a:pt x="220" y="68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extrusionOk="0">
                  <a:moveTo>
                    <a:pt x="0" y="1"/>
                  </a:move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540850" y="700669"/>
              <a:ext cx="2143" cy="13175"/>
            </a:xfrm>
            <a:custGeom>
              <a:avLst/>
              <a:gdLst/>
              <a:ahLst/>
              <a:cxnLst/>
              <a:rect l="l" t="t" r="r" b="b"/>
              <a:pathLst>
                <a:path w="101" h="6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61"/>
                  </a:lnTo>
                  <a:lnTo>
                    <a:pt x="20" y="321"/>
                  </a:lnTo>
                  <a:lnTo>
                    <a:pt x="40" y="460"/>
                  </a:lnTo>
                  <a:lnTo>
                    <a:pt x="100" y="6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539153" y="700669"/>
              <a:ext cx="5113" cy="13599"/>
            </a:xfrm>
            <a:custGeom>
              <a:avLst/>
              <a:gdLst/>
              <a:ahLst/>
              <a:cxnLst/>
              <a:rect l="l" t="t" r="r" b="b"/>
              <a:pathLst>
                <a:path w="241" h="641" extrusionOk="0">
                  <a:moveTo>
                    <a:pt x="1" y="1"/>
                  </a:moveTo>
                  <a:lnTo>
                    <a:pt x="1" y="161"/>
                  </a:lnTo>
                  <a:lnTo>
                    <a:pt x="21" y="321"/>
                  </a:lnTo>
                  <a:lnTo>
                    <a:pt x="60" y="480"/>
                  </a:lnTo>
                  <a:lnTo>
                    <a:pt x="120" y="640"/>
                  </a:lnTo>
                  <a:lnTo>
                    <a:pt x="240" y="600"/>
                  </a:lnTo>
                  <a:lnTo>
                    <a:pt x="180" y="460"/>
                  </a:lnTo>
                  <a:lnTo>
                    <a:pt x="160" y="301"/>
                  </a:lnTo>
                  <a:lnTo>
                    <a:pt x="140" y="16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053507" y="709579"/>
              <a:ext cx="294294" cy="317631"/>
            </a:xfrm>
            <a:custGeom>
              <a:avLst/>
              <a:gdLst/>
              <a:ahLst/>
              <a:cxnLst/>
              <a:rect l="l" t="t" r="r" b="b"/>
              <a:pathLst>
                <a:path w="13872" h="14972" extrusionOk="0">
                  <a:moveTo>
                    <a:pt x="11193" y="0"/>
                  </a:moveTo>
                  <a:lnTo>
                    <a:pt x="11014" y="20"/>
                  </a:lnTo>
                  <a:lnTo>
                    <a:pt x="10854" y="40"/>
                  </a:lnTo>
                  <a:lnTo>
                    <a:pt x="10674" y="100"/>
                  </a:lnTo>
                  <a:lnTo>
                    <a:pt x="10534" y="180"/>
                  </a:lnTo>
                  <a:lnTo>
                    <a:pt x="10414" y="280"/>
                  </a:lnTo>
                  <a:lnTo>
                    <a:pt x="10314" y="420"/>
                  </a:lnTo>
                  <a:lnTo>
                    <a:pt x="10234" y="580"/>
                  </a:lnTo>
                  <a:lnTo>
                    <a:pt x="10194" y="760"/>
                  </a:lnTo>
                  <a:lnTo>
                    <a:pt x="10194" y="980"/>
                  </a:lnTo>
                  <a:lnTo>
                    <a:pt x="10254" y="1400"/>
                  </a:lnTo>
                  <a:lnTo>
                    <a:pt x="10314" y="1819"/>
                  </a:lnTo>
                  <a:lnTo>
                    <a:pt x="10394" y="2239"/>
                  </a:lnTo>
                  <a:lnTo>
                    <a:pt x="10494" y="2659"/>
                  </a:lnTo>
                  <a:lnTo>
                    <a:pt x="10714" y="3498"/>
                  </a:lnTo>
                  <a:lnTo>
                    <a:pt x="10954" y="4318"/>
                  </a:lnTo>
                  <a:lnTo>
                    <a:pt x="11433" y="5957"/>
                  </a:lnTo>
                  <a:lnTo>
                    <a:pt x="11673" y="6776"/>
                  </a:lnTo>
                  <a:lnTo>
                    <a:pt x="11853" y="7616"/>
                  </a:lnTo>
                  <a:lnTo>
                    <a:pt x="11913" y="7976"/>
                  </a:lnTo>
                  <a:lnTo>
                    <a:pt x="11973" y="8375"/>
                  </a:lnTo>
                  <a:lnTo>
                    <a:pt x="12013" y="8775"/>
                  </a:lnTo>
                  <a:lnTo>
                    <a:pt x="12033" y="9195"/>
                  </a:lnTo>
                  <a:lnTo>
                    <a:pt x="12033" y="9615"/>
                  </a:lnTo>
                  <a:lnTo>
                    <a:pt x="12013" y="10034"/>
                  </a:lnTo>
                  <a:lnTo>
                    <a:pt x="11953" y="10454"/>
                  </a:lnTo>
                  <a:lnTo>
                    <a:pt x="11873" y="10854"/>
                  </a:lnTo>
                  <a:lnTo>
                    <a:pt x="11773" y="11253"/>
                  </a:lnTo>
                  <a:lnTo>
                    <a:pt x="11633" y="11633"/>
                  </a:lnTo>
                  <a:lnTo>
                    <a:pt x="11533" y="11793"/>
                  </a:lnTo>
                  <a:lnTo>
                    <a:pt x="11453" y="11973"/>
                  </a:lnTo>
                  <a:lnTo>
                    <a:pt x="11333" y="12133"/>
                  </a:lnTo>
                  <a:lnTo>
                    <a:pt x="11213" y="12273"/>
                  </a:lnTo>
                  <a:lnTo>
                    <a:pt x="11094" y="12413"/>
                  </a:lnTo>
                  <a:lnTo>
                    <a:pt x="10954" y="12553"/>
                  </a:lnTo>
                  <a:lnTo>
                    <a:pt x="10814" y="12673"/>
                  </a:lnTo>
                  <a:lnTo>
                    <a:pt x="10634" y="12773"/>
                  </a:lnTo>
                  <a:lnTo>
                    <a:pt x="10474" y="12872"/>
                  </a:lnTo>
                  <a:lnTo>
                    <a:pt x="10274" y="12952"/>
                  </a:lnTo>
                  <a:lnTo>
                    <a:pt x="10074" y="13032"/>
                  </a:lnTo>
                  <a:lnTo>
                    <a:pt x="9854" y="13092"/>
                  </a:lnTo>
                  <a:lnTo>
                    <a:pt x="9634" y="13132"/>
                  </a:lnTo>
                  <a:lnTo>
                    <a:pt x="9415" y="13152"/>
                  </a:lnTo>
                  <a:lnTo>
                    <a:pt x="9175" y="13152"/>
                  </a:lnTo>
                  <a:lnTo>
                    <a:pt x="8975" y="13132"/>
                  </a:lnTo>
                  <a:lnTo>
                    <a:pt x="8755" y="13112"/>
                  </a:lnTo>
                  <a:lnTo>
                    <a:pt x="8535" y="13072"/>
                  </a:lnTo>
                  <a:lnTo>
                    <a:pt x="8335" y="13012"/>
                  </a:lnTo>
                  <a:lnTo>
                    <a:pt x="8135" y="12932"/>
                  </a:lnTo>
                  <a:lnTo>
                    <a:pt x="7936" y="12852"/>
                  </a:lnTo>
                  <a:lnTo>
                    <a:pt x="7756" y="12753"/>
                  </a:lnTo>
                  <a:lnTo>
                    <a:pt x="7376" y="12533"/>
                  </a:lnTo>
                  <a:lnTo>
                    <a:pt x="7016" y="12253"/>
                  </a:lnTo>
                  <a:lnTo>
                    <a:pt x="6696" y="11953"/>
                  </a:lnTo>
                  <a:lnTo>
                    <a:pt x="6376" y="11633"/>
                  </a:lnTo>
                  <a:lnTo>
                    <a:pt x="6077" y="11273"/>
                  </a:lnTo>
                  <a:lnTo>
                    <a:pt x="5797" y="10914"/>
                  </a:lnTo>
                  <a:lnTo>
                    <a:pt x="5537" y="10534"/>
                  </a:lnTo>
                  <a:lnTo>
                    <a:pt x="5297" y="10134"/>
                  </a:lnTo>
                  <a:lnTo>
                    <a:pt x="5057" y="9754"/>
                  </a:lnTo>
                  <a:lnTo>
                    <a:pt x="4658" y="9035"/>
                  </a:lnTo>
                  <a:lnTo>
                    <a:pt x="4278" y="8235"/>
                  </a:lnTo>
                  <a:lnTo>
                    <a:pt x="3898" y="7436"/>
                  </a:lnTo>
                  <a:lnTo>
                    <a:pt x="3139" y="5837"/>
                  </a:lnTo>
                  <a:lnTo>
                    <a:pt x="1699" y="2599"/>
                  </a:lnTo>
                  <a:lnTo>
                    <a:pt x="1340" y="2679"/>
                  </a:lnTo>
                  <a:lnTo>
                    <a:pt x="980" y="2759"/>
                  </a:lnTo>
                  <a:lnTo>
                    <a:pt x="780" y="2819"/>
                  </a:lnTo>
                  <a:lnTo>
                    <a:pt x="580" y="2899"/>
                  </a:lnTo>
                  <a:lnTo>
                    <a:pt x="200" y="3079"/>
                  </a:lnTo>
                  <a:lnTo>
                    <a:pt x="0" y="3278"/>
                  </a:lnTo>
                  <a:lnTo>
                    <a:pt x="480" y="4338"/>
                  </a:lnTo>
                  <a:lnTo>
                    <a:pt x="940" y="5417"/>
                  </a:lnTo>
                  <a:lnTo>
                    <a:pt x="1400" y="6496"/>
                  </a:lnTo>
                  <a:lnTo>
                    <a:pt x="1879" y="7576"/>
                  </a:lnTo>
                  <a:lnTo>
                    <a:pt x="2379" y="8635"/>
                  </a:lnTo>
                  <a:lnTo>
                    <a:pt x="2899" y="9674"/>
                  </a:lnTo>
                  <a:lnTo>
                    <a:pt x="3178" y="10174"/>
                  </a:lnTo>
                  <a:lnTo>
                    <a:pt x="3478" y="10694"/>
                  </a:lnTo>
                  <a:lnTo>
                    <a:pt x="3778" y="11174"/>
                  </a:lnTo>
                  <a:lnTo>
                    <a:pt x="4098" y="11653"/>
                  </a:lnTo>
                  <a:lnTo>
                    <a:pt x="4358" y="12033"/>
                  </a:lnTo>
                  <a:lnTo>
                    <a:pt x="4638" y="12393"/>
                  </a:lnTo>
                  <a:lnTo>
                    <a:pt x="4957" y="12753"/>
                  </a:lnTo>
                  <a:lnTo>
                    <a:pt x="5277" y="13092"/>
                  </a:lnTo>
                  <a:lnTo>
                    <a:pt x="5617" y="13412"/>
                  </a:lnTo>
                  <a:lnTo>
                    <a:pt x="5977" y="13712"/>
                  </a:lnTo>
                  <a:lnTo>
                    <a:pt x="6337" y="13972"/>
                  </a:lnTo>
                  <a:lnTo>
                    <a:pt x="6736" y="14232"/>
                  </a:lnTo>
                  <a:lnTo>
                    <a:pt x="7136" y="14452"/>
                  </a:lnTo>
                  <a:lnTo>
                    <a:pt x="7556" y="14631"/>
                  </a:lnTo>
                  <a:lnTo>
                    <a:pt x="7975" y="14771"/>
                  </a:lnTo>
                  <a:lnTo>
                    <a:pt x="8415" y="14891"/>
                  </a:lnTo>
                  <a:lnTo>
                    <a:pt x="8855" y="14951"/>
                  </a:lnTo>
                  <a:lnTo>
                    <a:pt x="9315" y="14971"/>
                  </a:lnTo>
                  <a:lnTo>
                    <a:pt x="9555" y="14971"/>
                  </a:lnTo>
                  <a:lnTo>
                    <a:pt x="9794" y="14951"/>
                  </a:lnTo>
                  <a:lnTo>
                    <a:pt x="10034" y="14911"/>
                  </a:lnTo>
                  <a:lnTo>
                    <a:pt x="10274" y="14871"/>
                  </a:lnTo>
                  <a:lnTo>
                    <a:pt x="10494" y="14811"/>
                  </a:lnTo>
                  <a:lnTo>
                    <a:pt x="10714" y="14751"/>
                  </a:lnTo>
                  <a:lnTo>
                    <a:pt x="10934" y="14671"/>
                  </a:lnTo>
                  <a:lnTo>
                    <a:pt x="11134" y="14591"/>
                  </a:lnTo>
                  <a:lnTo>
                    <a:pt x="11333" y="14491"/>
                  </a:lnTo>
                  <a:lnTo>
                    <a:pt x="11513" y="14372"/>
                  </a:lnTo>
                  <a:lnTo>
                    <a:pt x="11873" y="14132"/>
                  </a:lnTo>
                  <a:lnTo>
                    <a:pt x="12193" y="13852"/>
                  </a:lnTo>
                  <a:lnTo>
                    <a:pt x="12493" y="13552"/>
                  </a:lnTo>
                  <a:lnTo>
                    <a:pt x="12753" y="13212"/>
                  </a:lnTo>
                  <a:lnTo>
                    <a:pt x="12992" y="12852"/>
                  </a:lnTo>
                  <a:lnTo>
                    <a:pt x="13192" y="12473"/>
                  </a:lnTo>
                  <a:lnTo>
                    <a:pt x="13372" y="12073"/>
                  </a:lnTo>
                  <a:lnTo>
                    <a:pt x="13532" y="11653"/>
                  </a:lnTo>
                  <a:lnTo>
                    <a:pt x="13652" y="11233"/>
                  </a:lnTo>
                  <a:lnTo>
                    <a:pt x="13752" y="10794"/>
                  </a:lnTo>
                  <a:lnTo>
                    <a:pt x="13812" y="10354"/>
                  </a:lnTo>
                  <a:lnTo>
                    <a:pt x="13852" y="9914"/>
                  </a:lnTo>
                  <a:lnTo>
                    <a:pt x="13872" y="9475"/>
                  </a:lnTo>
                  <a:lnTo>
                    <a:pt x="13852" y="8915"/>
                  </a:lnTo>
                  <a:lnTo>
                    <a:pt x="13812" y="8375"/>
                  </a:lnTo>
                  <a:lnTo>
                    <a:pt x="13732" y="7816"/>
                  </a:lnTo>
                  <a:lnTo>
                    <a:pt x="13632" y="7276"/>
                  </a:lnTo>
                  <a:lnTo>
                    <a:pt x="13512" y="6736"/>
                  </a:lnTo>
                  <a:lnTo>
                    <a:pt x="13372" y="6197"/>
                  </a:lnTo>
                  <a:lnTo>
                    <a:pt x="13072" y="5117"/>
                  </a:lnTo>
                  <a:lnTo>
                    <a:pt x="12753" y="4058"/>
                  </a:lnTo>
                  <a:lnTo>
                    <a:pt x="12433" y="2999"/>
                  </a:lnTo>
                  <a:lnTo>
                    <a:pt x="12313" y="2459"/>
                  </a:lnTo>
                  <a:lnTo>
                    <a:pt x="12193" y="1899"/>
                  </a:lnTo>
                  <a:lnTo>
                    <a:pt x="12093" y="1360"/>
                  </a:lnTo>
                  <a:lnTo>
                    <a:pt x="12013" y="800"/>
                  </a:lnTo>
                  <a:lnTo>
                    <a:pt x="11973" y="600"/>
                  </a:lnTo>
                  <a:lnTo>
                    <a:pt x="11893" y="440"/>
                  </a:lnTo>
                  <a:lnTo>
                    <a:pt x="11793" y="280"/>
                  </a:lnTo>
                  <a:lnTo>
                    <a:pt x="11653" y="180"/>
                  </a:lnTo>
                  <a:lnTo>
                    <a:pt x="11513" y="100"/>
                  </a:lnTo>
                  <a:lnTo>
                    <a:pt x="11353" y="40"/>
                  </a:lnTo>
                  <a:lnTo>
                    <a:pt x="1119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extrusionOk="0">
                  <a:moveTo>
                    <a:pt x="2979" y="1"/>
                  </a:move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2000" y="7276"/>
                  </a:ln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1208269" y="590840"/>
              <a:ext cx="128096" cy="154382"/>
            </a:xfrm>
            <a:custGeom>
              <a:avLst/>
              <a:gdLst/>
              <a:ahLst/>
              <a:cxnLst/>
              <a:rect l="l" t="t" r="r" b="b"/>
              <a:pathLst>
                <a:path w="6038" h="7277" fill="none" extrusionOk="0">
                  <a:moveTo>
                    <a:pt x="6037" y="7017"/>
                  </a:moveTo>
                  <a:lnTo>
                    <a:pt x="6037" y="7017"/>
                  </a:lnTo>
                  <a:lnTo>
                    <a:pt x="5877" y="5857"/>
                  </a:lnTo>
                  <a:lnTo>
                    <a:pt x="5717" y="4698"/>
                  </a:lnTo>
                  <a:lnTo>
                    <a:pt x="5577" y="3539"/>
                  </a:lnTo>
                  <a:lnTo>
                    <a:pt x="5458" y="2379"/>
                  </a:lnTo>
                  <a:lnTo>
                    <a:pt x="5458" y="2379"/>
                  </a:lnTo>
                  <a:lnTo>
                    <a:pt x="5418" y="1920"/>
                  </a:lnTo>
                  <a:lnTo>
                    <a:pt x="5358" y="1540"/>
                  </a:lnTo>
                  <a:lnTo>
                    <a:pt x="5258" y="1140"/>
                  </a:lnTo>
                  <a:lnTo>
                    <a:pt x="5198" y="960"/>
                  </a:lnTo>
                  <a:lnTo>
                    <a:pt x="5138" y="780"/>
                  </a:lnTo>
                  <a:lnTo>
                    <a:pt x="5078" y="641"/>
                  </a:lnTo>
                  <a:lnTo>
                    <a:pt x="4998" y="521"/>
                  </a:lnTo>
                  <a:lnTo>
                    <a:pt x="4918" y="441"/>
                  </a:lnTo>
                  <a:lnTo>
                    <a:pt x="4858" y="421"/>
                  </a:lnTo>
                  <a:lnTo>
                    <a:pt x="4818" y="421"/>
                  </a:lnTo>
                  <a:lnTo>
                    <a:pt x="4778" y="421"/>
                  </a:lnTo>
                  <a:lnTo>
                    <a:pt x="4718" y="441"/>
                  </a:lnTo>
                  <a:lnTo>
                    <a:pt x="4598" y="541"/>
                  </a:lnTo>
                  <a:lnTo>
                    <a:pt x="4598" y="541"/>
                  </a:lnTo>
                  <a:lnTo>
                    <a:pt x="4558" y="581"/>
                  </a:lnTo>
                  <a:lnTo>
                    <a:pt x="4538" y="661"/>
                  </a:lnTo>
                  <a:lnTo>
                    <a:pt x="4518" y="800"/>
                  </a:lnTo>
                  <a:lnTo>
                    <a:pt x="4518" y="800"/>
                  </a:lnTo>
                  <a:lnTo>
                    <a:pt x="4498" y="1120"/>
                  </a:lnTo>
                  <a:lnTo>
                    <a:pt x="4498" y="1460"/>
                  </a:lnTo>
                  <a:lnTo>
                    <a:pt x="4518" y="1800"/>
                  </a:lnTo>
                  <a:lnTo>
                    <a:pt x="4558" y="2140"/>
                  </a:lnTo>
                  <a:lnTo>
                    <a:pt x="4558" y="2140"/>
                  </a:lnTo>
                  <a:lnTo>
                    <a:pt x="4598" y="2379"/>
                  </a:lnTo>
                  <a:lnTo>
                    <a:pt x="4598" y="2499"/>
                  </a:lnTo>
                  <a:lnTo>
                    <a:pt x="4578" y="2619"/>
                  </a:lnTo>
                  <a:lnTo>
                    <a:pt x="4578" y="2619"/>
                  </a:lnTo>
                  <a:lnTo>
                    <a:pt x="4538" y="2739"/>
                  </a:lnTo>
                  <a:lnTo>
                    <a:pt x="4458" y="2839"/>
                  </a:lnTo>
                  <a:lnTo>
                    <a:pt x="4358" y="2899"/>
                  </a:lnTo>
                  <a:lnTo>
                    <a:pt x="4318" y="2919"/>
                  </a:lnTo>
                  <a:lnTo>
                    <a:pt x="4258" y="2939"/>
                  </a:lnTo>
                  <a:lnTo>
                    <a:pt x="4258" y="2939"/>
                  </a:lnTo>
                  <a:lnTo>
                    <a:pt x="4198" y="2899"/>
                  </a:lnTo>
                  <a:lnTo>
                    <a:pt x="4138" y="2839"/>
                  </a:lnTo>
                  <a:lnTo>
                    <a:pt x="4098" y="2739"/>
                  </a:lnTo>
                  <a:lnTo>
                    <a:pt x="4038" y="2599"/>
                  </a:lnTo>
                  <a:lnTo>
                    <a:pt x="3958" y="2240"/>
                  </a:lnTo>
                  <a:lnTo>
                    <a:pt x="3879" y="1840"/>
                  </a:lnTo>
                  <a:lnTo>
                    <a:pt x="3739" y="1040"/>
                  </a:lnTo>
                  <a:lnTo>
                    <a:pt x="3679" y="720"/>
                  </a:lnTo>
                  <a:lnTo>
                    <a:pt x="3639" y="561"/>
                  </a:lnTo>
                  <a:lnTo>
                    <a:pt x="3639" y="561"/>
                  </a:lnTo>
                  <a:lnTo>
                    <a:pt x="3599" y="421"/>
                  </a:lnTo>
                  <a:lnTo>
                    <a:pt x="3519" y="281"/>
                  </a:lnTo>
                  <a:lnTo>
                    <a:pt x="3439" y="161"/>
                  </a:lnTo>
                  <a:lnTo>
                    <a:pt x="3339" y="61"/>
                  </a:lnTo>
                  <a:lnTo>
                    <a:pt x="3339" y="61"/>
                  </a:lnTo>
                  <a:lnTo>
                    <a:pt x="3259" y="41"/>
                  </a:lnTo>
                  <a:lnTo>
                    <a:pt x="3199" y="1"/>
                  </a:lnTo>
                  <a:lnTo>
                    <a:pt x="3119" y="1"/>
                  </a:lnTo>
                  <a:lnTo>
                    <a:pt x="3039" y="1"/>
                  </a:lnTo>
                  <a:lnTo>
                    <a:pt x="2979" y="1"/>
                  </a:lnTo>
                  <a:lnTo>
                    <a:pt x="2919" y="41"/>
                  </a:lnTo>
                  <a:lnTo>
                    <a:pt x="2859" y="81"/>
                  </a:lnTo>
                  <a:lnTo>
                    <a:pt x="2799" y="141"/>
                  </a:lnTo>
                  <a:lnTo>
                    <a:pt x="2799" y="141"/>
                  </a:lnTo>
                  <a:lnTo>
                    <a:pt x="2779" y="201"/>
                  </a:lnTo>
                  <a:lnTo>
                    <a:pt x="2759" y="261"/>
                  </a:lnTo>
                  <a:lnTo>
                    <a:pt x="2739" y="421"/>
                  </a:lnTo>
                  <a:lnTo>
                    <a:pt x="2739" y="421"/>
                  </a:lnTo>
                  <a:lnTo>
                    <a:pt x="2779" y="621"/>
                  </a:lnTo>
                  <a:lnTo>
                    <a:pt x="2839" y="980"/>
                  </a:lnTo>
                  <a:lnTo>
                    <a:pt x="2939" y="1440"/>
                  </a:lnTo>
                  <a:lnTo>
                    <a:pt x="3019" y="1940"/>
                  </a:lnTo>
                  <a:lnTo>
                    <a:pt x="3079" y="2419"/>
                  </a:lnTo>
                  <a:lnTo>
                    <a:pt x="3099" y="2639"/>
                  </a:lnTo>
                  <a:lnTo>
                    <a:pt x="3079" y="2819"/>
                  </a:lnTo>
                  <a:lnTo>
                    <a:pt x="3059" y="2959"/>
                  </a:lnTo>
                  <a:lnTo>
                    <a:pt x="3019" y="3079"/>
                  </a:lnTo>
                  <a:lnTo>
                    <a:pt x="2999" y="3119"/>
                  </a:lnTo>
                  <a:lnTo>
                    <a:pt x="2959" y="3139"/>
                  </a:lnTo>
                  <a:lnTo>
                    <a:pt x="2919" y="3139"/>
                  </a:lnTo>
                  <a:lnTo>
                    <a:pt x="2879" y="3139"/>
                  </a:lnTo>
                  <a:lnTo>
                    <a:pt x="2879" y="3139"/>
                  </a:lnTo>
                  <a:lnTo>
                    <a:pt x="2799" y="3099"/>
                  </a:lnTo>
                  <a:lnTo>
                    <a:pt x="2759" y="3039"/>
                  </a:lnTo>
                  <a:lnTo>
                    <a:pt x="2679" y="2919"/>
                  </a:lnTo>
                  <a:lnTo>
                    <a:pt x="2679" y="2919"/>
                  </a:lnTo>
                  <a:lnTo>
                    <a:pt x="2539" y="2619"/>
                  </a:lnTo>
                  <a:lnTo>
                    <a:pt x="2439" y="2300"/>
                  </a:lnTo>
                  <a:lnTo>
                    <a:pt x="2220" y="1680"/>
                  </a:lnTo>
                  <a:lnTo>
                    <a:pt x="2100" y="1360"/>
                  </a:lnTo>
                  <a:lnTo>
                    <a:pt x="1960" y="1080"/>
                  </a:lnTo>
                  <a:lnTo>
                    <a:pt x="1780" y="800"/>
                  </a:lnTo>
                  <a:lnTo>
                    <a:pt x="1680" y="681"/>
                  </a:lnTo>
                  <a:lnTo>
                    <a:pt x="1580" y="561"/>
                  </a:lnTo>
                  <a:lnTo>
                    <a:pt x="1580" y="561"/>
                  </a:lnTo>
                  <a:lnTo>
                    <a:pt x="1520" y="501"/>
                  </a:lnTo>
                  <a:lnTo>
                    <a:pt x="1460" y="461"/>
                  </a:lnTo>
                  <a:lnTo>
                    <a:pt x="1380" y="421"/>
                  </a:lnTo>
                  <a:lnTo>
                    <a:pt x="1300" y="421"/>
                  </a:lnTo>
                  <a:lnTo>
                    <a:pt x="1300" y="421"/>
                  </a:lnTo>
                  <a:lnTo>
                    <a:pt x="1260" y="441"/>
                  </a:lnTo>
                  <a:lnTo>
                    <a:pt x="1200" y="481"/>
                  </a:lnTo>
                  <a:lnTo>
                    <a:pt x="1180" y="521"/>
                  </a:lnTo>
                  <a:lnTo>
                    <a:pt x="1140" y="561"/>
                  </a:lnTo>
                  <a:lnTo>
                    <a:pt x="1120" y="681"/>
                  </a:lnTo>
                  <a:lnTo>
                    <a:pt x="1100" y="820"/>
                  </a:lnTo>
                  <a:lnTo>
                    <a:pt x="1100" y="820"/>
                  </a:lnTo>
                  <a:lnTo>
                    <a:pt x="1120" y="1160"/>
                  </a:lnTo>
                  <a:lnTo>
                    <a:pt x="1180" y="1520"/>
                  </a:lnTo>
                  <a:lnTo>
                    <a:pt x="1260" y="1860"/>
                  </a:lnTo>
                  <a:lnTo>
                    <a:pt x="1360" y="2220"/>
                  </a:lnTo>
                  <a:lnTo>
                    <a:pt x="1580" y="2899"/>
                  </a:lnTo>
                  <a:lnTo>
                    <a:pt x="1660" y="3259"/>
                  </a:lnTo>
                  <a:lnTo>
                    <a:pt x="1720" y="3599"/>
                  </a:lnTo>
                  <a:lnTo>
                    <a:pt x="1720" y="3599"/>
                  </a:lnTo>
                  <a:lnTo>
                    <a:pt x="1740" y="3699"/>
                  </a:lnTo>
                  <a:lnTo>
                    <a:pt x="1720" y="3779"/>
                  </a:lnTo>
                  <a:lnTo>
                    <a:pt x="1700" y="3879"/>
                  </a:lnTo>
                  <a:lnTo>
                    <a:pt x="1680" y="3958"/>
                  </a:lnTo>
                  <a:lnTo>
                    <a:pt x="1620" y="4018"/>
                  </a:lnTo>
                  <a:lnTo>
                    <a:pt x="1580" y="4078"/>
                  </a:lnTo>
                  <a:lnTo>
                    <a:pt x="1500" y="4098"/>
                  </a:lnTo>
                  <a:lnTo>
                    <a:pt x="1440" y="4078"/>
                  </a:lnTo>
                  <a:lnTo>
                    <a:pt x="1440" y="4078"/>
                  </a:lnTo>
                  <a:lnTo>
                    <a:pt x="1360" y="4018"/>
                  </a:lnTo>
                  <a:lnTo>
                    <a:pt x="1300" y="3938"/>
                  </a:lnTo>
                  <a:lnTo>
                    <a:pt x="1300" y="3938"/>
                  </a:lnTo>
                  <a:lnTo>
                    <a:pt x="680" y="3039"/>
                  </a:lnTo>
                  <a:lnTo>
                    <a:pt x="680" y="3039"/>
                  </a:lnTo>
                  <a:lnTo>
                    <a:pt x="601" y="2939"/>
                  </a:lnTo>
                  <a:lnTo>
                    <a:pt x="521" y="2839"/>
                  </a:lnTo>
                  <a:lnTo>
                    <a:pt x="401" y="2759"/>
                  </a:lnTo>
                  <a:lnTo>
                    <a:pt x="341" y="2759"/>
                  </a:lnTo>
                  <a:lnTo>
                    <a:pt x="281" y="2739"/>
                  </a:lnTo>
                  <a:lnTo>
                    <a:pt x="281" y="2739"/>
                  </a:lnTo>
                  <a:lnTo>
                    <a:pt x="221" y="2759"/>
                  </a:lnTo>
                  <a:lnTo>
                    <a:pt x="181" y="2779"/>
                  </a:lnTo>
                  <a:lnTo>
                    <a:pt x="81" y="2859"/>
                  </a:lnTo>
                  <a:lnTo>
                    <a:pt x="41" y="2979"/>
                  </a:lnTo>
                  <a:lnTo>
                    <a:pt x="1" y="3099"/>
                  </a:lnTo>
                  <a:lnTo>
                    <a:pt x="1" y="3099"/>
                  </a:lnTo>
                  <a:lnTo>
                    <a:pt x="21" y="3219"/>
                  </a:lnTo>
                  <a:lnTo>
                    <a:pt x="41" y="3319"/>
                  </a:lnTo>
                  <a:lnTo>
                    <a:pt x="141" y="3539"/>
                  </a:lnTo>
                  <a:lnTo>
                    <a:pt x="141" y="3539"/>
                  </a:lnTo>
                  <a:lnTo>
                    <a:pt x="2000" y="72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1206996" y="589143"/>
              <a:ext cx="130642" cy="156503"/>
            </a:xfrm>
            <a:custGeom>
              <a:avLst/>
              <a:gdLst/>
              <a:ahLst/>
              <a:cxnLst/>
              <a:rect l="l" t="t" r="r" b="b"/>
              <a:pathLst>
                <a:path w="6158" h="7377" extrusionOk="0">
                  <a:moveTo>
                    <a:pt x="3159" y="1"/>
                  </a:moveTo>
                  <a:lnTo>
                    <a:pt x="3059" y="21"/>
                  </a:lnTo>
                  <a:lnTo>
                    <a:pt x="2979" y="41"/>
                  </a:lnTo>
                  <a:lnTo>
                    <a:pt x="2919" y="81"/>
                  </a:lnTo>
                  <a:lnTo>
                    <a:pt x="2859" y="121"/>
                  </a:lnTo>
                  <a:lnTo>
                    <a:pt x="2819" y="181"/>
                  </a:lnTo>
                  <a:lnTo>
                    <a:pt x="2779" y="261"/>
                  </a:lnTo>
                  <a:lnTo>
                    <a:pt x="2759" y="341"/>
                  </a:lnTo>
                  <a:lnTo>
                    <a:pt x="2739" y="501"/>
                  </a:lnTo>
                  <a:lnTo>
                    <a:pt x="2759" y="701"/>
                  </a:lnTo>
                  <a:lnTo>
                    <a:pt x="2839" y="1100"/>
                  </a:lnTo>
                  <a:lnTo>
                    <a:pt x="2939" y="1640"/>
                  </a:lnTo>
                  <a:lnTo>
                    <a:pt x="3039" y="2280"/>
                  </a:lnTo>
                  <a:lnTo>
                    <a:pt x="3079" y="2579"/>
                  </a:lnTo>
                  <a:lnTo>
                    <a:pt x="3079" y="2839"/>
                  </a:lnTo>
                  <a:lnTo>
                    <a:pt x="3059" y="3019"/>
                  </a:lnTo>
                  <a:lnTo>
                    <a:pt x="3039" y="3099"/>
                  </a:lnTo>
                  <a:lnTo>
                    <a:pt x="3019" y="3139"/>
                  </a:lnTo>
                  <a:lnTo>
                    <a:pt x="2999" y="3159"/>
                  </a:lnTo>
                  <a:lnTo>
                    <a:pt x="2959" y="3159"/>
                  </a:lnTo>
                  <a:lnTo>
                    <a:pt x="2899" y="3119"/>
                  </a:lnTo>
                  <a:lnTo>
                    <a:pt x="2859" y="3079"/>
                  </a:lnTo>
                  <a:lnTo>
                    <a:pt x="2799" y="2979"/>
                  </a:lnTo>
                  <a:lnTo>
                    <a:pt x="2619" y="2559"/>
                  </a:lnTo>
                  <a:lnTo>
                    <a:pt x="2479" y="2120"/>
                  </a:lnTo>
                  <a:lnTo>
                    <a:pt x="2339" y="1720"/>
                  </a:lnTo>
                  <a:lnTo>
                    <a:pt x="2160" y="1300"/>
                  </a:lnTo>
                  <a:lnTo>
                    <a:pt x="2060" y="1120"/>
                  </a:lnTo>
                  <a:lnTo>
                    <a:pt x="1960" y="920"/>
                  </a:lnTo>
                  <a:lnTo>
                    <a:pt x="1820" y="761"/>
                  </a:lnTo>
                  <a:lnTo>
                    <a:pt x="1680" y="581"/>
                  </a:lnTo>
                  <a:lnTo>
                    <a:pt x="1640" y="541"/>
                  </a:lnTo>
                  <a:lnTo>
                    <a:pt x="1560" y="481"/>
                  </a:lnTo>
                  <a:lnTo>
                    <a:pt x="1460" y="441"/>
                  </a:lnTo>
                  <a:lnTo>
                    <a:pt x="1360" y="441"/>
                  </a:lnTo>
                  <a:lnTo>
                    <a:pt x="1300" y="461"/>
                  </a:lnTo>
                  <a:lnTo>
                    <a:pt x="1240" y="501"/>
                  </a:lnTo>
                  <a:lnTo>
                    <a:pt x="1180" y="541"/>
                  </a:lnTo>
                  <a:lnTo>
                    <a:pt x="1160" y="601"/>
                  </a:lnTo>
                  <a:lnTo>
                    <a:pt x="1120" y="741"/>
                  </a:lnTo>
                  <a:lnTo>
                    <a:pt x="1100" y="900"/>
                  </a:lnTo>
                  <a:lnTo>
                    <a:pt x="1100" y="1100"/>
                  </a:lnTo>
                  <a:lnTo>
                    <a:pt x="1140" y="1320"/>
                  </a:lnTo>
                  <a:lnTo>
                    <a:pt x="1200" y="1740"/>
                  </a:lnTo>
                  <a:lnTo>
                    <a:pt x="1320" y="2140"/>
                  </a:lnTo>
                  <a:lnTo>
                    <a:pt x="1440" y="2539"/>
                  </a:lnTo>
                  <a:lnTo>
                    <a:pt x="1600" y="3119"/>
                  </a:lnTo>
                  <a:lnTo>
                    <a:pt x="1660" y="3399"/>
                  </a:lnTo>
                  <a:lnTo>
                    <a:pt x="1720" y="3699"/>
                  </a:lnTo>
                  <a:lnTo>
                    <a:pt x="1720" y="3799"/>
                  </a:lnTo>
                  <a:lnTo>
                    <a:pt x="1700" y="3919"/>
                  </a:lnTo>
                  <a:lnTo>
                    <a:pt x="1660" y="4018"/>
                  </a:lnTo>
                  <a:lnTo>
                    <a:pt x="1620" y="4078"/>
                  </a:lnTo>
                  <a:lnTo>
                    <a:pt x="1560" y="4098"/>
                  </a:lnTo>
                  <a:lnTo>
                    <a:pt x="1520" y="4098"/>
                  </a:lnTo>
                  <a:lnTo>
                    <a:pt x="1460" y="4058"/>
                  </a:lnTo>
                  <a:lnTo>
                    <a:pt x="1420" y="3979"/>
                  </a:lnTo>
                  <a:lnTo>
                    <a:pt x="800" y="3079"/>
                  </a:lnTo>
                  <a:lnTo>
                    <a:pt x="701" y="2959"/>
                  </a:lnTo>
                  <a:lnTo>
                    <a:pt x="601" y="2859"/>
                  </a:lnTo>
                  <a:lnTo>
                    <a:pt x="481" y="2779"/>
                  </a:lnTo>
                  <a:lnTo>
                    <a:pt x="421" y="2759"/>
                  </a:lnTo>
                  <a:lnTo>
                    <a:pt x="341" y="2759"/>
                  </a:lnTo>
                  <a:lnTo>
                    <a:pt x="281" y="2779"/>
                  </a:lnTo>
                  <a:lnTo>
                    <a:pt x="201" y="2799"/>
                  </a:lnTo>
                  <a:lnTo>
                    <a:pt x="141" y="2839"/>
                  </a:lnTo>
                  <a:lnTo>
                    <a:pt x="101" y="2899"/>
                  </a:lnTo>
                  <a:lnTo>
                    <a:pt x="21" y="3019"/>
                  </a:lnTo>
                  <a:lnTo>
                    <a:pt x="1" y="3159"/>
                  </a:lnTo>
                  <a:lnTo>
                    <a:pt x="21" y="3299"/>
                  </a:lnTo>
                  <a:lnTo>
                    <a:pt x="41" y="3439"/>
                  </a:lnTo>
                  <a:lnTo>
                    <a:pt x="141" y="3659"/>
                  </a:lnTo>
                  <a:lnTo>
                    <a:pt x="2000" y="7376"/>
                  </a:lnTo>
                  <a:lnTo>
                    <a:pt x="2120" y="7336"/>
                  </a:lnTo>
                  <a:lnTo>
                    <a:pt x="261" y="3599"/>
                  </a:lnTo>
                  <a:lnTo>
                    <a:pt x="181" y="3399"/>
                  </a:lnTo>
                  <a:lnTo>
                    <a:pt x="141" y="3279"/>
                  </a:lnTo>
                  <a:lnTo>
                    <a:pt x="141" y="3179"/>
                  </a:lnTo>
                  <a:lnTo>
                    <a:pt x="161" y="3079"/>
                  </a:lnTo>
                  <a:lnTo>
                    <a:pt x="201" y="2979"/>
                  </a:lnTo>
                  <a:lnTo>
                    <a:pt x="261" y="2919"/>
                  </a:lnTo>
                  <a:lnTo>
                    <a:pt x="301" y="2899"/>
                  </a:lnTo>
                  <a:lnTo>
                    <a:pt x="401" y="2899"/>
                  </a:lnTo>
                  <a:lnTo>
                    <a:pt x="441" y="2919"/>
                  </a:lnTo>
                  <a:lnTo>
                    <a:pt x="541" y="2979"/>
                  </a:lnTo>
                  <a:lnTo>
                    <a:pt x="621" y="3059"/>
                  </a:lnTo>
                  <a:lnTo>
                    <a:pt x="681" y="3159"/>
                  </a:lnTo>
                  <a:lnTo>
                    <a:pt x="1300" y="4058"/>
                  </a:lnTo>
                  <a:lnTo>
                    <a:pt x="1360" y="4138"/>
                  </a:lnTo>
                  <a:lnTo>
                    <a:pt x="1420" y="4178"/>
                  </a:lnTo>
                  <a:lnTo>
                    <a:pt x="1460" y="4218"/>
                  </a:lnTo>
                  <a:lnTo>
                    <a:pt x="1520" y="4238"/>
                  </a:lnTo>
                  <a:lnTo>
                    <a:pt x="1580" y="4238"/>
                  </a:lnTo>
                  <a:lnTo>
                    <a:pt x="1640" y="4218"/>
                  </a:lnTo>
                  <a:lnTo>
                    <a:pt x="1700" y="4178"/>
                  </a:lnTo>
                  <a:lnTo>
                    <a:pt x="1740" y="4138"/>
                  </a:lnTo>
                  <a:lnTo>
                    <a:pt x="1780" y="4078"/>
                  </a:lnTo>
                  <a:lnTo>
                    <a:pt x="1840" y="3959"/>
                  </a:lnTo>
                  <a:lnTo>
                    <a:pt x="1860" y="3819"/>
                  </a:lnTo>
                  <a:lnTo>
                    <a:pt x="1860" y="3679"/>
                  </a:lnTo>
                  <a:lnTo>
                    <a:pt x="1800" y="3379"/>
                  </a:lnTo>
                  <a:lnTo>
                    <a:pt x="1720" y="3079"/>
                  </a:lnTo>
                  <a:lnTo>
                    <a:pt x="1560" y="2499"/>
                  </a:lnTo>
                  <a:lnTo>
                    <a:pt x="1440" y="2100"/>
                  </a:lnTo>
                  <a:lnTo>
                    <a:pt x="1340" y="1700"/>
                  </a:lnTo>
                  <a:lnTo>
                    <a:pt x="1260" y="1300"/>
                  </a:lnTo>
                  <a:lnTo>
                    <a:pt x="1240" y="1100"/>
                  </a:lnTo>
                  <a:lnTo>
                    <a:pt x="1220" y="900"/>
                  </a:lnTo>
                  <a:lnTo>
                    <a:pt x="1240" y="781"/>
                  </a:lnTo>
                  <a:lnTo>
                    <a:pt x="1260" y="681"/>
                  </a:lnTo>
                  <a:lnTo>
                    <a:pt x="1300" y="601"/>
                  </a:lnTo>
                  <a:lnTo>
                    <a:pt x="1340" y="581"/>
                  </a:lnTo>
                  <a:lnTo>
                    <a:pt x="1420" y="581"/>
                  </a:lnTo>
                  <a:lnTo>
                    <a:pt x="1480" y="601"/>
                  </a:lnTo>
                  <a:lnTo>
                    <a:pt x="1580" y="681"/>
                  </a:lnTo>
                  <a:lnTo>
                    <a:pt x="1720" y="840"/>
                  </a:lnTo>
                  <a:lnTo>
                    <a:pt x="1840" y="1000"/>
                  </a:lnTo>
                  <a:lnTo>
                    <a:pt x="1960" y="1180"/>
                  </a:lnTo>
                  <a:lnTo>
                    <a:pt x="2040" y="1360"/>
                  </a:lnTo>
                  <a:lnTo>
                    <a:pt x="2200" y="1760"/>
                  </a:lnTo>
                  <a:lnTo>
                    <a:pt x="2359" y="2160"/>
                  </a:lnTo>
                  <a:lnTo>
                    <a:pt x="2499" y="2599"/>
                  </a:lnTo>
                  <a:lnTo>
                    <a:pt x="2679" y="3019"/>
                  </a:lnTo>
                  <a:lnTo>
                    <a:pt x="2719" y="3099"/>
                  </a:lnTo>
                  <a:lnTo>
                    <a:pt x="2779" y="3179"/>
                  </a:lnTo>
                  <a:lnTo>
                    <a:pt x="2839" y="3239"/>
                  </a:lnTo>
                  <a:lnTo>
                    <a:pt x="2919" y="3279"/>
                  </a:lnTo>
                  <a:lnTo>
                    <a:pt x="3039" y="3279"/>
                  </a:lnTo>
                  <a:lnTo>
                    <a:pt x="3099" y="3239"/>
                  </a:lnTo>
                  <a:lnTo>
                    <a:pt x="3139" y="3199"/>
                  </a:lnTo>
                  <a:lnTo>
                    <a:pt x="3179" y="3119"/>
                  </a:lnTo>
                  <a:lnTo>
                    <a:pt x="3199" y="2959"/>
                  </a:lnTo>
                  <a:lnTo>
                    <a:pt x="3219" y="2719"/>
                  </a:lnTo>
                  <a:lnTo>
                    <a:pt x="3199" y="2459"/>
                  </a:lnTo>
                  <a:lnTo>
                    <a:pt x="3159" y="2140"/>
                  </a:lnTo>
                  <a:lnTo>
                    <a:pt x="3099" y="1800"/>
                  </a:lnTo>
                  <a:lnTo>
                    <a:pt x="2979" y="1060"/>
                  </a:lnTo>
                  <a:lnTo>
                    <a:pt x="2899" y="701"/>
                  </a:lnTo>
                  <a:lnTo>
                    <a:pt x="2879" y="501"/>
                  </a:lnTo>
                  <a:lnTo>
                    <a:pt x="2879" y="361"/>
                  </a:lnTo>
                  <a:lnTo>
                    <a:pt x="2899" y="301"/>
                  </a:lnTo>
                  <a:lnTo>
                    <a:pt x="2919" y="241"/>
                  </a:lnTo>
                  <a:lnTo>
                    <a:pt x="2959" y="201"/>
                  </a:lnTo>
                  <a:lnTo>
                    <a:pt x="2999" y="181"/>
                  </a:lnTo>
                  <a:lnTo>
                    <a:pt x="3079" y="141"/>
                  </a:lnTo>
                  <a:lnTo>
                    <a:pt x="3219" y="141"/>
                  </a:lnTo>
                  <a:lnTo>
                    <a:pt x="3299" y="161"/>
                  </a:lnTo>
                  <a:lnTo>
                    <a:pt x="3359" y="201"/>
                  </a:lnTo>
                  <a:lnTo>
                    <a:pt x="3459" y="301"/>
                  </a:lnTo>
                  <a:lnTo>
                    <a:pt x="3539" y="401"/>
                  </a:lnTo>
                  <a:lnTo>
                    <a:pt x="3599" y="541"/>
                  </a:lnTo>
                  <a:lnTo>
                    <a:pt x="3639" y="661"/>
                  </a:lnTo>
                  <a:lnTo>
                    <a:pt x="3679" y="860"/>
                  </a:lnTo>
                  <a:lnTo>
                    <a:pt x="3739" y="1220"/>
                  </a:lnTo>
                  <a:lnTo>
                    <a:pt x="3879" y="2040"/>
                  </a:lnTo>
                  <a:lnTo>
                    <a:pt x="3958" y="2360"/>
                  </a:lnTo>
                  <a:lnTo>
                    <a:pt x="4018" y="2619"/>
                  </a:lnTo>
                  <a:lnTo>
                    <a:pt x="4078" y="2819"/>
                  </a:lnTo>
                  <a:lnTo>
                    <a:pt x="4158" y="2959"/>
                  </a:lnTo>
                  <a:lnTo>
                    <a:pt x="4238" y="3039"/>
                  </a:lnTo>
                  <a:lnTo>
                    <a:pt x="4278" y="3079"/>
                  </a:lnTo>
                  <a:lnTo>
                    <a:pt x="4378" y="3079"/>
                  </a:lnTo>
                  <a:lnTo>
                    <a:pt x="4458" y="3039"/>
                  </a:lnTo>
                  <a:lnTo>
                    <a:pt x="4518" y="3019"/>
                  </a:lnTo>
                  <a:lnTo>
                    <a:pt x="4578" y="2959"/>
                  </a:lnTo>
                  <a:lnTo>
                    <a:pt x="4658" y="2859"/>
                  </a:lnTo>
                  <a:lnTo>
                    <a:pt x="4718" y="2719"/>
                  </a:lnTo>
                  <a:lnTo>
                    <a:pt x="4718" y="2599"/>
                  </a:lnTo>
                  <a:lnTo>
                    <a:pt x="4718" y="2479"/>
                  </a:lnTo>
                  <a:lnTo>
                    <a:pt x="4698" y="2240"/>
                  </a:lnTo>
                  <a:lnTo>
                    <a:pt x="4698" y="2200"/>
                  </a:lnTo>
                  <a:lnTo>
                    <a:pt x="4638" y="1880"/>
                  </a:lnTo>
                  <a:lnTo>
                    <a:pt x="4618" y="1540"/>
                  </a:lnTo>
                  <a:lnTo>
                    <a:pt x="4618" y="1200"/>
                  </a:lnTo>
                  <a:lnTo>
                    <a:pt x="4638" y="880"/>
                  </a:lnTo>
                  <a:lnTo>
                    <a:pt x="4658" y="761"/>
                  </a:lnTo>
                  <a:lnTo>
                    <a:pt x="4678" y="701"/>
                  </a:lnTo>
                  <a:lnTo>
                    <a:pt x="4718" y="661"/>
                  </a:lnTo>
                  <a:lnTo>
                    <a:pt x="4778" y="601"/>
                  </a:lnTo>
                  <a:lnTo>
                    <a:pt x="4838" y="561"/>
                  </a:lnTo>
                  <a:lnTo>
                    <a:pt x="4878" y="561"/>
                  </a:lnTo>
                  <a:lnTo>
                    <a:pt x="4918" y="581"/>
                  </a:lnTo>
                  <a:lnTo>
                    <a:pt x="4958" y="601"/>
                  </a:lnTo>
                  <a:lnTo>
                    <a:pt x="4998" y="641"/>
                  </a:lnTo>
                  <a:lnTo>
                    <a:pt x="5078" y="741"/>
                  </a:lnTo>
                  <a:lnTo>
                    <a:pt x="5158" y="920"/>
                  </a:lnTo>
                  <a:lnTo>
                    <a:pt x="5238" y="1140"/>
                  </a:lnTo>
                  <a:lnTo>
                    <a:pt x="5298" y="1420"/>
                  </a:lnTo>
                  <a:lnTo>
                    <a:pt x="5358" y="1720"/>
                  </a:lnTo>
                  <a:lnTo>
                    <a:pt x="5418" y="2080"/>
                  </a:lnTo>
                  <a:lnTo>
                    <a:pt x="5458" y="2459"/>
                  </a:lnTo>
                  <a:lnTo>
                    <a:pt x="5577" y="3639"/>
                  </a:lnTo>
                  <a:lnTo>
                    <a:pt x="5717" y="4818"/>
                  </a:lnTo>
                  <a:lnTo>
                    <a:pt x="5877" y="5957"/>
                  </a:lnTo>
                  <a:lnTo>
                    <a:pt x="6037" y="7117"/>
                  </a:lnTo>
                  <a:lnTo>
                    <a:pt x="6157" y="7097"/>
                  </a:lnTo>
                  <a:lnTo>
                    <a:pt x="5997" y="5937"/>
                  </a:lnTo>
                  <a:lnTo>
                    <a:pt x="5857" y="4798"/>
                  </a:lnTo>
                  <a:lnTo>
                    <a:pt x="5717" y="3619"/>
                  </a:lnTo>
                  <a:lnTo>
                    <a:pt x="5577" y="2439"/>
                  </a:lnTo>
                  <a:lnTo>
                    <a:pt x="5518" y="1860"/>
                  </a:lnTo>
                  <a:lnTo>
                    <a:pt x="5458" y="1540"/>
                  </a:lnTo>
                  <a:lnTo>
                    <a:pt x="5398" y="1240"/>
                  </a:lnTo>
                  <a:lnTo>
                    <a:pt x="5318" y="960"/>
                  </a:lnTo>
                  <a:lnTo>
                    <a:pt x="5218" y="721"/>
                  </a:lnTo>
                  <a:lnTo>
                    <a:pt x="5158" y="621"/>
                  </a:lnTo>
                  <a:lnTo>
                    <a:pt x="5098" y="541"/>
                  </a:lnTo>
                  <a:lnTo>
                    <a:pt x="5018" y="481"/>
                  </a:lnTo>
                  <a:lnTo>
                    <a:pt x="4958" y="441"/>
                  </a:lnTo>
                  <a:lnTo>
                    <a:pt x="4778" y="441"/>
                  </a:lnTo>
                  <a:lnTo>
                    <a:pt x="4698" y="501"/>
                  </a:lnTo>
                  <a:lnTo>
                    <a:pt x="4618" y="561"/>
                  </a:lnTo>
                  <a:lnTo>
                    <a:pt x="4578" y="641"/>
                  </a:lnTo>
                  <a:lnTo>
                    <a:pt x="4538" y="701"/>
                  </a:lnTo>
                  <a:lnTo>
                    <a:pt x="4518" y="860"/>
                  </a:lnTo>
                  <a:lnTo>
                    <a:pt x="4498" y="1200"/>
                  </a:lnTo>
                  <a:lnTo>
                    <a:pt x="4498" y="1540"/>
                  </a:lnTo>
                  <a:lnTo>
                    <a:pt x="4518" y="1880"/>
                  </a:lnTo>
                  <a:lnTo>
                    <a:pt x="4558" y="2220"/>
                  </a:lnTo>
                  <a:lnTo>
                    <a:pt x="4578" y="2260"/>
                  </a:lnTo>
                  <a:lnTo>
                    <a:pt x="4598" y="2479"/>
                  </a:lnTo>
                  <a:lnTo>
                    <a:pt x="4598" y="2579"/>
                  </a:lnTo>
                  <a:lnTo>
                    <a:pt x="4578" y="2679"/>
                  </a:lnTo>
                  <a:lnTo>
                    <a:pt x="4558" y="2779"/>
                  </a:lnTo>
                  <a:lnTo>
                    <a:pt x="4498" y="2859"/>
                  </a:lnTo>
                  <a:lnTo>
                    <a:pt x="4418" y="2919"/>
                  </a:lnTo>
                  <a:lnTo>
                    <a:pt x="4318" y="2939"/>
                  </a:lnTo>
                  <a:lnTo>
                    <a:pt x="4278" y="2919"/>
                  </a:lnTo>
                  <a:lnTo>
                    <a:pt x="4258" y="2879"/>
                  </a:lnTo>
                  <a:lnTo>
                    <a:pt x="4178" y="2719"/>
                  </a:lnTo>
                  <a:lnTo>
                    <a:pt x="4118" y="2499"/>
                  </a:lnTo>
                  <a:lnTo>
                    <a:pt x="4058" y="2240"/>
                  </a:lnTo>
                  <a:lnTo>
                    <a:pt x="3958" y="1660"/>
                  </a:lnTo>
                  <a:lnTo>
                    <a:pt x="3879" y="1180"/>
                  </a:lnTo>
                  <a:lnTo>
                    <a:pt x="3819" y="820"/>
                  </a:lnTo>
                  <a:lnTo>
                    <a:pt x="3759" y="621"/>
                  </a:lnTo>
                  <a:lnTo>
                    <a:pt x="3719" y="481"/>
                  </a:lnTo>
                  <a:lnTo>
                    <a:pt x="3639" y="341"/>
                  </a:lnTo>
                  <a:lnTo>
                    <a:pt x="3559" y="201"/>
                  </a:lnTo>
                  <a:lnTo>
                    <a:pt x="3419" y="101"/>
                  </a:lnTo>
                  <a:lnTo>
                    <a:pt x="3339" y="41"/>
                  </a:lnTo>
                  <a:lnTo>
                    <a:pt x="3239" y="21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1237545" y="726530"/>
              <a:ext cx="110679" cy="33520"/>
            </a:xfrm>
            <a:custGeom>
              <a:avLst/>
              <a:gdLst/>
              <a:ahLst/>
              <a:cxnLst/>
              <a:rect l="l" t="t" r="r" b="b"/>
              <a:pathLst>
                <a:path w="5217" h="1580" extrusionOk="0">
                  <a:moveTo>
                    <a:pt x="4637" y="1"/>
                  </a:moveTo>
                  <a:lnTo>
                    <a:pt x="4557" y="41"/>
                  </a:lnTo>
                  <a:lnTo>
                    <a:pt x="4477" y="81"/>
                  </a:lnTo>
                  <a:lnTo>
                    <a:pt x="4397" y="161"/>
                  </a:lnTo>
                  <a:lnTo>
                    <a:pt x="4317" y="201"/>
                  </a:lnTo>
                  <a:lnTo>
                    <a:pt x="4217" y="221"/>
                  </a:lnTo>
                  <a:lnTo>
                    <a:pt x="4098" y="241"/>
                  </a:lnTo>
                  <a:lnTo>
                    <a:pt x="3878" y="261"/>
                  </a:lnTo>
                  <a:lnTo>
                    <a:pt x="3678" y="281"/>
                  </a:lnTo>
                  <a:lnTo>
                    <a:pt x="2578" y="401"/>
                  </a:lnTo>
                  <a:lnTo>
                    <a:pt x="420" y="661"/>
                  </a:lnTo>
                  <a:lnTo>
                    <a:pt x="320" y="681"/>
                  </a:lnTo>
                  <a:lnTo>
                    <a:pt x="220" y="721"/>
                  </a:lnTo>
                  <a:lnTo>
                    <a:pt x="160" y="780"/>
                  </a:lnTo>
                  <a:lnTo>
                    <a:pt x="100" y="840"/>
                  </a:lnTo>
                  <a:lnTo>
                    <a:pt x="60" y="920"/>
                  </a:lnTo>
                  <a:lnTo>
                    <a:pt x="20" y="1000"/>
                  </a:lnTo>
                  <a:lnTo>
                    <a:pt x="0" y="1080"/>
                  </a:lnTo>
                  <a:lnTo>
                    <a:pt x="0" y="1180"/>
                  </a:lnTo>
                  <a:lnTo>
                    <a:pt x="20" y="1260"/>
                  </a:lnTo>
                  <a:lnTo>
                    <a:pt x="60" y="1340"/>
                  </a:lnTo>
                  <a:lnTo>
                    <a:pt x="100" y="1420"/>
                  </a:lnTo>
                  <a:lnTo>
                    <a:pt x="140" y="1480"/>
                  </a:lnTo>
                  <a:lnTo>
                    <a:pt x="220" y="1520"/>
                  </a:lnTo>
                  <a:lnTo>
                    <a:pt x="300" y="1560"/>
                  </a:lnTo>
                  <a:lnTo>
                    <a:pt x="400" y="1580"/>
                  </a:lnTo>
                  <a:lnTo>
                    <a:pt x="500" y="1580"/>
                  </a:lnTo>
                  <a:lnTo>
                    <a:pt x="2838" y="1320"/>
                  </a:lnTo>
                  <a:lnTo>
                    <a:pt x="3998" y="1180"/>
                  </a:lnTo>
                  <a:lnTo>
                    <a:pt x="4277" y="1140"/>
                  </a:lnTo>
                  <a:lnTo>
                    <a:pt x="4537" y="1100"/>
                  </a:lnTo>
                  <a:lnTo>
                    <a:pt x="4677" y="1060"/>
                  </a:lnTo>
                  <a:lnTo>
                    <a:pt x="4797" y="1000"/>
                  </a:lnTo>
                  <a:lnTo>
                    <a:pt x="4917" y="920"/>
                  </a:lnTo>
                  <a:lnTo>
                    <a:pt x="5037" y="840"/>
                  </a:lnTo>
                  <a:lnTo>
                    <a:pt x="5097" y="780"/>
                  </a:lnTo>
                  <a:lnTo>
                    <a:pt x="5157" y="701"/>
                  </a:lnTo>
                  <a:lnTo>
                    <a:pt x="5197" y="621"/>
                  </a:lnTo>
                  <a:lnTo>
                    <a:pt x="5217" y="541"/>
                  </a:lnTo>
                  <a:lnTo>
                    <a:pt x="5217" y="461"/>
                  </a:lnTo>
                  <a:lnTo>
                    <a:pt x="5217" y="361"/>
                  </a:lnTo>
                  <a:lnTo>
                    <a:pt x="5177" y="281"/>
                  </a:lnTo>
                  <a:lnTo>
                    <a:pt x="5137" y="201"/>
                  </a:lnTo>
                  <a:lnTo>
                    <a:pt x="5077" y="121"/>
                  </a:lnTo>
                  <a:lnTo>
                    <a:pt x="4997" y="81"/>
                  </a:lnTo>
                  <a:lnTo>
                    <a:pt x="4917" y="41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extrusionOk="0">
                  <a:moveTo>
                    <a:pt x="1" y="0"/>
                  </a:moveTo>
                  <a:lnTo>
                    <a:pt x="1380" y="1240"/>
                  </a:lnTo>
                  <a:lnTo>
                    <a:pt x="1240" y="1060"/>
                  </a:lnTo>
                  <a:lnTo>
                    <a:pt x="1100" y="880"/>
                  </a:lnTo>
                  <a:lnTo>
                    <a:pt x="940" y="700"/>
                  </a:lnTo>
                  <a:lnTo>
                    <a:pt x="761" y="540"/>
                  </a:lnTo>
                  <a:lnTo>
                    <a:pt x="581" y="400"/>
                  </a:lnTo>
                  <a:lnTo>
                    <a:pt x="401" y="260"/>
                  </a:lnTo>
                  <a:lnTo>
                    <a:pt x="201" y="1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239646" y="679051"/>
              <a:ext cx="29298" cy="26307"/>
            </a:xfrm>
            <a:custGeom>
              <a:avLst/>
              <a:gdLst/>
              <a:ahLst/>
              <a:cxnLst/>
              <a:rect l="l" t="t" r="r" b="b"/>
              <a:pathLst>
                <a:path w="1381" h="1240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201" y="120"/>
                  </a:lnTo>
                  <a:lnTo>
                    <a:pt x="401" y="260"/>
                  </a:lnTo>
                  <a:lnTo>
                    <a:pt x="581" y="400"/>
                  </a:lnTo>
                  <a:lnTo>
                    <a:pt x="761" y="540"/>
                  </a:lnTo>
                  <a:lnTo>
                    <a:pt x="940" y="700"/>
                  </a:lnTo>
                  <a:lnTo>
                    <a:pt x="1100" y="880"/>
                  </a:lnTo>
                  <a:lnTo>
                    <a:pt x="1240" y="1060"/>
                  </a:lnTo>
                  <a:lnTo>
                    <a:pt x="1380" y="1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1238818" y="677778"/>
              <a:ext cx="31398" cy="28428"/>
            </a:xfrm>
            <a:custGeom>
              <a:avLst/>
              <a:gdLst/>
              <a:ahLst/>
              <a:cxnLst/>
              <a:rect l="l" t="t" r="r" b="b"/>
              <a:pathLst>
                <a:path w="1480" h="1340" extrusionOk="0">
                  <a:moveTo>
                    <a:pt x="60" y="0"/>
                  </a:moveTo>
                  <a:lnTo>
                    <a:pt x="0" y="120"/>
                  </a:lnTo>
                  <a:lnTo>
                    <a:pt x="200" y="240"/>
                  </a:lnTo>
                  <a:lnTo>
                    <a:pt x="400" y="360"/>
                  </a:lnTo>
                  <a:lnTo>
                    <a:pt x="580" y="500"/>
                  </a:lnTo>
                  <a:lnTo>
                    <a:pt x="760" y="660"/>
                  </a:lnTo>
                  <a:lnTo>
                    <a:pt x="919" y="800"/>
                  </a:lnTo>
                  <a:lnTo>
                    <a:pt x="1079" y="980"/>
                  </a:lnTo>
                  <a:lnTo>
                    <a:pt x="1239" y="1160"/>
                  </a:lnTo>
                  <a:lnTo>
                    <a:pt x="1379" y="1340"/>
                  </a:lnTo>
                  <a:lnTo>
                    <a:pt x="1479" y="1260"/>
                  </a:lnTo>
                  <a:lnTo>
                    <a:pt x="1339" y="1080"/>
                  </a:lnTo>
                  <a:lnTo>
                    <a:pt x="1179" y="880"/>
                  </a:lnTo>
                  <a:lnTo>
                    <a:pt x="1019" y="720"/>
                  </a:lnTo>
                  <a:lnTo>
                    <a:pt x="839" y="560"/>
                  </a:lnTo>
                  <a:lnTo>
                    <a:pt x="660" y="400"/>
                  </a:lnTo>
                  <a:lnTo>
                    <a:pt x="480" y="260"/>
                  </a:lnTo>
                  <a:lnTo>
                    <a:pt x="280" y="120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1309188" y="669717"/>
              <a:ext cx="1718" cy="14872"/>
            </a:xfrm>
            <a:custGeom>
              <a:avLst/>
              <a:gdLst/>
              <a:ahLst/>
              <a:cxnLst/>
              <a:rect l="l" t="t" r="r" b="b"/>
              <a:pathLst>
                <a:path w="81" h="70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81" y="7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307915" y="669717"/>
              <a:ext cx="4264" cy="14872"/>
            </a:xfrm>
            <a:custGeom>
              <a:avLst/>
              <a:gdLst/>
              <a:ahLst/>
              <a:cxnLst/>
              <a:rect l="l" t="t" r="r" b="b"/>
              <a:pathLst>
                <a:path w="201" h="701" extrusionOk="0">
                  <a:moveTo>
                    <a:pt x="121" y="1"/>
                  </a:moveTo>
                  <a:lnTo>
                    <a:pt x="1" y="21"/>
                  </a:lnTo>
                  <a:lnTo>
                    <a:pt x="81" y="700"/>
                  </a:lnTo>
                  <a:lnTo>
                    <a:pt x="201" y="70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290540" y="671838"/>
              <a:ext cx="4264" cy="13599"/>
            </a:xfrm>
            <a:custGeom>
              <a:avLst/>
              <a:gdLst/>
              <a:ahLst/>
              <a:cxnLst/>
              <a:rect l="l" t="t" r="r" b="b"/>
              <a:pathLst>
                <a:path w="201" h="64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200" y="6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1289267" y="671414"/>
              <a:ext cx="6810" cy="14447"/>
            </a:xfrm>
            <a:custGeom>
              <a:avLst/>
              <a:gdLst/>
              <a:ahLst/>
              <a:cxnLst/>
              <a:rect l="l" t="t" r="r" b="b"/>
              <a:pathLst>
                <a:path w="321" h="681" extrusionOk="0">
                  <a:moveTo>
                    <a:pt x="140" y="1"/>
                  </a:moveTo>
                  <a:lnTo>
                    <a:pt x="1" y="41"/>
                  </a:lnTo>
                  <a:lnTo>
                    <a:pt x="200" y="680"/>
                  </a:lnTo>
                  <a:lnTo>
                    <a:pt x="320" y="64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extrusionOk="0">
                  <a:moveTo>
                    <a:pt x="0" y="0"/>
                  </a:moveTo>
                  <a:lnTo>
                    <a:pt x="160" y="600"/>
                  </a:lnTo>
                  <a:lnTo>
                    <a:pt x="140" y="440"/>
                  </a:lnTo>
                  <a:lnTo>
                    <a:pt x="100" y="280"/>
                  </a:lnTo>
                  <a:lnTo>
                    <a:pt x="60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269346" y="674808"/>
              <a:ext cx="3416" cy="12750"/>
            </a:xfrm>
            <a:custGeom>
              <a:avLst/>
              <a:gdLst/>
              <a:ahLst/>
              <a:cxnLst/>
              <a:rect l="l" t="t" r="r" b="b"/>
              <a:pathLst>
                <a:path w="161" h="60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60" y="140"/>
                  </a:lnTo>
                  <a:lnTo>
                    <a:pt x="100" y="280"/>
                  </a:lnTo>
                  <a:lnTo>
                    <a:pt x="140" y="440"/>
                  </a:lnTo>
                  <a:lnTo>
                    <a:pt x="160" y="60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268074" y="673960"/>
              <a:ext cx="5940" cy="13599"/>
            </a:xfrm>
            <a:custGeom>
              <a:avLst/>
              <a:gdLst/>
              <a:ahLst/>
              <a:cxnLst/>
              <a:rect l="l" t="t" r="r" b="b"/>
              <a:pathLst>
                <a:path w="280" h="641" extrusionOk="0">
                  <a:moveTo>
                    <a:pt x="120" y="1"/>
                  </a:moveTo>
                  <a:lnTo>
                    <a:pt x="0" y="60"/>
                  </a:lnTo>
                  <a:lnTo>
                    <a:pt x="60" y="200"/>
                  </a:lnTo>
                  <a:lnTo>
                    <a:pt x="100" y="340"/>
                  </a:lnTo>
                  <a:lnTo>
                    <a:pt x="140" y="480"/>
                  </a:lnTo>
                  <a:lnTo>
                    <a:pt x="160" y="640"/>
                  </a:lnTo>
                  <a:lnTo>
                    <a:pt x="280" y="620"/>
                  </a:lnTo>
                  <a:lnTo>
                    <a:pt x="260" y="460"/>
                  </a:lnTo>
                  <a:lnTo>
                    <a:pt x="240" y="300"/>
                  </a:lnTo>
                  <a:lnTo>
                    <a:pt x="180" y="160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584531" y="1148451"/>
              <a:ext cx="686963" cy="355797"/>
            </a:xfrm>
            <a:custGeom>
              <a:avLst/>
              <a:gdLst/>
              <a:ahLst/>
              <a:cxnLst/>
              <a:rect l="l" t="t" r="r" b="b"/>
              <a:pathLst>
                <a:path w="32381" h="16771" extrusionOk="0">
                  <a:moveTo>
                    <a:pt x="15810" y="1"/>
                  </a:moveTo>
                  <a:lnTo>
                    <a:pt x="14951" y="21"/>
                  </a:lnTo>
                  <a:lnTo>
                    <a:pt x="14091" y="61"/>
                  </a:lnTo>
                  <a:lnTo>
                    <a:pt x="13232" y="101"/>
                  </a:lnTo>
                  <a:lnTo>
                    <a:pt x="12353" y="181"/>
                  </a:lnTo>
                  <a:lnTo>
                    <a:pt x="11493" y="240"/>
                  </a:lnTo>
                  <a:lnTo>
                    <a:pt x="10634" y="340"/>
                  </a:lnTo>
                  <a:lnTo>
                    <a:pt x="9774" y="440"/>
                  </a:lnTo>
                  <a:lnTo>
                    <a:pt x="7835" y="720"/>
                  </a:lnTo>
                  <a:lnTo>
                    <a:pt x="6836" y="860"/>
                  </a:lnTo>
                  <a:lnTo>
                    <a:pt x="5857" y="1060"/>
                  </a:lnTo>
                  <a:lnTo>
                    <a:pt x="5357" y="1180"/>
                  </a:lnTo>
                  <a:lnTo>
                    <a:pt x="4877" y="1300"/>
                  </a:lnTo>
                  <a:lnTo>
                    <a:pt x="4397" y="1460"/>
                  </a:lnTo>
                  <a:lnTo>
                    <a:pt x="3918" y="1620"/>
                  </a:lnTo>
                  <a:lnTo>
                    <a:pt x="3458" y="1800"/>
                  </a:lnTo>
                  <a:lnTo>
                    <a:pt x="3018" y="1999"/>
                  </a:lnTo>
                  <a:lnTo>
                    <a:pt x="2579" y="2219"/>
                  </a:lnTo>
                  <a:lnTo>
                    <a:pt x="2159" y="2479"/>
                  </a:lnTo>
                  <a:lnTo>
                    <a:pt x="1899" y="2639"/>
                  </a:lnTo>
                  <a:lnTo>
                    <a:pt x="1659" y="2819"/>
                  </a:lnTo>
                  <a:lnTo>
                    <a:pt x="1439" y="3019"/>
                  </a:lnTo>
                  <a:lnTo>
                    <a:pt x="1219" y="3239"/>
                  </a:lnTo>
                  <a:lnTo>
                    <a:pt x="1020" y="3458"/>
                  </a:lnTo>
                  <a:lnTo>
                    <a:pt x="820" y="3698"/>
                  </a:lnTo>
                  <a:lnTo>
                    <a:pt x="640" y="3958"/>
                  </a:lnTo>
                  <a:lnTo>
                    <a:pt x="480" y="4218"/>
                  </a:lnTo>
                  <a:lnTo>
                    <a:pt x="340" y="4498"/>
                  </a:lnTo>
                  <a:lnTo>
                    <a:pt x="240" y="4778"/>
                  </a:lnTo>
                  <a:lnTo>
                    <a:pt x="140" y="5057"/>
                  </a:lnTo>
                  <a:lnTo>
                    <a:pt x="60" y="5357"/>
                  </a:lnTo>
                  <a:lnTo>
                    <a:pt x="20" y="5657"/>
                  </a:lnTo>
                  <a:lnTo>
                    <a:pt x="0" y="5957"/>
                  </a:lnTo>
                  <a:lnTo>
                    <a:pt x="20" y="6257"/>
                  </a:lnTo>
                  <a:lnTo>
                    <a:pt x="60" y="6557"/>
                  </a:lnTo>
                  <a:lnTo>
                    <a:pt x="120" y="6816"/>
                  </a:lnTo>
                  <a:lnTo>
                    <a:pt x="200" y="7056"/>
                  </a:lnTo>
                  <a:lnTo>
                    <a:pt x="300" y="7296"/>
                  </a:lnTo>
                  <a:lnTo>
                    <a:pt x="400" y="7516"/>
                  </a:lnTo>
                  <a:lnTo>
                    <a:pt x="540" y="7716"/>
                  </a:lnTo>
                  <a:lnTo>
                    <a:pt x="680" y="7916"/>
                  </a:lnTo>
                  <a:lnTo>
                    <a:pt x="820" y="8116"/>
                  </a:lnTo>
                  <a:lnTo>
                    <a:pt x="1000" y="8295"/>
                  </a:lnTo>
                  <a:lnTo>
                    <a:pt x="1159" y="8475"/>
                  </a:lnTo>
                  <a:lnTo>
                    <a:pt x="1359" y="8635"/>
                  </a:lnTo>
                  <a:lnTo>
                    <a:pt x="1559" y="8795"/>
                  </a:lnTo>
                  <a:lnTo>
                    <a:pt x="1759" y="8935"/>
                  </a:lnTo>
                  <a:lnTo>
                    <a:pt x="2199" y="9215"/>
                  </a:lnTo>
                  <a:lnTo>
                    <a:pt x="2659" y="9455"/>
                  </a:lnTo>
                  <a:lnTo>
                    <a:pt x="3158" y="9655"/>
                  </a:lnTo>
                  <a:lnTo>
                    <a:pt x="3658" y="9855"/>
                  </a:lnTo>
                  <a:lnTo>
                    <a:pt x="4158" y="10014"/>
                  </a:lnTo>
                  <a:lnTo>
                    <a:pt x="4677" y="10154"/>
                  </a:lnTo>
                  <a:lnTo>
                    <a:pt x="5197" y="10294"/>
                  </a:lnTo>
                  <a:lnTo>
                    <a:pt x="5697" y="10394"/>
                  </a:lnTo>
                  <a:lnTo>
                    <a:pt x="6616" y="10574"/>
                  </a:lnTo>
                  <a:lnTo>
                    <a:pt x="7855" y="10794"/>
                  </a:lnTo>
                  <a:lnTo>
                    <a:pt x="9095" y="10974"/>
                  </a:lnTo>
                  <a:lnTo>
                    <a:pt x="10334" y="11134"/>
                  </a:lnTo>
                  <a:lnTo>
                    <a:pt x="11573" y="11254"/>
                  </a:lnTo>
                  <a:lnTo>
                    <a:pt x="12612" y="11354"/>
                  </a:lnTo>
                  <a:lnTo>
                    <a:pt x="13652" y="11414"/>
                  </a:lnTo>
                  <a:lnTo>
                    <a:pt x="14691" y="11474"/>
                  </a:lnTo>
                  <a:lnTo>
                    <a:pt x="15730" y="11494"/>
                  </a:lnTo>
                  <a:lnTo>
                    <a:pt x="16770" y="11513"/>
                  </a:lnTo>
                  <a:lnTo>
                    <a:pt x="17809" y="11494"/>
                  </a:lnTo>
                  <a:lnTo>
                    <a:pt x="18848" y="11474"/>
                  </a:lnTo>
                  <a:lnTo>
                    <a:pt x="19908" y="11434"/>
                  </a:lnTo>
                  <a:lnTo>
                    <a:pt x="21267" y="11374"/>
                  </a:lnTo>
                  <a:lnTo>
                    <a:pt x="21947" y="11354"/>
                  </a:lnTo>
                  <a:lnTo>
                    <a:pt x="22286" y="11374"/>
                  </a:lnTo>
                  <a:lnTo>
                    <a:pt x="22606" y="11394"/>
                  </a:lnTo>
                  <a:lnTo>
                    <a:pt x="22726" y="11414"/>
                  </a:lnTo>
                  <a:lnTo>
                    <a:pt x="22826" y="11454"/>
                  </a:lnTo>
                  <a:lnTo>
                    <a:pt x="22926" y="11494"/>
                  </a:lnTo>
                  <a:lnTo>
                    <a:pt x="22966" y="11533"/>
                  </a:lnTo>
                  <a:lnTo>
                    <a:pt x="22986" y="11593"/>
                  </a:lnTo>
                  <a:lnTo>
                    <a:pt x="23006" y="11653"/>
                  </a:lnTo>
                  <a:lnTo>
                    <a:pt x="23006" y="11713"/>
                  </a:lnTo>
                  <a:lnTo>
                    <a:pt x="22986" y="11853"/>
                  </a:lnTo>
                  <a:lnTo>
                    <a:pt x="22966" y="12013"/>
                  </a:lnTo>
                  <a:lnTo>
                    <a:pt x="22966" y="12193"/>
                  </a:lnTo>
                  <a:lnTo>
                    <a:pt x="22966" y="12353"/>
                  </a:lnTo>
                  <a:lnTo>
                    <a:pt x="22986" y="12513"/>
                  </a:lnTo>
                  <a:lnTo>
                    <a:pt x="23006" y="12653"/>
                  </a:lnTo>
                  <a:lnTo>
                    <a:pt x="23066" y="12793"/>
                  </a:lnTo>
                  <a:lnTo>
                    <a:pt x="23106" y="12913"/>
                  </a:lnTo>
                  <a:lnTo>
                    <a:pt x="23186" y="13033"/>
                  </a:lnTo>
                  <a:lnTo>
                    <a:pt x="23286" y="13112"/>
                  </a:lnTo>
                  <a:lnTo>
                    <a:pt x="23406" y="13192"/>
                  </a:lnTo>
                  <a:lnTo>
                    <a:pt x="23546" y="13212"/>
                  </a:lnTo>
                  <a:lnTo>
                    <a:pt x="23685" y="13212"/>
                  </a:lnTo>
                  <a:lnTo>
                    <a:pt x="23785" y="13192"/>
                  </a:lnTo>
                  <a:lnTo>
                    <a:pt x="23865" y="13132"/>
                  </a:lnTo>
                  <a:lnTo>
                    <a:pt x="23945" y="13053"/>
                  </a:lnTo>
                  <a:lnTo>
                    <a:pt x="24005" y="12973"/>
                  </a:lnTo>
                  <a:lnTo>
                    <a:pt x="24065" y="12873"/>
                  </a:lnTo>
                  <a:lnTo>
                    <a:pt x="24105" y="12753"/>
                  </a:lnTo>
                  <a:lnTo>
                    <a:pt x="24185" y="12533"/>
                  </a:lnTo>
                  <a:lnTo>
                    <a:pt x="24285" y="11973"/>
                  </a:lnTo>
                  <a:lnTo>
                    <a:pt x="24345" y="11414"/>
                  </a:lnTo>
                  <a:lnTo>
                    <a:pt x="24365" y="11314"/>
                  </a:lnTo>
                  <a:lnTo>
                    <a:pt x="24385" y="11214"/>
                  </a:lnTo>
                  <a:lnTo>
                    <a:pt x="24425" y="11134"/>
                  </a:lnTo>
                  <a:lnTo>
                    <a:pt x="24465" y="11074"/>
                  </a:lnTo>
                  <a:lnTo>
                    <a:pt x="24525" y="11014"/>
                  </a:lnTo>
                  <a:lnTo>
                    <a:pt x="24605" y="10954"/>
                  </a:lnTo>
                  <a:lnTo>
                    <a:pt x="24765" y="10874"/>
                  </a:lnTo>
                  <a:lnTo>
                    <a:pt x="24925" y="10834"/>
                  </a:lnTo>
                  <a:lnTo>
                    <a:pt x="25105" y="10854"/>
                  </a:lnTo>
                  <a:lnTo>
                    <a:pt x="25284" y="10894"/>
                  </a:lnTo>
                  <a:lnTo>
                    <a:pt x="25464" y="10974"/>
                  </a:lnTo>
                  <a:lnTo>
                    <a:pt x="25584" y="11054"/>
                  </a:lnTo>
                  <a:lnTo>
                    <a:pt x="25684" y="11154"/>
                  </a:lnTo>
                  <a:lnTo>
                    <a:pt x="25764" y="11254"/>
                  </a:lnTo>
                  <a:lnTo>
                    <a:pt x="25844" y="11374"/>
                  </a:lnTo>
                  <a:lnTo>
                    <a:pt x="25904" y="11513"/>
                  </a:lnTo>
                  <a:lnTo>
                    <a:pt x="25964" y="11633"/>
                  </a:lnTo>
                  <a:lnTo>
                    <a:pt x="26004" y="11773"/>
                  </a:lnTo>
                  <a:lnTo>
                    <a:pt x="26024" y="11913"/>
                  </a:lnTo>
                  <a:lnTo>
                    <a:pt x="26044" y="12213"/>
                  </a:lnTo>
                  <a:lnTo>
                    <a:pt x="26024" y="12493"/>
                  </a:lnTo>
                  <a:lnTo>
                    <a:pt x="26004" y="12773"/>
                  </a:lnTo>
                  <a:lnTo>
                    <a:pt x="25964" y="13073"/>
                  </a:lnTo>
                  <a:lnTo>
                    <a:pt x="25884" y="13512"/>
                  </a:lnTo>
                  <a:lnTo>
                    <a:pt x="25824" y="13952"/>
                  </a:lnTo>
                  <a:lnTo>
                    <a:pt x="25804" y="14412"/>
                  </a:lnTo>
                  <a:lnTo>
                    <a:pt x="25804" y="14632"/>
                  </a:lnTo>
                  <a:lnTo>
                    <a:pt x="25824" y="14851"/>
                  </a:lnTo>
                  <a:lnTo>
                    <a:pt x="25844" y="15091"/>
                  </a:lnTo>
                  <a:lnTo>
                    <a:pt x="25904" y="15311"/>
                  </a:lnTo>
                  <a:lnTo>
                    <a:pt x="25964" y="15531"/>
                  </a:lnTo>
                  <a:lnTo>
                    <a:pt x="26044" y="15731"/>
                  </a:lnTo>
                  <a:lnTo>
                    <a:pt x="26144" y="15931"/>
                  </a:lnTo>
                  <a:lnTo>
                    <a:pt x="26264" y="16131"/>
                  </a:lnTo>
                  <a:lnTo>
                    <a:pt x="26404" y="16291"/>
                  </a:lnTo>
                  <a:lnTo>
                    <a:pt x="26564" y="16450"/>
                  </a:lnTo>
                  <a:lnTo>
                    <a:pt x="26744" y="16590"/>
                  </a:lnTo>
                  <a:lnTo>
                    <a:pt x="26943" y="16690"/>
                  </a:lnTo>
                  <a:lnTo>
                    <a:pt x="27143" y="16750"/>
                  </a:lnTo>
                  <a:lnTo>
                    <a:pt x="27263" y="16750"/>
                  </a:lnTo>
                  <a:lnTo>
                    <a:pt x="27363" y="16770"/>
                  </a:lnTo>
                  <a:lnTo>
                    <a:pt x="27543" y="16730"/>
                  </a:lnTo>
                  <a:lnTo>
                    <a:pt x="27703" y="16690"/>
                  </a:lnTo>
                  <a:lnTo>
                    <a:pt x="27843" y="16590"/>
                  </a:lnTo>
                  <a:lnTo>
                    <a:pt x="27983" y="16490"/>
                  </a:lnTo>
                  <a:lnTo>
                    <a:pt x="28123" y="16370"/>
                  </a:lnTo>
                  <a:lnTo>
                    <a:pt x="28223" y="16211"/>
                  </a:lnTo>
                  <a:lnTo>
                    <a:pt x="28323" y="16071"/>
                  </a:lnTo>
                  <a:lnTo>
                    <a:pt x="28403" y="15911"/>
                  </a:lnTo>
                  <a:lnTo>
                    <a:pt x="28462" y="15731"/>
                  </a:lnTo>
                  <a:lnTo>
                    <a:pt x="28522" y="15551"/>
                  </a:lnTo>
                  <a:lnTo>
                    <a:pt x="28602" y="15191"/>
                  </a:lnTo>
                  <a:lnTo>
                    <a:pt x="28642" y="14831"/>
                  </a:lnTo>
                  <a:lnTo>
                    <a:pt x="28622" y="14452"/>
                  </a:lnTo>
                  <a:lnTo>
                    <a:pt x="28602" y="14092"/>
                  </a:lnTo>
                  <a:lnTo>
                    <a:pt x="28562" y="13712"/>
                  </a:lnTo>
                  <a:lnTo>
                    <a:pt x="28443" y="12973"/>
                  </a:lnTo>
                  <a:lnTo>
                    <a:pt x="28343" y="12313"/>
                  </a:lnTo>
                  <a:lnTo>
                    <a:pt x="28303" y="11953"/>
                  </a:lnTo>
                  <a:lnTo>
                    <a:pt x="28283" y="11593"/>
                  </a:lnTo>
                  <a:lnTo>
                    <a:pt x="28303" y="11234"/>
                  </a:lnTo>
                  <a:lnTo>
                    <a:pt x="28363" y="10894"/>
                  </a:lnTo>
                  <a:lnTo>
                    <a:pt x="28403" y="10734"/>
                  </a:lnTo>
                  <a:lnTo>
                    <a:pt x="28462" y="10574"/>
                  </a:lnTo>
                  <a:lnTo>
                    <a:pt x="28522" y="10414"/>
                  </a:lnTo>
                  <a:lnTo>
                    <a:pt x="28602" y="10274"/>
                  </a:lnTo>
                  <a:lnTo>
                    <a:pt x="28882" y="9894"/>
                  </a:lnTo>
                  <a:lnTo>
                    <a:pt x="29022" y="9715"/>
                  </a:lnTo>
                  <a:lnTo>
                    <a:pt x="29202" y="9555"/>
                  </a:lnTo>
                  <a:lnTo>
                    <a:pt x="29382" y="9415"/>
                  </a:lnTo>
                  <a:lnTo>
                    <a:pt x="29462" y="9355"/>
                  </a:lnTo>
                  <a:lnTo>
                    <a:pt x="29582" y="9315"/>
                  </a:lnTo>
                  <a:lnTo>
                    <a:pt x="29682" y="9295"/>
                  </a:lnTo>
                  <a:lnTo>
                    <a:pt x="29802" y="9275"/>
                  </a:lnTo>
                  <a:lnTo>
                    <a:pt x="29922" y="9275"/>
                  </a:lnTo>
                  <a:lnTo>
                    <a:pt x="30042" y="9295"/>
                  </a:lnTo>
                  <a:lnTo>
                    <a:pt x="30161" y="9315"/>
                  </a:lnTo>
                  <a:lnTo>
                    <a:pt x="30201" y="9355"/>
                  </a:lnTo>
                  <a:lnTo>
                    <a:pt x="30241" y="9395"/>
                  </a:lnTo>
                  <a:lnTo>
                    <a:pt x="30281" y="9435"/>
                  </a:lnTo>
                  <a:lnTo>
                    <a:pt x="30281" y="9495"/>
                  </a:lnTo>
                  <a:lnTo>
                    <a:pt x="30281" y="9615"/>
                  </a:lnTo>
                  <a:lnTo>
                    <a:pt x="30181" y="10174"/>
                  </a:lnTo>
                  <a:lnTo>
                    <a:pt x="30141" y="10454"/>
                  </a:lnTo>
                  <a:lnTo>
                    <a:pt x="30141" y="10594"/>
                  </a:lnTo>
                  <a:lnTo>
                    <a:pt x="30141" y="10734"/>
                  </a:lnTo>
                  <a:lnTo>
                    <a:pt x="30161" y="10874"/>
                  </a:lnTo>
                  <a:lnTo>
                    <a:pt x="30201" y="11014"/>
                  </a:lnTo>
                  <a:lnTo>
                    <a:pt x="30281" y="11134"/>
                  </a:lnTo>
                  <a:lnTo>
                    <a:pt x="30341" y="11254"/>
                  </a:lnTo>
                  <a:lnTo>
                    <a:pt x="30441" y="11354"/>
                  </a:lnTo>
                  <a:lnTo>
                    <a:pt x="30561" y="11434"/>
                  </a:lnTo>
                  <a:lnTo>
                    <a:pt x="30681" y="11494"/>
                  </a:lnTo>
                  <a:lnTo>
                    <a:pt x="30821" y="11513"/>
                  </a:lnTo>
                  <a:lnTo>
                    <a:pt x="30981" y="11513"/>
                  </a:lnTo>
                  <a:lnTo>
                    <a:pt x="31121" y="11454"/>
                  </a:lnTo>
                  <a:lnTo>
                    <a:pt x="31261" y="11354"/>
                  </a:lnTo>
                  <a:lnTo>
                    <a:pt x="31381" y="11234"/>
                  </a:lnTo>
                  <a:lnTo>
                    <a:pt x="31481" y="11074"/>
                  </a:lnTo>
                  <a:lnTo>
                    <a:pt x="31561" y="10914"/>
                  </a:lnTo>
                  <a:lnTo>
                    <a:pt x="31621" y="10754"/>
                  </a:lnTo>
                  <a:lnTo>
                    <a:pt x="31661" y="10574"/>
                  </a:lnTo>
                  <a:lnTo>
                    <a:pt x="31700" y="10274"/>
                  </a:lnTo>
                  <a:lnTo>
                    <a:pt x="31720" y="9954"/>
                  </a:lnTo>
                  <a:lnTo>
                    <a:pt x="31720" y="9655"/>
                  </a:lnTo>
                  <a:lnTo>
                    <a:pt x="31680" y="9355"/>
                  </a:lnTo>
                  <a:lnTo>
                    <a:pt x="31601" y="8935"/>
                  </a:lnTo>
                  <a:lnTo>
                    <a:pt x="31581" y="8715"/>
                  </a:lnTo>
                  <a:lnTo>
                    <a:pt x="31561" y="8515"/>
                  </a:lnTo>
                  <a:lnTo>
                    <a:pt x="31601" y="8315"/>
                  </a:lnTo>
                  <a:lnTo>
                    <a:pt x="31641" y="8116"/>
                  </a:lnTo>
                  <a:lnTo>
                    <a:pt x="31700" y="7936"/>
                  </a:lnTo>
                  <a:lnTo>
                    <a:pt x="31780" y="7756"/>
                  </a:lnTo>
                  <a:lnTo>
                    <a:pt x="31960" y="7376"/>
                  </a:lnTo>
                  <a:lnTo>
                    <a:pt x="32140" y="7016"/>
                  </a:lnTo>
                  <a:lnTo>
                    <a:pt x="32200" y="6836"/>
                  </a:lnTo>
                  <a:lnTo>
                    <a:pt x="32280" y="6637"/>
                  </a:lnTo>
                  <a:lnTo>
                    <a:pt x="32320" y="6457"/>
                  </a:lnTo>
                  <a:lnTo>
                    <a:pt x="32360" y="6257"/>
                  </a:lnTo>
                  <a:lnTo>
                    <a:pt x="32380" y="6077"/>
                  </a:lnTo>
                  <a:lnTo>
                    <a:pt x="32380" y="5877"/>
                  </a:lnTo>
                  <a:lnTo>
                    <a:pt x="32380" y="5497"/>
                  </a:lnTo>
                  <a:lnTo>
                    <a:pt x="32340" y="5237"/>
                  </a:lnTo>
                  <a:lnTo>
                    <a:pt x="32280" y="4978"/>
                  </a:lnTo>
                  <a:lnTo>
                    <a:pt x="32200" y="4718"/>
                  </a:lnTo>
                  <a:lnTo>
                    <a:pt x="32100" y="4458"/>
                  </a:lnTo>
                  <a:lnTo>
                    <a:pt x="31960" y="4198"/>
                  </a:lnTo>
                  <a:lnTo>
                    <a:pt x="31820" y="3958"/>
                  </a:lnTo>
                  <a:lnTo>
                    <a:pt x="31661" y="3738"/>
                  </a:lnTo>
                  <a:lnTo>
                    <a:pt x="31481" y="3518"/>
                  </a:lnTo>
                  <a:lnTo>
                    <a:pt x="31241" y="3259"/>
                  </a:lnTo>
                  <a:lnTo>
                    <a:pt x="30961" y="3019"/>
                  </a:lnTo>
                  <a:lnTo>
                    <a:pt x="30681" y="2799"/>
                  </a:lnTo>
                  <a:lnTo>
                    <a:pt x="30401" y="2599"/>
                  </a:lnTo>
                  <a:lnTo>
                    <a:pt x="30081" y="2419"/>
                  </a:lnTo>
                  <a:lnTo>
                    <a:pt x="29782" y="2259"/>
                  </a:lnTo>
                  <a:lnTo>
                    <a:pt x="29122" y="1939"/>
                  </a:lnTo>
                  <a:lnTo>
                    <a:pt x="28403" y="1640"/>
                  </a:lnTo>
                  <a:lnTo>
                    <a:pt x="27643" y="1380"/>
                  </a:lnTo>
                  <a:lnTo>
                    <a:pt x="26883" y="1140"/>
                  </a:lnTo>
                  <a:lnTo>
                    <a:pt x="26124" y="920"/>
                  </a:lnTo>
                  <a:lnTo>
                    <a:pt x="25364" y="740"/>
                  </a:lnTo>
                  <a:lnTo>
                    <a:pt x="24585" y="580"/>
                  </a:lnTo>
                  <a:lnTo>
                    <a:pt x="23805" y="440"/>
                  </a:lnTo>
                  <a:lnTo>
                    <a:pt x="23026" y="340"/>
                  </a:lnTo>
                  <a:lnTo>
                    <a:pt x="22226" y="240"/>
                  </a:lnTo>
                  <a:lnTo>
                    <a:pt x="21427" y="161"/>
                  </a:lnTo>
                  <a:lnTo>
                    <a:pt x="20647" y="101"/>
                  </a:lnTo>
                  <a:lnTo>
                    <a:pt x="19848" y="61"/>
                  </a:lnTo>
                  <a:lnTo>
                    <a:pt x="18269" y="21"/>
                  </a:lnTo>
                  <a:lnTo>
                    <a:pt x="166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584107" y="1139965"/>
              <a:ext cx="687812" cy="229865"/>
            </a:xfrm>
            <a:custGeom>
              <a:avLst/>
              <a:gdLst/>
              <a:ahLst/>
              <a:cxnLst/>
              <a:rect l="l" t="t" r="r" b="b"/>
              <a:pathLst>
                <a:path w="32421" h="10835" extrusionOk="0">
                  <a:moveTo>
                    <a:pt x="12273" y="1"/>
                  </a:moveTo>
                  <a:lnTo>
                    <a:pt x="10853" y="61"/>
                  </a:lnTo>
                  <a:lnTo>
                    <a:pt x="9454" y="141"/>
                  </a:lnTo>
                  <a:lnTo>
                    <a:pt x="8035" y="261"/>
                  </a:lnTo>
                  <a:lnTo>
                    <a:pt x="7456" y="341"/>
                  </a:lnTo>
                  <a:lnTo>
                    <a:pt x="6816" y="421"/>
                  </a:lnTo>
                  <a:lnTo>
                    <a:pt x="6156" y="541"/>
                  </a:lnTo>
                  <a:lnTo>
                    <a:pt x="5437" y="680"/>
                  </a:lnTo>
                  <a:lnTo>
                    <a:pt x="4737" y="860"/>
                  </a:lnTo>
                  <a:lnTo>
                    <a:pt x="4018" y="1060"/>
                  </a:lnTo>
                  <a:lnTo>
                    <a:pt x="3318" y="1320"/>
                  </a:lnTo>
                  <a:lnTo>
                    <a:pt x="2978" y="1460"/>
                  </a:lnTo>
                  <a:lnTo>
                    <a:pt x="2659" y="1600"/>
                  </a:lnTo>
                  <a:lnTo>
                    <a:pt x="2339" y="1760"/>
                  </a:lnTo>
                  <a:lnTo>
                    <a:pt x="2019" y="1940"/>
                  </a:lnTo>
                  <a:lnTo>
                    <a:pt x="1739" y="2120"/>
                  </a:lnTo>
                  <a:lnTo>
                    <a:pt x="1459" y="2319"/>
                  </a:lnTo>
                  <a:lnTo>
                    <a:pt x="1199" y="2539"/>
                  </a:lnTo>
                  <a:lnTo>
                    <a:pt x="980" y="2759"/>
                  </a:lnTo>
                  <a:lnTo>
                    <a:pt x="760" y="2999"/>
                  </a:lnTo>
                  <a:lnTo>
                    <a:pt x="560" y="3259"/>
                  </a:lnTo>
                  <a:lnTo>
                    <a:pt x="400" y="3539"/>
                  </a:lnTo>
                  <a:lnTo>
                    <a:pt x="260" y="3819"/>
                  </a:lnTo>
                  <a:lnTo>
                    <a:pt x="140" y="4118"/>
                  </a:lnTo>
                  <a:lnTo>
                    <a:pt x="60" y="4438"/>
                  </a:lnTo>
                  <a:lnTo>
                    <a:pt x="20" y="4778"/>
                  </a:lnTo>
                  <a:lnTo>
                    <a:pt x="0" y="5118"/>
                  </a:lnTo>
                  <a:lnTo>
                    <a:pt x="20" y="5497"/>
                  </a:lnTo>
                  <a:lnTo>
                    <a:pt x="80" y="5877"/>
                  </a:lnTo>
                  <a:lnTo>
                    <a:pt x="140" y="6137"/>
                  </a:lnTo>
                  <a:lnTo>
                    <a:pt x="220" y="6377"/>
                  </a:lnTo>
                  <a:lnTo>
                    <a:pt x="320" y="6617"/>
                  </a:lnTo>
                  <a:lnTo>
                    <a:pt x="420" y="6837"/>
                  </a:lnTo>
                  <a:lnTo>
                    <a:pt x="560" y="7037"/>
                  </a:lnTo>
                  <a:lnTo>
                    <a:pt x="700" y="7236"/>
                  </a:lnTo>
                  <a:lnTo>
                    <a:pt x="840" y="7436"/>
                  </a:lnTo>
                  <a:lnTo>
                    <a:pt x="1020" y="7616"/>
                  </a:lnTo>
                  <a:lnTo>
                    <a:pt x="1179" y="7796"/>
                  </a:lnTo>
                  <a:lnTo>
                    <a:pt x="1379" y="7956"/>
                  </a:lnTo>
                  <a:lnTo>
                    <a:pt x="1579" y="8116"/>
                  </a:lnTo>
                  <a:lnTo>
                    <a:pt x="1779" y="8256"/>
                  </a:lnTo>
                  <a:lnTo>
                    <a:pt x="2219" y="8516"/>
                  </a:lnTo>
                  <a:lnTo>
                    <a:pt x="2679" y="8755"/>
                  </a:lnTo>
                  <a:lnTo>
                    <a:pt x="3178" y="8975"/>
                  </a:lnTo>
                  <a:lnTo>
                    <a:pt x="3678" y="9155"/>
                  </a:lnTo>
                  <a:lnTo>
                    <a:pt x="4178" y="9335"/>
                  </a:lnTo>
                  <a:lnTo>
                    <a:pt x="4697" y="9475"/>
                  </a:lnTo>
                  <a:lnTo>
                    <a:pt x="5217" y="9595"/>
                  </a:lnTo>
                  <a:lnTo>
                    <a:pt x="5717" y="9715"/>
                  </a:lnTo>
                  <a:lnTo>
                    <a:pt x="6636" y="9895"/>
                  </a:lnTo>
                  <a:lnTo>
                    <a:pt x="7875" y="10115"/>
                  </a:lnTo>
                  <a:lnTo>
                    <a:pt x="9115" y="10294"/>
                  </a:lnTo>
                  <a:lnTo>
                    <a:pt x="10354" y="10454"/>
                  </a:lnTo>
                  <a:lnTo>
                    <a:pt x="11593" y="10574"/>
                  </a:lnTo>
                  <a:lnTo>
                    <a:pt x="12992" y="10694"/>
                  </a:lnTo>
                  <a:lnTo>
                    <a:pt x="14391" y="10774"/>
                  </a:lnTo>
                  <a:lnTo>
                    <a:pt x="15790" y="10814"/>
                  </a:lnTo>
                  <a:lnTo>
                    <a:pt x="17190" y="10834"/>
                  </a:lnTo>
                  <a:lnTo>
                    <a:pt x="18589" y="10814"/>
                  </a:lnTo>
                  <a:lnTo>
                    <a:pt x="20008" y="10754"/>
                  </a:lnTo>
                  <a:lnTo>
                    <a:pt x="21407" y="10674"/>
                  </a:lnTo>
                  <a:lnTo>
                    <a:pt x="22806" y="10574"/>
                  </a:lnTo>
                  <a:lnTo>
                    <a:pt x="23925" y="10454"/>
                  </a:lnTo>
                  <a:lnTo>
                    <a:pt x="25085" y="10334"/>
                  </a:lnTo>
                  <a:lnTo>
                    <a:pt x="25704" y="10235"/>
                  </a:lnTo>
                  <a:lnTo>
                    <a:pt x="26304" y="10135"/>
                  </a:lnTo>
                  <a:lnTo>
                    <a:pt x="26903" y="10015"/>
                  </a:lnTo>
                  <a:lnTo>
                    <a:pt x="27503" y="9855"/>
                  </a:lnTo>
                  <a:lnTo>
                    <a:pt x="28083" y="9675"/>
                  </a:lnTo>
                  <a:lnTo>
                    <a:pt x="28642" y="9475"/>
                  </a:lnTo>
                  <a:lnTo>
                    <a:pt x="29202" y="9255"/>
                  </a:lnTo>
                  <a:lnTo>
                    <a:pt x="29722" y="8975"/>
                  </a:lnTo>
                  <a:lnTo>
                    <a:pt x="29982" y="8835"/>
                  </a:lnTo>
                  <a:lnTo>
                    <a:pt x="30221" y="8676"/>
                  </a:lnTo>
                  <a:lnTo>
                    <a:pt x="30461" y="8516"/>
                  </a:lnTo>
                  <a:lnTo>
                    <a:pt x="30681" y="8336"/>
                  </a:lnTo>
                  <a:lnTo>
                    <a:pt x="30901" y="8156"/>
                  </a:lnTo>
                  <a:lnTo>
                    <a:pt x="31121" y="7956"/>
                  </a:lnTo>
                  <a:lnTo>
                    <a:pt x="31321" y="7736"/>
                  </a:lnTo>
                  <a:lnTo>
                    <a:pt x="31501" y="7516"/>
                  </a:lnTo>
                  <a:lnTo>
                    <a:pt x="31681" y="7256"/>
                  </a:lnTo>
                  <a:lnTo>
                    <a:pt x="31860" y="6957"/>
                  </a:lnTo>
                  <a:lnTo>
                    <a:pt x="32020" y="6637"/>
                  </a:lnTo>
                  <a:lnTo>
                    <a:pt x="32160" y="6297"/>
                  </a:lnTo>
                  <a:lnTo>
                    <a:pt x="32280" y="5937"/>
                  </a:lnTo>
                  <a:lnTo>
                    <a:pt x="32360" y="5577"/>
                  </a:lnTo>
                  <a:lnTo>
                    <a:pt x="32420" y="5198"/>
                  </a:lnTo>
                  <a:lnTo>
                    <a:pt x="32420" y="4838"/>
                  </a:lnTo>
                  <a:lnTo>
                    <a:pt x="32420" y="4618"/>
                  </a:lnTo>
                  <a:lnTo>
                    <a:pt x="32380" y="4398"/>
                  </a:lnTo>
                  <a:lnTo>
                    <a:pt x="32340" y="4178"/>
                  </a:lnTo>
                  <a:lnTo>
                    <a:pt x="32280" y="3978"/>
                  </a:lnTo>
                  <a:lnTo>
                    <a:pt x="32200" y="3799"/>
                  </a:lnTo>
                  <a:lnTo>
                    <a:pt x="32100" y="3619"/>
                  </a:lnTo>
                  <a:lnTo>
                    <a:pt x="31980" y="3459"/>
                  </a:lnTo>
                  <a:lnTo>
                    <a:pt x="31840" y="3299"/>
                  </a:lnTo>
                  <a:lnTo>
                    <a:pt x="31501" y="3019"/>
                  </a:lnTo>
                  <a:lnTo>
                    <a:pt x="31141" y="2739"/>
                  </a:lnTo>
                  <a:lnTo>
                    <a:pt x="30761" y="2499"/>
                  </a:lnTo>
                  <a:lnTo>
                    <a:pt x="30341" y="2259"/>
                  </a:lnTo>
                  <a:lnTo>
                    <a:pt x="29922" y="2060"/>
                  </a:lnTo>
                  <a:lnTo>
                    <a:pt x="29462" y="1860"/>
                  </a:lnTo>
                  <a:lnTo>
                    <a:pt x="29002" y="1660"/>
                  </a:lnTo>
                  <a:lnTo>
                    <a:pt x="28522" y="1500"/>
                  </a:lnTo>
                  <a:lnTo>
                    <a:pt x="28043" y="1340"/>
                  </a:lnTo>
                  <a:lnTo>
                    <a:pt x="27563" y="1200"/>
                  </a:lnTo>
                  <a:lnTo>
                    <a:pt x="26604" y="940"/>
                  </a:lnTo>
                  <a:lnTo>
                    <a:pt x="25684" y="740"/>
                  </a:lnTo>
                  <a:lnTo>
                    <a:pt x="24825" y="581"/>
                  </a:lnTo>
                  <a:lnTo>
                    <a:pt x="24165" y="461"/>
                  </a:lnTo>
                  <a:lnTo>
                    <a:pt x="23486" y="381"/>
                  </a:lnTo>
                  <a:lnTo>
                    <a:pt x="22786" y="301"/>
                  </a:lnTo>
                  <a:lnTo>
                    <a:pt x="22106" y="261"/>
                  </a:lnTo>
                  <a:lnTo>
                    <a:pt x="20747" y="181"/>
                  </a:lnTo>
                  <a:lnTo>
                    <a:pt x="19368" y="121"/>
                  </a:lnTo>
                  <a:lnTo>
                    <a:pt x="16530" y="21"/>
                  </a:lnTo>
                  <a:lnTo>
                    <a:pt x="1511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582834" y="1138268"/>
              <a:ext cx="690760" cy="232835"/>
            </a:xfrm>
            <a:custGeom>
              <a:avLst/>
              <a:gdLst/>
              <a:ahLst/>
              <a:cxnLst/>
              <a:rect l="l" t="t" r="r" b="b"/>
              <a:pathLst>
                <a:path w="32560" h="10975" extrusionOk="0">
                  <a:moveTo>
                    <a:pt x="15271" y="141"/>
                  </a:moveTo>
                  <a:lnTo>
                    <a:pt x="16630" y="181"/>
                  </a:lnTo>
                  <a:lnTo>
                    <a:pt x="19428" y="261"/>
                  </a:lnTo>
                  <a:lnTo>
                    <a:pt x="20727" y="321"/>
                  </a:lnTo>
                  <a:lnTo>
                    <a:pt x="22107" y="401"/>
                  </a:lnTo>
                  <a:lnTo>
                    <a:pt x="22786" y="441"/>
                  </a:lnTo>
                  <a:lnTo>
                    <a:pt x="23486" y="521"/>
                  </a:lnTo>
                  <a:lnTo>
                    <a:pt x="24185" y="621"/>
                  </a:lnTo>
                  <a:lnTo>
                    <a:pt x="24885" y="720"/>
                  </a:lnTo>
                  <a:lnTo>
                    <a:pt x="26104" y="960"/>
                  </a:lnTo>
                  <a:lnTo>
                    <a:pt x="26664" y="1100"/>
                  </a:lnTo>
                  <a:lnTo>
                    <a:pt x="27223" y="1240"/>
                  </a:lnTo>
                  <a:lnTo>
                    <a:pt x="27743" y="1380"/>
                  </a:lnTo>
                  <a:lnTo>
                    <a:pt x="28243" y="1520"/>
                  </a:lnTo>
                  <a:lnTo>
                    <a:pt x="28702" y="1680"/>
                  </a:lnTo>
                  <a:lnTo>
                    <a:pt x="29162" y="1860"/>
                  </a:lnTo>
                  <a:lnTo>
                    <a:pt x="29582" y="2020"/>
                  </a:lnTo>
                  <a:lnTo>
                    <a:pt x="29982" y="2200"/>
                  </a:lnTo>
                  <a:lnTo>
                    <a:pt x="30361" y="2399"/>
                  </a:lnTo>
                  <a:lnTo>
                    <a:pt x="30701" y="2579"/>
                  </a:lnTo>
                  <a:lnTo>
                    <a:pt x="31021" y="2779"/>
                  </a:lnTo>
                  <a:lnTo>
                    <a:pt x="31321" y="2999"/>
                  </a:lnTo>
                  <a:lnTo>
                    <a:pt x="31601" y="3199"/>
                  </a:lnTo>
                  <a:lnTo>
                    <a:pt x="31860" y="3419"/>
                  </a:lnTo>
                  <a:lnTo>
                    <a:pt x="31980" y="3559"/>
                  </a:lnTo>
                  <a:lnTo>
                    <a:pt x="32100" y="3719"/>
                  </a:lnTo>
                  <a:lnTo>
                    <a:pt x="32180" y="3879"/>
                  </a:lnTo>
                  <a:lnTo>
                    <a:pt x="32280" y="4058"/>
                  </a:lnTo>
                  <a:lnTo>
                    <a:pt x="32340" y="4258"/>
                  </a:lnTo>
                  <a:lnTo>
                    <a:pt x="32380" y="4458"/>
                  </a:lnTo>
                  <a:lnTo>
                    <a:pt x="32420" y="4678"/>
                  </a:lnTo>
                  <a:lnTo>
                    <a:pt x="32420" y="4918"/>
                  </a:lnTo>
                  <a:lnTo>
                    <a:pt x="32400" y="5298"/>
                  </a:lnTo>
                  <a:lnTo>
                    <a:pt x="32360" y="5677"/>
                  </a:lnTo>
                  <a:lnTo>
                    <a:pt x="32260" y="6037"/>
                  </a:lnTo>
                  <a:lnTo>
                    <a:pt x="32140" y="6397"/>
                  </a:lnTo>
                  <a:lnTo>
                    <a:pt x="32000" y="6737"/>
                  </a:lnTo>
                  <a:lnTo>
                    <a:pt x="31860" y="7057"/>
                  </a:lnTo>
                  <a:lnTo>
                    <a:pt x="31681" y="7316"/>
                  </a:lnTo>
                  <a:lnTo>
                    <a:pt x="31501" y="7556"/>
                  </a:lnTo>
                  <a:lnTo>
                    <a:pt x="31321" y="7776"/>
                  </a:lnTo>
                  <a:lnTo>
                    <a:pt x="31121" y="7996"/>
                  </a:lnTo>
                  <a:lnTo>
                    <a:pt x="30901" y="8196"/>
                  </a:lnTo>
                  <a:lnTo>
                    <a:pt x="30681" y="8376"/>
                  </a:lnTo>
                  <a:lnTo>
                    <a:pt x="30461" y="8556"/>
                  </a:lnTo>
                  <a:lnTo>
                    <a:pt x="30221" y="8736"/>
                  </a:lnTo>
                  <a:lnTo>
                    <a:pt x="29962" y="8875"/>
                  </a:lnTo>
                  <a:lnTo>
                    <a:pt x="29702" y="9035"/>
                  </a:lnTo>
                  <a:lnTo>
                    <a:pt x="29162" y="9295"/>
                  </a:lnTo>
                  <a:lnTo>
                    <a:pt x="28622" y="9535"/>
                  </a:lnTo>
                  <a:lnTo>
                    <a:pt x="28043" y="9735"/>
                  </a:lnTo>
                  <a:lnTo>
                    <a:pt x="27443" y="9895"/>
                  </a:lnTo>
                  <a:lnTo>
                    <a:pt x="26844" y="10055"/>
                  </a:lnTo>
                  <a:lnTo>
                    <a:pt x="26244" y="10175"/>
                  </a:lnTo>
                  <a:lnTo>
                    <a:pt x="25644" y="10275"/>
                  </a:lnTo>
                  <a:lnTo>
                    <a:pt x="25065" y="10355"/>
                  </a:lnTo>
                  <a:lnTo>
                    <a:pt x="23905" y="10494"/>
                  </a:lnTo>
                  <a:lnTo>
                    <a:pt x="22866" y="10574"/>
                  </a:lnTo>
                  <a:lnTo>
                    <a:pt x="21387" y="10694"/>
                  </a:lnTo>
                  <a:lnTo>
                    <a:pt x="19948" y="10774"/>
                  </a:lnTo>
                  <a:lnTo>
                    <a:pt x="18529" y="10814"/>
                  </a:lnTo>
                  <a:lnTo>
                    <a:pt x="17110" y="10834"/>
                  </a:lnTo>
                  <a:lnTo>
                    <a:pt x="15710" y="10834"/>
                  </a:lnTo>
                  <a:lnTo>
                    <a:pt x="14331" y="10774"/>
                  </a:lnTo>
                  <a:lnTo>
                    <a:pt x="12992" y="10694"/>
                  </a:lnTo>
                  <a:lnTo>
                    <a:pt x="11653" y="10594"/>
                  </a:lnTo>
                  <a:lnTo>
                    <a:pt x="10414" y="10474"/>
                  </a:lnTo>
                  <a:lnTo>
                    <a:pt x="9175" y="10315"/>
                  </a:lnTo>
                  <a:lnTo>
                    <a:pt x="7935" y="10115"/>
                  </a:lnTo>
                  <a:lnTo>
                    <a:pt x="6716" y="9915"/>
                  </a:lnTo>
                  <a:lnTo>
                    <a:pt x="5617" y="9695"/>
                  </a:lnTo>
                  <a:lnTo>
                    <a:pt x="5077" y="9555"/>
                  </a:lnTo>
                  <a:lnTo>
                    <a:pt x="4537" y="9415"/>
                  </a:lnTo>
                  <a:lnTo>
                    <a:pt x="4018" y="9255"/>
                  </a:lnTo>
                  <a:lnTo>
                    <a:pt x="3498" y="9095"/>
                  </a:lnTo>
                  <a:lnTo>
                    <a:pt x="3018" y="8895"/>
                  </a:lnTo>
                  <a:lnTo>
                    <a:pt x="2559" y="8676"/>
                  </a:lnTo>
                  <a:lnTo>
                    <a:pt x="2119" y="8436"/>
                  </a:lnTo>
                  <a:lnTo>
                    <a:pt x="1719" y="8176"/>
                  </a:lnTo>
                  <a:lnTo>
                    <a:pt x="1359" y="7876"/>
                  </a:lnTo>
                  <a:lnTo>
                    <a:pt x="1180" y="7716"/>
                  </a:lnTo>
                  <a:lnTo>
                    <a:pt x="1020" y="7556"/>
                  </a:lnTo>
                  <a:lnTo>
                    <a:pt x="880" y="7396"/>
                  </a:lnTo>
                  <a:lnTo>
                    <a:pt x="740" y="7216"/>
                  </a:lnTo>
                  <a:lnTo>
                    <a:pt x="620" y="7017"/>
                  </a:lnTo>
                  <a:lnTo>
                    <a:pt x="520" y="6817"/>
                  </a:lnTo>
                  <a:lnTo>
                    <a:pt x="420" y="6617"/>
                  </a:lnTo>
                  <a:lnTo>
                    <a:pt x="340" y="6397"/>
                  </a:lnTo>
                  <a:lnTo>
                    <a:pt x="260" y="6177"/>
                  </a:lnTo>
                  <a:lnTo>
                    <a:pt x="200" y="5957"/>
                  </a:lnTo>
                  <a:lnTo>
                    <a:pt x="160" y="5577"/>
                  </a:lnTo>
                  <a:lnTo>
                    <a:pt x="140" y="5218"/>
                  </a:lnTo>
                  <a:lnTo>
                    <a:pt x="140" y="4858"/>
                  </a:lnTo>
                  <a:lnTo>
                    <a:pt x="200" y="4518"/>
                  </a:lnTo>
                  <a:lnTo>
                    <a:pt x="280" y="4198"/>
                  </a:lnTo>
                  <a:lnTo>
                    <a:pt x="400" y="3879"/>
                  </a:lnTo>
                  <a:lnTo>
                    <a:pt x="560" y="3579"/>
                  </a:lnTo>
                  <a:lnTo>
                    <a:pt x="740" y="3279"/>
                  </a:lnTo>
                  <a:lnTo>
                    <a:pt x="880" y="3099"/>
                  </a:lnTo>
                  <a:lnTo>
                    <a:pt x="1020" y="2939"/>
                  </a:lnTo>
                  <a:lnTo>
                    <a:pt x="1359" y="2639"/>
                  </a:lnTo>
                  <a:lnTo>
                    <a:pt x="1719" y="2339"/>
                  </a:lnTo>
                  <a:lnTo>
                    <a:pt x="2119" y="2080"/>
                  </a:lnTo>
                  <a:lnTo>
                    <a:pt x="2539" y="1840"/>
                  </a:lnTo>
                  <a:lnTo>
                    <a:pt x="2998" y="1620"/>
                  </a:lnTo>
                  <a:lnTo>
                    <a:pt x="3478" y="1420"/>
                  </a:lnTo>
                  <a:lnTo>
                    <a:pt x="3978" y="1240"/>
                  </a:lnTo>
                  <a:lnTo>
                    <a:pt x="4477" y="1100"/>
                  </a:lnTo>
                  <a:lnTo>
                    <a:pt x="4997" y="940"/>
                  </a:lnTo>
                  <a:lnTo>
                    <a:pt x="5517" y="820"/>
                  </a:lnTo>
                  <a:lnTo>
                    <a:pt x="6056" y="720"/>
                  </a:lnTo>
                  <a:lnTo>
                    <a:pt x="6576" y="621"/>
                  </a:lnTo>
                  <a:lnTo>
                    <a:pt x="7096" y="541"/>
                  </a:lnTo>
                  <a:lnTo>
                    <a:pt x="8095" y="421"/>
                  </a:lnTo>
                  <a:lnTo>
                    <a:pt x="8835" y="341"/>
                  </a:lnTo>
                  <a:lnTo>
                    <a:pt x="9554" y="281"/>
                  </a:lnTo>
                  <a:lnTo>
                    <a:pt x="10993" y="201"/>
                  </a:lnTo>
                  <a:lnTo>
                    <a:pt x="12453" y="161"/>
                  </a:lnTo>
                  <a:lnTo>
                    <a:pt x="13952" y="141"/>
                  </a:lnTo>
                  <a:close/>
                  <a:moveTo>
                    <a:pt x="13612" y="1"/>
                  </a:moveTo>
                  <a:lnTo>
                    <a:pt x="12213" y="21"/>
                  </a:lnTo>
                  <a:lnTo>
                    <a:pt x="10834" y="81"/>
                  </a:lnTo>
                  <a:lnTo>
                    <a:pt x="9454" y="161"/>
                  </a:lnTo>
                  <a:lnTo>
                    <a:pt x="8095" y="281"/>
                  </a:lnTo>
                  <a:lnTo>
                    <a:pt x="7076" y="421"/>
                  </a:lnTo>
                  <a:lnTo>
                    <a:pt x="6556" y="501"/>
                  </a:lnTo>
                  <a:lnTo>
                    <a:pt x="6017" y="581"/>
                  </a:lnTo>
                  <a:lnTo>
                    <a:pt x="5477" y="700"/>
                  </a:lnTo>
                  <a:lnTo>
                    <a:pt x="4957" y="820"/>
                  </a:lnTo>
                  <a:lnTo>
                    <a:pt x="4417" y="980"/>
                  </a:lnTo>
                  <a:lnTo>
                    <a:pt x="3918" y="1140"/>
                  </a:lnTo>
                  <a:lnTo>
                    <a:pt x="3418" y="1320"/>
                  </a:lnTo>
                  <a:lnTo>
                    <a:pt x="2918" y="1520"/>
                  </a:lnTo>
                  <a:lnTo>
                    <a:pt x="2459" y="1740"/>
                  </a:lnTo>
                  <a:lnTo>
                    <a:pt x="2039" y="1980"/>
                  </a:lnTo>
                  <a:lnTo>
                    <a:pt x="1619" y="2260"/>
                  </a:lnTo>
                  <a:lnTo>
                    <a:pt x="1259" y="2539"/>
                  </a:lnTo>
                  <a:lnTo>
                    <a:pt x="940" y="2859"/>
                  </a:lnTo>
                  <a:lnTo>
                    <a:pt x="780" y="3019"/>
                  </a:lnTo>
                  <a:lnTo>
                    <a:pt x="640" y="3199"/>
                  </a:lnTo>
                  <a:lnTo>
                    <a:pt x="440" y="3499"/>
                  </a:lnTo>
                  <a:lnTo>
                    <a:pt x="280" y="3819"/>
                  </a:lnTo>
                  <a:lnTo>
                    <a:pt x="160" y="4158"/>
                  </a:lnTo>
                  <a:lnTo>
                    <a:pt x="60" y="4498"/>
                  </a:lnTo>
                  <a:lnTo>
                    <a:pt x="20" y="4838"/>
                  </a:lnTo>
                  <a:lnTo>
                    <a:pt x="0" y="5218"/>
                  </a:lnTo>
                  <a:lnTo>
                    <a:pt x="20" y="5577"/>
                  </a:lnTo>
                  <a:lnTo>
                    <a:pt x="80" y="5977"/>
                  </a:lnTo>
                  <a:lnTo>
                    <a:pt x="140" y="6217"/>
                  </a:lnTo>
                  <a:lnTo>
                    <a:pt x="200" y="6437"/>
                  </a:lnTo>
                  <a:lnTo>
                    <a:pt x="300" y="6657"/>
                  </a:lnTo>
                  <a:lnTo>
                    <a:pt x="400" y="6877"/>
                  </a:lnTo>
                  <a:lnTo>
                    <a:pt x="500" y="7077"/>
                  </a:lnTo>
                  <a:lnTo>
                    <a:pt x="620" y="7276"/>
                  </a:lnTo>
                  <a:lnTo>
                    <a:pt x="760" y="7456"/>
                  </a:lnTo>
                  <a:lnTo>
                    <a:pt x="920" y="7636"/>
                  </a:lnTo>
                  <a:lnTo>
                    <a:pt x="1080" y="7796"/>
                  </a:lnTo>
                  <a:lnTo>
                    <a:pt x="1239" y="7956"/>
                  </a:lnTo>
                  <a:lnTo>
                    <a:pt x="1619" y="8256"/>
                  </a:lnTo>
                  <a:lnTo>
                    <a:pt x="2019" y="8536"/>
                  </a:lnTo>
                  <a:lnTo>
                    <a:pt x="2459" y="8775"/>
                  </a:lnTo>
                  <a:lnTo>
                    <a:pt x="2938" y="8995"/>
                  </a:lnTo>
                  <a:lnTo>
                    <a:pt x="3438" y="9195"/>
                  </a:lnTo>
                  <a:lnTo>
                    <a:pt x="3938" y="9375"/>
                  </a:lnTo>
                  <a:lnTo>
                    <a:pt x="4477" y="9535"/>
                  </a:lnTo>
                  <a:lnTo>
                    <a:pt x="5017" y="9695"/>
                  </a:lnTo>
                  <a:lnTo>
                    <a:pt x="5577" y="9815"/>
                  </a:lnTo>
                  <a:lnTo>
                    <a:pt x="6696" y="10035"/>
                  </a:lnTo>
                  <a:lnTo>
                    <a:pt x="7915" y="10255"/>
                  </a:lnTo>
                  <a:lnTo>
                    <a:pt x="9155" y="10434"/>
                  </a:lnTo>
                  <a:lnTo>
                    <a:pt x="10394" y="10594"/>
                  </a:lnTo>
                  <a:lnTo>
                    <a:pt x="11633" y="10734"/>
                  </a:lnTo>
                  <a:lnTo>
                    <a:pt x="12952" y="10834"/>
                  </a:lnTo>
                  <a:lnTo>
                    <a:pt x="14291" y="10914"/>
                  </a:lnTo>
                  <a:lnTo>
                    <a:pt x="15651" y="10954"/>
                  </a:lnTo>
                  <a:lnTo>
                    <a:pt x="17030" y="10974"/>
                  </a:lnTo>
                  <a:lnTo>
                    <a:pt x="18469" y="10954"/>
                  </a:lnTo>
                  <a:lnTo>
                    <a:pt x="19928" y="10914"/>
                  </a:lnTo>
                  <a:lnTo>
                    <a:pt x="21387" y="10834"/>
                  </a:lnTo>
                  <a:lnTo>
                    <a:pt x="22866" y="10714"/>
                  </a:lnTo>
                  <a:lnTo>
                    <a:pt x="23925" y="10614"/>
                  </a:lnTo>
                  <a:lnTo>
                    <a:pt x="25085" y="10474"/>
                  </a:lnTo>
                  <a:lnTo>
                    <a:pt x="25684" y="10394"/>
                  </a:lnTo>
                  <a:lnTo>
                    <a:pt x="26284" y="10295"/>
                  </a:lnTo>
                  <a:lnTo>
                    <a:pt x="26904" y="10175"/>
                  </a:lnTo>
                  <a:lnTo>
                    <a:pt x="27503" y="10015"/>
                  </a:lnTo>
                  <a:lnTo>
                    <a:pt x="28103" y="9855"/>
                  </a:lnTo>
                  <a:lnTo>
                    <a:pt x="28682" y="9655"/>
                  </a:lnTo>
                  <a:lnTo>
                    <a:pt x="29242" y="9415"/>
                  </a:lnTo>
                  <a:lnTo>
                    <a:pt x="29782" y="9135"/>
                  </a:lnTo>
                  <a:lnTo>
                    <a:pt x="30042" y="8995"/>
                  </a:lnTo>
                  <a:lnTo>
                    <a:pt x="30301" y="8835"/>
                  </a:lnTo>
                  <a:lnTo>
                    <a:pt x="30541" y="8656"/>
                  </a:lnTo>
                  <a:lnTo>
                    <a:pt x="30781" y="8476"/>
                  </a:lnTo>
                  <a:lnTo>
                    <a:pt x="31001" y="8296"/>
                  </a:lnTo>
                  <a:lnTo>
                    <a:pt x="31221" y="8076"/>
                  </a:lnTo>
                  <a:lnTo>
                    <a:pt x="31421" y="7876"/>
                  </a:lnTo>
                  <a:lnTo>
                    <a:pt x="31621" y="7636"/>
                  </a:lnTo>
                  <a:lnTo>
                    <a:pt x="31780" y="7396"/>
                  </a:lnTo>
                  <a:lnTo>
                    <a:pt x="31960" y="7117"/>
                  </a:lnTo>
                  <a:lnTo>
                    <a:pt x="32120" y="6797"/>
                  </a:lnTo>
                  <a:lnTo>
                    <a:pt x="32260" y="6457"/>
                  </a:lnTo>
                  <a:lnTo>
                    <a:pt x="32380" y="6077"/>
                  </a:lnTo>
                  <a:lnTo>
                    <a:pt x="32480" y="5697"/>
                  </a:lnTo>
                  <a:lnTo>
                    <a:pt x="32540" y="5298"/>
                  </a:lnTo>
                  <a:lnTo>
                    <a:pt x="32560" y="4898"/>
                  </a:lnTo>
                  <a:lnTo>
                    <a:pt x="32540" y="4658"/>
                  </a:lnTo>
                  <a:lnTo>
                    <a:pt x="32500" y="4438"/>
                  </a:lnTo>
                  <a:lnTo>
                    <a:pt x="32460" y="4218"/>
                  </a:lnTo>
                  <a:lnTo>
                    <a:pt x="32380" y="3998"/>
                  </a:lnTo>
                  <a:lnTo>
                    <a:pt x="32300" y="3819"/>
                  </a:lnTo>
                  <a:lnTo>
                    <a:pt x="32200" y="3639"/>
                  </a:lnTo>
                  <a:lnTo>
                    <a:pt x="32080" y="3479"/>
                  </a:lnTo>
                  <a:lnTo>
                    <a:pt x="31940" y="3319"/>
                  </a:lnTo>
                  <a:lnTo>
                    <a:pt x="31681" y="3099"/>
                  </a:lnTo>
                  <a:lnTo>
                    <a:pt x="31421" y="2899"/>
                  </a:lnTo>
                  <a:lnTo>
                    <a:pt x="31101" y="2679"/>
                  </a:lnTo>
                  <a:lnTo>
                    <a:pt x="30781" y="2479"/>
                  </a:lnTo>
                  <a:lnTo>
                    <a:pt x="30421" y="2280"/>
                  </a:lnTo>
                  <a:lnTo>
                    <a:pt x="30042" y="2100"/>
                  </a:lnTo>
                  <a:lnTo>
                    <a:pt x="29642" y="1920"/>
                  </a:lnTo>
                  <a:lnTo>
                    <a:pt x="29222" y="1740"/>
                  </a:lnTo>
                  <a:lnTo>
                    <a:pt x="28762" y="1560"/>
                  </a:lnTo>
                  <a:lnTo>
                    <a:pt x="28283" y="1400"/>
                  </a:lnTo>
                  <a:lnTo>
                    <a:pt x="27783" y="1260"/>
                  </a:lnTo>
                  <a:lnTo>
                    <a:pt x="27263" y="1100"/>
                  </a:lnTo>
                  <a:lnTo>
                    <a:pt x="26704" y="960"/>
                  </a:lnTo>
                  <a:lnTo>
                    <a:pt x="26124" y="840"/>
                  </a:lnTo>
                  <a:lnTo>
                    <a:pt x="24905" y="601"/>
                  </a:lnTo>
                  <a:lnTo>
                    <a:pt x="24205" y="481"/>
                  </a:lnTo>
                  <a:lnTo>
                    <a:pt x="23506" y="401"/>
                  </a:lnTo>
                  <a:lnTo>
                    <a:pt x="22806" y="321"/>
                  </a:lnTo>
                  <a:lnTo>
                    <a:pt x="22107" y="261"/>
                  </a:lnTo>
                  <a:lnTo>
                    <a:pt x="20747" y="181"/>
                  </a:lnTo>
                  <a:lnTo>
                    <a:pt x="19428" y="141"/>
                  </a:lnTo>
                  <a:lnTo>
                    <a:pt x="16470" y="41"/>
                  </a:lnTo>
                  <a:lnTo>
                    <a:pt x="15011" y="21"/>
                  </a:lnTo>
                  <a:lnTo>
                    <a:pt x="136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646012" y="1188738"/>
              <a:ext cx="564828" cy="112821"/>
            </a:xfrm>
            <a:custGeom>
              <a:avLst/>
              <a:gdLst/>
              <a:ahLst/>
              <a:cxnLst/>
              <a:rect l="l" t="t" r="r" b="b"/>
              <a:pathLst>
                <a:path w="26624" h="5318" extrusionOk="0">
                  <a:moveTo>
                    <a:pt x="9854" y="0"/>
                  </a:moveTo>
                  <a:lnTo>
                    <a:pt x="8895" y="20"/>
                  </a:lnTo>
                  <a:lnTo>
                    <a:pt x="7935" y="80"/>
                  </a:lnTo>
                  <a:lnTo>
                    <a:pt x="6976" y="160"/>
                  </a:lnTo>
                  <a:lnTo>
                    <a:pt x="6017" y="260"/>
                  </a:lnTo>
                  <a:lnTo>
                    <a:pt x="5057" y="380"/>
                  </a:lnTo>
                  <a:lnTo>
                    <a:pt x="4118" y="540"/>
                  </a:lnTo>
                  <a:lnTo>
                    <a:pt x="3178" y="740"/>
                  </a:lnTo>
                  <a:lnTo>
                    <a:pt x="2239" y="960"/>
                  </a:lnTo>
                  <a:lnTo>
                    <a:pt x="1320" y="1240"/>
                  </a:lnTo>
                  <a:lnTo>
                    <a:pt x="1040" y="1320"/>
                  </a:lnTo>
                  <a:lnTo>
                    <a:pt x="860" y="1400"/>
                  </a:lnTo>
                  <a:lnTo>
                    <a:pt x="680" y="1480"/>
                  </a:lnTo>
                  <a:lnTo>
                    <a:pt x="500" y="1559"/>
                  </a:lnTo>
                  <a:lnTo>
                    <a:pt x="340" y="1659"/>
                  </a:lnTo>
                  <a:lnTo>
                    <a:pt x="200" y="1799"/>
                  </a:lnTo>
                  <a:lnTo>
                    <a:pt x="100" y="1939"/>
                  </a:lnTo>
                  <a:lnTo>
                    <a:pt x="20" y="2079"/>
                  </a:lnTo>
                  <a:lnTo>
                    <a:pt x="0" y="2179"/>
                  </a:lnTo>
                  <a:lnTo>
                    <a:pt x="0" y="2259"/>
                  </a:lnTo>
                  <a:lnTo>
                    <a:pt x="0" y="2439"/>
                  </a:lnTo>
                  <a:lnTo>
                    <a:pt x="60" y="2599"/>
                  </a:lnTo>
                  <a:lnTo>
                    <a:pt x="140" y="2759"/>
                  </a:lnTo>
                  <a:lnTo>
                    <a:pt x="240" y="2899"/>
                  </a:lnTo>
                  <a:lnTo>
                    <a:pt x="420" y="3119"/>
                  </a:lnTo>
                  <a:lnTo>
                    <a:pt x="620" y="3318"/>
                  </a:lnTo>
                  <a:lnTo>
                    <a:pt x="840" y="3498"/>
                  </a:lnTo>
                  <a:lnTo>
                    <a:pt x="1080" y="3658"/>
                  </a:lnTo>
                  <a:lnTo>
                    <a:pt x="1320" y="3798"/>
                  </a:lnTo>
                  <a:lnTo>
                    <a:pt x="1579" y="3918"/>
                  </a:lnTo>
                  <a:lnTo>
                    <a:pt x="1839" y="4018"/>
                  </a:lnTo>
                  <a:lnTo>
                    <a:pt x="2119" y="4118"/>
                  </a:lnTo>
                  <a:lnTo>
                    <a:pt x="2679" y="4258"/>
                  </a:lnTo>
                  <a:lnTo>
                    <a:pt x="3258" y="4378"/>
                  </a:lnTo>
                  <a:lnTo>
                    <a:pt x="4378" y="4578"/>
                  </a:lnTo>
                  <a:lnTo>
                    <a:pt x="5157" y="4718"/>
                  </a:lnTo>
                  <a:lnTo>
                    <a:pt x="5937" y="4837"/>
                  </a:lnTo>
                  <a:lnTo>
                    <a:pt x="6736" y="4937"/>
                  </a:lnTo>
                  <a:lnTo>
                    <a:pt x="7536" y="5017"/>
                  </a:lnTo>
                  <a:lnTo>
                    <a:pt x="8335" y="5097"/>
                  </a:lnTo>
                  <a:lnTo>
                    <a:pt x="9115" y="5157"/>
                  </a:lnTo>
                  <a:lnTo>
                    <a:pt x="10714" y="5257"/>
                  </a:lnTo>
                  <a:lnTo>
                    <a:pt x="11773" y="5297"/>
                  </a:lnTo>
                  <a:lnTo>
                    <a:pt x="12832" y="5317"/>
                  </a:lnTo>
                  <a:lnTo>
                    <a:pt x="13892" y="5317"/>
                  </a:lnTo>
                  <a:lnTo>
                    <a:pt x="14931" y="5297"/>
                  </a:lnTo>
                  <a:lnTo>
                    <a:pt x="15990" y="5257"/>
                  </a:lnTo>
                  <a:lnTo>
                    <a:pt x="17050" y="5197"/>
                  </a:lnTo>
                  <a:lnTo>
                    <a:pt x="18109" y="5097"/>
                  </a:lnTo>
                  <a:lnTo>
                    <a:pt x="19148" y="4997"/>
                  </a:lnTo>
                  <a:lnTo>
                    <a:pt x="20887" y="4837"/>
                  </a:lnTo>
                  <a:lnTo>
                    <a:pt x="21867" y="4718"/>
                  </a:lnTo>
                  <a:lnTo>
                    <a:pt x="22366" y="4638"/>
                  </a:lnTo>
                  <a:lnTo>
                    <a:pt x="22846" y="4558"/>
                  </a:lnTo>
                  <a:lnTo>
                    <a:pt x="23346" y="4458"/>
                  </a:lnTo>
                  <a:lnTo>
                    <a:pt x="23826" y="4358"/>
                  </a:lnTo>
                  <a:lnTo>
                    <a:pt x="24285" y="4218"/>
                  </a:lnTo>
                  <a:lnTo>
                    <a:pt x="24725" y="4058"/>
                  </a:lnTo>
                  <a:lnTo>
                    <a:pt x="25145" y="3878"/>
                  </a:lnTo>
                  <a:lnTo>
                    <a:pt x="25545" y="3658"/>
                  </a:lnTo>
                  <a:lnTo>
                    <a:pt x="25884" y="3438"/>
                  </a:lnTo>
                  <a:lnTo>
                    <a:pt x="26064" y="3298"/>
                  </a:lnTo>
                  <a:lnTo>
                    <a:pt x="26204" y="3158"/>
                  </a:lnTo>
                  <a:lnTo>
                    <a:pt x="26364" y="2979"/>
                  </a:lnTo>
                  <a:lnTo>
                    <a:pt x="26504" y="2759"/>
                  </a:lnTo>
                  <a:lnTo>
                    <a:pt x="26564" y="2639"/>
                  </a:lnTo>
                  <a:lnTo>
                    <a:pt x="26604" y="2539"/>
                  </a:lnTo>
                  <a:lnTo>
                    <a:pt x="26624" y="2419"/>
                  </a:lnTo>
                  <a:lnTo>
                    <a:pt x="26624" y="2279"/>
                  </a:lnTo>
                  <a:lnTo>
                    <a:pt x="26584" y="2099"/>
                  </a:lnTo>
                  <a:lnTo>
                    <a:pt x="26504" y="1919"/>
                  </a:lnTo>
                  <a:lnTo>
                    <a:pt x="26364" y="1739"/>
                  </a:lnTo>
                  <a:lnTo>
                    <a:pt x="26204" y="1579"/>
                  </a:lnTo>
                  <a:lnTo>
                    <a:pt x="26004" y="1440"/>
                  </a:lnTo>
                  <a:lnTo>
                    <a:pt x="25764" y="1320"/>
                  </a:lnTo>
                  <a:lnTo>
                    <a:pt x="25505" y="1180"/>
                  </a:lnTo>
                  <a:lnTo>
                    <a:pt x="25205" y="1080"/>
                  </a:lnTo>
                  <a:lnTo>
                    <a:pt x="24885" y="980"/>
                  </a:lnTo>
                  <a:lnTo>
                    <a:pt x="24545" y="880"/>
                  </a:lnTo>
                  <a:lnTo>
                    <a:pt x="24185" y="800"/>
                  </a:lnTo>
                  <a:lnTo>
                    <a:pt x="23806" y="720"/>
                  </a:lnTo>
                  <a:lnTo>
                    <a:pt x="23006" y="600"/>
                  </a:lnTo>
                  <a:lnTo>
                    <a:pt x="22167" y="500"/>
                  </a:lnTo>
                  <a:lnTo>
                    <a:pt x="21307" y="420"/>
                  </a:lnTo>
                  <a:lnTo>
                    <a:pt x="20468" y="360"/>
                  </a:lnTo>
                  <a:lnTo>
                    <a:pt x="18849" y="300"/>
                  </a:lnTo>
                  <a:lnTo>
                    <a:pt x="17529" y="260"/>
                  </a:lnTo>
                  <a:lnTo>
                    <a:pt x="16630" y="220"/>
                  </a:lnTo>
                  <a:lnTo>
                    <a:pt x="14711" y="120"/>
                  </a:lnTo>
                  <a:lnTo>
                    <a:pt x="12772" y="20"/>
                  </a:lnTo>
                  <a:lnTo>
                    <a:pt x="11793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768549" y="276648"/>
              <a:ext cx="356221" cy="319307"/>
            </a:xfrm>
            <a:custGeom>
              <a:avLst/>
              <a:gdLst/>
              <a:ahLst/>
              <a:cxnLst/>
              <a:rect l="l" t="t" r="r" b="b"/>
              <a:pathLst>
                <a:path w="16791" h="15051" extrusionOk="0">
                  <a:moveTo>
                    <a:pt x="9735" y="0"/>
                  </a:moveTo>
                  <a:lnTo>
                    <a:pt x="9615" y="20"/>
                  </a:lnTo>
                  <a:lnTo>
                    <a:pt x="9475" y="60"/>
                  </a:lnTo>
                  <a:lnTo>
                    <a:pt x="9355" y="100"/>
                  </a:lnTo>
                  <a:lnTo>
                    <a:pt x="9235" y="160"/>
                  </a:lnTo>
                  <a:lnTo>
                    <a:pt x="9135" y="240"/>
                  </a:lnTo>
                  <a:lnTo>
                    <a:pt x="9035" y="340"/>
                  </a:lnTo>
                  <a:lnTo>
                    <a:pt x="8955" y="420"/>
                  </a:lnTo>
                  <a:lnTo>
                    <a:pt x="8815" y="640"/>
                  </a:lnTo>
                  <a:lnTo>
                    <a:pt x="8695" y="880"/>
                  </a:lnTo>
                  <a:lnTo>
                    <a:pt x="8595" y="1119"/>
                  </a:lnTo>
                  <a:lnTo>
                    <a:pt x="8476" y="1399"/>
                  </a:lnTo>
                  <a:lnTo>
                    <a:pt x="8396" y="1679"/>
                  </a:lnTo>
                  <a:lnTo>
                    <a:pt x="8236" y="2259"/>
                  </a:lnTo>
                  <a:lnTo>
                    <a:pt x="8116" y="2858"/>
                  </a:lnTo>
                  <a:lnTo>
                    <a:pt x="8036" y="3458"/>
                  </a:lnTo>
                  <a:lnTo>
                    <a:pt x="7976" y="4058"/>
                  </a:lnTo>
                  <a:lnTo>
                    <a:pt x="7956" y="4657"/>
                  </a:lnTo>
                  <a:lnTo>
                    <a:pt x="7936" y="5277"/>
                  </a:lnTo>
                  <a:lnTo>
                    <a:pt x="7956" y="5876"/>
                  </a:lnTo>
                  <a:lnTo>
                    <a:pt x="7456" y="2579"/>
                  </a:lnTo>
                  <a:lnTo>
                    <a:pt x="7416" y="2299"/>
                  </a:lnTo>
                  <a:lnTo>
                    <a:pt x="7356" y="2019"/>
                  </a:lnTo>
                  <a:lnTo>
                    <a:pt x="7276" y="1739"/>
                  </a:lnTo>
                  <a:lnTo>
                    <a:pt x="7176" y="1479"/>
                  </a:lnTo>
                  <a:lnTo>
                    <a:pt x="7116" y="1359"/>
                  </a:lnTo>
                  <a:lnTo>
                    <a:pt x="7036" y="1239"/>
                  </a:lnTo>
                  <a:lnTo>
                    <a:pt x="6936" y="1119"/>
                  </a:lnTo>
                  <a:lnTo>
                    <a:pt x="6837" y="1019"/>
                  </a:lnTo>
                  <a:lnTo>
                    <a:pt x="6737" y="940"/>
                  </a:lnTo>
                  <a:lnTo>
                    <a:pt x="6617" y="860"/>
                  </a:lnTo>
                  <a:lnTo>
                    <a:pt x="6497" y="800"/>
                  </a:lnTo>
                  <a:lnTo>
                    <a:pt x="6357" y="760"/>
                  </a:lnTo>
                  <a:lnTo>
                    <a:pt x="6137" y="720"/>
                  </a:lnTo>
                  <a:lnTo>
                    <a:pt x="5957" y="720"/>
                  </a:lnTo>
                  <a:lnTo>
                    <a:pt x="5797" y="760"/>
                  </a:lnTo>
                  <a:lnTo>
                    <a:pt x="5677" y="840"/>
                  </a:lnTo>
                  <a:lnTo>
                    <a:pt x="5577" y="940"/>
                  </a:lnTo>
                  <a:lnTo>
                    <a:pt x="5497" y="1079"/>
                  </a:lnTo>
                  <a:lnTo>
                    <a:pt x="5437" y="1219"/>
                  </a:lnTo>
                  <a:lnTo>
                    <a:pt x="5417" y="1379"/>
                  </a:lnTo>
                  <a:lnTo>
                    <a:pt x="5397" y="1559"/>
                  </a:lnTo>
                  <a:lnTo>
                    <a:pt x="5377" y="1739"/>
                  </a:lnTo>
                  <a:lnTo>
                    <a:pt x="5397" y="2119"/>
                  </a:lnTo>
                  <a:lnTo>
                    <a:pt x="5457" y="2758"/>
                  </a:lnTo>
                  <a:lnTo>
                    <a:pt x="5557" y="3678"/>
                  </a:lnTo>
                  <a:lnTo>
                    <a:pt x="5677" y="4577"/>
                  </a:lnTo>
                  <a:lnTo>
                    <a:pt x="5797" y="5477"/>
                  </a:lnTo>
                  <a:lnTo>
                    <a:pt x="5957" y="6376"/>
                  </a:lnTo>
                  <a:lnTo>
                    <a:pt x="5877" y="6056"/>
                  </a:lnTo>
                  <a:lnTo>
                    <a:pt x="5817" y="5737"/>
                  </a:lnTo>
                  <a:lnTo>
                    <a:pt x="5617" y="5077"/>
                  </a:lnTo>
                  <a:lnTo>
                    <a:pt x="5377" y="4437"/>
                  </a:lnTo>
                  <a:lnTo>
                    <a:pt x="5138" y="3818"/>
                  </a:lnTo>
                  <a:lnTo>
                    <a:pt x="4898" y="3278"/>
                  </a:lnTo>
                  <a:lnTo>
                    <a:pt x="4778" y="2998"/>
                  </a:lnTo>
                  <a:lnTo>
                    <a:pt x="4638" y="2718"/>
                  </a:lnTo>
                  <a:lnTo>
                    <a:pt x="4478" y="2479"/>
                  </a:lnTo>
                  <a:lnTo>
                    <a:pt x="4318" y="2239"/>
                  </a:lnTo>
                  <a:lnTo>
                    <a:pt x="4118" y="2019"/>
                  </a:lnTo>
                  <a:lnTo>
                    <a:pt x="3878" y="1819"/>
                  </a:lnTo>
                  <a:lnTo>
                    <a:pt x="3778" y="1759"/>
                  </a:lnTo>
                  <a:lnTo>
                    <a:pt x="3659" y="1699"/>
                  </a:lnTo>
                  <a:lnTo>
                    <a:pt x="3539" y="1659"/>
                  </a:lnTo>
                  <a:lnTo>
                    <a:pt x="3419" y="1619"/>
                  </a:lnTo>
                  <a:lnTo>
                    <a:pt x="3179" y="1619"/>
                  </a:lnTo>
                  <a:lnTo>
                    <a:pt x="3059" y="1659"/>
                  </a:lnTo>
                  <a:lnTo>
                    <a:pt x="2979" y="1739"/>
                  </a:lnTo>
                  <a:lnTo>
                    <a:pt x="2919" y="1819"/>
                  </a:lnTo>
                  <a:lnTo>
                    <a:pt x="2879" y="1899"/>
                  </a:lnTo>
                  <a:lnTo>
                    <a:pt x="2839" y="1999"/>
                  </a:lnTo>
                  <a:lnTo>
                    <a:pt x="2839" y="2099"/>
                  </a:lnTo>
                  <a:lnTo>
                    <a:pt x="2859" y="2299"/>
                  </a:lnTo>
                  <a:lnTo>
                    <a:pt x="2879" y="2499"/>
                  </a:lnTo>
                  <a:lnTo>
                    <a:pt x="3998" y="7495"/>
                  </a:lnTo>
                  <a:lnTo>
                    <a:pt x="3998" y="7495"/>
                  </a:lnTo>
                  <a:lnTo>
                    <a:pt x="3539" y="6436"/>
                  </a:lnTo>
                  <a:lnTo>
                    <a:pt x="3299" y="5916"/>
                  </a:lnTo>
                  <a:lnTo>
                    <a:pt x="3059" y="5397"/>
                  </a:lnTo>
                  <a:lnTo>
                    <a:pt x="2799" y="4897"/>
                  </a:lnTo>
                  <a:lnTo>
                    <a:pt x="2499" y="4397"/>
                  </a:lnTo>
                  <a:lnTo>
                    <a:pt x="2179" y="3918"/>
                  </a:lnTo>
                  <a:lnTo>
                    <a:pt x="1840" y="3458"/>
                  </a:lnTo>
                  <a:lnTo>
                    <a:pt x="1700" y="3278"/>
                  </a:lnTo>
                  <a:lnTo>
                    <a:pt x="1540" y="3118"/>
                  </a:lnTo>
                  <a:lnTo>
                    <a:pt x="1360" y="2958"/>
                  </a:lnTo>
                  <a:lnTo>
                    <a:pt x="1180" y="2818"/>
                  </a:lnTo>
                  <a:lnTo>
                    <a:pt x="1020" y="2738"/>
                  </a:lnTo>
                  <a:lnTo>
                    <a:pt x="880" y="2678"/>
                  </a:lnTo>
                  <a:lnTo>
                    <a:pt x="720" y="2638"/>
                  </a:lnTo>
                  <a:lnTo>
                    <a:pt x="560" y="2638"/>
                  </a:lnTo>
                  <a:lnTo>
                    <a:pt x="461" y="2658"/>
                  </a:lnTo>
                  <a:lnTo>
                    <a:pt x="361" y="2678"/>
                  </a:lnTo>
                  <a:lnTo>
                    <a:pt x="281" y="2718"/>
                  </a:lnTo>
                  <a:lnTo>
                    <a:pt x="221" y="2758"/>
                  </a:lnTo>
                  <a:lnTo>
                    <a:pt x="161" y="2818"/>
                  </a:lnTo>
                  <a:lnTo>
                    <a:pt x="121" y="2878"/>
                  </a:lnTo>
                  <a:lnTo>
                    <a:pt x="61" y="3018"/>
                  </a:lnTo>
                  <a:lnTo>
                    <a:pt x="21" y="3178"/>
                  </a:lnTo>
                  <a:lnTo>
                    <a:pt x="1" y="3358"/>
                  </a:lnTo>
                  <a:lnTo>
                    <a:pt x="21" y="3538"/>
                  </a:lnTo>
                  <a:lnTo>
                    <a:pt x="61" y="3738"/>
                  </a:lnTo>
                  <a:lnTo>
                    <a:pt x="121" y="3938"/>
                  </a:lnTo>
                  <a:lnTo>
                    <a:pt x="181" y="4158"/>
                  </a:lnTo>
                  <a:lnTo>
                    <a:pt x="321" y="4537"/>
                  </a:lnTo>
                  <a:lnTo>
                    <a:pt x="481" y="4877"/>
                  </a:lnTo>
                  <a:lnTo>
                    <a:pt x="600" y="5117"/>
                  </a:lnTo>
                  <a:lnTo>
                    <a:pt x="1060" y="6076"/>
                  </a:lnTo>
                  <a:lnTo>
                    <a:pt x="1520" y="7036"/>
                  </a:lnTo>
                  <a:lnTo>
                    <a:pt x="1940" y="8035"/>
                  </a:lnTo>
                  <a:lnTo>
                    <a:pt x="2139" y="8535"/>
                  </a:lnTo>
                  <a:lnTo>
                    <a:pt x="2319" y="9035"/>
                  </a:lnTo>
                  <a:lnTo>
                    <a:pt x="2479" y="9534"/>
                  </a:lnTo>
                  <a:lnTo>
                    <a:pt x="2639" y="10054"/>
                  </a:lnTo>
                  <a:lnTo>
                    <a:pt x="2779" y="10574"/>
                  </a:lnTo>
                  <a:lnTo>
                    <a:pt x="2899" y="11093"/>
                  </a:lnTo>
                  <a:lnTo>
                    <a:pt x="2999" y="11613"/>
                  </a:lnTo>
                  <a:lnTo>
                    <a:pt x="3079" y="12133"/>
                  </a:lnTo>
                  <a:lnTo>
                    <a:pt x="3139" y="12652"/>
                  </a:lnTo>
                  <a:lnTo>
                    <a:pt x="3179" y="13192"/>
                  </a:lnTo>
                  <a:lnTo>
                    <a:pt x="3379" y="13312"/>
                  </a:lnTo>
                  <a:lnTo>
                    <a:pt x="3579" y="13452"/>
                  </a:lnTo>
                  <a:lnTo>
                    <a:pt x="3938" y="13772"/>
                  </a:lnTo>
                  <a:lnTo>
                    <a:pt x="4318" y="14091"/>
                  </a:lnTo>
                  <a:lnTo>
                    <a:pt x="4518" y="14251"/>
                  </a:lnTo>
                  <a:lnTo>
                    <a:pt x="4738" y="14391"/>
                  </a:lnTo>
                  <a:lnTo>
                    <a:pt x="4958" y="14511"/>
                  </a:lnTo>
                  <a:lnTo>
                    <a:pt x="5198" y="14631"/>
                  </a:lnTo>
                  <a:lnTo>
                    <a:pt x="5417" y="14711"/>
                  </a:lnTo>
                  <a:lnTo>
                    <a:pt x="5657" y="14811"/>
                  </a:lnTo>
                  <a:lnTo>
                    <a:pt x="5917" y="14871"/>
                  </a:lnTo>
                  <a:lnTo>
                    <a:pt x="6157" y="14931"/>
                  </a:lnTo>
                  <a:lnTo>
                    <a:pt x="6397" y="14991"/>
                  </a:lnTo>
                  <a:lnTo>
                    <a:pt x="6657" y="15011"/>
                  </a:lnTo>
                  <a:lnTo>
                    <a:pt x="7136" y="15051"/>
                  </a:lnTo>
                  <a:lnTo>
                    <a:pt x="7596" y="15031"/>
                  </a:lnTo>
                  <a:lnTo>
                    <a:pt x="8076" y="14971"/>
                  </a:lnTo>
                  <a:lnTo>
                    <a:pt x="8535" y="14871"/>
                  </a:lnTo>
                  <a:lnTo>
                    <a:pt x="8995" y="14751"/>
                  </a:lnTo>
                  <a:lnTo>
                    <a:pt x="9455" y="14591"/>
                  </a:lnTo>
                  <a:lnTo>
                    <a:pt x="9895" y="14391"/>
                  </a:lnTo>
                  <a:lnTo>
                    <a:pt x="10314" y="14151"/>
                  </a:lnTo>
                  <a:lnTo>
                    <a:pt x="10654" y="13931"/>
                  </a:lnTo>
                  <a:lnTo>
                    <a:pt x="10974" y="13692"/>
                  </a:lnTo>
                  <a:lnTo>
                    <a:pt x="11274" y="13432"/>
                  </a:lnTo>
                  <a:lnTo>
                    <a:pt x="11414" y="13272"/>
                  </a:lnTo>
                  <a:lnTo>
                    <a:pt x="11534" y="13112"/>
                  </a:lnTo>
                  <a:lnTo>
                    <a:pt x="11734" y="12812"/>
                  </a:lnTo>
                  <a:lnTo>
                    <a:pt x="11893" y="12492"/>
                  </a:lnTo>
                  <a:lnTo>
                    <a:pt x="12013" y="12173"/>
                  </a:lnTo>
                  <a:lnTo>
                    <a:pt x="12113" y="11833"/>
                  </a:lnTo>
                  <a:lnTo>
                    <a:pt x="12193" y="11493"/>
                  </a:lnTo>
                  <a:lnTo>
                    <a:pt x="12273" y="11133"/>
                  </a:lnTo>
                  <a:lnTo>
                    <a:pt x="12413" y="10434"/>
                  </a:lnTo>
                  <a:lnTo>
                    <a:pt x="12513" y="10094"/>
                  </a:lnTo>
                  <a:lnTo>
                    <a:pt x="12633" y="9754"/>
                  </a:lnTo>
                  <a:lnTo>
                    <a:pt x="12753" y="9434"/>
                  </a:lnTo>
                  <a:lnTo>
                    <a:pt x="12913" y="9094"/>
                  </a:lnTo>
                  <a:lnTo>
                    <a:pt x="13073" y="8775"/>
                  </a:lnTo>
                  <a:lnTo>
                    <a:pt x="13233" y="8455"/>
                  </a:lnTo>
                  <a:lnTo>
                    <a:pt x="13592" y="7835"/>
                  </a:lnTo>
                  <a:lnTo>
                    <a:pt x="13852" y="7416"/>
                  </a:lnTo>
                  <a:lnTo>
                    <a:pt x="14132" y="6996"/>
                  </a:lnTo>
                  <a:lnTo>
                    <a:pt x="14712" y="6156"/>
                  </a:lnTo>
                  <a:lnTo>
                    <a:pt x="15911" y="4537"/>
                  </a:lnTo>
                  <a:lnTo>
                    <a:pt x="16051" y="4357"/>
                  </a:lnTo>
                  <a:lnTo>
                    <a:pt x="16191" y="4198"/>
                  </a:lnTo>
                  <a:lnTo>
                    <a:pt x="16451" y="3878"/>
                  </a:lnTo>
                  <a:lnTo>
                    <a:pt x="16571" y="3698"/>
                  </a:lnTo>
                  <a:lnTo>
                    <a:pt x="16670" y="3518"/>
                  </a:lnTo>
                  <a:lnTo>
                    <a:pt x="16750" y="3318"/>
                  </a:lnTo>
                  <a:lnTo>
                    <a:pt x="16790" y="3098"/>
                  </a:lnTo>
                  <a:lnTo>
                    <a:pt x="16790" y="2938"/>
                  </a:lnTo>
                  <a:lnTo>
                    <a:pt x="16770" y="2778"/>
                  </a:lnTo>
                  <a:lnTo>
                    <a:pt x="16730" y="2619"/>
                  </a:lnTo>
                  <a:lnTo>
                    <a:pt x="16670" y="2479"/>
                  </a:lnTo>
                  <a:lnTo>
                    <a:pt x="16590" y="2339"/>
                  </a:lnTo>
                  <a:lnTo>
                    <a:pt x="16491" y="2199"/>
                  </a:lnTo>
                  <a:lnTo>
                    <a:pt x="16391" y="2079"/>
                  </a:lnTo>
                  <a:lnTo>
                    <a:pt x="16271" y="1999"/>
                  </a:lnTo>
                  <a:lnTo>
                    <a:pt x="16111" y="1899"/>
                  </a:lnTo>
                  <a:lnTo>
                    <a:pt x="15951" y="1839"/>
                  </a:lnTo>
                  <a:lnTo>
                    <a:pt x="15791" y="1799"/>
                  </a:lnTo>
                  <a:lnTo>
                    <a:pt x="15631" y="1799"/>
                  </a:lnTo>
                  <a:lnTo>
                    <a:pt x="15451" y="1819"/>
                  </a:lnTo>
                  <a:lnTo>
                    <a:pt x="15311" y="1859"/>
                  </a:lnTo>
                  <a:lnTo>
                    <a:pt x="15151" y="1919"/>
                  </a:lnTo>
                  <a:lnTo>
                    <a:pt x="14991" y="1999"/>
                  </a:lnTo>
                  <a:lnTo>
                    <a:pt x="14852" y="2099"/>
                  </a:lnTo>
                  <a:lnTo>
                    <a:pt x="14712" y="2199"/>
                  </a:lnTo>
                  <a:lnTo>
                    <a:pt x="14452" y="2439"/>
                  </a:lnTo>
                  <a:lnTo>
                    <a:pt x="14212" y="2678"/>
                  </a:lnTo>
                  <a:lnTo>
                    <a:pt x="14012" y="2938"/>
                  </a:lnTo>
                  <a:lnTo>
                    <a:pt x="13472" y="3798"/>
                  </a:lnTo>
                  <a:lnTo>
                    <a:pt x="12953" y="4657"/>
                  </a:lnTo>
                  <a:lnTo>
                    <a:pt x="12493" y="5557"/>
                  </a:lnTo>
                  <a:lnTo>
                    <a:pt x="12073" y="6476"/>
                  </a:lnTo>
                  <a:lnTo>
                    <a:pt x="12033" y="6476"/>
                  </a:lnTo>
                  <a:lnTo>
                    <a:pt x="11993" y="6456"/>
                  </a:lnTo>
                  <a:lnTo>
                    <a:pt x="11973" y="6436"/>
                  </a:lnTo>
                  <a:lnTo>
                    <a:pt x="11953" y="6396"/>
                  </a:lnTo>
                  <a:lnTo>
                    <a:pt x="11953" y="6296"/>
                  </a:lnTo>
                  <a:lnTo>
                    <a:pt x="11973" y="6196"/>
                  </a:lnTo>
                  <a:lnTo>
                    <a:pt x="12173" y="5597"/>
                  </a:lnTo>
                  <a:lnTo>
                    <a:pt x="12373" y="4977"/>
                  </a:lnTo>
                  <a:lnTo>
                    <a:pt x="12593" y="4377"/>
                  </a:lnTo>
                  <a:lnTo>
                    <a:pt x="12713" y="4078"/>
                  </a:lnTo>
                  <a:lnTo>
                    <a:pt x="12853" y="3798"/>
                  </a:lnTo>
                  <a:lnTo>
                    <a:pt x="13333" y="2878"/>
                  </a:lnTo>
                  <a:lnTo>
                    <a:pt x="13572" y="2419"/>
                  </a:lnTo>
                  <a:lnTo>
                    <a:pt x="13672" y="2179"/>
                  </a:lnTo>
                  <a:lnTo>
                    <a:pt x="13772" y="1919"/>
                  </a:lnTo>
                  <a:lnTo>
                    <a:pt x="13812" y="1779"/>
                  </a:lnTo>
                  <a:lnTo>
                    <a:pt x="13852" y="1619"/>
                  </a:lnTo>
                  <a:lnTo>
                    <a:pt x="13872" y="1479"/>
                  </a:lnTo>
                  <a:lnTo>
                    <a:pt x="13872" y="1319"/>
                  </a:lnTo>
                  <a:lnTo>
                    <a:pt x="13852" y="1179"/>
                  </a:lnTo>
                  <a:lnTo>
                    <a:pt x="13832" y="1039"/>
                  </a:lnTo>
                  <a:lnTo>
                    <a:pt x="13792" y="920"/>
                  </a:lnTo>
                  <a:lnTo>
                    <a:pt x="13752" y="800"/>
                  </a:lnTo>
                  <a:lnTo>
                    <a:pt x="13672" y="700"/>
                  </a:lnTo>
                  <a:lnTo>
                    <a:pt x="13592" y="600"/>
                  </a:lnTo>
                  <a:lnTo>
                    <a:pt x="13492" y="540"/>
                  </a:lnTo>
                  <a:lnTo>
                    <a:pt x="13372" y="480"/>
                  </a:lnTo>
                  <a:lnTo>
                    <a:pt x="13253" y="460"/>
                  </a:lnTo>
                  <a:lnTo>
                    <a:pt x="13093" y="460"/>
                  </a:lnTo>
                  <a:lnTo>
                    <a:pt x="12933" y="480"/>
                  </a:lnTo>
                  <a:lnTo>
                    <a:pt x="12753" y="540"/>
                  </a:lnTo>
                  <a:lnTo>
                    <a:pt x="12593" y="600"/>
                  </a:lnTo>
                  <a:lnTo>
                    <a:pt x="12473" y="660"/>
                  </a:lnTo>
                  <a:lnTo>
                    <a:pt x="12333" y="760"/>
                  </a:lnTo>
                  <a:lnTo>
                    <a:pt x="12213" y="860"/>
                  </a:lnTo>
                  <a:lnTo>
                    <a:pt x="11993" y="1079"/>
                  </a:lnTo>
                  <a:lnTo>
                    <a:pt x="11793" y="1319"/>
                  </a:lnTo>
                  <a:lnTo>
                    <a:pt x="11414" y="1839"/>
                  </a:lnTo>
                  <a:lnTo>
                    <a:pt x="11074" y="2379"/>
                  </a:lnTo>
                  <a:lnTo>
                    <a:pt x="10794" y="2938"/>
                  </a:lnTo>
                  <a:lnTo>
                    <a:pt x="10514" y="3518"/>
                  </a:lnTo>
                  <a:lnTo>
                    <a:pt x="10294" y="4098"/>
                  </a:lnTo>
                  <a:lnTo>
                    <a:pt x="10075" y="4717"/>
                  </a:lnTo>
                  <a:lnTo>
                    <a:pt x="9895" y="5317"/>
                  </a:lnTo>
                  <a:lnTo>
                    <a:pt x="9755" y="5936"/>
                  </a:lnTo>
                  <a:lnTo>
                    <a:pt x="9935" y="5117"/>
                  </a:lnTo>
                  <a:lnTo>
                    <a:pt x="10115" y="4277"/>
                  </a:lnTo>
                  <a:lnTo>
                    <a:pt x="10274" y="3458"/>
                  </a:lnTo>
                  <a:lnTo>
                    <a:pt x="10394" y="2619"/>
                  </a:lnTo>
                  <a:lnTo>
                    <a:pt x="10494" y="1999"/>
                  </a:lnTo>
                  <a:lnTo>
                    <a:pt x="10534" y="1639"/>
                  </a:lnTo>
                  <a:lnTo>
                    <a:pt x="10554" y="1259"/>
                  </a:lnTo>
                  <a:lnTo>
                    <a:pt x="10554" y="1079"/>
                  </a:lnTo>
                  <a:lnTo>
                    <a:pt x="10554" y="900"/>
                  </a:lnTo>
                  <a:lnTo>
                    <a:pt x="10514" y="720"/>
                  </a:lnTo>
                  <a:lnTo>
                    <a:pt x="10474" y="560"/>
                  </a:lnTo>
                  <a:lnTo>
                    <a:pt x="10414" y="420"/>
                  </a:lnTo>
                  <a:lnTo>
                    <a:pt x="10334" y="280"/>
                  </a:lnTo>
                  <a:lnTo>
                    <a:pt x="10234" y="180"/>
                  </a:lnTo>
                  <a:lnTo>
                    <a:pt x="10115" y="80"/>
                  </a:lnTo>
                  <a:lnTo>
                    <a:pt x="9995" y="40"/>
                  </a:lnTo>
                  <a:lnTo>
                    <a:pt x="985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995845" y="377991"/>
              <a:ext cx="75483" cy="130196"/>
            </a:xfrm>
            <a:custGeom>
              <a:avLst/>
              <a:gdLst/>
              <a:ahLst/>
              <a:cxnLst/>
              <a:rect l="l" t="t" r="r" b="b"/>
              <a:pathLst>
                <a:path w="3558" h="6137" extrusionOk="0">
                  <a:moveTo>
                    <a:pt x="3458" y="0"/>
                  </a:moveTo>
                  <a:lnTo>
                    <a:pt x="3158" y="320"/>
                  </a:lnTo>
                  <a:lnTo>
                    <a:pt x="2878" y="660"/>
                  </a:lnTo>
                  <a:lnTo>
                    <a:pt x="2599" y="1020"/>
                  </a:lnTo>
                  <a:lnTo>
                    <a:pt x="2339" y="1379"/>
                  </a:lnTo>
                  <a:lnTo>
                    <a:pt x="2079" y="1739"/>
                  </a:lnTo>
                  <a:lnTo>
                    <a:pt x="1839" y="2099"/>
                  </a:lnTo>
                  <a:lnTo>
                    <a:pt x="1619" y="2479"/>
                  </a:lnTo>
                  <a:lnTo>
                    <a:pt x="1379" y="2858"/>
                  </a:lnTo>
                  <a:lnTo>
                    <a:pt x="1179" y="3258"/>
                  </a:lnTo>
                  <a:lnTo>
                    <a:pt x="980" y="3638"/>
                  </a:lnTo>
                  <a:lnTo>
                    <a:pt x="780" y="4038"/>
                  </a:lnTo>
                  <a:lnTo>
                    <a:pt x="600" y="4457"/>
                  </a:lnTo>
                  <a:lnTo>
                    <a:pt x="440" y="4857"/>
                  </a:lnTo>
                  <a:lnTo>
                    <a:pt x="280" y="5277"/>
                  </a:lnTo>
                  <a:lnTo>
                    <a:pt x="140" y="5697"/>
                  </a:lnTo>
                  <a:lnTo>
                    <a:pt x="0" y="6116"/>
                  </a:lnTo>
                  <a:lnTo>
                    <a:pt x="120" y="6136"/>
                  </a:lnTo>
                  <a:lnTo>
                    <a:pt x="260" y="5737"/>
                  </a:lnTo>
                  <a:lnTo>
                    <a:pt x="400" y="5317"/>
                  </a:lnTo>
                  <a:lnTo>
                    <a:pt x="560" y="4897"/>
                  </a:lnTo>
                  <a:lnTo>
                    <a:pt x="720" y="4497"/>
                  </a:lnTo>
                  <a:lnTo>
                    <a:pt x="900" y="4098"/>
                  </a:lnTo>
                  <a:lnTo>
                    <a:pt x="1099" y="3698"/>
                  </a:lnTo>
                  <a:lnTo>
                    <a:pt x="1299" y="3318"/>
                  </a:lnTo>
                  <a:lnTo>
                    <a:pt x="1499" y="2918"/>
                  </a:lnTo>
                  <a:lnTo>
                    <a:pt x="1719" y="2539"/>
                  </a:lnTo>
                  <a:lnTo>
                    <a:pt x="1959" y="2179"/>
                  </a:lnTo>
                  <a:lnTo>
                    <a:pt x="2199" y="1799"/>
                  </a:lnTo>
                  <a:lnTo>
                    <a:pt x="2439" y="1439"/>
                  </a:lnTo>
                  <a:lnTo>
                    <a:pt x="2698" y="1099"/>
                  </a:lnTo>
                  <a:lnTo>
                    <a:pt x="2978" y="760"/>
                  </a:lnTo>
                  <a:lnTo>
                    <a:pt x="3258" y="420"/>
                  </a:lnTo>
                  <a:lnTo>
                    <a:pt x="3558" y="80"/>
                  </a:lnTo>
                  <a:lnTo>
                    <a:pt x="34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978448" y="346614"/>
              <a:ext cx="44127" cy="147147"/>
            </a:xfrm>
            <a:custGeom>
              <a:avLst/>
              <a:gdLst/>
              <a:ahLst/>
              <a:cxnLst/>
              <a:rect l="l" t="t" r="r" b="b"/>
              <a:pathLst>
                <a:path w="2080" h="6936" extrusionOk="0">
                  <a:moveTo>
                    <a:pt x="1959" y="0"/>
                  </a:moveTo>
                  <a:lnTo>
                    <a:pt x="1680" y="860"/>
                  </a:lnTo>
                  <a:lnTo>
                    <a:pt x="1400" y="1719"/>
                  </a:lnTo>
                  <a:lnTo>
                    <a:pt x="1120" y="2558"/>
                  </a:lnTo>
                  <a:lnTo>
                    <a:pt x="880" y="3438"/>
                  </a:lnTo>
                  <a:lnTo>
                    <a:pt x="640" y="4297"/>
                  </a:lnTo>
                  <a:lnTo>
                    <a:pt x="400" y="5177"/>
                  </a:lnTo>
                  <a:lnTo>
                    <a:pt x="201" y="6036"/>
                  </a:lnTo>
                  <a:lnTo>
                    <a:pt x="1" y="6916"/>
                  </a:lnTo>
                  <a:lnTo>
                    <a:pt x="121" y="6936"/>
                  </a:lnTo>
                  <a:lnTo>
                    <a:pt x="320" y="6076"/>
                  </a:lnTo>
                  <a:lnTo>
                    <a:pt x="540" y="5197"/>
                  </a:lnTo>
                  <a:lnTo>
                    <a:pt x="760" y="4337"/>
                  </a:lnTo>
                  <a:lnTo>
                    <a:pt x="1000" y="3458"/>
                  </a:lnTo>
                  <a:lnTo>
                    <a:pt x="1260" y="2598"/>
                  </a:lnTo>
                  <a:lnTo>
                    <a:pt x="1520" y="1759"/>
                  </a:lnTo>
                  <a:lnTo>
                    <a:pt x="1800" y="900"/>
                  </a:lnTo>
                  <a:lnTo>
                    <a:pt x="2079" y="60"/>
                  </a:lnTo>
                  <a:lnTo>
                    <a:pt x="19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954285" y="352958"/>
              <a:ext cx="14426" cy="155230"/>
            </a:xfrm>
            <a:custGeom>
              <a:avLst/>
              <a:gdLst/>
              <a:ahLst/>
              <a:cxnLst/>
              <a:rect l="l" t="t" r="r" b="b"/>
              <a:pathLst>
                <a:path w="680" h="7317" extrusionOk="0">
                  <a:moveTo>
                    <a:pt x="540" y="1"/>
                  </a:moveTo>
                  <a:lnTo>
                    <a:pt x="0" y="7296"/>
                  </a:lnTo>
                  <a:lnTo>
                    <a:pt x="120" y="7316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900845" y="329643"/>
              <a:ext cx="21236" cy="170908"/>
            </a:xfrm>
            <a:custGeom>
              <a:avLst/>
              <a:gdLst/>
              <a:ahLst/>
              <a:cxnLst/>
              <a:rect l="l" t="t" r="r" b="b"/>
              <a:pathLst>
                <a:path w="1001" h="8056" extrusionOk="0">
                  <a:moveTo>
                    <a:pt x="121" y="1"/>
                  </a:moveTo>
                  <a:lnTo>
                    <a:pt x="1" y="21"/>
                  </a:lnTo>
                  <a:lnTo>
                    <a:pt x="221" y="1020"/>
                  </a:lnTo>
                  <a:lnTo>
                    <a:pt x="421" y="1999"/>
                  </a:lnTo>
                  <a:lnTo>
                    <a:pt x="561" y="2999"/>
                  </a:lnTo>
                  <a:lnTo>
                    <a:pt x="700" y="3998"/>
                  </a:lnTo>
                  <a:lnTo>
                    <a:pt x="780" y="5017"/>
                  </a:lnTo>
                  <a:lnTo>
                    <a:pt x="840" y="6017"/>
                  </a:lnTo>
                  <a:lnTo>
                    <a:pt x="880" y="7036"/>
                  </a:lnTo>
                  <a:lnTo>
                    <a:pt x="860" y="8036"/>
                  </a:lnTo>
                  <a:lnTo>
                    <a:pt x="1000" y="8056"/>
                  </a:lnTo>
                  <a:lnTo>
                    <a:pt x="1000" y="7036"/>
                  </a:lnTo>
                  <a:lnTo>
                    <a:pt x="980" y="6017"/>
                  </a:lnTo>
                  <a:lnTo>
                    <a:pt x="920" y="4997"/>
                  </a:lnTo>
                  <a:lnTo>
                    <a:pt x="820" y="3998"/>
                  </a:lnTo>
                  <a:lnTo>
                    <a:pt x="700" y="2979"/>
                  </a:lnTo>
                  <a:lnTo>
                    <a:pt x="541" y="1979"/>
                  </a:lnTo>
                  <a:lnTo>
                    <a:pt x="341" y="980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853366" y="350412"/>
              <a:ext cx="32671" cy="150987"/>
            </a:xfrm>
            <a:custGeom>
              <a:avLst/>
              <a:gdLst/>
              <a:ahLst/>
              <a:cxnLst/>
              <a:rect l="l" t="t" r="r" b="b"/>
              <a:pathLst>
                <a:path w="1540" h="7117" extrusionOk="0">
                  <a:moveTo>
                    <a:pt x="140" y="1"/>
                  </a:moveTo>
                  <a:lnTo>
                    <a:pt x="0" y="41"/>
                  </a:lnTo>
                  <a:lnTo>
                    <a:pt x="280" y="920"/>
                  </a:lnTo>
                  <a:lnTo>
                    <a:pt x="520" y="1780"/>
                  </a:lnTo>
                  <a:lnTo>
                    <a:pt x="720" y="2659"/>
                  </a:lnTo>
                  <a:lnTo>
                    <a:pt x="920" y="3539"/>
                  </a:lnTo>
                  <a:lnTo>
                    <a:pt x="1080" y="4418"/>
                  </a:lnTo>
                  <a:lnTo>
                    <a:pt x="1220" y="5318"/>
                  </a:lnTo>
                  <a:lnTo>
                    <a:pt x="1319" y="6217"/>
                  </a:lnTo>
                  <a:lnTo>
                    <a:pt x="1419" y="7117"/>
                  </a:lnTo>
                  <a:lnTo>
                    <a:pt x="1539" y="7097"/>
                  </a:lnTo>
                  <a:lnTo>
                    <a:pt x="1459" y="6197"/>
                  </a:lnTo>
                  <a:lnTo>
                    <a:pt x="1339" y="5298"/>
                  </a:lnTo>
                  <a:lnTo>
                    <a:pt x="1200" y="4398"/>
                  </a:lnTo>
                  <a:lnTo>
                    <a:pt x="1040" y="3519"/>
                  </a:lnTo>
                  <a:lnTo>
                    <a:pt x="860" y="2619"/>
                  </a:lnTo>
                  <a:lnTo>
                    <a:pt x="640" y="1740"/>
                  </a:lnTo>
                  <a:lnTo>
                    <a:pt x="400" y="88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804168" y="383507"/>
              <a:ext cx="45400" cy="121710"/>
            </a:xfrm>
            <a:custGeom>
              <a:avLst/>
              <a:gdLst/>
              <a:ahLst/>
              <a:cxnLst/>
              <a:rect l="l" t="t" r="r" b="b"/>
              <a:pathLst>
                <a:path w="2140" h="5737" extrusionOk="0">
                  <a:moveTo>
                    <a:pt x="81" y="0"/>
                  </a:moveTo>
                  <a:lnTo>
                    <a:pt x="1" y="100"/>
                  </a:lnTo>
                  <a:lnTo>
                    <a:pt x="101" y="180"/>
                  </a:lnTo>
                  <a:lnTo>
                    <a:pt x="181" y="280"/>
                  </a:lnTo>
                  <a:lnTo>
                    <a:pt x="341" y="500"/>
                  </a:lnTo>
                  <a:lnTo>
                    <a:pt x="460" y="740"/>
                  </a:lnTo>
                  <a:lnTo>
                    <a:pt x="580" y="999"/>
                  </a:lnTo>
                  <a:lnTo>
                    <a:pt x="820" y="1579"/>
                  </a:lnTo>
                  <a:lnTo>
                    <a:pt x="1040" y="2159"/>
                  </a:lnTo>
                  <a:lnTo>
                    <a:pt x="1240" y="2738"/>
                  </a:lnTo>
                  <a:lnTo>
                    <a:pt x="1420" y="3338"/>
                  </a:lnTo>
                  <a:lnTo>
                    <a:pt x="1600" y="3918"/>
                  </a:lnTo>
                  <a:lnTo>
                    <a:pt x="1740" y="4537"/>
                  </a:lnTo>
                  <a:lnTo>
                    <a:pt x="1880" y="5137"/>
                  </a:lnTo>
                  <a:lnTo>
                    <a:pt x="2000" y="5736"/>
                  </a:lnTo>
                  <a:lnTo>
                    <a:pt x="2139" y="5716"/>
                  </a:lnTo>
                  <a:lnTo>
                    <a:pt x="2020" y="5117"/>
                  </a:lnTo>
                  <a:lnTo>
                    <a:pt x="1880" y="4497"/>
                  </a:lnTo>
                  <a:lnTo>
                    <a:pt x="1720" y="3898"/>
                  </a:lnTo>
                  <a:lnTo>
                    <a:pt x="1540" y="3298"/>
                  </a:lnTo>
                  <a:lnTo>
                    <a:pt x="1360" y="2698"/>
                  </a:lnTo>
                  <a:lnTo>
                    <a:pt x="1160" y="2099"/>
                  </a:lnTo>
                  <a:lnTo>
                    <a:pt x="940" y="1519"/>
                  </a:lnTo>
                  <a:lnTo>
                    <a:pt x="700" y="939"/>
                  </a:lnTo>
                  <a:lnTo>
                    <a:pt x="580" y="680"/>
                  </a:lnTo>
                  <a:lnTo>
                    <a:pt x="440" y="420"/>
                  </a:lnTo>
                  <a:lnTo>
                    <a:pt x="281" y="200"/>
                  </a:lnTo>
                  <a:lnTo>
                    <a:pt x="181" y="8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679934" y="497134"/>
              <a:ext cx="484275" cy="758627"/>
            </a:xfrm>
            <a:custGeom>
              <a:avLst/>
              <a:gdLst/>
              <a:ahLst/>
              <a:cxnLst/>
              <a:rect l="l" t="t" r="r" b="b"/>
              <a:pathLst>
                <a:path w="22827" h="35759" extrusionOk="0">
                  <a:moveTo>
                    <a:pt x="9874" y="1"/>
                  </a:moveTo>
                  <a:lnTo>
                    <a:pt x="9375" y="21"/>
                  </a:lnTo>
                  <a:lnTo>
                    <a:pt x="8875" y="41"/>
                  </a:lnTo>
                  <a:lnTo>
                    <a:pt x="8375" y="101"/>
                  </a:lnTo>
                  <a:lnTo>
                    <a:pt x="7895" y="201"/>
                  </a:lnTo>
                  <a:lnTo>
                    <a:pt x="7396" y="340"/>
                  </a:lnTo>
                  <a:lnTo>
                    <a:pt x="7096" y="460"/>
                  </a:lnTo>
                  <a:lnTo>
                    <a:pt x="6776" y="600"/>
                  </a:lnTo>
                  <a:lnTo>
                    <a:pt x="6476" y="760"/>
                  </a:lnTo>
                  <a:lnTo>
                    <a:pt x="6177" y="940"/>
                  </a:lnTo>
                  <a:lnTo>
                    <a:pt x="5897" y="1120"/>
                  </a:lnTo>
                  <a:lnTo>
                    <a:pt x="5617" y="1320"/>
                  </a:lnTo>
                  <a:lnTo>
                    <a:pt x="5337" y="1540"/>
                  </a:lnTo>
                  <a:lnTo>
                    <a:pt x="5077" y="1780"/>
                  </a:lnTo>
                  <a:lnTo>
                    <a:pt x="4817" y="2019"/>
                  </a:lnTo>
                  <a:lnTo>
                    <a:pt x="4578" y="2279"/>
                  </a:lnTo>
                  <a:lnTo>
                    <a:pt x="4338" y="2539"/>
                  </a:lnTo>
                  <a:lnTo>
                    <a:pt x="4098" y="2819"/>
                  </a:lnTo>
                  <a:lnTo>
                    <a:pt x="3658" y="3399"/>
                  </a:lnTo>
                  <a:lnTo>
                    <a:pt x="3258" y="3998"/>
                  </a:lnTo>
                  <a:lnTo>
                    <a:pt x="2879" y="4638"/>
                  </a:lnTo>
                  <a:lnTo>
                    <a:pt x="2519" y="5297"/>
                  </a:lnTo>
                  <a:lnTo>
                    <a:pt x="2199" y="5957"/>
                  </a:lnTo>
                  <a:lnTo>
                    <a:pt x="1899" y="6637"/>
                  </a:lnTo>
                  <a:lnTo>
                    <a:pt x="1639" y="7296"/>
                  </a:lnTo>
                  <a:lnTo>
                    <a:pt x="1400" y="7956"/>
                  </a:lnTo>
                  <a:lnTo>
                    <a:pt x="1200" y="8595"/>
                  </a:lnTo>
                  <a:lnTo>
                    <a:pt x="1000" y="9215"/>
                  </a:lnTo>
                  <a:lnTo>
                    <a:pt x="800" y="9994"/>
                  </a:lnTo>
                  <a:lnTo>
                    <a:pt x="620" y="10754"/>
                  </a:lnTo>
                  <a:lnTo>
                    <a:pt x="460" y="11554"/>
                  </a:lnTo>
                  <a:lnTo>
                    <a:pt x="340" y="12333"/>
                  </a:lnTo>
                  <a:lnTo>
                    <a:pt x="240" y="13113"/>
                  </a:lnTo>
                  <a:lnTo>
                    <a:pt x="140" y="13912"/>
                  </a:lnTo>
                  <a:lnTo>
                    <a:pt x="80" y="14712"/>
                  </a:lnTo>
                  <a:lnTo>
                    <a:pt x="40" y="15511"/>
                  </a:lnTo>
                  <a:lnTo>
                    <a:pt x="0" y="16311"/>
                  </a:lnTo>
                  <a:lnTo>
                    <a:pt x="0" y="17110"/>
                  </a:lnTo>
                  <a:lnTo>
                    <a:pt x="0" y="17910"/>
                  </a:lnTo>
                  <a:lnTo>
                    <a:pt x="20" y="18709"/>
                  </a:lnTo>
                  <a:lnTo>
                    <a:pt x="40" y="19509"/>
                  </a:lnTo>
                  <a:lnTo>
                    <a:pt x="100" y="20308"/>
                  </a:lnTo>
                  <a:lnTo>
                    <a:pt x="220" y="21887"/>
                  </a:lnTo>
                  <a:lnTo>
                    <a:pt x="300" y="22727"/>
                  </a:lnTo>
                  <a:lnTo>
                    <a:pt x="420" y="23606"/>
                  </a:lnTo>
                  <a:lnTo>
                    <a:pt x="560" y="24466"/>
                  </a:lnTo>
                  <a:lnTo>
                    <a:pt x="720" y="25345"/>
                  </a:lnTo>
                  <a:lnTo>
                    <a:pt x="940" y="26224"/>
                  </a:lnTo>
                  <a:lnTo>
                    <a:pt x="1180" y="27084"/>
                  </a:lnTo>
                  <a:lnTo>
                    <a:pt x="1459" y="27943"/>
                  </a:lnTo>
                  <a:lnTo>
                    <a:pt x="1779" y="28783"/>
                  </a:lnTo>
                  <a:lnTo>
                    <a:pt x="1959" y="29203"/>
                  </a:lnTo>
                  <a:lnTo>
                    <a:pt x="2139" y="29602"/>
                  </a:lnTo>
                  <a:lnTo>
                    <a:pt x="2339" y="30002"/>
                  </a:lnTo>
                  <a:lnTo>
                    <a:pt x="2559" y="30402"/>
                  </a:lnTo>
                  <a:lnTo>
                    <a:pt x="2779" y="30782"/>
                  </a:lnTo>
                  <a:lnTo>
                    <a:pt x="3019" y="31141"/>
                  </a:lnTo>
                  <a:lnTo>
                    <a:pt x="3278" y="31521"/>
                  </a:lnTo>
                  <a:lnTo>
                    <a:pt x="3538" y="31861"/>
                  </a:lnTo>
                  <a:lnTo>
                    <a:pt x="3798" y="32201"/>
                  </a:lnTo>
                  <a:lnTo>
                    <a:pt x="4098" y="32540"/>
                  </a:lnTo>
                  <a:lnTo>
                    <a:pt x="4398" y="32840"/>
                  </a:lnTo>
                  <a:lnTo>
                    <a:pt x="4717" y="33140"/>
                  </a:lnTo>
                  <a:lnTo>
                    <a:pt x="5037" y="33440"/>
                  </a:lnTo>
                  <a:lnTo>
                    <a:pt x="5397" y="33700"/>
                  </a:lnTo>
                  <a:lnTo>
                    <a:pt x="5757" y="33960"/>
                  </a:lnTo>
                  <a:lnTo>
                    <a:pt x="6117" y="34199"/>
                  </a:lnTo>
                  <a:lnTo>
                    <a:pt x="6536" y="34439"/>
                  </a:lnTo>
                  <a:lnTo>
                    <a:pt x="6976" y="34659"/>
                  </a:lnTo>
                  <a:lnTo>
                    <a:pt x="7396" y="34859"/>
                  </a:lnTo>
                  <a:lnTo>
                    <a:pt x="7836" y="35039"/>
                  </a:lnTo>
                  <a:lnTo>
                    <a:pt x="8275" y="35199"/>
                  </a:lnTo>
                  <a:lnTo>
                    <a:pt x="8715" y="35339"/>
                  </a:lnTo>
                  <a:lnTo>
                    <a:pt x="9175" y="35459"/>
                  </a:lnTo>
                  <a:lnTo>
                    <a:pt x="9614" y="35559"/>
                  </a:lnTo>
                  <a:lnTo>
                    <a:pt x="10074" y="35639"/>
                  </a:lnTo>
                  <a:lnTo>
                    <a:pt x="10514" y="35699"/>
                  </a:lnTo>
                  <a:lnTo>
                    <a:pt x="10974" y="35739"/>
                  </a:lnTo>
                  <a:lnTo>
                    <a:pt x="11413" y="35758"/>
                  </a:lnTo>
                  <a:lnTo>
                    <a:pt x="11873" y="35758"/>
                  </a:lnTo>
                  <a:lnTo>
                    <a:pt x="12333" y="35739"/>
                  </a:lnTo>
                  <a:lnTo>
                    <a:pt x="12772" y="35699"/>
                  </a:lnTo>
                  <a:lnTo>
                    <a:pt x="13212" y="35639"/>
                  </a:lnTo>
                  <a:lnTo>
                    <a:pt x="13652" y="35559"/>
                  </a:lnTo>
                  <a:lnTo>
                    <a:pt x="14092" y="35459"/>
                  </a:lnTo>
                  <a:lnTo>
                    <a:pt x="14531" y="35339"/>
                  </a:lnTo>
                  <a:lnTo>
                    <a:pt x="14951" y="35199"/>
                  </a:lnTo>
                  <a:lnTo>
                    <a:pt x="15371" y="35039"/>
                  </a:lnTo>
                  <a:lnTo>
                    <a:pt x="15791" y="34859"/>
                  </a:lnTo>
                  <a:lnTo>
                    <a:pt x="16190" y="34659"/>
                  </a:lnTo>
                  <a:lnTo>
                    <a:pt x="16590" y="34439"/>
                  </a:lnTo>
                  <a:lnTo>
                    <a:pt x="16970" y="34199"/>
                  </a:lnTo>
                  <a:lnTo>
                    <a:pt x="17350" y="33920"/>
                  </a:lnTo>
                  <a:lnTo>
                    <a:pt x="17729" y="33640"/>
                  </a:lnTo>
                  <a:lnTo>
                    <a:pt x="18089" y="33340"/>
                  </a:lnTo>
                  <a:lnTo>
                    <a:pt x="18429" y="33020"/>
                  </a:lnTo>
                  <a:lnTo>
                    <a:pt x="18769" y="32680"/>
                  </a:lnTo>
                  <a:lnTo>
                    <a:pt x="19089" y="32321"/>
                  </a:lnTo>
                  <a:lnTo>
                    <a:pt x="19388" y="31941"/>
                  </a:lnTo>
                  <a:lnTo>
                    <a:pt x="19648" y="31581"/>
                  </a:lnTo>
                  <a:lnTo>
                    <a:pt x="19888" y="31221"/>
                  </a:lnTo>
                  <a:lnTo>
                    <a:pt x="20128" y="30862"/>
                  </a:lnTo>
                  <a:lnTo>
                    <a:pt x="20348" y="30482"/>
                  </a:lnTo>
                  <a:lnTo>
                    <a:pt x="20548" y="30082"/>
                  </a:lnTo>
                  <a:lnTo>
                    <a:pt x="20748" y="29702"/>
                  </a:lnTo>
                  <a:lnTo>
                    <a:pt x="20947" y="29283"/>
                  </a:lnTo>
                  <a:lnTo>
                    <a:pt x="21107" y="28883"/>
                  </a:lnTo>
                  <a:lnTo>
                    <a:pt x="21287" y="28463"/>
                  </a:lnTo>
                  <a:lnTo>
                    <a:pt x="21447" y="28043"/>
                  </a:lnTo>
                  <a:lnTo>
                    <a:pt x="21727" y="27184"/>
                  </a:lnTo>
                  <a:lnTo>
                    <a:pt x="21967" y="26284"/>
                  </a:lnTo>
                  <a:lnTo>
                    <a:pt x="22167" y="25385"/>
                  </a:lnTo>
                  <a:lnTo>
                    <a:pt x="22347" y="24485"/>
                  </a:lnTo>
                  <a:lnTo>
                    <a:pt x="22486" y="23566"/>
                  </a:lnTo>
                  <a:lnTo>
                    <a:pt x="22606" y="22627"/>
                  </a:lnTo>
                  <a:lnTo>
                    <a:pt x="22686" y="21707"/>
                  </a:lnTo>
                  <a:lnTo>
                    <a:pt x="22746" y="20768"/>
                  </a:lnTo>
                  <a:lnTo>
                    <a:pt x="22786" y="19868"/>
                  </a:lnTo>
                  <a:lnTo>
                    <a:pt x="22806" y="18949"/>
                  </a:lnTo>
                  <a:lnTo>
                    <a:pt x="22826" y="18049"/>
                  </a:lnTo>
                  <a:lnTo>
                    <a:pt x="22806" y="17070"/>
                  </a:lnTo>
                  <a:lnTo>
                    <a:pt x="22766" y="16131"/>
                  </a:lnTo>
                  <a:lnTo>
                    <a:pt x="22686" y="14552"/>
                  </a:lnTo>
                  <a:lnTo>
                    <a:pt x="22626" y="13732"/>
                  </a:lnTo>
                  <a:lnTo>
                    <a:pt x="22566" y="12913"/>
                  </a:lnTo>
                  <a:lnTo>
                    <a:pt x="22466" y="12073"/>
                  </a:lnTo>
                  <a:lnTo>
                    <a:pt x="22366" y="11214"/>
                  </a:lnTo>
                  <a:lnTo>
                    <a:pt x="22227" y="10374"/>
                  </a:lnTo>
                  <a:lnTo>
                    <a:pt x="22087" y="9535"/>
                  </a:lnTo>
                  <a:lnTo>
                    <a:pt x="21907" y="8695"/>
                  </a:lnTo>
                  <a:lnTo>
                    <a:pt x="21687" y="7876"/>
                  </a:lnTo>
                  <a:lnTo>
                    <a:pt x="21447" y="7076"/>
                  </a:lnTo>
                  <a:lnTo>
                    <a:pt x="21167" y="6297"/>
                  </a:lnTo>
                  <a:lnTo>
                    <a:pt x="20867" y="5537"/>
                  </a:lnTo>
                  <a:lnTo>
                    <a:pt x="20688" y="5157"/>
                  </a:lnTo>
                  <a:lnTo>
                    <a:pt x="20508" y="4798"/>
                  </a:lnTo>
                  <a:lnTo>
                    <a:pt x="20328" y="4438"/>
                  </a:lnTo>
                  <a:lnTo>
                    <a:pt x="20128" y="4098"/>
                  </a:lnTo>
                  <a:lnTo>
                    <a:pt x="19908" y="3758"/>
                  </a:lnTo>
                  <a:lnTo>
                    <a:pt x="19688" y="3439"/>
                  </a:lnTo>
                  <a:lnTo>
                    <a:pt x="19508" y="3179"/>
                  </a:lnTo>
                  <a:lnTo>
                    <a:pt x="19308" y="2959"/>
                  </a:lnTo>
                  <a:lnTo>
                    <a:pt x="19109" y="2719"/>
                  </a:lnTo>
                  <a:lnTo>
                    <a:pt x="18909" y="2519"/>
                  </a:lnTo>
                  <a:lnTo>
                    <a:pt x="18689" y="2319"/>
                  </a:lnTo>
                  <a:lnTo>
                    <a:pt x="18469" y="2119"/>
                  </a:lnTo>
                  <a:lnTo>
                    <a:pt x="18249" y="1939"/>
                  </a:lnTo>
                  <a:lnTo>
                    <a:pt x="18009" y="1780"/>
                  </a:lnTo>
                  <a:lnTo>
                    <a:pt x="17530" y="1480"/>
                  </a:lnTo>
                  <a:lnTo>
                    <a:pt x="17030" y="1220"/>
                  </a:lnTo>
                  <a:lnTo>
                    <a:pt x="16530" y="1000"/>
                  </a:lnTo>
                  <a:lnTo>
                    <a:pt x="15990" y="800"/>
                  </a:lnTo>
                  <a:lnTo>
                    <a:pt x="15451" y="640"/>
                  </a:lnTo>
                  <a:lnTo>
                    <a:pt x="14891" y="500"/>
                  </a:lnTo>
                  <a:lnTo>
                    <a:pt x="14312" y="380"/>
                  </a:lnTo>
                  <a:lnTo>
                    <a:pt x="13732" y="300"/>
                  </a:lnTo>
                  <a:lnTo>
                    <a:pt x="13152" y="221"/>
                  </a:lnTo>
                  <a:lnTo>
                    <a:pt x="12573" y="161"/>
                  </a:lnTo>
                  <a:lnTo>
                    <a:pt x="11393" y="81"/>
                  </a:lnTo>
                  <a:lnTo>
                    <a:pt x="10374" y="21"/>
                  </a:lnTo>
                  <a:lnTo>
                    <a:pt x="98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797804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2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40" y="460"/>
                  </a:lnTo>
                  <a:lnTo>
                    <a:pt x="1100" y="640"/>
                  </a:lnTo>
                  <a:lnTo>
                    <a:pt x="960" y="840"/>
                  </a:lnTo>
                  <a:lnTo>
                    <a:pt x="860" y="1060"/>
                  </a:lnTo>
                  <a:lnTo>
                    <a:pt x="740" y="1300"/>
                  </a:lnTo>
                  <a:lnTo>
                    <a:pt x="661" y="1539"/>
                  </a:lnTo>
                  <a:lnTo>
                    <a:pt x="50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61" y="3818"/>
                  </a:lnTo>
                  <a:lnTo>
                    <a:pt x="8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101" y="9734"/>
                  </a:lnTo>
                  <a:lnTo>
                    <a:pt x="141" y="10294"/>
                  </a:lnTo>
                  <a:lnTo>
                    <a:pt x="221" y="10854"/>
                  </a:lnTo>
                  <a:lnTo>
                    <a:pt x="261" y="11134"/>
                  </a:lnTo>
                  <a:lnTo>
                    <a:pt x="341" y="11413"/>
                  </a:lnTo>
                  <a:lnTo>
                    <a:pt x="421" y="11673"/>
                  </a:lnTo>
                  <a:lnTo>
                    <a:pt x="521" y="11933"/>
                  </a:lnTo>
                  <a:lnTo>
                    <a:pt x="621" y="12153"/>
                  </a:lnTo>
                  <a:lnTo>
                    <a:pt x="720" y="12353"/>
                  </a:lnTo>
                  <a:lnTo>
                    <a:pt x="840" y="12533"/>
                  </a:lnTo>
                  <a:lnTo>
                    <a:pt x="940" y="12673"/>
                  </a:lnTo>
                  <a:lnTo>
                    <a:pt x="1080" y="12812"/>
                  </a:lnTo>
                  <a:lnTo>
                    <a:pt x="1200" y="12912"/>
                  </a:lnTo>
                  <a:lnTo>
                    <a:pt x="134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719" y="12792"/>
                  </a:lnTo>
                  <a:lnTo>
                    <a:pt x="2839" y="12673"/>
                  </a:lnTo>
                  <a:lnTo>
                    <a:pt x="2979" y="12553"/>
                  </a:lnTo>
                  <a:lnTo>
                    <a:pt x="309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9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7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819" y="1959"/>
                  </a:lnTo>
                  <a:lnTo>
                    <a:pt x="3679" y="1519"/>
                  </a:lnTo>
                  <a:lnTo>
                    <a:pt x="3519" y="1100"/>
                  </a:lnTo>
                  <a:lnTo>
                    <a:pt x="3419" y="920"/>
                  </a:lnTo>
                  <a:lnTo>
                    <a:pt x="331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968265" y="608236"/>
              <a:ext cx="88657" cy="278617"/>
            </a:xfrm>
            <a:custGeom>
              <a:avLst/>
              <a:gdLst/>
              <a:ahLst/>
              <a:cxnLst/>
              <a:rect l="l" t="t" r="r" b="b"/>
              <a:pathLst>
                <a:path w="4179" h="13133" extrusionOk="0">
                  <a:moveTo>
                    <a:pt x="2100" y="0"/>
                  </a:moveTo>
                  <a:lnTo>
                    <a:pt x="1900" y="20"/>
                  </a:lnTo>
                  <a:lnTo>
                    <a:pt x="1720" y="80"/>
                  </a:lnTo>
                  <a:lnTo>
                    <a:pt x="1540" y="180"/>
                  </a:lnTo>
                  <a:lnTo>
                    <a:pt x="1380" y="300"/>
                  </a:lnTo>
                  <a:lnTo>
                    <a:pt x="1220" y="460"/>
                  </a:lnTo>
                  <a:lnTo>
                    <a:pt x="1080" y="640"/>
                  </a:lnTo>
                  <a:lnTo>
                    <a:pt x="960" y="840"/>
                  </a:lnTo>
                  <a:lnTo>
                    <a:pt x="840" y="1060"/>
                  </a:lnTo>
                  <a:lnTo>
                    <a:pt x="740" y="1300"/>
                  </a:lnTo>
                  <a:lnTo>
                    <a:pt x="641" y="1539"/>
                  </a:lnTo>
                  <a:lnTo>
                    <a:pt x="481" y="2059"/>
                  </a:lnTo>
                  <a:lnTo>
                    <a:pt x="361" y="2579"/>
                  </a:lnTo>
                  <a:lnTo>
                    <a:pt x="261" y="3079"/>
                  </a:lnTo>
                  <a:lnTo>
                    <a:pt x="141" y="3818"/>
                  </a:lnTo>
                  <a:lnTo>
                    <a:pt x="61" y="4578"/>
                  </a:lnTo>
                  <a:lnTo>
                    <a:pt x="21" y="5337"/>
                  </a:lnTo>
                  <a:lnTo>
                    <a:pt x="1" y="6097"/>
                  </a:lnTo>
                  <a:lnTo>
                    <a:pt x="1" y="6856"/>
                  </a:lnTo>
                  <a:lnTo>
                    <a:pt x="1" y="7616"/>
                  </a:lnTo>
                  <a:lnTo>
                    <a:pt x="61" y="9155"/>
                  </a:lnTo>
                  <a:lnTo>
                    <a:pt x="81" y="9734"/>
                  </a:lnTo>
                  <a:lnTo>
                    <a:pt x="141" y="10294"/>
                  </a:lnTo>
                  <a:lnTo>
                    <a:pt x="201" y="10854"/>
                  </a:lnTo>
                  <a:lnTo>
                    <a:pt x="261" y="11134"/>
                  </a:lnTo>
                  <a:lnTo>
                    <a:pt x="321" y="11413"/>
                  </a:lnTo>
                  <a:lnTo>
                    <a:pt x="421" y="11673"/>
                  </a:lnTo>
                  <a:lnTo>
                    <a:pt x="501" y="11933"/>
                  </a:lnTo>
                  <a:lnTo>
                    <a:pt x="601" y="12153"/>
                  </a:lnTo>
                  <a:lnTo>
                    <a:pt x="721" y="12353"/>
                  </a:lnTo>
                  <a:lnTo>
                    <a:pt x="820" y="12533"/>
                  </a:lnTo>
                  <a:lnTo>
                    <a:pt x="940" y="12673"/>
                  </a:lnTo>
                  <a:lnTo>
                    <a:pt x="1060" y="12812"/>
                  </a:lnTo>
                  <a:lnTo>
                    <a:pt x="1200" y="12912"/>
                  </a:lnTo>
                  <a:lnTo>
                    <a:pt x="1320" y="12992"/>
                  </a:lnTo>
                  <a:lnTo>
                    <a:pt x="1460" y="13052"/>
                  </a:lnTo>
                  <a:lnTo>
                    <a:pt x="1600" y="13092"/>
                  </a:lnTo>
                  <a:lnTo>
                    <a:pt x="1740" y="13132"/>
                  </a:lnTo>
                  <a:lnTo>
                    <a:pt x="1880" y="13132"/>
                  </a:lnTo>
                  <a:lnTo>
                    <a:pt x="2020" y="13112"/>
                  </a:lnTo>
                  <a:lnTo>
                    <a:pt x="2160" y="13092"/>
                  </a:lnTo>
                  <a:lnTo>
                    <a:pt x="2300" y="13032"/>
                  </a:lnTo>
                  <a:lnTo>
                    <a:pt x="2439" y="12972"/>
                  </a:lnTo>
                  <a:lnTo>
                    <a:pt x="2579" y="12892"/>
                  </a:lnTo>
                  <a:lnTo>
                    <a:pt x="2699" y="12792"/>
                  </a:lnTo>
                  <a:lnTo>
                    <a:pt x="2839" y="12673"/>
                  </a:lnTo>
                  <a:lnTo>
                    <a:pt x="2959" y="12553"/>
                  </a:lnTo>
                  <a:lnTo>
                    <a:pt x="3079" y="12413"/>
                  </a:lnTo>
                  <a:lnTo>
                    <a:pt x="3319" y="12093"/>
                  </a:lnTo>
                  <a:lnTo>
                    <a:pt x="3519" y="11733"/>
                  </a:lnTo>
                  <a:lnTo>
                    <a:pt x="3679" y="11333"/>
                  </a:lnTo>
                  <a:lnTo>
                    <a:pt x="3819" y="10914"/>
                  </a:lnTo>
                  <a:lnTo>
                    <a:pt x="3879" y="10674"/>
                  </a:lnTo>
                  <a:lnTo>
                    <a:pt x="3919" y="10454"/>
                  </a:lnTo>
                  <a:lnTo>
                    <a:pt x="4018" y="9674"/>
                  </a:lnTo>
                  <a:lnTo>
                    <a:pt x="4098" y="8915"/>
                  </a:lnTo>
                  <a:lnTo>
                    <a:pt x="4138" y="8135"/>
                  </a:lnTo>
                  <a:lnTo>
                    <a:pt x="4158" y="7376"/>
                  </a:lnTo>
                  <a:lnTo>
                    <a:pt x="4178" y="6596"/>
                  </a:lnTo>
                  <a:lnTo>
                    <a:pt x="4178" y="5817"/>
                  </a:lnTo>
                  <a:lnTo>
                    <a:pt x="4118" y="4278"/>
                  </a:lnTo>
                  <a:lnTo>
                    <a:pt x="4098" y="3838"/>
                  </a:lnTo>
                  <a:lnTo>
                    <a:pt x="4058" y="3378"/>
                  </a:lnTo>
                  <a:lnTo>
                    <a:pt x="3998" y="2899"/>
                  </a:lnTo>
                  <a:lnTo>
                    <a:pt x="3919" y="2439"/>
                  </a:lnTo>
                  <a:lnTo>
                    <a:pt x="3799" y="1959"/>
                  </a:lnTo>
                  <a:lnTo>
                    <a:pt x="3679" y="1519"/>
                  </a:lnTo>
                  <a:lnTo>
                    <a:pt x="3499" y="1100"/>
                  </a:lnTo>
                  <a:lnTo>
                    <a:pt x="3419" y="920"/>
                  </a:lnTo>
                  <a:lnTo>
                    <a:pt x="3299" y="740"/>
                  </a:lnTo>
                  <a:lnTo>
                    <a:pt x="3199" y="580"/>
                  </a:lnTo>
                  <a:lnTo>
                    <a:pt x="3079" y="440"/>
                  </a:lnTo>
                  <a:lnTo>
                    <a:pt x="2939" y="300"/>
                  </a:lnTo>
                  <a:lnTo>
                    <a:pt x="2799" y="200"/>
                  </a:lnTo>
                  <a:lnTo>
                    <a:pt x="2639" y="120"/>
                  </a:lnTo>
                  <a:lnTo>
                    <a:pt x="2479" y="60"/>
                  </a:lnTo>
                  <a:lnTo>
                    <a:pt x="2300" y="20"/>
                  </a:lnTo>
                  <a:lnTo>
                    <a:pt x="21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822413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80" y="420"/>
                  </a:lnTo>
                  <a:lnTo>
                    <a:pt x="260" y="660"/>
                  </a:lnTo>
                  <a:lnTo>
                    <a:pt x="18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2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8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40" y="7216"/>
                  </a:lnTo>
                  <a:lnTo>
                    <a:pt x="920" y="7216"/>
                  </a:lnTo>
                  <a:lnTo>
                    <a:pt x="1020" y="7196"/>
                  </a:lnTo>
                  <a:lnTo>
                    <a:pt x="1100" y="7156"/>
                  </a:lnTo>
                  <a:lnTo>
                    <a:pt x="119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79" y="6097"/>
                  </a:lnTo>
                  <a:lnTo>
                    <a:pt x="179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919" y="1300"/>
                  </a:lnTo>
                  <a:lnTo>
                    <a:pt x="1839" y="940"/>
                  </a:lnTo>
                  <a:lnTo>
                    <a:pt x="1759" y="660"/>
                  </a:lnTo>
                  <a:lnTo>
                    <a:pt x="1639" y="420"/>
                  </a:lnTo>
                  <a:lnTo>
                    <a:pt x="1479" y="240"/>
                  </a:lnTo>
                  <a:lnTo>
                    <a:pt x="1419" y="160"/>
                  </a:lnTo>
                  <a:lnTo>
                    <a:pt x="133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992875" y="676930"/>
              <a:ext cx="41157" cy="153087"/>
            </a:xfrm>
            <a:custGeom>
              <a:avLst/>
              <a:gdLst/>
              <a:ahLst/>
              <a:cxnLst/>
              <a:rect l="l" t="t" r="r" b="b"/>
              <a:pathLst>
                <a:path w="1940" h="7216" extrusionOk="0">
                  <a:moveTo>
                    <a:pt x="900" y="0"/>
                  </a:moveTo>
                  <a:lnTo>
                    <a:pt x="820" y="20"/>
                  </a:lnTo>
                  <a:lnTo>
                    <a:pt x="740" y="60"/>
                  </a:lnTo>
                  <a:lnTo>
                    <a:pt x="660" y="100"/>
                  </a:lnTo>
                  <a:lnTo>
                    <a:pt x="580" y="160"/>
                  </a:lnTo>
                  <a:lnTo>
                    <a:pt x="500" y="240"/>
                  </a:lnTo>
                  <a:lnTo>
                    <a:pt x="440" y="320"/>
                  </a:lnTo>
                  <a:lnTo>
                    <a:pt x="360" y="420"/>
                  </a:lnTo>
                  <a:lnTo>
                    <a:pt x="260" y="660"/>
                  </a:lnTo>
                  <a:lnTo>
                    <a:pt x="160" y="940"/>
                  </a:lnTo>
                  <a:lnTo>
                    <a:pt x="120" y="1280"/>
                  </a:lnTo>
                  <a:lnTo>
                    <a:pt x="100" y="1679"/>
                  </a:lnTo>
                  <a:lnTo>
                    <a:pt x="120" y="2519"/>
                  </a:lnTo>
                  <a:lnTo>
                    <a:pt x="100" y="3338"/>
                  </a:lnTo>
                  <a:lnTo>
                    <a:pt x="80" y="4178"/>
                  </a:lnTo>
                  <a:lnTo>
                    <a:pt x="20" y="4997"/>
                  </a:lnTo>
                  <a:lnTo>
                    <a:pt x="0" y="5357"/>
                  </a:lnTo>
                  <a:lnTo>
                    <a:pt x="20" y="5697"/>
                  </a:lnTo>
                  <a:lnTo>
                    <a:pt x="60" y="6017"/>
                  </a:lnTo>
                  <a:lnTo>
                    <a:pt x="120" y="6336"/>
                  </a:lnTo>
                  <a:lnTo>
                    <a:pt x="200" y="6596"/>
                  </a:lnTo>
                  <a:lnTo>
                    <a:pt x="340" y="6836"/>
                  </a:lnTo>
                  <a:lnTo>
                    <a:pt x="400" y="6936"/>
                  </a:lnTo>
                  <a:lnTo>
                    <a:pt x="480" y="7016"/>
                  </a:lnTo>
                  <a:lnTo>
                    <a:pt x="560" y="7096"/>
                  </a:lnTo>
                  <a:lnTo>
                    <a:pt x="660" y="7156"/>
                  </a:lnTo>
                  <a:lnTo>
                    <a:pt x="740" y="7196"/>
                  </a:lnTo>
                  <a:lnTo>
                    <a:pt x="820" y="7216"/>
                  </a:lnTo>
                  <a:lnTo>
                    <a:pt x="920" y="7216"/>
                  </a:lnTo>
                  <a:lnTo>
                    <a:pt x="1000" y="7196"/>
                  </a:lnTo>
                  <a:lnTo>
                    <a:pt x="1100" y="7156"/>
                  </a:lnTo>
                  <a:lnTo>
                    <a:pt x="1179" y="7116"/>
                  </a:lnTo>
                  <a:lnTo>
                    <a:pt x="1279" y="7056"/>
                  </a:lnTo>
                  <a:lnTo>
                    <a:pt x="1359" y="6976"/>
                  </a:lnTo>
                  <a:lnTo>
                    <a:pt x="1439" y="6896"/>
                  </a:lnTo>
                  <a:lnTo>
                    <a:pt x="1519" y="6796"/>
                  </a:lnTo>
                  <a:lnTo>
                    <a:pt x="1579" y="6676"/>
                  </a:lnTo>
                  <a:lnTo>
                    <a:pt x="1639" y="6556"/>
                  </a:lnTo>
                  <a:lnTo>
                    <a:pt x="1699" y="6416"/>
                  </a:lnTo>
                  <a:lnTo>
                    <a:pt x="1739" y="6257"/>
                  </a:lnTo>
                  <a:lnTo>
                    <a:pt x="1759" y="6097"/>
                  </a:lnTo>
                  <a:lnTo>
                    <a:pt x="1779" y="5937"/>
                  </a:lnTo>
                  <a:lnTo>
                    <a:pt x="1859" y="4877"/>
                  </a:lnTo>
                  <a:lnTo>
                    <a:pt x="1919" y="3818"/>
                  </a:lnTo>
                  <a:lnTo>
                    <a:pt x="1939" y="2759"/>
                  </a:lnTo>
                  <a:lnTo>
                    <a:pt x="1939" y="1679"/>
                  </a:lnTo>
                  <a:lnTo>
                    <a:pt x="1899" y="1300"/>
                  </a:lnTo>
                  <a:lnTo>
                    <a:pt x="1839" y="940"/>
                  </a:lnTo>
                  <a:lnTo>
                    <a:pt x="1739" y="660"/>
                  </a:lnTo>
                  <a:lnTo>
                    <a:pt x="1619" y="420"/>
                  </a:lnTo>
                  <a:lnTo>
                    <a:pt x="1479" y="240"/>
                  </a:lnTo>
                  <a:lnTo>
                    <a:pt x="1399" y="160"/>
                  </a:lnTo>
                  <a:lnTo>
                    <a:pt x="1319" y="100"/>
                  </a:lnTo>
                  <a:lnTo>
                    <a:pt x="1239" y="60"/>
                  </a:lnTo>
                  <a:lnTo>
                    <a:pt x="1160" y="20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861852" y="898688"/>
              <a:ext cx="121286" cy="188304"/>
            </a:xfrm>
            <a:custGeom>
              <a:avLst/>
              <a:gdLst/>
              <a:ahLst/>
              <a:cxnLst/>
              <a:rect l="l" t="t" r="r" b="b"/>
              <a:pathLst>
                <a:path w="5717" h="8876" extrusionOk="0">
                  <a:moveTo>
                    <a:pt x="4817" y="1"/>
                  </a:moveTo>
                  <a:lnTo>
                    <a:pt x="4637" y="41"/>
                  </a:lnTo>
                  <a:lnTo>
                    <a:pt x="4457" y="101"/>
                  </a:lnTo>
                  <a:lnTo>
                    <a:pt x="4098" y="261"/>
                  </a:lnTo>
                  <a:lnTo>
                    <a:pt x="3918" y="341"/>
                  </a:lnTo>
                  <a:lnTo>
                    <a:pt x="3738" y="421"/>
                  </a:lnTo>
                  <a:lnTo>
                    <a:pt x="3458" y="481"/>
                  </a:lnTo>
                  <a:lnTo>
                    <a:pt x="3178" y="521"/>
                  </a:lnTo>
                  <a:lnTo>
                    <a:pt x="2918" y="541"/>
                  </a:lnTo>
                  <a:lnTo>
                    <a:pt x="2638" y="561"/>
                  </a:lnTo>
                  <a:lnTo>
                    <a:pt x="2279" y="541"/>
                  </a:lnTo>
                  <a:lnTo>
                    <a:pt x="1919" y="481"/>
                  </a:lnTo>
                  <a:lnTo>
                    <a:pt x="1579" y="401"/>
                  </a:lnTo>
                  <a:lnTo>
                    <a:pt x="1239" y="301"/>
                  </a:lnTo>
                  <a:lnTo>
                    <a:pt x="999" y="201"/>
                  </a:lnTo>
                  <a:lnTo>
                    <a:pt x="880" y="181"/>
                  </a:lnTo>
                  <a:lnTo>
                    <a:pt x="760" y="181"/>
                  </a:lnTo>
                  <a:lnTo>
                    <a:pt x="640" y="221"/>
                  </a:lnTo>
                  <a:lnTo>
                    <a:pt x="520" y="301"/>
                  </a:lnTo>
                  <a:lnTo>
                    <a:pt x="420" y="381"/>
                  </a:lnTo>
                  <a:lnTo>
                    <a:pt x="340" y="501"/>
                  </a:lnTo>
                  <a:lnTo>
                    <a:pt x="240" y="661"/>
                  </a:lnTo>
                  <a:lnTo>
                    <a:pt x="160" y="840"/>
                  </a:lnTo>
                  <a:lnTo>
                    <a:pt x="100" y="1020"/>
                  </a:lnTo>
                  <a:lnTo>
                    <a:pt x="60" y="1220"/>
                  </a:lnTo>
                  <a:lnTo>
                    <a:pt x="40" y="1420"/>
                  </a:lnTo>
                  <a:lnTo>
                    <a:pt x="20" y="1620"/>
                  </a:lnTo>
                  <a:lnTo>
                    <a:pt x="0" y="2020"/>
                  </a:lnTo>
                  <a:lnTo>
                    <a:pt x="20" y="2679"/>
                  </a:lnTo>
                  <a:lnTo>
                    <a:pt x="60" y="3339"/>
                  </a:lnTo>
                  <a:lnTo>
                    <a:pt x="100" y="3978"/>
                  </a:lnTo>
                  <a:lnTo>
                    <a:pt x="180" y="4638"/>
                  </a:lnTo>
                  <a:lnTo>
                    <a:pt x="240" y="5058"/>
                  </a:lnTo>
                  <a:lnTo>
                    <a:pt x="300" y="5478"/>
                  </a:lnTo>
                  <a:lnTo>
                    <a:pt x="400" y="5877"/>
                  </a:lnTo>
                  <a:lnTo>
                    <a:pt x="500" y="6297"/>
                  </a:lnTo>
                  <a:lnTo>
                    <a:pt x="640" y="6697"/>
                  </a:lnTo>
                  <a:lnTo>
                    <a:pt x="800" y="7077"/>
                  </a:lnTo>
                  <a:lnTo>
                    <a:pt x="979" y="7456"/>
                  </a:lnTo>
                  <a:lnTo>
                    <a:pt x="1199" y="7796"/>
                  </a:lnTo>
                  <a:lnTo>
                    <a:pt x="1339" y="7996"/>
                  </a:lnTo>
                  <a:lnTo>
                    <a:pt x="1499" y="8176"/>
                  </a:lnTo>
                  <a:lnTo>
                    <a:pt x="1679" y="8336"/>
                  </a:lnTo>
                  <a:lnTo>
                    <a:pt x="1859" y="8496"/>
                  </a:lnTo>
                  <a:lnTo>
                    <a:pt x="2059" y="8616"/>
                  </a:lnTo>
                  <a:lnTo>
                    <a:pt x="2279" y="8736"/>
                  </a:lnTo>
                  <a:lnTo>
                    <a:pt x="2499" y="8815"/>
                  </a:lnTo>
                  <a:lnTo>
                    <a:pt x="2718" y="8855"/>
                  </a:lnTo>
                  <a:lnTo>
                    <a:pt x="2858" y="8875"/>
                  </a:lnTo>
                  <a:lnTo>
                    <a:pt x="2998" y="8875"/>
                  </a:lnTo>
                  <a:lnTo>
                    <a:pt x="3278" y="8835"/>
                  </a:lnTo>
                  <a:lnTo>
                    <a:pt x="3558" y="8756"/>
                  </a:lnTo>
                  <a:lnTo>
                    <a:pt x="3818" y="8656"/>
                  </a:lnTo>
                  <a:lnTo>
                    <a:pt x="4058" y="8496"/>
                  </a:lnTo>
                  <a:lnTo>
                    <a:pt x="4297" y="8316"/>
                  </a:lnTo>
                  <a:lnTo>
                    <a:pt x="4497" y="8116"/>
                  </a:lnTo>
                  <a:lnTo>
                    <a:pt x="4677" y="7896"/>
                  </a:lnTo>
                  <a:lnTo>
                    <a:pt x="4777" y="7736"/>
                  </a:lnTo>
                  <a:lnTo>
                    <a:pt x="4857" y="7596"/>
                  </a:lnTo>
                  <a:lnTo>
                    <a:pt x="4997" y="7276"/>
                  </a:lnTo>
                  <a:lnTo>
                    <a:pt x="5117" y="6937"/>
                  </a:lnTo>
                  <a:lnTo>
                    <a:pt x="5197" y="6597"/>
                  </a:lnTo>
                  <a:lnTo>
                    <a:pt x="5257" y="6257"/>
                  </a:lnTo>
                  <a:lnTo>
                    <a:pt x="5297" y="5897"/>
                  </a:lnTo>
                  <a:lnTo>
                    <a:pt x="5397" y="5198"/>
                  </a:lnTo>
                  <a:lnTo>
                    <a:pt x="5517" y="4338"/>
                  </a:lnTo>
                  <a:lnTo>
                    <a:pt x="5617" y="3479"/>
                  </a:lnTo>
                  <a:lnTo>
                    <a:pt x="5677" y="2599"/>
                  </a:lnTo>
                  <a:lnTo>
                    <a:pt x="5717" y="1720"/>
                  </a:lnTo>
                  <a:lnTo>
                    <a:pt x="5717" y="1300"/>
                  </a:lnTo>
                  <a:lnTo>
                    <a:pt x="5697" y="1080"/>
                  </a:lnTo>
                  <a:lnTo>
                    <a:pt x="5657" y="860"/>
                  </a:lnTo>
                  <a:lnTo>
                    <a:pt x="5597" y="641"/>
                  </a:lnTo>
                  <a:lnTo>
                    <a:pt x="5497" y="441"/>
                  </a:lnTo>
                  <a:lnTo>
                    <a:pt x="5357" y="261"/>
                  </a:lnTo>
                  <a:lnTo>
                    <a:pt x="5277" y="201"/>
                  </a:lnTo>
                  <a:lnTo>
                    <a:pt x="5197" y="121"/>
                  </a:lnTo>
                  <a:lnTo>
                    <a:pt x="5097" y="61"/>
                  </a:lnTo>
                  <a:lnTo>
                    <a:pt x="4997" y="41"/>
                  </a:lnTo>
                  <a:lnTo>
                    <a:pt x="4917" y="21"/>
                  </a:lnTo>
                  <a:lnTo>
                    <a:pt x="48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860154" y="896991"/>
              <a:ext cx="125105" cy="192123"/>
            </a:xfrm>
            <a:custGeom>
              <a:avLst/>
              <a:gdLst/>
              <a:ahLst/>
              <a:cxnLst/>
              <a:rect l="l" t="t" r="r" b="b"/>
              <a:pathLst>
                <a:path w="5897" h="9056" extrusionOk="0">
                  <a:moveTo>
                    <a:pt x="4877" y="181"/>
                  </a:moveTo>
                  <a:lnTo>
                    <a:pt x="4997" y="201"/>
                  </a:lnTo>
                  <a:lnTo>
                    <a:pt x="5097" y="221"/>
                  </a:lnTo>
                  <a:lnTo>
                    <a:pt x="5217" y="281"/>
                  </a:lnTo>
                  <a:lnTo>
                    <a:pt x="5357" y="421"/>
                  </a:lnTo>
                  <a:lnTo>
                    <a:pt x="5477" y="561"/>
                  </a:lnTo>
                  <a:lnTo>
                    <a:pt x="5577" y="741"/>
                  </a:lnTo>
                  <a:lnTo>
                    <a:pt x="5637" y="920"/>
                  </a:lnTo>
                  <a:lnTo>
                    <a:pt x="5677" y="1140"/>
                  </a:lnTo>
                  <a:lnTo>
                    <a:pt x="5697" y="1360"/>
                  </a:lnTo>
                  <a:lnTo>
                    <a:pt x="5697" y="1800"/>
                  </a:lnTo>
                  <a:lnTo>
                    <a:pt x="5657" y="2679"/>
                  </a:lnTo>
                  <a:lnTo>
                    <a:pt x="5597" y="3539"/>
                  </a:lnTo>
                  <a:lnTo>
                    <a:pt x="5497" y="4398"/>
                  </a:lnTo>
                  <a:lnTo>
                    <a:pt x="5377" y="5278"/>
                  </a:lnTo>
                  <a:lnTo>
                    <a:pt x="5297" y="5857"/>
                  </a:lnTo>
                  <a:lnTo>
                    <a:pt x="5217" y="6417"/>
                  </a:lnTo>
                  <a:lnTo>
                    <a:pt x="5177" y="6677"/>
                  </a:lnTo>
                  <a:lnTo>
                    <a:pt x="5117" y="6937"/>
                  </a:lnTo>
                  <a:lnTo>
                    <a:pt x="5037" y="7197"/>
                  </a:lnTo>
                  <a:lnTo>
                    <a:pt x="4937" y="7436"/>
                  </a:lnTo>
                  <a:lnTo>
                    <a:pt x="4817" y="7676"/>
                  </a:lnTo>
                  <a:lnTo>
                    <a:pt x="4677" y="7916"/>
                  </a:lnTo>
                  <a:lnTo>
                    <a:pt x="4497" y="8156"/>
                  </a:lnTo>
                  <a:lnTo>
                    <a:pt x="4277" y="8356"/>
                  </a:lnTo>
                  <a:lnTo>
                    <a:pt x="4058" y="8516"/>
                  </a:lnTo>
                  <a:lnTo>
                    <a:pt x="3818" y="8656"/>
                  </a:lnTo>
                  <a:lnTo>
                    <a:pt x="3578" y="8756"/>
                  </a:lnTo>
                  <a:lnTo>
                    <a:pt x="3318" y="8836"/>
                  </a:lnTo>
                  <a:lnTo>
                    <a:pt x="3058" y="8855"/>
                  </a:lnTo>
                  <a:lnTo>
                    <a:pt x="2818" y="8836"/>
                  </a:lnTo>
                  <a:lnTo>
                    <a:pt x="2559" y="8776"/>
                  </a:lnTo>
                  <a:lnTo>
                    <a:pt x="2319" y="8676"/>
                  </a:lnTo>
                  <a:lnTo>
                    <a:pt x="2099" y="8556"/>
                  </a:lnTo>
                  <a:lnTo>
                    <a:pt x="1919" y="8416"/>
                  </a:lnTo>
                  <a:lnTo>
                    <a:pt x="1739" y="8256"/>
                  </a:lnTo>
                  <a:lnTo>
                    <a:pt x="1599" y="8116"/>
                  </a:lnTo>
                  <a:lnTo>
                    <a:pt x="1359" y="7816"/>
                  </a:lnTo>
                  <a:lnTo>
                    <a:pt x="1139" y="7456"/>
                  </a:lnTo>
                  <a:lnTo>
                    <a:pt x="940" y="7077"/>
                  </a:lnTo>
                  <a:lnTo>
                    <a:pt x="780" y="6697"/>
                  </a:lnTo>
                  <a:lnTo>
                    <a:pt x="660" y="6297"/>
                  </a:lnTo>
                  <a:lnTo>
                    <a:pt x="560" y="5897"/>
                  </a:lnTo>
                  <a:lnTo>
                    <a:pt x="480" y="5498"/>
                  </a:lnTo>
                  <a:lnTo>
                    <a:pt x="400" y="5098"/>
                  </a:lnTo>
                  <a:lnTo>
                    <a:pt x="360" y="4698"/>
                  </a:lnTo>
                  <a:lnTo>
                    <a:pt x="280" y="4038"/>
                  </a:lnTo>
                  <a:lnTo>
                    <a:pt x="220" y="3399"/>
                  </a:lnTo>
                  <a:lnTo>
                    <a:pt x="200" y="2739"/>
                  </a:lnTo>
                  <a:lnTo>
                    <a:pt x="180" y="2100"/>
                  </a:lnTo>
                  <a:lnTo>
                    <a:pt x="200" y="1720"/>
                  </a:lnTo>
                  <a:lnTo>
                    <a:pt x="240" y="1340"/>
                  </a:lnTo>
                  <a:lnTo>
                    <a:pt x="280" y="1140"/>
                  </a:lnTo>
                  <a:lnTo>
                    <a:pt x="320" y="960"/>
                  </a:lnTo>
                  <a:lnTo>
                    <a:pt x="400" y="800"/>
                  </a:lnTo>
                  <a:lnTo>
                    <a:pt x="500" y="621"/>
                  </a:lnTo>
                  <a:lnTo>
                    <a:pt x="560" y="541"/>
                  </a:lnTo>
                  <a:lnTo>
                    <a:pt x="640" y="461"/>
                  </a:lnTo>
                  <a:lnTo>
                    <a:pt x="740" y="401"/>
                  </a:lnTo>
                  <a:lnTo>
                    <a:pt x="860" y="361"/>
                  </a:lnTo>
                  <a:lnTo>
                    <a:pt x="999" y="361"/>
                  </a:lnTo>
                  <a:lnTo>
                    <a:pt x="1079" y="381"/>
                  </a:lnTo>
                  <a:lnTo>
                    <a:pt x="1239" y="441"/>
                  </a:lnTo>
                  <a:lnTo>
                    <a:pt x="1279" y="461"/>
                  </a:lnTo>
                  <a:lnTo>
                    <a:pt x="1619" y="581"/>
                  </a:lnTo>
                  <a:lnTo>
                    <a:pt x="1979" y="661"/>
                  </a:lnTo>
                  <a:lnTo>
                    <a:pt x="2339" y="721"/>
                  </a:lnTo>
                  <a:lnTo>
                    <a:pt x="2718" y="741"/>
                  </a:lnTo>
                  <a:lnTo>
                    <a:pt x="2998" y="721"/>
                  </a:lnTo>
                  <a:lnTo>
                    <a:pt x="3278" y="701"/>
                  </a:lnTo>
                  <a:lnTo>
                    <a:pt x="3558" y="661"/>
                  </a:lnTo>
                  <a:lnTo>
                    <a:pt x="3838" y="581"/>
                  </a:lnTo>
                  <a:lnTo>
                    <a:pt x="4078" y="501"/>
                  </a:lnTo>
                  <a:lnTo>
                    <a:pt x="4297" y="401"/>
                  </a:lnTo>
                  <a:lnTo>
                    <a:pt x="4537" y="281"/>
                  </a:lnTo>
                  <a:lnTo>
                    <a:pt x="4657" y="241"/>
                  </a:lnTo>
                  <a:lnTo>
                    <a:pt x="4757" y="201"/>
                  </a:lnTo>
                  <a:lnTo>
                    <a:pt x="4877" y="181"/>
                  </a:lnTo>
                  <a:close/>
                  <a:moveTo>
                    <a:pt x="4737" y="1"/>
                  </a:moveTo>
                  <a:lnTo>
                    <a:pt x="4597" y="41"/>
                  </a:lnTo>
                  <a:lnTo>
                    <a:pt x="4457" y="101"/>
                  </a:lnTo>
                  <a:lnTo>
                    <a:pt x="4198" y="221"/>
                  </a:lnTo>
                  <a:lnTo>
                    <a:pt x="3998" y="321"/>
                  </a:lnTo>
                  <a:lnTo>
                    <a:pt x="3778" y="401"/>
                  </a:lnTo>
                  <a:lnTo>
                    <a:pt x="3518" y="461"/>
                  </a:lnTo>
                  <a:lnTo>
                    <a:pt x="3258" y="501"/>
                  </a:lnTo>
                  <a:lnTo>
                    <a:pt x="2978" y="541"/>
                  </a:lnTo>
                  <a:lnTo>
                    <a:pt x="2718" y="541"/>
                  </a:lnTo>
                  <a:lnTo>
                    <a:pt x="2359" y="521"/>
                  </a:lnTo>
                  <a:lnTo>
                    <a:pt x="2019" y="461"/>
                  </a:lnTo>
                  <a:lnTo>
                    <a:pt x="1679" y="381"/>
                  </a:lnTo>
                  <a:lnTo>
                    <a:pt x="1359" y="281"/>
                  </a:lnTo>
                  <a:lnTo>
                    <a:pt x="1319" y="261"/>
                  </a:lnTo>
                  <a:lnTo>
                    <a:pt x="1079" y="181"/>
                  </a:lnTo>
                  <a:lnTo>
                    <a:pt x="960" y="161"/>
                  </a:lnTo>
                  <a:lnTo>
                    <a:pt x="840" y="161"/>
                  </a:lnTo>
                  <a:lnTo>
                    <a:pt x="760" y="181"/>
                  </a:lnTo>
                  <a:lnTo>
                    <a:pt x="680" y="221"/>
                  </a:lnTo>
                  <a:lnTo>
                    <a:pt x="540" y="301"/>
                  </a:lnTo>
                  <a:lnTo>
                    <a:pt x="420" y="401"/>
                  </a:lnTo>
                  <a:lnTo>
                    <a:pt x="340" y="521"/>
                  </a:lnTo>
                  <a:lnTo>
                    <a:pt x="240" y="701"/>
                  </a:lnTo>
                  <a:lnTo>
                    <a:pt x="160" y="880"/>
                  </a:lnTo>
                  <a:lnTo>
                    <a:pt x="80" y="1080"/>
                  </a:lnTo>
                  <a:lnTo>
                    <a:pt x="40" y="1280"/>
                  </a:lnTo>
                  <a:lnTo>
                    <a:pt x="20" y="1500"/>
                  </a:lnTo>
                  <a:lnTo>
                    <a:pt x="0" y="1700"/>
                  </a:lnTo>
                  <a:lnTo>
                    <a:pt x="0" y="2100"/>
                  </a:lnTo>
                  <a:lnTo>
                    <a:pt x="0" y="2739"/>
                  </a:lnTo>
                  <a:lnTo>
                    <a:pt x="40" y="3399"/>
                  </a:lnTo>
                  <a:lnTo>
                    <a:pt x="80" y="4058"/>
                  </a:lnTo>
                  <a:lnTo>
                    <a:pt x="160" y="4738"/>
                  </a:lnTo>
                  <a:lnTo>
                    <a:pt x="220" y="5118"/>
                  </a:lnTo>
                  <a:lnTo>
                    <a:pt x="280" y="5538"/>
                  </a:lnTo>
                  <a:lnTo>
                    <a:pt x="360" y="5937"/>
                  </a:lnTo>
                  <a:lnTo>
                    <a:pt x="480" y="6357"/>
                  </a:lnTo>
                  <a:lnTo>
                    <a:pt x="600" y="6777"/>
                  </a:lnTo>
                  <a:lnTo>
                    <a:pt x="780" y="7177"/>
                  </a:lnTo>
                  <a:lnTo>
                    <a:pt x="960" y="7556"/>
                  </a:lnTo>
                  <a:lnTo>
                    <a:pt x="1199" y="7936"/>
                  </a:lnTo>
                  <a:lnTo>
                    <a:pt x="1379" y="8156"/>
                  </a:lnTo>
                  <a:lnTo>
                    <a:pt x="1559" y="8356"/>
                  </a:lnTo>
                  <a:lnTo>
                    <a:pt x="1739" y="8536"/>
                  </a:lnTo>
                  <a:lnTo>
                    <a:pt x="1939" y="8696"/>
                  </a:lnTo>
                  <a:lnTo>
                    <a:pt x="2139" y="8816"/>
                  </a:lnTo>
                  <a:lnTo>
                    <a:pt x="2359" y="8915"/>
                  </a:lnTo>
                  <a:lnTo>
                    <a:pt x="2579" y="8995"/>
                  </a:lnTo>
                  <a:lnTo>
                    <a:pt x="2778" y="9035"/>
                  </a:lnTo>
                  <a:lnTo>
                    <a:pt x="3018" y="9055"/>
                  </a:lnTo>
                  <a:lnTo>
                    <a:pt x="3278" y="9035"/>
                  </a:lnTo>
                  <a:lnTo>
                    <a:pt x="3518" y="8975"/>
                  </a:lnTo>
                  <a:lnTo>
                    <a:pt x="3778" y="8895"/>
                  </a:lnTo>
                  <a:lnTo>
                    <a:pt x="4018" y="8776"/>
                  </a:lnTo>
                  <a:lnTo>
                    <a:pt x="4237" y="8636"/>
                  </a:lnTo>
                  <a:lnTo>
                    <a:pt x="4457" y="8456"/>
                  </a:lnTo>
                  <a:lnTo>
                    <a:pt x="4657" y="8256"/>
                  </a:lnTo>
                  <a:lnTo>
                    <a:pt x="4837" y="8036"/>
                  </a:lnTo>
                  <a:lnTo>
                    <a:pt x="4997" y="7776"/>
                  </a:lnTo>
                  <a:lnTo>
                    <a:pt x="5117" y="7516"/>
                  </a:lnTo>
                  <a:lnTo>
                    <a:pt x="5217" y="7256"/>
                  </a:lnTo>
                  <a:lnTo>
                    <a:pt x="5297" y="6997"/>
                  </a:lnTo>
                  <a:lnTo>
                    <a:pt x="5357" y="6717"/>
                  </a:lnTo>
                  <a:lnTo>
                    <a:pt x="5417" y="6437"/>
                  </a:lnTo>
                  <a:lnTo>
                    <a:pt x="5497" y="5877"/>
                  </a:lnTo>
                  <a:lnTo>
                    <a:pt x="5577" y="5298"/>
                  </a:lnTo>
                  <a:lnTo>
                    <a:pt x="5697" y="4438"/>
                  </a:lnTo>
                  <a:lnTo>
                    <a:pt x="5797" y="3559"/>
                  </a:lnTo>
                  <a:lnTo>
                    <a:pt x="5856" y="2679"/>
                  </a:lnTo>
                  <a:lnTo>
                    <a:pt x="5896" y="1800"/>
                  </a:lnTo>
                  <a:lnTo>
                    <a:pt x="5896" y="1420"/>
                  </a:lnTo>
                  <a:lnTo>
                    <a:pt x="5876" y="1200"/>
                  </a:lnTo>
                  <a:lnTo>
                    <a:pt x="5836" y="960"/>
                  </a:lnTo>
                  <a:lnTo>
                    <a:pt x="5777" y="721"/>
                  </a:lnTo>
                  <a:lnTo>
                    <a:pt x="5677" y="501"/>
                  </a:lnTo>
                  <a:lnTo>
                    <a:pt x="5597" y="401"/>
                  </a:lnTo>
                  <a:lnTo>
                    <a:pt x="5517" y="301"/>
                  </a:lnTo>
                  <a:lnTo>
                    <a:pt x="5437" y="201"/>
                  </a:lnTo>
                  <a:lnTo>
                    <a:pt x="5317" y="121"/>
                  </a:lnTo>
                  <a:lnTo>
                    <a:pt x="5177" y="41"/>
                  </a:lnTo>
                  <a:lnTo>
                    <a:pt x="50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732929" y="1222660"/>
              <a:ext cx="373172" cy="42430"/>
            </a:xfrm>
            <a:custGeom>
              <a:avLst/>
              <a:gdLst/>
              <a:ahLst/>
              <a:cxnLst/>
              <a:rect l="l" t="t" r="r" b="b"/>
              <a:pathLst>
                <a:path w="17590" h="2000" extrusionOk="0">
                  <a:moveTo>
                    <a:pt x="7256" y="0"/>
                  </a:moveTo>
                  <a:lnTo>
                    <a:pt x="6257" y="40"/>
                  </a:lnTo>
                  <a:lnTo>
                    <a:pt x="5238" y="80"/>
                  </a:lnTo>
                  <a:lnTo>
                    <a:pt x="4238" y="100"/>
                  </a:lnTo>
                  <a:lnTo>
                    <a:pt x="3539" y="120"/>
                  </a:lnTo>
                  <a:lnTo>
                    <a:pt x="3179" y="140"/>
                  </a:lnTo>
                  <a:lnTo>
                    <a:pt x="2819" y="180"/>
                  </a:lnTo>
                  <a:lnTo>
                    <a:pt x="2479" y="220"/>
                  </a:lnTo>
                  <a:lnTo>
                    <a:pt x="2140" y="300"/>
                  </a:lnTo>
                  <a:lnTo>
                    <a:pt x="1800" y="400"/>
                  </a:lnTo>
                  <a:lnTo>
                    <a:pt x="1460" y="520"/>
                  </a:lnTo>
                  <a:lnTo>
                    <a:pt x="1240" y="640"/>
                  </a:lnTo>
                  <a:lnTo>
                    <a:pt x="1020" y="780"/>
                  </a:lnTo>
                  <a:lnTo>
                    <a:pt x="820" y="940"/>
                  </a:lnTo>
                  <a:lnTo>
                    <a:pt x="620" y="1120"/>
                  </a:lnTo>
                  <a:lnTo>
                    <a:pt x="421" y="1320"/>
                  </a:lnTo>
                  <a:lnTo>
                    <a:pt x="261" y="1540"/>
                  </a:lnTo>
                  <a:lnTo>
                    <a:pt x="121" y="1759"/>
                  </a:lnTo>
                  <a:lnTo>
                    <a:pt x="1" y="1999"/>
                  </a:lnTo>
                  <a:lnTo>
                    <a:pt x="17590" y="1999"/>
                  </a:lnTo>
                  <a:lnTo>
                    <a:pt x="17530" y="1759"/>
                  </a:lnTo>
                  <a:lnTo>
                    <a:pt x="17430" y="1540"/>
                  </a:lnTo>
                  <a:lnTo>
                    <a:pt x="17310" y="1340"/>
                  </a:lnTo>
                  <a:lnTo>
                    <a:pt x="17150" y="1140"/>
                  </a:lnTo>
                  <a:lnTo>
                    <a:pt x="16970" y="960"/>
                  </a:lnTo>
                  <a:lnTo>
                    <a:pt x="16790" y="820"/>
                  </a:lnTo>
                  <a:lnTo>
                    <a:pt x="16571" y="680"/>
                  </a:lnTo>
                  <a:lnTo>
                    <a:pt x="16351" y="560"/>
                  </a:lnTo>
                  <a:lnTo>
                    <a:pt x="16071" y="460"/>
                  </a:lnTo>
                  <a:lnTo>
                    <a:pt x="15751" y="360"/>
                  </a:lnTo>
                  <a:lnTo>
                    <a:pt x="15411" y="280"/>
                  </a:lnTo>
                  <a:lnTo>
                    <a:pt x="15051" y="220"/>
                  </a:lnTo>
                  <a:lnTo>
                    <a:pt x="14692" y="180"/>
                  </a:lnTo>
                  <a:lnTo>
                    <a:pt x="14352" y="140"/>
                  </a:lnTo>
                  <a:lnTo>
                    <a:pt x="13692" y="120"/>
                  </a:lnTo>
                  <a:lnTo>
                    <a:pt x="12593" y="100"/>
                  </a:lnTo>
                  <a:lnTo>
                    <a:pt x="11554" y="80"/>
                  </a:lnTo>
                  <a:lnTo>
                    <a:pt x="9415" y="20"/>
                  </a:lnTo>
                  <a:lnTo>
                    <a:pt x="8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extrusionOk="0">
                  <a:moveTo>
                    <a:pt x="6596" y="0"/>
                  </a:move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D44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781278" y="1223933"/>
              <a:ext cx="279465" cy="2991"/>
            </a:xfrm>
            <a:custGeom>
              <a:avLst/>
              <a:gdLst/>
              <a:ahLst/>
              <a:cxnLst/>
              <a:rect l="l" t="t" r="r" b="b"/>
              <a:pathLst>
                <a:path w="13173" h="141" fill="none" extrusionOk="0">
                  <a:moveTo>
                    <a:pt x="13172" y="60"/>
                  </a:move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lnTo>
                    <a:pt x="6596" y="0"/>
                  </a:lnTo>
                  <a:lnTo>
                    <a:pt x="4937" y="20"/>
                  </a:lnTo>
                  <a:lnTo>
                    <a:pt x="3298" y="40"/>
                  </a:lnTo>
                  <a:lnTo>
                    <a:pt x="1659" y="80"/>
                  </a:lnTo>
                  <a:lnTo>
                    <a:pt x="0" y="1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781278" y="1222660"/>
              <a:ext cx="279465" cy="5537"/>
            </a:xfrm>
            <a:custGeom>
              <a:avLst/>
              <a:gdLst/>
              <a:ahLst/>
              <a:cxnLst/>
              <a:rect l="l" t="t" r="r" b="b"/>
              <a:pathLst>
                <a:path w="13173" h="261" extrusionOk="0">
                  <a:moveTo>
                    <a:pt x="6596" y="0"/>
                  </a:moveTo>
                  <a:lnTo>
                    <a:pt x="3298" y="40"/>
                  </a:lnTo>
                  <a:lnTo>
                    <a:pt x="1639" y="80"/>
                  </a:lnTo>
                  <a:lnTo>
                    <a:pt x="0" y="120"/>
                  </a:lnTo>
                  <a:lnTo>
                    <a:pt x="0" y="260"/>
                  </a:lnTo>
                  <a:lnTo>
                    <a:pt x="1659" y="200"/>
                  </a:lnTo>
                  <a:lnTo>
                    <a:pt x="3298" y="160"/>
                  </a:lnTo>
                  <a:lnTo>
                    <a:pt x="6596" y="120"/>
                  </a:lnTo>
                  <a:lnTo>
                    <a:pt x="9894" y="140"/>
                  </a:lnTo>
                  <a:lnTo>
                    <a:pt x="11533" y="160"/>
                  </a:lnTo>
                  <a:lnTo>
                    <a:pt x="13172" y="180"/>
                  </a:lnTo>
                  <a:lnTo>
                    <a:pt x="13172" y="60"/>
                  </a:lnTo>
                  <a:lnTo>
                    <a:pt x="11533" y="20"/>
                  </a:lnTo>
                  <a:lnTo>
                    <a:pt x="98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1053082" y="757504"/>
              <a:ext cx="29277" cy="121710"/>
            </a:xfrm>
            <a:custGeom>
              <a:avLst/>
              <a:gdLst/>
              <a:ahLst/>
              <a:cxnLst/>
              <a:rect l="l" t="t" r="r" b="b"/>
              <a:pathLst>
                <a:path w="1380" h="5737" extrusionOk="0">
                  <a:moveTo>
                    <a:pt x="1180" y="0"/>
                  </a:moveTo>
                  <a:lnTo>
                    <a:pt x="1140" y="300"/>
                  </a:lnTo>
                  <a:lnTo>
                    <a:pt x="1140" y="580"/>
                  </a:lnTo>
                  <a:lnTo>
                    <a:pt x="1140" y="1139"/>
                  </a:lnTo>
                  <a:lnTo>
                    <a:pt x="1140" y="1639"/>
                  </a:lnTo>
                  <a:lnTo>
                    <a:pt x="1100" y="2159"/>
                  </a:lnTo>
                  <a:lnTo>
                    <a:pt x="1040" y="2678"/>
                  </a:lnTo>
                  <a:lnTo>
                    <a:pt x="960" y="3198"/>
                  </a:lnTo>
                  <a:lnTo>
                    <a:pt x="820" y="3698"/>
                  </a:lnTo>
                  <a:lnTo>
                    <a:pt x="660" y="4197"/>
                  </a:lnTo>
                  <a:lnTo>
                    <a:pt x="480" y="4697"/>
                  </a:lnTo>
                  <a:lnTo>
                    <a:pt x="260" y="5177"/>
                  </a:lnTo>
                  <a:lnTo>
                    <a:pt x="0" y="5637"/>
                  </a:lnTo>
                  <a:lnTo>
                    <a:pt x="160" y="5737"/>
                  </a:lnTo>
                  <a:lnTo>
                    <a:pt x="420" y="5257"/>
                  </a:lnTo>
                  <a:lnTo>
                    <a:pt x="660" y="4777"/>
                  </a:lnTo>
                  <a:lnTo>
                    <a:pt x="860" y="4277"/>
                  </a:lnTo>
                  <a:lnTo>
                    <a:pt x="1020" y="3758"/>
                  </a:lnTo>
                  <a:lnTo>
                    <a:pt x="1140" y="3238"/>
                  </a:lnTo>
                  <a:lnTo>
                    <a:pt x="1240" y="2718"/>
                  </a:lnTo>
                  <a:lnTo>
                    <a:pt x="1300" y="2179"/>
                  </a:lnTo>
                  <a:lnTo>
                    <a:pt x="1340" y="1639"/>
                  </a:lnTo>
                  <a:lnTo>
                    <a:pt x="1320" y="1139"/>
                  </a:lnTo>
                  <a:lnTo>
                    <a:pt x="1340" y="580"/>
                  </a:lnTo>
                  <a:lnTo>
                    <a:pt x="1340" y="300"/>
                  </a:lnTo>
                  <a:lnTo>
                    <a:pt x="1380" y="4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1073427" y="673535"/>
              <a:ext cx="6386" cy="41157"/>
            </a:xfrm>
            <a:custGeom>
              <a:avLst/>
              <a:gdLst/>
              <a:ahLst/>
              <a:cxnLst/>
              <a:rect l="l" t="t" r="r" b="b"/>
              <a:pathLst>
                <a:path w="301" h="1940" extrusionOk="0">
                  <a:moveTo>
                    <a:pt x="1" y="1"/>
                  </a:moveTo>
                  <a:lnTo>
                    <a:pt x="101" y="1939"/>
                  </a:lnTo>
                  <a:lnTo>
                    <a:pt x="301" y="191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778732" y="807528"/>
              <a:ext cx="30550" cy="87809"/>
            </a:xfrm>
            <a:custGeom>
              <a:avLst/>
              <a:gdLst/>
              <a:ahLst/>
              <a:cxnLst/>
              <a:rect l="l" t="t" r="r" b="b"/>
              <a:pathLst>
                <a:path w="1440" h="4139" extrusionOk="0">
                  <a:moveTo>
                    <a:pt x="1" y="1"/>
                  </a:moveTo>
                  <a:lnTo>
                    <a:pt x="1" y="280"/>
                  </a:lnTo>
                  <a:lnTo>
                    <a:pt x="1" y="540"/>
                  </a:lnTo>
                  <a:lnTo>
                    <a:pt x="1" y="820"/>
                  </a:lnTo>
                  <a:lnTo>
                    <a:pt x="40" y="1100"/>
                  </a:lnTo>
                  <a:lnTo>
                    <a:pt x="80" y="1380"/>
                  </a:lnTo>
                  <a:lnTo>
                    <a:pt x="120" y="1640"/>
                  </a:lnTo>
                  <a:lnTo>
                    <a:pt x="200" y="1919"/>
                  </a:lnTo>
                  <a:lnTo>
                    <a:pt x="260" y="2179"/>
                  </a:lnTo>
                  <a:lnTo>
                    <a:pt x="360" y="2459"/>
                  </a:lnTo>
                  <a:lnTo>
                    <a:pt x="460" y="2719"/>
                  </a:lnTo>
                  <a:lnTo>
                    <a:pt x="560" y="2959"/>
                  </a:lnTo>
                  <a:lnTo>
                    <a:pt x="680" y="3219"/>
                  </a:lnTo>
                  <a:lnTo>
                    <a:pt x="820" y="3458"/>
                  </a:lnTo>
                  <a:lnTo>
                    <a:pt x="960" y="3698"/>
                  </a:lnTo>
                  <a:lnTo>
                    <a:pt x="1120" y="3918"/>
                  </a:lnTo>
                  <a:lnTo>
                    <a:pt x="1280" y="4138"/>
                  </a:lnTo>
                  <a:lnTo>
                    <a:pt x="1440" y="4018"/>
                  </a:lnTo>
                  <a:lnTo>
                    <a:pt x="1280" y="3818"/>
                  </a:lnTo>
                  <a:lnTo>
                    <a:pt x="1120" y="3598"/>
                  </a:lnTo>
                  <a:lnTo>
                    <a:pt x="980" y="3359"/>
                  </a:lnTo>
                  <a:lnTo>
                    <a:pt x="860" y="3119"/>
                  </a:lnTo>
                  <a:lnTo>
                    <a:pt x="640" y="2639"/>
                  </a:lnTo>
                  <a:lnTo>
                    <a:pt x="460" y="2119"/>
                  </a:lnTo>
                  <a:lnTo>
                    <a:pt x="320" y="1600"/>
                  </a:lnTo>
                  <a:lnTo>
                    <a:pt x="240" y="1080"/>
                  </a:lnTo>
                  <a:lnTo>
                    <a:pt x="200" y="820"/>
                  </a:lnTo>
                  <a:lnTo>
                    <a:pt x="180" y="540"/>
                  </a:lnTo>
                  <a:lnTo>
                    <a:pt x="180" y="280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940707" y="1017852"/>
              <a:ext cx="18266" cy="46673"/>
            </a:xfrm>
            <a:custGeom>
              <a:avLst/>
              <a:gdLst/>
              <a:ahLst/>
              <a:cxnLst/>
              <a:rect l="l" t="t" r="r" b="b"/>
              <a:pathLst>
                <a:path w="861" h="2200" extrusionOk="0">
                  <a:moveTo>
                    <a:pt x="800" y="0"/>
                  </a:moveTo>
                  <a:lnTo>
                    <a:pt x="620" y="40"/>
                  </a:lnTo>
                  <a:lnTo>
                    <a:pt x="660" y="320"/>
                  </a:lnTo>
                  <a:lnTo>
                    <a:pt x="660" y="600"/>
                  </a:lnTo>
                  <a:lnTo>
                    <a:pt x="640" y="860"/>
                  </a:lnTo>
                  <a:lnTo>
                    <a:pt x="580" y="1140"/>
                  </a:lnTo>
                  <a:lnTo>
                    <a:pt x="480" y="1380"/>
                  </a:lnTo>
                  <a:lnTo>
                    <a:pt x="341" y="1639"/>
                  </a:lnTo>
                  <a:lnTo>
                    <a:pt x="201" y="1859"/>
                  </a:lnTo>
                  <a:lnTo>
                    <a:pt x="1" y="2059"/>
                  </a:lnTo>
                  <a:lnTo>
                    <a:pt x="141" y="2199"/>
                  </a:lnTo>
                  <a:lnTo>
                    <a:pt x="341" y="1979"/>
                  </a:lnTo>
                  <a:lnTo>
                    <a:pt x="520" y="1739"/>
                  </a:lnTo>
                  <a:lnTo>
                    <a:pt x="660" y="1480"/>
                  </a:lnTo>
                  <a:lnTo>
                    <a:pt x="760" y="1180"/>
                  </a:lnTo>
                  <a:lnTo>
                    <a:pt x="840" y="900"/>
                  </a:lnTo>
                  <a:lnTo>
                    <a:pt x="860" y="600"/>
                  </a:lnTo>
                  <a:lnTo>
                    <a:pt x="860" y="300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699855" y="1236662"/>
              <a:ext cx="46249" cy="12729"/>
            </a:xfrm>
            <a:custGeom>
              <a:avLst/>
              <a:gdLst/>
              <a:ahLst/>
              <a:cxnLst/>
              <a:rect l="l" t="t" r="r" b="b"/>
              <a:pathLst>
                <a:path w="2180" h="600" extrusionOk="0">
                  <a:moveTo>
                    <a:pt x="2139" y="0"/>
                  </a:moveTo>
                  <a:lnTo>
                    <a:pt x="1600" y="120"/>
                  </a:lnTo>
                  <a:lnTo>
                    <a:pt x="1060" y="240"/>
                  </a:lnTo>
                  <a:lnTo>
                    <a:pt x="540" y="320"/>
                  </a:lnTo>
                  <a:lnTo>
                    <a:pt x="1" y="400"/>
                  </a:lnTo>
                  <a:lnTo>
                    <a:pt x="21" y="600"/>
                  </a:lnTo>
                  <a:lnTo>
                    <a:pt x="560" y="520"/>
                  </a:lnTo>
                  <a:lnTo>
                    <a:pt x="1100" y="440"/>
                  </a:lnTo>
                  <a:lnTo>
                    <a:pt x="1640" y="320"/>
                  </a:lnTo>
                  <a:lnTo>
                    <a:pt x="2179" y="180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784672" y="1248946"/>
              <a:ext cx="10204" cy="12326"/>
            </a:xfrm>
            <a:custGeom>
              <a:avLst/>
              <a:gdLst/>
              <a:ahLst/>
              <a:cxnLst/>
              <a:rect l="l" t="t" r="r" b="b"/>
              <a:pathLst>
                <a:path w="481" h="581" extrusionOk="0">
                  <a:moveTo>
                    <a:pt x="300" y="1"/>
                  </a:moveTo>
                  <a:lnTo>
                    <a:pt x="0" y="460"/>
                  </a:lnTo>
                  <a:lnTo>
                    <a:pt x="160" y="580"/>
                  </a:lnTo>
                  <a:lnTo>
                    <a:pt x="480" y="12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882621" y="1253189"/>
              <a:ext cx="6810" cy="20366"/>
            </a:xfrm>
            <a:custGeom>
              <a:avLst/>
              <a:gdLst/>
              <a:ahLst/>
              <a:cxnLst/>
              <a:rect l="l" t="t" r="r" b="b"/>
              <a:pathLst>
                <a:path w="321" h="960" extrusionOk="0">
                  <a:moveTo>
                    <a:pt x="140" y="1"/>
                  </a:moveTo>
                  <a:lnTo>
                    <a:pt x="0" y="920"/>
                  </a:lnTo>
                  <a:lnTo>
                    <a:pt x="200" y="960"/>
                  </a:lnTo>
                  <a:lnTo>
                    <a:pt x="320" y="21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952588" y="1258280"/>
              <a:ext cx="4264" cy="16548"/>
            </a:xfrm>
            <a:custGeom>
              <a:avLst/>
              <a:gdLst/>
              <a:ahLst/>
              <a:cxnLst/>
              <a:rect l="l" t="t" r="r" b="b"/>
              <a:pathLst>
                <a:path w="201" h="780" extrusionOk="0">
                  <a:moveTo>
                    <a:pt x="0" y="0"/>
                  </a:moveTo>
                  <a:lnTo>
                    <a:pt x="0" y="780"/>
                  </a:lnTo>
                  <a:lnTo>
                    <a:pt x="200" y="78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1027646" y="1253613"/>
              <a:ext cx="19942" cy="22064"/>
            </a:xfrm>
            <a:custGeom>
              <a:avLst/>
              <a:gdLst/>
              <a:ahLst/>
              <a:cxnLst/>
              <a:rect l="l" t="t" r="r" b="b"/>
              <a:pathLst>
                <a:path w="940" h="1040" extrusionOk="0">
                  <a:moveTo>
                    <a:pt x="100" y="1"/>
                  </a:moveTo>
                  <a:lnTo>
                    <a:pt x="0" y="180"/>
                  </a:lnTo>
                  <a:lnTo>
                    <a:pt x="140" y="260"/>
                  </a:lnTo>
                  <a:lnTo>
                    <a:pt x="240" y="340"/>
                  </a:lnTo>
                  <a:lnTo>
                    <a:pt x="360" y="440"/>
                  </a:lnTo>
                  <a:lnTo>
                    <a:pt x="460" y="540"/>
                  </a:lnTo>
                  <a:lnTo>
                    <a:pt x="540" y="640"/>
                  </a:lnTo>
                  <a:lnTo>
                    <a:pt x="620" y="780"/>
                  </a:lnTo>
                  <a:lnTo>
                    <a:pt x="700" y="900"/>
                  </a:lnTo>
                  <a:lnTo>
                    <a:pt x="740" y="1040"/>
                  </a:lnTo>
                  <a:lnTo>
                    <a:pt x="940" y="980"/>
                  </a:lnTo>
                  <a:lnTo>
                    <a:pt x="880" y="820"/>
                  </a:lnTo>
                  <a:lnTo>
                    <a:pt x="800" y="680"/>
                  </a:lnTo>
                  <a:lnTo>
                    <a:pt x="700" y="540"/>
                  </a:lnTo>
                  <a:lnTo>
                    <a:pt x="600" y="400"/>
                  </a:lnTo>
                  <a:lnTo>
                    <a:pt x="500" y="280"/>
                  </a:lnTo>
                  <a:lnTo>
                    <a:pt x="380" y="180"/>
                  </a:lnTo>
                  <a:lnTo>
                    <a:pt x="240" y="81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1085732" y="1243430"/>
              <a:ext cx="29701" cy="19963"/>
            </a:xfrm>
            <a:custGeom>
              <a:avLst/>
              <a:gdLst/>
              <a:ahLst/>
              <a:cxnLst/>
              <a:rect l="l" t="t" r="r" b="b"/>
              <a:pathLst>
                <a:path w="1400" h="941" extrusionOk="0">
                  <a:moveTo>
                    <a:pt x="120" y="1"/>
                  </a:moveTo>
                  <a:lnTo>
                    <a:pt x="1" y="161"/>
                  </a:lnTo>
                  <a:lnTo>
                    <a:pt x="320" y="381"/>
                  </a:lnTo>
                  <a:lnTo>
                    <a:pt x="640" y="600"/>
                  </a:lnTo>
                  <a:lnTo>
                    <a:pt x="980" y="780"/>
                  </a:lnTo>
                  <a:lnTo>
                    <a:pt x="1320" y="940"/>
                  </a:lnTo>
                  <a:lnTo>
                    <a:pt x="1400" y="760"/>
                  </a:lnTo>
                  <a:lnTo>
                    <a:pt x="1060" y="600"/>
                  </a:lnTo>
                  <a:lnTo>
                    <a:pt x="740" y="421"/>
                  </a:lnTo>
                  <a:lnTo>
                    <a:pt x="420" y="2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1123049" y="1225206"/>
              <a:ext cx="33095" cy="10629"/>
            </a:xfrm>
            <a:custGeom>
              <a:avLst/>
              <a:gdLst/>
              <a:ahLst/>
              <a:cxnLst/>
              <a:rect l="l" t="t" r="r" b="b"/>
              <a:pathLst>
                <a:path w="1560" h="501" extrusionOk="0">
                  <a:moveTo>
                    <a:pt x="0" y="0"/>
                  </a:moveTo>
                  <a:lnTo>
                    <a:pt x="0" y="200"/>
                  </a:lnTo>
                  <a:lnTo>
                    <a:pt x="380" y="220"/>
                  </a:lnTo>
                  <a:lnTo>
                    <a:pt x="760" y="280"/>
                  </a:lnTo>
                  <a:lnTo>
                    <a:pt x="1140" y="380"/>
                  </a:lnTo>
                  <a:lnTo>
                    <a:pt x="1499" y="500"/>
                  </a:lnTo>
                  <a:lnTo>
                    <a:pt x="1559" y="320"/>
                  </a:lnTo>
                  <a:lnTo>
                    <a:pt x="1180" y="180"/>
                  </a:lnTo>
                  <a:lnTo>
                    <a:pt x="800" y="80"/>
                  </a:lnTo>
                  <a:lnTo>
                    <a:pt x="400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1192591" y="1248097"/>
              <a:ext cx="67018" cy="67018"/>
            </a:xfrm>
            <a:custGeom>
              <a:avLst/>
              <a:gdLst/>
              <a:ahLst/>
              <a:cxnLst/>
              <a:rect l="l" t="t" r="r" b="b"/>
              <a:pathLst>
                <a:path w="3159" h="3159" extrusionOk="0">
                  <a:moveTo>
                    <a:pt x="2979" y="1"/>
                  </a:moveTo>
                  <a:lnTo>
                    <a:pt x="2899" y="281"/>
                  </a:lnTo>
                  <a:lnTo>
                    <a:pt x="2819" y="540"/>
                  </a:lnTo>
                  <a:lnTo>
                    <a:pt x="2699" y="800"/>
                  </a:lnTo>
                  <a:lnTo>
                    <a:pt x="2579" y="1040"/>
                  </a:lnTo>
                  <a:lnTo>
                    <a:pt x="2439" y="1280"/>
                  </a:lnTo>
                  <a:lnTo>
                    <a:pt x="2279" y="1500"/>
                  </a:lnTo>
                  <a:lnTo>
                    <a:pt x="2099" y="1720"/>
                  </a:lnTo>
                  <a:lnTo>
                    <a:pt x="1919" y="1920"/>
                  </a:lnTo>
                  <a:lnTo>
                    <a:pt x="1719" y="2099"/>
                  </a:lnTo>
                  <a:lnTo>
                    <a:pt x="1499" y="2279"/>
                  </a:lnTo>
                  <a:lnTo>
                    <a:pt x="1280" y="2439"/>
                  </a:lnTo>
                  <a:lnTo>
                    <a:pt x="1040" y="2579"/>
                  </a:lnTo>
                  <a:lnTo>
                    <a:pt x="780" y="2699"/>
                  </a:lnTo>
                  <a:lnTo>
                    <a:pt x="540" y="2819"/>
                  </a:lnTo>
                  <a:lnTo>
                    <a:pt x="260" y="2899"/>
                  </a:lnTo>
                  <a:lnTo>
                    <a:pt x="0" y="2959"/>
                  </a:lnTo>
                  <a:lnTo>
                    <a:pt x="40" y="3159"/>
                  </a:lnTo>
                  <a:lnTo>
                    <a:pt x="320" y="3079"/>
                  </a:lnTo>
                  <a:lnTo>
                    <a:pt x="600" y="2999"/>
                  </a:lnTo>
                  <a:lnTo>
                    <a:pt x="860" y="2879"/>
                  </a:lnTo>
                  <a:lnTo>
                    <a:pt x="1120" y="2759"/>
                  </a:lnTo>
                  <a:lnTo>
                    <a:pt x="1380" y="2599"/>
                  </a:lnTo>
                  <a:lnTo>
                    <a:pt x="1619" y="2439"/>
                  </a:lnTo>
                  <a:lnTo>
                    <a:pt x="1839" y="2259"/>
                  </a:lnTo>
                  <a:lnTo>
                    <a:pt x="2059" y="2059"/>
                  </a:lnTo>
                  <a:lnTo>
                    <a:pt x="2259" y="1840"/>
                  </a:lnTo>
                  <a:lnTo>
                    <a:pt x="2439" y="1620"/>
                  </a:lnTo>
                  <a:lnTo>
                    <a:pt x="2599" y="1380"/>
                  </a:lnTo>
                  <a:lnTo>
                    <a:pt x="2759" y="1140"/>
                  </a:lnTo>
                  <a:lnTo>
                    <a:pt x="2879" y="880"/>
                  </a:lnTo>
                  <a:lnTo>
                    <a:pt x="2999" y="600"/>
                  </a:lnTo>
                  <a:lnTo>
                    <a:pt x="3098" y="321"/>
                  </a:lnTo>
                  <a:lnTo>
                    <a:pt x="3158" y="41"/>
                  </a:lnTo>
                  <a:lnTo>
                    <a:pt x="29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1137051" y="1321882"/>
              <a:ext cx="33944" cy="15296"/>
            </a:xfrm>
            <a:custGeom>
              <a:avLst/>
              <a:gdLst/>
              <a:ahLst/>
              <a:cxnLst/>
              <a:rect l="l" t="t" r="r" b="b"/>
              <a:pathLst>
                <a:path w="1600" h="721" extrusionOk="0">
                  <a:moveTo>
                    <a:pt x="1539" y="1"/>
                  </a:moveTo>
                  <a:lnTo>
                    <a:pt x="0" y="540"/>
                  </a:lnTo>
                  <a:lnTo>
                    <a:pt x="60" y="720"/>
                  </a:lnTo>
                  <a:lnTo>
                    <a:pt x="1599" y="18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222394" y="1041592"/>
              <a:ext cx="267160" cy="113246"/>
            </a:xfrm>
            <a:custGeom>
              <a:avLst/>
              <a:gdLst/>
              <a:ahLst/>
              <a:cxnLst/>
              <a:rect l="l" t="t" r="r" b="b"/>
              <a:pathLst>
                <a:path w="12593" h="5338" extrusionOk="0">
                  <a:moveTo>
                    <a:pt x="41" y="1"/>
                  </a:moveTo>
                  <a:lnTo>
                    <a:pt x="1" y="361"/>
                  </a:lnTo>
                  <a:lnTo>
                    <a:pt x="1" y="700"/>
                  </a:lnTo>
                  <a:lnTo>
                    <a:pt x="21" y="1060"/>
                  </a:lnTo>
                  <a:lnTo>
                    <a:pt x="81" y="1400"/>
                  </a:lnTo>
                  <a:lnTo>
                    <a:pt x="161" y="1740"/>
                  </a:lnTo>
                  <a:lnTo>
                    <a:pt x="281" y="2079"/>
                  </a:lnTo>
                  <a:lnTo>
                    <a:pt x="421" y="2399"/>
                  </a:lnTo>
                  <a:lnTo>
                    <a:pt x="580" y="2719"/>
                  </a:lnTo>
                  <a:lnTo>
                    <a:pt x="740" y="2939"/>
                  </a:lnTo>
                  <a:lnTo>
                    <a:pt x="900" y="3139"/>
                  </a:lnTo>
                  <a:lnTo>
                    <a:pt x="1060" y="3339"/>
                  </a:lnTo>
                  <a:lnTo>
                    <a:pt x="1240" y="3519"/>
                  </a:lnTo>
                  <a:lnTo>
                    <a:pt x="1440" y="3678"/>
                  </a:lnTo>
                  <a:lnTo>
                    <a:pt x="1640" y="3838"/>
                  </a:lnTo>
                  <a:lnTo>
                    <a:pt x="1860" y="3978"/>
                  </a:lnTo>
                  <a:lnTo>
                    <a:pt x="2080" y="4098"/>
                  </a:lnTo>
                  <a:lnTo>
                    <a:pt x="2299" y="4218"/>
                  </a:lnTo>
                  <a:lnTo>
                    <a:pt x="2539" y="4318"/>
                  </a:lnTo>
                  <a:lnTo>
                    <a:pt x="3019" y="4498"/>
                  </a:lnTo>
                  <a:lnTo>
                    <a:pt x="3499" y="4638"/>
                  </a:lnTo>
                  <a:lnTo>
                    <a:pt x="4018" y="4758"/>
                  </a:lnTo>
                  <a:lnTo>
                    <a:pt x="4638" y="4878"/>
                  </a:lnTo>
                  <a:lnTo>
                    <a:pt x="5278" y="4978"/>
                  </a:lnTo>
                  <a:lnTo>
                    <a:pt x="5917" y="5078"/>
                  </a:lnTo>
                  <a:lnTo>
                    <a:pt x="6577" y="5178"/>
                  </a:lnTo>
                  <a:lnTo>
                    <a:pt x="7216" y="5238"/>
                  </a:lnTo>
                  <a:lnTo>
                    <a:pt x="7856" y="5297"/>
                  </a:lnTo>
                  <a:lnTo>
                    <a:pt x="8496" y="5317"/>
                  </a:lnTo>
                  <a:lnTo>
                    <a:pt x="9155" y="5337"/>
                  </a:lnTo>
                  <a:lnTo>
                    <a:pt x="9835" y="5337"/>
                  </a:lnTo>
                  <a:lnTo>
                    <a:pt x="10174" y="5317"/>
                  </a:lnTo>
                  <a:lnTo>
                    <a:pt x="10514" y="5297"/>
                  </a:lnTo>
                  <a:lnTo>
                    <a:pt x="11534" y="5178"/>
                  </a:lnTo>
                  <a:lnTo>
                    <a:pt x="12133" y="5078"/>
                  </a:lnTo>
                  <a:lnTo>
                    <a:pt x="12333" y="5038"/>
                  </a:lnTo>
                  <a:lnTo>
                    <a:pt x="12373" y="5018"/>
                  </a:lnTo>
                  <a:lnTo>
                    <a:pt x="12393" y="4998"/>
                  </a:lnTo>
                  <a:lnTo>
                    <a:pt x="12493" y="2679"/>
                  </a:lnTo>
                  <a:lnTo>
                    <a:pt x="12593" y="341"/>
                  </a:lnTo>
                  <a:lnTo>
                    <a:pt x="11913" y="301"/>
                  </a:lnTo>
                  <a:lnTo>
                    <a:pt x="11234" y="261"/>
                  </a:lnTo>
                  <a:lnTo>
                    <a:pt x="9875" y="221"/>
                  </a:lnTo>
                  <a:lnTo>
                    <a:pt x="7936" y="201"/>
                  </a:lnTo>
                  <a:lnTo>
                    <a:pt x="5997" y="181"/>
                  </a:lnTo>
                  <a:lnTo>
                    <a:pt x="4018" y="121"/>
                  </a:lnTo>
                  <a:lnTo>
                    <a:pt x="2040" y="61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21121" y="1040319"/>
              <a:ext cx="269706" cy="116216"/>
            </a:xfrm>
            <a:custGeom>
              <a:avLst/>
              <a:gdLst/>
              <a:ahLst/>
              <a:cxnLst/>
              <a:rect l="l" t="t" r="r" b="b"/>
              <a:pathLst>
                <a:path w="12713" h="5478" extrusionOk="0">
                  <a:moveTo>
                    <a:pt x="161" y="121"/>
                  </a:moveTo>
                  <a:lnTo>
                    <a:pt x="2100" y="181"/>
                  </a:lnTo>
                  <a:lnTo>
                    <a:pt x="3539" y="241"/>
                  </a:lnTo>
                  <a:lnTo>
                    <a:pt x="4798" y="281"/>
                  </a:lnTo>
                  <a:lnTo>
                    <a:pt x="6057" y="321"/>
                  </a:lnTo>
                  <a:lnTo>
                    <a:pt x="8176" y="341"/>
                  </a:lnTo>
                  <a:lnTo>
                    <a:pt x="9935" y="341"/>
                  </a:lnTo>
                  <a:lnTo>
                    <a:pt x="11354" y="381"/>
                  </a:lnTo>
                  <a:lnTo>
                    <a:pt x="12573" y="461"/>
                  </a:lnTo>
                  <a:lnTo>
                    <a:pt x="12493" y="2319"/>
                  </a:lnTo>
                  <a:lnTo>
                    <a:pt x="12433" y="3718"/>
                  </a:lnTo>
                  <a:lnTo>
                    <a:pt x="12393" y="5018"/>
                  </a:lnTo>
                  <a:lnTo>
                    <a:pt x="12093" y="5078"/>
                  </a:lnTo>
                  <a:lnTo>
                    <a:pt x="11594" y="5158"/>
                  </a:lnTo>
                  <a:lnTo>
                    <a:pt x="10574" y="5298"/>
                  </a:lnTo>
                  <a:lnTo>
                    <a:pt x="10214" y="5317"/>
                  </a:lnTo>
                  <a:lnTo>
                    <a:pt x="9875" y="5337"/>
                  </a:lnTo>
                  <a:lnTo>
                    <a:pt x="9215" y="5337"/>
                  </a:lnTo>
                  <a:lnTo>
                    <a:pt x="8615" y="5317"/>
                  </a:lnTo>
                  <a:lnTo>
                    <a:pt x="7996" y="5298"/>
                  </a:lnTo>
                  <a:lnTo>
                    <a:pt x="7376" y="5238"/>
                  </a:lnTo>
                  <a:lnTo>
                    <a:pt x="6737" y="5178"/>
                  </a:lnTo>
                  <a:lnTo>
                    <a:pt x="6097" y="5098"/>
                  </a:lnTo>
                  <a:lnTo>
                    <a:pt x="5437" y="4998"/>
                  </a:lnTo>
                  <a:lnTo>
                    <a:pt x="4778" y="4878"/>
                  </a:lnTo>
                  <a:lnTo>
                    <a:pt x="4078" y="4738"/>
                  </a:lnTo>
                  <a:lnTo>
                    <a:pt x="3659" y="4658"/>
                  </a:lnTo>
                  <a:lnTo>
                    <a:pt x="3219" y="4538"/>
                  </a:lnTo>
                  <a:lnTo>
                    <a:pt x="2759" y="4378"/>
                  </a:lnTo>
                  <a:lnTo>
                    <a:pt x="2539" y="4278"/>
                  </a:lnTo>
                  <a:lnTo>
                    <a:pt x="2299" y="4158"/>
                  </a:lnTo>
                  <a:lnTo>
                    <a:pt x="2080" y="4038"/>
                  </a:lnTo>
                  <a:lnTo>
                    <a:pt x="1860" y="3918"/>
                  </a:lnTo>
                  <a:lnTo>
                    <a:pt x="1640" y="3758"/>
                  </a:lnTo>
                  <a:lnTo>
                    <a:pt x="1420" y="3599"/>
                  </a:lnTo>
                  <a:lnTo>
                    <a:pt x="1220" y="3399"/>
                  </a:lnTo>
                  <a:lnTo>
                    <a:pt x="1040" y="3199"/>
                  </a:lnTo>
                  <a:lnTo>
                    <a:pt x="860" y="2979"/>
                  </a:lnTo>
                  <a:lnTo>
                    <a:pt x="700" y="2739"/>
                  </a:lnTo>
                  <a:lnTo>
                    <a:pt x="541" y="2439"/>
                  </a:lnTo>
                  <a:lnTo>
                    <a:pt x="401" y="2139"/>
                  </a:lnTo>
                  <a:lnTo>
                    <a:pt x="301" y="1820"/>
                  </a:lnTo>
                  <a:lnTo>
                    <a:pt x="201" y="1480"/>
                  </a:lnTo>
                  <a:lnTo>
                    <a:pt x="161" y="1160"/>
                  </a:lnTo>
                  <a:lnTo>
                    <a:pt x="121" y="820"/>
                  </a:lnTo>
                  <a:lnTo>
                    <a:pt x="121" y="461"/>
                  </a:lnTo>
                  <a:lnTo>
                    <a:pt x="161" y="121"/>
                  </a:lnTo>
                  <a:close/>
                  <a:moveTo>
                    <a:pt x="41" y="1"/>
                  </a:moveTo>
                  <a:lnTo>
                    <a:pt x="41" y="61"/>
                  </a:lnTo>
                  <a:lnTo>
                    <a:pt x="1" y="421"/>
                  </a:lnTo>
                  <a:lnTo>
                    <a:pt x="1" y="780"/>
                  </a:lnTo>
                  <a:lnTo>
                    <a:pt x="21" y="1140"/>
                  </a:lnTo>
                  <a:lnTo>
                    <a:pt x="81" y="1480"/>
                  </a:lnTo>
                  <a:lnTo>
                    <a:pt x="161" y="1840"/>
                  </a:lnTo>
                  <a:lnTo>
                    <a:pt x="281" y="2159"/>
                  </a:lnTo>
                  <a:lnTo>
                    <a:pt x="421" y="2499"/>
                  </a:lnTo>
                  <a:lnTo>
                    <a:pt x="600" y="2819"/>
                  </a:lnTo>
                  <a:lnTo>
                    <a:pt x="760" y="3059"/>
                  </a:lnTo>
                  <a:lnTo>
                    <a:pt x="940" y="3279"/>
                  </a:lnTo>
                  <a:lnTo>
                    <a:pt x="1140" y="3499"/>
                  </a:lnTo>
                  <a:lnTo>
                    <a:pt x="1340" y="3679"/>
                  </a:lnTo>
                  <a:lnTo>
                    <a:pt x="1540" y="3858"/>
                  </a:lnTo>
                  <a:lnTo>
                    <a:pt x="1780" y="4018"/>
                  </a:lnTo>
                  <a:lnTo>
                    <a:pt x="2000" y="4158"/>
                  </a:lnTo>
                  <a:lnTo>
                    <a:pt x="2239" y="4278"/>
                  </a:lnTo>
                  <a:lnTo>
                    <a:pt x="2459" y="4398"/>
                  </a:lnTo>
                  <a:lnTo>
                    <a:pt x="2699" y="4498"/>
                  </a:lnTo>
                  <a:lnTo>
                    <a:pt x="3179" y="4658"/>
                  </a:lnTo>
                  <a:lnTo>
                    <a:pt x="3639" y="4778"/>
                  </a:lnTo>
                  <a:lnTo>
                    <a:pt x="4058" y="4878"/>
                  </a:lnTo>
                  <a:lnTo>
                    <a:pt x="4758" y="5018"/>
                  </a:lnTo>
                  <a:lnTo>
                    <a:pt x="5417" y="5118"/>
                  </a:lnTo>
                  <a:lnTo>
                    <a:pt x="6077" y="5218"/>
                  </a:lnTo>
                  <a:lnTo>
                    <a:pt x="6737" y="5298"/>
                  </a:lnTo>
                  <a:lnTo>
                    <a:pt x="7376" y="5377"/>
                  </a:lnTo>
                  <a:lnTo>
                    <a:pt x="7996" y="5417"/>
                  </a:lnTo>
                  <a:lnTo>
                    <a:pt x="8596" y="5457"/>
                  </a:lnTo>
                  <a:lnTo>
                    <a:pt x="9215" y="5477"/>
                  </a:lnTo>
                  <a:lnTo>
                    <a:pt x="9555" y="5477"/>
                  </a:lnTo>
                  <a:lnTo>
                    <a:pt x="10055" y="5457"/>
                  </a:lnTo>
                  <a:lnTo>
                    <a:pt x="10574" y="5417"/>
                  </a:lnTo>
                  <a:lnTo>
                    <a:pt x="11694" y="5278"/>
                  </a:lnTo>
                  <a:lnTo>
                    <a:pt x="12053" y="5218"/>
                  </a:lnTo>
                  <a:lnTo>
                    <a:pt x="12273" y="5178"/>
                  </a:lnTo>
                  <a:lnTo>
                    <a:pt x="12413" y="5138"/>
                  </a:lnTo>
                  <a:lnTo>
                    <a:pt x="12493" y="5098"/>
                  </a:lnTo>
                  <a:lnTo>
                    <a:pt x="12513" y="5078"/>
                  </a:lnTo>
                  <a:lnTo>
                    <a:pt x="12533" y="5058"/>
                  </a:lnTo>
                  <a:lnTo>
                    <a:pt x="12573" y="3738"/>
                  </a:lnTo>
                  <a:lnTo>
                    <a:pt x="12633" y="2319"/>
                  </a:lnTo>
                  <a:lnTo>
                    <a:pt x="12713" y="401"/>
                  </a:lnTo>
                  <a:lnTo>
                    <a:pt x="12713" y="341"/>
                  </a:lnTo>
                  <a:lnTo>
                    <a:pt x="12653" y="341"/>
                  </a:lnTo>
                  <a:lnTo>
                    <a:pt x="11394" y="261"/>
                  </a:lnTo>
                  <a:lnTo>
                    <a:pt x="9935" y="221"/>
                  </a:lnTo>
                  <a:lnTo>
                    <a:pt x="8196" y="201"/>
                  </a:lnTo>
                  <a:lnTo>
                    <a:pt x="6077" y="181"/>
                  </a:lnTo>
                  <a:lnTo>
                    <a:pt x="4798" y="141"/>
                  </a:lnTo>
                  <a:lnTo>
                    <a:pt x="3539" y="101"/>
                  </a:lnTo>
                  <a:lnTo>
                    <a:pt x="2100" y="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258013" y="1073393"/>
              <a:ext cx="145471" cy="85263"/>
            </a:xfrm>
            <a:custGeom>
              <a:avLst/>
              <a:gdLst/>
              <a:ahLst/>
              <a:cxnLst/>
              <a:rect l="l" t="t" r="r" b="b"/>
              <a:pathLst>
                <a:path w="6857" h="4019" extrusionOk="0">
                  <a:moveTo>
                    <a:pt x="101" y="1"/>
                  </a:moveTo>
                  <a:lnTo>
                    <a:pt x="1" y="81"/>
                  </a:lnTo>
                  <a:lnTo>
                    <a:pt x="281" y="361"/>
                  </a:lnTo>
                  <a:lnTo>
                    <a:pt x="580" y="580"/>
                  </a:lnTo>
                  <a:lnTo>
                    <a:pt x="900" y="780"/>
                  </a:lnTo>
                  <a:lnTo>
                    <a:pt x="1240" y="920"/>
                  </a:lnTo>
                  <a:lnTo>
                    <a:pt x="1580" y="1040"/>
                  </a:lnTo>
                  <a:lnTo>
                    <a:pt x="1940" y="1140"/>
                  </a:lnTo>
                  <a:lnTo>
                    <a:pt x="2319" y="1220"/>
                  </a:lnTo>
                  <a:lnTo>
                    <a:pt x="2679" y="1280"/>
                  </a:lnTo>
                  <a:lnTo>
                    <a:pt x="3419" y="1380"/>
                  </a:lnTo>
                  <a:lnTo>
                    <a:pt x="4238" y="1480"/>
                  </a:lnTo>
                  <a:lnTo>
                    <a:pt x="4658" y="1560"/>
                  </a:lnTo>
                  <a:lnTo>
                    <a:pt x="5058" y="1640"/>
                  </a:lnTo>
                  <a:lnTo>
                    <a:pt x="5397" y="1760"/>
                  </a:lnTo>
                  <a:lnTo>
                    <a:pt x="5697" y="1880"/>
                  </a:lnTo>
                  <a:lnTo>
                    <a:pt x="5937" y="2020"/>
                  </a:lnTo>
                  <a:lnTo>
                    <a:pt x="6157" y="2179"/>
                  </a:lnTo>
                  <a:lnTo>
                    <a:pt x="6337" y="2359"/>
                  </a:lnTo>
                  <a:lnTo>
                    <a:pt x="6477" y="2559"/>
                  </a:lnTo>
                  <a:lnTo>
                    <a:pt x="6577" y="2779"/>
                  </a:lnTo>
                  <a:lnTo>
                    <a:pt x="6657" y="2999"/>
                  </a:lnTo>
                  <a:lnTo>
                    <a:pt x="6717" y="3239"/>
                  </a:lnTo>
                  <a:lnTo>
                    <a:pt x="6737" y="3499"/>
                  </a:lnTo>
                  <a:lnTo>
                    <a:pt x="6717" y="3739"/>
                  </a:lnTo>
                  <a:lnTo>
                    <a:pt x="6657" y="3978"/>
                  </a:lnTo>
                  <a:lnTo>
                    <a:pt x="6777" y="4018"/>
                  </a:lnTo>
                  <a:lnTo>
                    <a:pt x="6837" y="3758"/>
                  </a:lnTo>
                  <a:lnTo>
                    <a:pt x="6857" y="3499"/>
                  </a:lnTo>
                  <a:lnTo>
                    <a:pt x="6837" y="3239"/>
                  </a:lnTo>
                  <a:lnTo>
                    <a:pt x="6777" y="2979"/>
                  </a:lnTo>
                  <a:lnTo>
                    <a:pt x="6697" y="2719"/>
                  </a:lnTo>
                  <a:lnTo>
                    <a:pt x="6577" y="2499"/>
                  </a:lnTo>
                  <a:lnTo>
                    <a:pt x="6437" y="2279"/>
                  </a:lnTo>
                  <a:lnTo>
                    <a:pt x="6257" y="2080"/>
                  </a:lnTo>
                  <a:lnTo>
                    <a:pt x="6017" y="1920"/>
                  </a:lnTo>
                  <a:lnTo>
                    <a:pt x="5757" y="1760"/>
                  </a:lnTo>
                  <a:lnTo>
                    <a:pt x="5437" y="1640"/>
                  </a:lnTo>
                  <a:lnTo>
                    <a:pt x="5078" y="1520"/>
                  </a:lnTo>
                  <a:lnTo>
                    <a:pt x="4678" y="1440"/>
                  </a:lnTo>
                  <a:lnTo>
                    <a:pt x="4258" y="1360"/>
                  </a:lnTo>
                  <a:lnTo>
                    <a:pt x="3439" y="1260"/>
                  </a:lnTo>
                  <a:lnTo>
                    <a:pt x="2699" y="1160"/>
                  </a:lnTo>
                  <a:lnTo>
                    <a:pt x="2319" y="1100"/>
                  </a:lnTo>
                  <a:lnTo>
                    <a:pt x="1960" y="1020"/>
                  </a:lnTo>
                  <a:lnTo>
                    <a:pt x="1620" y="920"/>
                  </a:lnTo>
                  <a:lnTo>
                    <a:pt x="1280" y="800"/>
                  </a:lnTo>
                  <a:lnTo>
                    <a:pt x="960" y="660"/>
                  </a:lnTo>
                  <a:lnTo>
                    <a:pt x="660" y="481"/>
                  </a:lnTo>
                  <a:lnTo>
                    <a:pt x="361" y="261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218575" y="1027187"/>
              <a:ext cx="278192" cy="32247"/>
            </a:xfrm>
            <a:custGeom>
              <a:avLst/>
              <a:gdLst/>
              <a:ahLst/>
              <a:cxnLst/>
              <a:rect l="l" t="t" r="r" b="b"/>
              <a:pathLst>
                <a:path w="13113" h="1520" extrusionOk="0">
                  <a:moveTo>
                    <a:pt x="541" y="0"/>
                  </a:moveTo>
                  <a:lnTo>
                    <a:pt x="421" y="20"/>
                  </a:lnTo>
                  <a:lnTo>
                    <a:pt x="321" y="40"/>
                  </a:lnTo>
                  <a:lnTo>
                    <a:pt x="221" y="100"/>
                  </a:lnTo>
                  <a:lnTo>
                    <a:pt x="141" y="160"/>
                  </a:lnTo>
                  <a:lnTo>
                    <a:pt x="81" y="240"/>
                  </a:lnTo>
                  <a:lnTo>
                    <a:pt x="41" y="340"/>
                  </a:lnTo>
                  <a:lnTo>
                    <a:pt x="1" y="440"/>
                  </a:lnTo>
                  <a:lnTo>
                    <a:pt x="1" y="540"/>
                  </a:lnTo>
                  <a:lnTo>
                    <a:pt x="1" y="640"/>
                  </a:lnTo>
                  <a:lnTo>
                    <a:pt x="21" y="740"/>
                  </a:lnTo>
                  <a:lnTo>
                    <a:pt x="61" y="840"/>
                  </a:lnTo>
                  <a:lnTo>
                    <a:pt x="121" y="920"/>
                  </a:lnTo>
                  <a:lnTo>
                    <a:pt x="181" y="980"/>
                  </a:lnTo>
                  <a:lnTo>
                    <a:pt x="281" y="1040"/>
                  </a:lnTo>
                  <a:lnTo>
                    <a:pt x="381" y="1080"/>
                  </a:lnTo>
                  <a:lnTo>
                    <a:pt x="501" y="1099"/>
                  </a:lnTo>
                  <a:lnTo>
                    <a:pt x="12573" y="1519"/>
                  </a:lnTo>
                  <a:lnTo>
                    <a:pt x="12693" y="1499"/>
                  </a:lnTo>
                  <a:lnTo>
                    <a:pt x="12793" y="1479"/>
                  </a:lnTo>
                  <a:lnTo>
                    <a:pt x="12893" y="1419"/>
                  </a:lnTo>
                  <a:lnTo>
                    <a:pt x="12973" y="1359"/>
                  </a:lnTo>
                  <a:lnTo>
                    <a:pt x="13033" y="1279"/>
                  </a:lnTo>
                  <a:lnTo>
                    <a:pt x="13073" y="1179"/>
                  </a:lnTo>
                  <a:lnTo>
                    <a:pt x="13093" y="1080"/>
                  </a:lnTo>
                  <a:lnTo>
                    <a:pt x="13113" y="980"/>
                  </a:lnTo>
                  <a:lnTo>
                    <a:pt x="13113" y="880"/>
                  </a:lnTo>
                  <a:lnTo>
                    <a:pt x="13093" y="780"/>
                  </a:lnTo>
                  <a:lnTo>
                    <a:pt x="13053" y="680"/>
                  </a:lnTo>
                  <a:lnTo>
                    <a:pt x="12993" y="600"/>
                  </a:lnTo>
                  <a:lnTo>
                    <a:pt x="12913" y="540"/>
                  </a:lnTo>
                  <a:lnTo>
                    <a:pt x="12833" y="480"/>
                  </a:lnTo>
                  <a:lnTo>
                    <a:pt x="12733" y="440"/>
                  </a:lnTo>
                  <a:lnTo>
                    <a:pt x="12593" y="42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427626" y="1074666"/>
              <a:ext cx="45400" cy="45824"/>
            </a:xfrm>
            <a:custGeom>
              <a:avLst/>
              <a:gdLst/>
              <a:ahLst/>
              <a:cxnLst/>
              <a:rect l="l" t="t" r="r" b="b"/>
              <a:pathLst>
                <a:path w="2140" h="2160" extrusionOk="0">
                  <a:moveTo>
                    <a:pt x="1100" y="1"/>
                  </a:moveTo>
                  <a:lnTo>
                    <a:pt x="880" y="21"/>
                  </a:lnTo>
                  <a:lnTo>
                    <a:pt x="680" y="61"/>
                  </a:lnTo>
                  <a:lnTo>
                    <a:pt x="500" y="161"/>
                  </a:lnTo>
                  <a:lnTo>
                    <a:pt x="341" y="281"/>
                  </a:lnTo>
                  <a:lnTo>
                    <a:pt x="201" y="441"/>
                  </a:lnTo>
                  <a:lnTo>
                    <a:pt x="101" y="620"/>
                  </a:lnTo>
                  <a:lnTo>
                    <a:pt x="21" y="820"/>
                  </a:lnTo>
                  <a:lnTo>
                    <a:pt x="1" y="1040"/>
                  </a:lnTo>
                  <a:lnTo>
                    <a:pt x="1" y="1260"/>
                  </a:lnTo>
                  <a:lnTo>
                    <a:pt x="61" y="1460"/>
                  </a:lnTo>
                  <a:lnTo>
                    <a:pt x="161" y="1640"/>
                  </a:lnTo>
                  <a:lnTo>
                    <a:pt x="281" y="1800"/>
                  </a:lnTo>
                  <a:lnTo>
                    <a:pt x="441" y="1940"/>
                  </a:lnTo>
                  <a:lnTo>
                    <a:pt x="620" y="2060"/>
                  </a:lnTo>
                  <a:lnTo>
                    <a:pt x="820" y="2119"/>
                  </a:lnTo>
                  <a:lnTo>
                    <a:pt x="1020" y="2159"/>
                  </a:lnTo>
                  <a:lnTo>
                    <a:pt x="1240" y="2139"/>
                  </a:lnTo>
                  <a:lnTo>
                    <a:pt x="1460" y="2080"/>
                  </a:lnTo>
                  <a:lnTo>
                    <a:pt x="1640" y="1980"/>
                  </a:lnTo>
                  <a:lnTo>
                    <a:pt x="1800" y="1860"/>
                  </a:lnTo>
                  <a:lnTo>
                    <a:pt x="1940" y="1700"/>
                  </a:lnTo>
                  <a:lnTo>
                    <a:pt x="2040" y="1520"/>
                  </a:lnTo>
                  <a:lnTo>
                    <a:pt x="2119" y="1320"/>
                  </a:lnTo>
                  <a:lnTo>
                    <a:pt x="2139" y="1120"/>
                  </a:lnTo>
                  <a:lnTo>
                    <a:pt x="2119" y="900"/>
                  </a:lnTo>
                  <a:lnTo>
                    <a:pt x="2080" y="700"/>
                  </a:lnTo>
                  <a:lnTo>
                    <a:pt x="1980" y="500"/>
                  </a:lnTo>
                  <a:lnTo>
                    <a:pt x="1860" y="341"/>
                  </a:lnTo>
                  <a:lnTo>
                    <a:pt x="1700" y="201"/>
                  </a:lnTo>
                  <a:lnTo>
                    <a:pt x="1520" y="101"/>
                  </a:lnTo>
                  <a:lnTo>
                    <a:pt x="1320" y="21"/>
                  </a:lnTo>
                  <a:lnTo>
                    <a:pt x="110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19070" y="1092486"/>
              <a:ext cx="46673" cy="63624"/>
            </a:xfrm>
            <a:custGeom>
              <a:avLst/>
              <a:gdLst/>
              <a:ahLst/>
              <a:cxnLst/>
              <a:rect l="l" t="t" r="r" b="b"/>
              <a:pathLst>
                <a:path w="2200" h="2999" extrusionOk="0">
                  <a:moveTo>
                    <a:pt x="1980" y="0"/>
                  </a:moveTo>
                  <a:lnTo>
                    <a:pt x="1900" y="40"/>
                  </a:lnTo>
                  <a:lnTo>
                    <a:pt x="1860" y="80"/>
                  </a:lnTo>
                  <a:lnTo>
                    <a:pt x="1680" y="440"/>
                  </a:lnTo>
                  <a:lnTo>
                    <a:pt x="1500" y="780"/>
                  </a:lnTo>
                  <a:lnTo>
                    <a:pt x="1280" y="1120"/>
                  </a:lnTo>
                  <a:lnTo>
                    <a:pt x="1060" y="1459"/>
                  </a:lnTo>
                  <a:lnTo>
                    <a:pt x="840" y="1779"/>
                  </a:lnTo>
                  <a:lnTo>
                    <a:pt x="581" y="2079"/>
                  </a:lnTo>
                  <a:lnTo>
                    <a:pt x="341" y="2379"/>
                  </a:lnTo>
                  <a:lnTo>
                    <a:pt x="61" y="2679"/>
                  </a:lnTo>
                  <a:lnTo>
                    <a:pt x="21" y="2739"/>
                  </a:lnTo>
                  <a:lnTo>
                    <a:pt x="1" y="2799"/>
                  </a:lnTo>
                  <a:lnTo>
                    <a:pt x="21" y="2878"/>
                  </a:lnTo>
                  <a:lnTo>
                    <a:pt x="61" y="2938"/>
                  </a:lnTo>
                  <a:lnTo>
                    <a:pt x="121" y="2978"/>
                  </a:lnTo>
                  <a:lnTo>
                    <a:pt x="181" y="2998"/>
                  </a:lnTo>
                  <a:lnTo>
                    <a:pt x="241" y="2978"/>
                  </a:lnTo>
                  <a:lnTo>
                    <a:pt x="301" y="2938"/>
                  </a:lnTo>
                  <a:lnTo>
                    <a:pt x="581" y="2639"/>
                  </a:lnTo>
                  <a:lnTo>
                    <a:pt x="860" y="2339"/>
                  </a:lnTo>
                  <a:lnTo>
                    <a:pt x="1120" y="2019"/>
                  </a:lnTo>
                  <a:lnTo>
                    <a:pt x="1360" y="1679"/>
                  </a:lnTo>
                  <a:lnTo>
                    <a:pt x="1580" y="1359"/>
                  </a:lnTo>
                  <a:lnTo>
                    <a:pt x="1800" y="1000"/>
                  </a:lnTo>
                  <a:lnTo>
                    <a:pt x="1980" y="640"/>
                  </a:lnTo>
                  <a:lnTo>
                    <a:pt x="2180" y="280"/>
                  </a:lnTo>
                  <a:lnTo>
                    <a:pt x="2200" y="220"/>
                  </a:lnTo>
                  <a:lnTo>
                    <a:pt x="2200" y="140"/>
                  </a:lnTo>
                  <a:lnTo>
                    <a:pt x="2160" y="80"/>
                  </a:lnTo>
                  <a:lnTo>
                    <a:pt x="2120" y="40"/>
                  </a:lnTo>
                  <a:lnTo>
                    <a:pt x="20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299998" y="1094608"/>
              <a:ext cx="42854" cy="57684"/>
            </a:xfrm>
            <a:custGeom>
              <a:avLst/>
              <a:gdLst/>
              <a:ahLst/>
              <a:cxnLst/>
              <a:rect l="l" t="t" r="r" b="b"/>
              <a:pathLst>
                <a:path w="2020" h="2719" extrusionOk="0">
                  <a:moveTo>
                    <a:pt x="1799" y="0"/>
                  </a:moveTo>
                  <a:lnTo>
                    <a:pt x="1739" y="20"/>
                  </a:lnTo>
                  <a:lnTo>
                    <a:pt x="1679" y="80"/>
                  </a:lnTo>
                  <a:lnTo>
                    <a:pt x="1340" y="700"/>
                  </a:lnTo>
                  <a:lnTo>
                    <a:pt x="940" y="1279"/>
                  </a:lnTo>
                  <a:lnTo>
                    <a:pt x="520" y="1839"/>
                  </a:lnTo>
                  <a:lnTo>
                    <a:pt x="60" y="2399"/>
                  </a:lnTo>
                  <a:lnTo>
                    <a:pt x="21" y="2459"/>
                  </a:lnTo>
                  <a:lnTo>
                    <a:pt x="1" y="2539"/>
                  </a:lnTo>
                  <a:lnTo>
                    <a:pt x="21" y="2599"/>
                  </a:lnTo>
                  <a:lnTo>
                    <a:pt x="60" y="2659"/>
                  </a:lnTo>
                  <a:lnTo>
                    <a:pt x="120" y="2699"/>
                  </a:lnTo>
                  <a:lnTo>
                    <a:pt x="180" y="2719"/>
                  </a:lnTo>
                  <a:lnTo>
                    <a:pt x="240" y="2699"/>
                  </a:lnTo>
                  <a:lnTo>
                    <a:pt x="300" y="2659"/>
                  </a:lnTo>
                  <a:lnTo>
                    <a:pt x="780" y="2099"/>
                  </a:lnTo>
                  <a:lnTo>
                    <a:pt x="1220" y="1519"/>
                  </a:lnTo>
                  <a:lnTo>
                    <a:pt x="1620" y="900"/>
                  </a:lnTo>
                  <a:lnTo>
                    <a:pt x="1999" y="280"/>
                  </a:lnTo>
                  <a:lnTo>
                    <a:pt x="2019" y="200"/>
                  </a:lnTo>
                  <a:lnTo>
                    <a:pt x="2019" y="120"/>
                  </a:lnTo>
                  <a:lnTo>
                    <a:pt x="1979" y="60"/>
                  </a:lnTo>
                  <a:lnTo>
                    <a:pt x="1919" y="2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58932" y="1142935"/>
              <a:ext cx="134015" cy="24206"/>
            </a:xfrm>
            <a:custGeom>
              <a:avLst/>
              <a:gdLst/>
              <a:ahLst/>
              <a:cxnLst/>
              <a:rect l="l" t="t" r="r" b="b"/>
              <a:pathLst>
                <a:path w="6317" h="1141" extrusionOk="0">
                  <a:moveTo>
                    <a:pt x="5577" y="1"/>
                  </a:moveTo>
                  <a:lnTo>
                    <a:pt x="5357" y="21"/>
                  </a:lnTo>
                  <a:lnTo>
                    <a:pt x="2859" y="121"/>
                  </a:lnTo>
                  <a:lnTo>
                    <a:pt x="1720" y="181"/>
                  </a:lnTo>
                  <a:lnTo>
                    <a:pt x="1160" y="241"/>
                  </a:lnTo>
                  <a:lnTo>
                    <a:pt x="600" y="301"/>
                  </a:lnTo>
                  <a:lnTo>
                    <a:pt x="441" y="341"/>
                  </a:lnTo>
                  <a:lnTo>
                    <a:pt x="301" y="381"/>
                  </a:lnTo>
                  <a:lnTo>
                    <a:pt x="181" y="441"/>
                  </a:lnTo>
                  <a:lnTo>
                    <a:pt x="121" y="500"/>
                  </a:lnTo>
                  <a:lnTo>
                    <a:pt x="81" y="540"/>
                  </a:lnTo>
                  <a:lnTo>
                    <a:pt x="21" y="640"/>
                  </a:lnTo>
                  <a:lnTo>
                    <a:pt x="1" y="720"/>
                  </a:lnTo>
                  <a:lnTo>
                    <a:pt x="21" y="800"/>
                  </a:lnTo>
                  <a:lnTo>
                    <a:pt x="61" y="860"/>
                  </a:lnTo>
                  <a:lnTo>
                    <a:pt x="141" y="940"/>
                  </a:lnTo>
                  <a:lnTo>
                    <a:pt x="261" y="1000"/>
                  </a:lnTo>
                  <a:lnTo>
                    <a:pt x="381" y="1040"/>
                  </a:lnTo>
                  <a:lnTo>
                    <a:pt x="540" y="1060"/>
                  </a:lnTo>
                  <a:lnTo>
                    <a:pt x="800" y="1100"/>
                  </a:lnTo>
                  <a:lnTo>
                    <a:pt x="1000" y="1120"/>
                  </a:lnTo>
                  <a:lnTo>
                    <a:pt x="1560" y="1140"/>
                  </a:lnTo>
                  <a:lnTo>
                    <a:pt x="2100" y="1140"/>
                  </a:lnTo>
                  <a:lnTo>
                    <a:pt x="2659" y="1120"/>
                  </a:lnTo>
                  <a:lnTo>
                    <a:pt x="3199" y="1100"/>
                  </a:lnTo>
                  <a:lnTo>
                    <a:pt x="4298" y="1020"/>
                  </a:lnTo>
                  <a:lnTo>
                    <a:pt x="5397" y="900"/>
                  </a:lnTo>
                  <a:lnTo>
                    <a:pt x="5677" y="860"/>
                  </a:lnTo>
                  <a:lnTo>
                    <a:pt x="5797" y="840"/>
                  </a:lnTo>
                  <a:lnTo>
                    <a:pt x="5937" y="780"/>
                  </a:lnTo>
                  <a:lnTo>
                    <a:pt x="6017" y="740"/>
                  </a:lnTo>
                  <a:lnTo>
                    <a:pt x="6117" y="660"/>
                  </a:lnTo>
                  <a:lnTo>
                    <a:pt x="6197" y="580"/>
                  </a:lnTo>
                  <a:lnTo>
                    <a:pt x="6257" y="500"/>
                  </a:lnTo>
                  <a:lnTo>
                    <a:pt x="6297" y="401"/>
                  </a:lnTo>
                  <a:lnTo>
                    <a:pt x="6317" y="321"/>
                  </a:lnTo>
                  <a:lnTo>
                    <a:pt x="6277" y="221"/>
                  </a:lnTo>
                  <a:lnTo>
                    <a:pt x="6197" y="141"/>
                  </a:lnTo>
                  <a:lnTo>
                    <a:pt x="6117" y="81"/>
                  </a:lnTo>
                  <a:lnTo>
                    <a:pt x="6017" y="41"/>
                  </a:lnTo>
                  <a:lnTo>
                    <a:pt x="5917" y="21"/>
                  </a:lnTo>
                  <a:lnTo>
                    <a:pt x="579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439082" y="1087819"/>
              <a:ext cx="18669" cy="18669"/>
            </a:xfrm>
            <a:custGeom>
              <a:avLst/>
              <a:gdLst/>
              <a:ahLst/>
              <a:cxnLst/>
              <a:rect l="l" t="t" r="r" b="b"/>
              <a:pathLst>
                <a:path w="880" h="880" extrusionOk="0">
                  <a:moveTo>
                    <a:pt x="480" y="0"/>
                  </a:moveTo>
                  <a:lnTo>
                    <a:pt x="340" y="20"/>
                  </a:lnTo>
                  <a:lnTo>
                    <a:pt x="240" y="60"/>
                  </a:lnTo>
                  <a:lnTo>
                    <a:pt x="140" y="140"/>
                  </a:lnTo>
                  <a:lnTo>
                    <a:pt x="60" y="240"/>
                  </a:lnTo>
                  <a:lnTo>
                    <a:pt x="20" y="320"/>
                  </a:lnTo>
                  <a:lnTo>
                    <a:pt x="0" y="420"/>
                  </a:lnTo>
                  <a:lnTo>
                    <a:pt x="0" y="500"/>
                  </a:lnTo>
                  <a:lnTo>
                    <a:pt x="0" y="580"/>
                  </a:lnTo>
                  <a:lnTo>
                    <a:pt x="20" y="640"/>
                  </a:lnTo>
                  <a:lnTo>
                    <a:pt x="80" y="700"/>
                  </a:lnTo>
                  <a:lnTo>
                    <a:pt x="80" y="720"/>
                  </a:lnTo>
                  <a:lnTo>
                    <a:pt x="100" y="740"/>
                  </a:lnTo>
                  <a:lnTo>
                    <a:pt x="200" y="820"/>
                  </a:lnTo>
                  <a:lnTo>
                    <a:pt x="300" y="880"/>
                  </a:lnTo>
                  <a:lnTo>
                    <a:pt x="540" y="880"/>
                  </a:lnTo>
                  <a:lnTo>
                    <a:pt x="640" y="820"/>
                  </a:lnTo>
                  <a:lnTo>
                    <a:pt x="740" y="760"/>
                  </a:lnTo>
                  <a:lnTo>
                    <a:pt x="800" y="680"/>
                  </a:lnTo>
                  <a:lnTo>
                    <a:pt x="840" y="580"/>
                  </a:lnTo>
                  <a:lnTo>
                    <a:pt x="860" y="540"/>
                  </a:lnTo>
                  <a:lnTo>
                    <a:pt x="880" y="420"/>
                  </a:lnTo>
                  <a:lnTo>
                    <a:pt x="880" y="300"/>
                  </a:lnTo>
                  <a:lnTo>
                    <a:pt x="800" y="180"/>
                  </a:lnTo>
                  <a:lnTo>
                    <a:pt x="760" y="120"/>
                  </a:lnTo>
                  <a:lnTo>
                    <a:pt x="700" y="80"/>
                  </a:lnTo>
                  <a:lnTo>
                    <a:pt x="600" y="2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7"/>
          <p:cNvGrpSpPr/>
          <p:nvPr/>
        </p:nvGrpSpPr>
        <p:grpSpPr>
          <a:xfrm>
            <a:off x="7649500" y="124339"/>
            <a:ext cx="914419" cy="1283302"/>
            <a:chOff x="6327350" y="-3331625"/>
            <a:chExt cx="1625924" cy="2281831"/>
          </a:xfrm>
        </p:grpSpPr>
        <p:sp>
          <p:nvSpPr>
            <p:cNvPr id="1628" name="Google Shape;1628;p37"/>
            <p:cNvSpPr/>
            <p:nvPr/>
          </p:nvSpPr>
          <p:spPr>
            <a:xfrm>
              <a:off x="6333828" y="-3328365"/>
              <a:ext cx="1613750" cy="2273702"/>
            </a:xfrm>
            <a:custGeom>
              <a:avLst/>
              <a:gdLst/>
              <a:ahLst/>
              <a:cxnLst/>
              <a:rect l="l" t="t" r="r" b="b"/>
              <a:pathLst>
                <a:path w="39107" h="55100" extrusionOk="0">
                  <a:moveTo>
                    <a:pt x="20549" y="0"/>
                  </a:moveTo>
                  <a:lnTo>
                    <a:pt x="20569" y="40"/>
                  </a:lnTo>
                  <a:lnTo>
                    <a:pt x="20549" y="99"/>
                  </a:lnTo>
                  <a:lnTo>
                    <a:pt x="20490" y="276"/>
                  </a:lnTo>
                  <a:lnTo>
                    <a:pt x="20372" y="493"/>
                  </a:lnTo>
                  <a:lnTo>
                    <a:pt x="20214" y="769"/>
                  </a:lnTo>
                  <a:lnTo>
                    <a:pt x="19780" y="1459"/>
                  </a:lnTo>
                  <a:lnTo>
                    <a:pt x="19268" y="2209"/>
                  </a:lnTo>
                  <a:lnTo>
                    <a:pt x="18242" y="3648"/>
                  </a:lnTo>
                  <a:lnTo>
                    <a:pt x="17670" y="4437"/>
                  </a:lnTo>
                  <a:lnTo>
                    <a:pt x="16980" y="5482"/>
                  </a:lnTo>
                  <a:lnTo>
                    <a:pt x="16250" y="6528"/>
                  </a:lnTo>
                  <a:lnTo>
                    <a:pt x="14752" y="8598"/>
                  </a:lnTo>
                  <a:lnTo>
                    <a:pt x="14022" y="9643"/>
                  </a:lnTo>
                  <a:lnTo>
                    <a:pt x="13292" y="10689"/>
                  </a:lnTo>
                  <a:lnTo>
                    <a:pt x="12602" y="11754"/>
                  </a:lnTo>
                  <a:lnTo>
                    <a:pt x="11951" y="12799"/>
                  </a:lnTo>
                  <a:lnTo>
                    <a:pt x="10531" y="15205"/>
                  </a:lnTo>
                  <a:lnTo>
                    <a:pt x="9072" y="17571"/>
                  </a:lnTo>
                  <a:lnTo>
                    <a:pt x="7573" y="19938"/>
                  </a:lnTo>
                  <a:lnTo>
                    <a:pt x="6075" y="22284"/>
                  </a:lnTo>
                  <a:lnTo>
                    <a:pt x="3057" y="26958"/>
                  </a:lnTo>
                  <a:lnTo>
                    <a:pt x="1" y="31632"/>
                  </a:lnTo>
                  <a:lnTo>
                    <a:pt x="15935" y="54981"/>
                  </a:lnTo>
                  <a:lnTo>
                    <a:pt x="23784" y="55099"/>
                  </a:lnTo>
                  <a:lnTo>
                    <a:pt x="24099" y="54685"/>
                  </a:lnTo>
                  <a:lnTo>
                    <a:pt x="24395" y="54271"/>
                  </a:lnTo>
                  <a:lnTo>
                    <a:pt x="24671" y="53857"/>
                  </a:lnTo>
                  <a:lnTo>
                    <a:pt x="24927" y="53443"/>
                  </a:lnTo>
                  <a:lnTo>
                    <a:pt x="25144" y="53029"/>
                  </a:lnTo>
                  <a:lnTo>
                    <a:pt x="25361" y="52595"/>
                  </a:lnTo>
                  <a:lnTo>
                    <a:pt x="25756" y="51747"/>
                  </a:lnTo>
                  <a:lnTo>
                    <a:pt x="26130" y="50879"/>
                  </a:lnTo>
                  <a:lnTo>
                    <a:pt x="26505" y="50011"/>
                  </a:lnTo>
                  <a:lnTo>
                    <a:pt x="26702" y="49577"/>
                  </a:lnTo>
                  <a:lnTo>
                    <a:pt x="26919" y="49163"/>
                  </a:lnTo>
                  <a:lnTo>
                    <a:pt x="27156" y="48729"/>
                  </a:lnTo>
                  <a:lnTo>
                    <a:pt x="27412" y="48296"/>
                  </a:lnTo>
                  <a:lnTo>
                    <a:pt x="28201" y="47034"/>
                  </a:lnTo>
                  <a:lnTo>
                    <a:pt x="29010" y="45752"/>
                  </a:lnTo>
                  <a:lnTo>
                    <a:pt x="30646" y="43208"/>
                  </a:lnTo>
                  <a:lnTo>
                    <a:pt x="31435" y="41926"/>
                  </a:lnTo>
                  <a:lnTo>
                    <a:pt x="32204" y="40624"/>
                  </a:lnTo>
                  <a:lnTo>
                    <a:pt x="32579" y="39954"/>
                  </a:lnTo>
                  <a:lnTo>
                    <a:pt x="32934" y="39303"/>
                  </a:lnTo>
                  <a:lnTo>
                    <a:pt x="33269" y="38633"/>
                  </a:lnTo>
                  <a:lnTo>
                    <a:pt x="33604" y="37982"/>
                  </a:lnTo>
                  <a:lnTo>
                    <a:pt x="33782" y="37627"/>
                  </a:lnTo>
                  <a:lnTo>
                    <a:pt x="33959" y="37292"/>
                  </a:lnTo>
                  <a:lnTo>
                    <a:pt x="34334" y="36661"/>
                  </a:lnTo>
                  <a:lnTo>
                    <a:pt x="34748" y="36029"/>
                  </a:lnTo>
                  <a:lnTo>
                    <a:pt x="35182" y="35418"/>
                  </a:lnTo>
                  <a:lnTo>
                    <a:pt x="36030" y="34215"/>
                  </a:lnTo>
                  <a:lnTo>
                    <a:pt x="36444" y="33604"/>
                  </a:lnTo>
                  <a:lnTo>
                    <a:pt x="36839" y="32953"/>
                  </a:lnTo>
                  <a:lnTo>
                    <a:pt x="37095" y="32539"/>
                  </a:lnTo>
                  <a:lnTo>
                    <a:pt x="37391" y="32125"/>
                  </a:lnTo>
                  <a:lnTo>
                    <a:pt x="38041" y="31277"/>
                  </a:lnTo>
                  <a:lnTo>
                    <a:pt x="38337" y="30843"/>
                  </a:lnTo>
                  <a:lnTo>
                    <a:pt x="38613" y="30409"/>
                  </a:lnTo>
                  <a:lnTo>
                    <a:pt x="38751" y="30173"/>
                  </a:lnTo>
                  <a:lnTo>
                    <a:pt x="38850" y="29956"/>
                  </a:lnTo>
                  <a:lnTo>
                    <a:pt x="38949" y="29719"/>
                  </a:lnTo>
                  <a:lnTo>
                    <a:pt x="39027" y="29482"/>
                  </a:lnTo>
                  <a:lnTo>
                    <a:pt x="39067" y="29305"/>
                  </a:lnTo>
                  <a:lnTo>
                    <a:pt x="39106" y="29127"/>
                  </a:lnTo>
                  <a:lnTo>
                    <a:pt x="39106" y="28970"/>
                  </a:lnTo>
                  <a:lnTo>
                    <a:pt x="39106" y="28832"/>
                  </a:lnTo>
                  <a:lnTo>
                    <a:pt x="39087" y="28693"/>
                  </a:lnTo>
                  <a:lnTo>
                    <a:pt x="39067" y="28575"/>
                  </a:lnTo>
                  <a:lnTo>
                    <a:pt x="39027" y="28457"/>
                  </a:lnTo>
                  <a:lnTo>
                    <a:pt x="38968" y="28338"/>
                  </a:lnTo>
                  <a:lnTo>
                    <a:pt x="38811" y="28141"/>
                  </a:lnTo>
                  <a:lnTo>
                    <a:pt x="38633" y="27944"/>
                  </a:lnTo>
                  <a:lnTo>
                    <a:pt x="38180" y="27491"/>
                  </a:lnTo>
                  <a:lnTo>
                    <a:pt x="37825" y="27096"/>
                  </a:lnTo>
                  <a:lnTo>
                    <a:pt x="37470" y="26702"/>
                  </a:lnTo>
                  <a:lnTo>
                    <a:pt x="37134" y="26288"/>
                  </a:lnTo>
                  <a:lnTo>
                    <a:pt x="36819" y="25854"/>
                  </a:lnTo>
                  <a:lnTo>
                    <a:pt x="36484" y="25400"/>
                  </a:lnTo>
                  <a:lnTo>
                    <a:pt x="36188" y="24927"/>
                  </a:lnTo>
                  <a:lnTo>
                    <a:pt x="35576" y="23980"/>
                  </a:lnTo>
                  <a:lnTo>
                    <a:pt x="35005" y="23014"/>
                  </a:lnTo>
                  <a:lnTo>
                    <a:pt x="34433" y="22048"/>
                  </a:lnTo>
                  <a:lnTo>
                    <a:pt x="33880" y="21081"/>
                  </a:lnTo>
                  <a:lnTo>
                    <a:pt x="33309" y="20174"/>
                  </a:lnTo>
                  <a:lnTo>
                    <a:pt x="28359" y="12325"/>
                  </a:lnTo>
                  <a:lnTo>
                    <a:pt x="20924" y="572"/>
                  </a:lnTo>
                  <a:lnTo>
                    <a:pt x="20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6327350" y="-3331625"/>
              <a:ext cx="1625924" cy="2281831"/>
            </a:xfrm>
            <a:custGeom>
              <a:avLst/>
              <a:gdLst/>
              <a:ahLst/>
              <a:cxnLst/>
              <a:rect l="l" t="t" r="r" b="b"/>
              <a:pathLst>
                <a:path w="39402" h="55297" extrusionOk="0">
                  <a:moveTo>
                    <a:pt x="20766" y="414"/>
                  </a:moveTo>
                  <a:lnTo>
                    <a:pt x="33367" y="20332"/>
                  </a:lnTo>
                  <a:lnTo>
                    <a:pt x="33978" y="21338"/>
                  </a:lnTo>
                  <a:lnTo>
                    <a:pt x="34590" y="22383"/>
                  </a:lnTo>
                  <a:lnTo>
                    <a:pt x="35418" y="23803"/>
                  </a:lnTo>
                  <a:lnTo>
                    <a:pt x="35852" y="24513"/>
                  </a:lnTo>
                  <a:lnTo>
                    <a:pt x="36305" y="25183"/>
                  </a:lnTo>
                  <a:lnTo>
                    <a:pt x="36759" y="25854"/>
                  </a:lnTo>
                  <a:lnTo>
                    <a:pt x="37232" y="26485"/>
                  </a:lnTo>
                  <a:lnTo>
                    <a:pt x="37725" y="27096"/>
                  </a:lnTo>
                  <a:lnTo>
                    <a:pt x="37982" y="27372"/>
                  </a:lnTo>
                  <a:lnTo>
                    <a:pt x="38258" y="27648"/>
                  </a:lnTo>
                  <a:lnTo>
                    <a:pt x="38475" y="27865"/>
                  </a:lnTo>
                  <a:lnTo>
                    <a:pt x="38652" y="28063"/>
                  </a:lnTo>
                  <a:lnTo>
                    <a:pt x="38810" y="28220"/>
                  </a:lnTo>
                  <a:lnTo>
                    <a:pt x="38948" y="28398"/>
                  </a:lnTo>
                  <a:lnTo>
                    <a:pt x="39046" y="28575"/>
                  </a:lnTo>
                  <a:lnTo>
                    <a:pt x="39106" y="28772"/>
                  </a:lnTo>
                  <a:lnTo>
                    <a:pt x="39145" y="28989"/>
                  </a:lnTo>
                  <a:lnTo>
                    <a:pt x="39125" y="29246"/>
                  </a:lnTo>
                  <a:lnTo>
                    <a:pt x="39046" y="29542"/>
                  </a:lnTo>
                  <a:lnTo>
                    <a:pt x="38968" y="29818"/>
                  </a:lnTo>
                  <a:lnTo>
                    <a:pt x="38830" y="30094"/>
                  </a:lnTo>
                  <a:lnTo>
                    <a:pt x="38691" y="30370"/>
                  </a:lnTo>
                  <a:lnTo>
                    <a:pt x="38534" y="30646"/>
                  </a:lnTo>
                  <a:lnTo>
                    <a:pt x="38159" y="31178"/>
                  </a:lnTo>
                  <a:lnTo>
                    <a:pt x="37765" y="31691"/>
                  </a:lnTo>
                  <a:lnTo>
                    <a:pt x="37291" y="32322"/>
                  </a:lnTo>
                  <a:lnTo>
                    <a:pt x="37074" y="32657"/>
                  </a:lnTo>
                  <a:lnTo>
                    <a:pt x="36877" y="32973"/>
                  </a:lnTo>
                  <a:lnTo>
                    <a:pt x="36542" y="33525"/>
                  </a:lnTo>
                  <a:lnTo>
                    <a:pt x="36187" y="34058"/>
                  </a:lnTo>
                  <a:lnTo>
                    <a:pt x="35457" y="35103"/>
                  </a:lnTo>
                  <a:lnTo>
                    <a:pt x="34984" y="35773"/>
                  </a:lnTo>
                  <a:lnTo>
                    <a:pt x="34491" y="36483"/>
                  </a:lnTo>
                  <a:lnTo>
                    <a:pt x="34274" y="36858"/>
                  </a:lnTo>
                  <a:lnTo>
                    <a:pt x="34057" y="37213"/>
                  </a:lnTo>
                  <a:lnTo>
                    <a:pt x="33840" y="37607"/>
                  </a:lnTo>
                  <a:lnTo>
                    <a:pt x="33643" y="38002"/>
                  </a:lnTo>
                  <a:lnTo>
                    <a:pt x="33170" y="38929"/>
                  </a:lnTo>
                  <a:lnTo>
                    <a:pt x="32677" y="39855"/>
                  </a:lnTo>
                  <a:lnTo>
                    <a:pt x="32164" y="40782"/>
                  </a:lnTo>
                  <a:lnTo>
                    <a:pt x="31632" y="41709"/>
                  </a:lnTo>
                  <a:lnTo>
                    <a:pt x="31060" y="42616"/>
                  </a:lnTo>
                  <a:lnTo>
                    <a:pt x="30508" y="43504"/>
                  </a:lnTo>
                  <a:lnTo>
                    <a:pt x="29364" y="45298"/>
                  </a:lnTo>
                  <a:lnTo>
                    <a:pt x="28397" y="46797"/>
                  </a:lnTo>
                  <a:lnTo>
                    <a:pt x="27451" y="48315"/>
                  </a:lnTo>
                  <a:lnTo>
                    <a:pt x="27254" y="48670"/>
                  </a:lnTo>
                  <a:lnTo>
                    <a:pt x="27056" y="49006"/>
                  </a:lnTo>
                  <a:lnTo>
                    <a:pt x="26701" y="49716"/>
                  </a:lnTo>
                  <a:lnTo>
                    <a:pt x="26386" y="50406"/>
                  </a:lnTo>
                  <a:lnTo>
                    <a:pt x="26070" y="51116"/>
                  </a:lnTo>
                  <a:lnTo>
                    <a:pt x="25637" y="52122"/>
                  </a:lnTo>
                  <a:lnTo>
                    <a:pt x="25400" y="52634"/>
                  </a:lnTo>
                  <a:lnTo>
                    <a:pt x="25144" y="53127"/>
                  </a:lnTo>
                  <a:lnTo>
                    <a:pt x="24867" y="53601"/>
                  </a:lnTo>
                  <a:lnTo>
                    <a:pt x="24572" y="54094"/>
                  </a:lnTo>
                  <a:lnTo>
                    <a:pt x="24256" y="54567"/>
                  </a:lnTo>
                  <a:lnTo>
                    <a:pt x="23881" y="55040"/>
                  </a:lnTo>
                  <a:lnTo>
                    <a:pt x="16151" y="54942"/>
                  </a:lnTo>
                  <a:lnTo>
                    <a:pt x="316" y="31711"/>
                  </a:lnTo>
                  <a:lnTo>
                    <a:pt x="2544" y="28299"/>
                  </a:lnTo>
                  <a:lnTo>
                    <a:pt x="4989" y="24533"/>
                  </a:lnTo>
                  <a:lnTo>
                    <a:pt x="7454" y="20707"/>
                  </a:lnTo>
                  <a:lnTo>
                    <a:pt x="8657" y="18794"/>
                  </a:lnTo>
                  <a:lnTo>
                    <a:pt x="9880" y="16861"/>
                  </a:lnTo>
                  <a:lnTo>
                    <a:pt x="11063" y="14909"/>
                  </a:lnTo>
                  <a:lnTo>
                    <a:pt x="12227" y="12957"/>
                  </a:lnTo>
                  <a:lnTo>
                    <a:pt x="12601" y="12326"/>
                  </a:lnTo>
                  <a:lnTo>
                    <a:pt x="12976" y="11714"/>
                  </a:lnTo>
                  <a:lnTo>
                    <a:pt x="13804" y="10492"/>
                  </a:lnTo>
                  <a:lnTo>
                    <a:pt x="14652" y="9289"/>
                  </a:lnTo>
                  <a:lnTo>
                    <a:pt x="15500" y="8086"/>
                  </a:lnTo>
                  <a:lnTo>
                    <a:pt x="16743" y="6350"/>
                  </a:lnTo>
                  <a:lnTo>
                    <a:pt x="17354" y="5463"/>
                  </a:lnTo>
                  <a:lnTo>
                    <a:pt x="17946" y="4575"/>
                  </a:lnTo>
                  <a:lnTo>
                    <a:pt x="18340" y="4023"/>
                  </a:lnTo>
                  <a:lnTo>
                    <a:pt x="19346" y="2623"/>
                  </a:lnTo>
                  <a:lnTo>
                    <a:pt x="20056" y="1598"/>
                  </a:lnTo>
                  <a:lnTo>
                    <a:pt x="20509" y="868"/>
                  </a:lnTo>
                  <a:lnTo>
                    <a:pt x="20667" y="612"/>
                  </a:lnTo>
                  <a:lnTo>
                    <a:pt x="20766" y="414"/>
                  </a:lnTo>
                  <a:close/>
                  <a:moveTo>
                    <a:pt x="20825" y="0"/>
                  </a:moveTo>
                  <a:lnTo>
                    <a:pt x="20706" y="79"/>
                  </a:lnTo>
                  <a:lnTo>
                    <a:pt x="20588" y="119"/>
                  </a:lnTo>
                  <a:lnTo>
                    <a:pt x="20568" y="217"/>
                  </a:lnTo>
                  <a:lnTo>
                    <a:pt x="20509" y="355"/>
                  </a:lnTo>
                  <a:lnTo>
                    <a:pt x="20292" y="730"/>
                  </a:lnTo>
                  <a:lnTo>
                    <a:pt x="19977" y="1243"/>
                  </a:lnTo>
                  <a:lnTo>
                    <a:pt x="19602" y="1815"/>
                  </a:lnTo>
                  <a:lnTo>
                    <a:pt x="18774" y="2978"/>
                  </a:lnTo>
                  <a:lnTo>
                    <a:pt x="18143" y="3865"/>
                  </a:lnTo>
                  <a:lnTo>
                    <a:pt x="17729" y="4437"/>
                  </a:lnTo>
                  <a:lnTo>
                    <a:pt x="17137" y="5325"/>
                  </a:lnTo>
                  <a:lnTo>
                    <a:pt x="16526" y="6212"/>
                  </a:lnTo>
                  <a:lnTo>
                    <a:pt x="15283" y="7928"/>
                  </a:lnTo>
                  <a:lnTo>
                    <a:pt x="14435" y="9131"/>
                  </a:lnTo>
                  <a:lnTo>
                    <a:pt x="13587" y="10354"/>
                  </a:lnTo>
                  <a:lnTo>
                    <a:pt x="12759" y="11576"/>
                  </a:lnTo>
                  <a:lnTo>
                    <a:pt x="12365" y="12207"/>
                  </a:lnTo>
                  <a:lnTo>
                    <a:pt x="11990" y="12819"/>
                  </a:lnTo>
                  <a:lnTo>
                    <a:pt x="10827" y="14771"/>
                  </a:lnTo>
                  <a:lnTo>
                    <a:pt x="9643" y="16723"/>
                  </a:lnTo>
                  <a:lnTo>
                    <a:pt x="8440" y="18656"/>
                  </a:lnTo>
                  <a:lnTo>
                    <a:pt x="7237" y="20588"/>
                  </a:lnTo>
                  <a:lnTo>
                    <a:pt x="4772" y="24395"/>
                  </a:lnTo>
                  <a:lnTo>
                    <a:pt x="2327" y="28161"/>
                  </a:lnTo>
                  <a:lnTo>
                    <a:pt x="39" y="31652"/>
                  </a:lnTo>
                  <a:lnTo>
                    <a:pt x="0" y="31711"/>
                  </a:lnTo>
                  <a:lnTo>
                    <a:pt x="16013" y="55198"/>
                  </a:lnTo>
                  <a:lnTo>
                    <a:pt x="23941" y="55297"/>
                  </a:lnTo>
                  <a:lnTo>
                    <a:pt x="24000" y="55297"/>
                  </a:lnTo>
                  <a:lnTo>
                    <a:pt x="24039" y="55257"/>
                  </a:lnTo>
                  <a:lnTo>
                    <a:pt x="24434" y="54764"/>
                  </a:lnTo>
                  <a:lnTo>
                    <a:pt x="24769" y="54271"/>
                  </a:lnTo>
                  <a:lnTo>
                    <a:pt x="25084" y="53758"/>
                  </a:lnTo>
                  <a:lnTo>
                    <a:pt x="25360" y="53246"/>
                  </a:lnTo>
                  <a:lnTo>
                    <a:pt x="25617" y="52753"/>
                  </a:lnTo>
                  <a:lnTo>
                    <a:pt x="25873" y="52240"/>
                  </a:lnTo>
                  <a:lnTo>
                    <a:pt x="26307" y="51214"/>
                  </a:lnTo>
                  <a:lnTo>
                    <a:pt x="26623" y="50524"/>
                  </a:lnTo>
                  <a:lnTo>
                    <a:pt x="26938" y="49834"/>
                  </a:lnTo>
                  <a:lnTo>
                    <a:pt x="27273" y="49144"/>
                  </a:lnTo>
                  <a:lnTo>
                    <a:pt x="27471" y="48789"/>
                  </a:lnTo>
                  <a:lnTo>
                    <a:pt x="27668" y="48454"/>
                  </a:lnTo>
                  <a:lnTo>
                    <a:pt x="28614" y="46935"/>
                  </a:lnTo>
                  <a:lnTo>
                    <a:pt x="29581" y="45436"/>
                  </a:lnTo>
                  <a:lnTo>
                    <a:pt x="30724" y="43642"/>
                  </a:lnTo>
                  <a:lnTo>
                    <a:pt x="31296" y="42735"/>
                  </a:lnTo>
                  <a:lnTo>
                    <a:pt x="31848" y="41827"/>
                  </a:lnTo>
                  <a:lnTo>
                    <a:pt x="32381" y="40920"/>
                  </a:lnTo>
                  <a:lnTo>
                    <a:pt x="32913" y="39993"/>
                  </a:lnTo>
                  <a:lnTo>
                    <a:pt x="33406" y="39047"/>
                  </a:lnTo>
                  <a:lnTo>
                    <a:pt x="33880" y="38100"/>
                  </a:lnTo>
                  <a:lnTo>
                    <a:pt x="34077" y="37726"/>
                  </a:lnTo>
                  <a:lnTo>
                    <a:pt x="34274" y="37351"/>
                  </a:lnTo>
                  <a:lnTo>
                    <a:pt x="34491" y="36976"/>
                  </a:lnTo>
                  <a:lnTo>
                    <a:pt x="34728" y="36621"/>
                  </a:lnTo>
                  <a:lnTo>
                    <a:pt x="35201" y="35931"/>
                  </a:lnTo>
                  <a:lnTo>
                    <a:pt x="35674" y="35261"/>
                  </a:lnTo>
                  <a:lnTo>
                    <a:pt x="36404" y="34196"/>
                  </a:lnTo>
                  <a:lnTo>
                    <a:pt x="36759" y="33663"/>
                  </a:lnTo>
                  <a:lnTo>
                    <a:pt x="37114" y="33091"/>
                  </a:lnTo>
                  <a:lnTo>
                    <a:pt x="37291" y="32795"/>
                  </a:lnTo>
                  <a:lnTo>
                    <a:pt x="37508" y="32480"/>
                  </a:lnTo>
                  <a:lnTo>
                    <a:pt x="37982" y="31849"/>
                  </a:lnTo>
                  <a:lnTo>
                    <a:pt x="38376" y="31316"/>
                  </a:lnTo>
                  <a:lnTo>
                    <a:pt x="38573" y="31040"/>
                  </a:lnTo>
                  <a:lnTo>
                    <a:pt x="38751" y="30764"/>
                  </a:lnTo>
                  <a:lnTo>
                    <a:pt x="38928" y="30488"/>
                  </a:lnTo>
                  <a:lnTo>
                    <a:pt x="39086" y="30192"/>
                  </a:lnTo>
                  <a:lnTo>
                    <a:pt x="39204" y="29897"/>
                  </a:lnTo>
                  <a:lnTo>
                    <a:pt x="39303" y="29601"/>
                  </a:lnTo>
                  <a:lnTo>
                    <a:pt x="39342" y="29423"/>
                  </a:lnTo>
                  <a:lnTo>
                    <a:pt x="39382" y="29246"/>
                  </a:lnTo>
                  <a:lnTo>
                    <a:pt x="39401" y="29108"/>
                  </a:lnTo>
                  <a:lnTo>
                    <a:pt x="39401" y="28950"/>
                  </a:lnTo>
                  <a:lnTo>
                    <a:pt x="39382" y="28812"/>
                  </a:lnTo>
                  <a:lnTo>
                    <a:pt x="39362" y="28694"/>
                  </a:lnTo>
                  <a:lnTo>
                    <a:pt x="39323" y="28575"/>
                  </a:lnTo>
                  <a:lnTo>
                    <a:pt x="39283" y="28457"/>
                  </a:lnTo>
                  <a:lnTo>
                    <a:pt x="39165" y="28260"/>
                  </a:lnTo>
                  <a:lnTo>
                    <a:pt x="39027" y="28063"/>
                  </a:lnTo>
                  <a:lnTo>
                    <a:pt x="38849" y="27885"/>
                  </a:lnTo>
                  <a:lnTo>
                    <a:pt x="38652" y="27688"/>
                  </a:lnTo>
                  <a:lnTo>
                    <a:pt x="38435" y="27471"/>
                  </a:lnTo>
                  <a:lnTo>
                    <a:pt x="38179" y="27195"/>
                  </a:lnTo>
                  <a:lnTo>
                    <a:pt x="37922" y="26919"/>
                  </a:lnTo>
                  <a:lnTo>
                    <a:pt x="37429" y="26327"/>
                  </a:lnTo>
                  <a:lnTo>
                    <a:pt x="36956" y="25696"/>
                  </a:lnTo>
                  <a:lnTo>
                    <a:pt x="36503" y="25045"/>
                  </a:lnTo>
                  <a:lnTo>
                    <a:pt x="36069" y="24355"/>
                  </a:lnTo>
                  <a:lnTo>
                    <a:pt x="35635" y="23665"/>
                  </a:lnTo>
                  <a:lnTo>
                    <a:pt x="34826" y="22265"/>
                  </a:lnTo>
                  <a:lnTo>
                    <a:pt x="34195" y="21200"/>
                  </a:lnTo>
                  <a:lnTo>
                    <a:pt x="33584" y="20194"/>
                  </a:lnTo>
                  <a:lnTo>
                    <a:pt x="20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7"/>
            <p:cNvSpPr/>
            <p:nvPr/>
          </p:nvSpPr>
          <p:spPr>
            <a:xfrm>
              <a:off x="6353387" y="-2139515"/>
              <a:ext cx="1593365" cy="131058"/>
            </a:xfrm>
            <a:custGeom>
              <a:avLst/>
              <a:gdLst/>
              <a:ahLst/>
              <a:cxnLst/>
              <a:rect l="l" t="t" r="r" b="b"/>
              <a:pathLst>
                <a:path w="38613" h="3176" extrusionOk="0">
                  <a:moveTo>
                    <a:pt x="38553" y="1"/>
                  </a:moveTo>
                  <a:lnTo>
                    <a:pt x="38356" y="40"/>
                  </a:lnTo>
                  <a:lnTo>
                    <a:pt x="38199" y="99"/>
                  </a:lnTo>
                  <a:lnTo>
                    <a:pt x="37982" y="198"/>
                  </a:lnTo>
                  <a:lnTo>
                    <a:pt x="37804" y="277"/>
                  </a:lnTo>
                  <a:lnTo>
                    <a:pt x="37528" y="375"/>
                  </a:lnTo>
                  <a:lnTo>
                    <a:pt x="35990" y="849"/>
                  </a:lnTo>
                  <a:lnTo>
                    <a:pt x="34432" y="1283"/>
                  </a:lnTo>
                  <a:lnTo>
                    <a:pt x="32874" y="1697"/>
                  </a:lnTo>
                  <a:lnTo>
                    <a:pt x="31316" y="2071"/>
                  </a:lnTo>
                  <a:lnTo>
                    <a:pt x="30291" y="2288"/>
                  </a:lnTo>
                  <a:lnTo>
                    <a:pt x="29167" y="2505"/>
                  </a:lnTo>
                  <a:lnTo>
                    <a:pt x="28575" y="2604"/>
                  </a:lnTo>
                  <a:lnTo>
                    <a:pt x="27964" y="2683"/>
                  </a:lnTo>
                  <a:lnTo>
                    <a:pt x="27333" y="2762"/>
                  </a:lnTo>
                  <a:lnTo>
                    <a:pt x="26702" y="2841"/>
                  </a:lnTo>
                  <a:lnTo>
                    <a:pt x="26130" y="2880"/>
                  </a:lnTo>
                  <a:lnTo>
                    <a:pt x="25558" y="2900"/>
                  </a:lnTo>
                  <a:lnTo>
                    <a:pt x="24414" y="2919"/>
                  </a:lnTo>
                  <a:lnTo>
                    <a:pt x="23290" y="2919"/>
                  </a:lnTo>
                  <a:lnTo>
                    <a:pt x="22146" y="2900"/>
                  </a:lnTo>
                  <a:lnTo>
                    <a:pt x="8677" y="2624"/>
                  </a:lnTo>
                  <a:lnTo>
                    <a:pt x="7652" y="2624"/>
                  </a:lnTo>
                  <a:lnTo>
                    <a:pt x="6666" y="2643"/>
                  </a:lnTo>
                  <a:lnTo>
                    <a:pt x="4713" y="2722"/>
                  </a:lnTo>
                  <a:lnTo>
                    <a:pt x="3569" y="2762"/>
                  </a:lnTo>
                  <a:lnTo>
                    <a:pt x="2406" y="2801"/>
                  </a:lnTo>
                  <a:lnTo>
                    <a:pt x="611" y="2801"/>
                  </a:lnTo>
                  <a:lnTo>
                    <a:pt x="20" y="2781"/>
                  </a:lnTo>
                  <a:lnTo>
                    <a:pt x="0" y="3038"/>
                  </a:lnTo>
                  <a:lnTo>
                    <a:pt x="611" y="3057"/>
                  </a:lnTo>
                  <a:lnTo>
                    <a:pt x="2406" y="3057"/>
                  </a:lnTo>
                  <a:lnTo>
                    <a:pt x="3569" y="3018"/>
                  </a:lnTo>
                  <a:lnTo>
                    <a:pt x="4733" y="2979"/>
                  </a:lnTo>
                  <a:lnTo>
                    <a:pt x="6666" y="2900"/>
                  </a:lnTo>
                  <a:lnTo>
                    <a:pt x="7652" y="2880"/>
                  </a:lnTo>
                  <a:lnTo>
                    <a:pt x="8677" y="2880"/>
                  </a:lnTo>
                  <a:lnTo>
                    <a:pt x="22146" y="3156"/>
                  </a:lnTo>
                  <a:lnTo>
                    <a:pt x="23132" y="3176"/>
                  </a:lnTo>
                  <a:lnTo>
                    <a:pt x="24138" y="3176"/>
                  </a:lnTo>
                  <a:lnTo>
                    <a:pt x="25439" y="3156"/>
                  </a:lnTo>
                  <a:lnTo>
                    <a:pt x="26090" y="3136"/>
                  </a:lnTo>
                  <a:lnTo>
                    <a:pt x="26721" y="3097"/>
                  </a:lnTo>
                  <a:lnTo>
                    <a:pt x="27372" y="3018"/>
                  </a:lnTo>
                  <a:lnTo>
                    <a:pt x="27983" y="2939"/>
                  </a:lnTo>
                  <a:lnTo>
                    <a:pt x="28614" y="2860"/>
                  </a:lnTo>
                  <a:lnTo>
                    <a:pt x="29206" y="2762"/>
                  </a:lnTo>
                  <a:lnTo>
                    <a:pt x="30350" y="2545"/>
                  </a:lnTo>
                  <a:lnTo>
                    <a:pt x="31375" y="2308"/>
                  </a:lnTo>
                  <a:lnTo>
                    <a:pt x="32933" y="1933"/>
                  </a:lnTo>
                  <a:lnTo>
                    <a:pt x="34511" y="1539"/>
                  </a:lnTo>
                  <a:lnTo>
                    <a:pt x="36069" y="1085"/>
                  </a:lnTo>
                  <a:lnTo>
                    <a:pt x="37607" y="612"/>
                  </a:lnTo>
                  <a:lnTo>
                    <a:pt x="37903" y="514"/>
                  </a:lnTo>
                  <a:lnTo>
                    <a:pt x="38080" y="435"/>
                  </a:lnTo>
                  <a:lnTo>
                    <a:pt x="38297" y="336"/>
                  </a:lnTo>
                  <a:lnTo>
                    <a:pt x="38613" y="237"/>
                  </a:lnTo>
                  <a:lnTo>
                    <a:pt x="385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7"/>
            <p:cNvSpPr/>
            <p:nvPr/>
          </p:nvSpPr>
          <p:spPr>
            <a:xfrm>
              <a:off x="6875787" y="-3305588"/>
              <a:ext cx="326365" cy="1284167"/>
            </a:xfrm>
            <a:custGeom>
              <a:avLst/>
              <a:gdLst/>
              <a:ahLst/>
              <a:cxnLst/>
              <a:rect l="l" t="t" r="r" b="b"/>
              <a:pathLst>
                <a:path w="7909" h="31120" extrusionOk="0">
                  <a:moveTo>
                    <a:pt x="7652" y="0"/>
                  </a:moveTo>
                  <a:lnTo>
                    <a:pt x="7001" y="2702"/>
                  </a:lnTo>
                  <a:lnTo>
                    <a:pt x="6311" y="5443"/>
                  </a:lnTo>
                  <a:lnTo>
                    <a:pt x="4852" y="11103"/>
                  </a:lnTo>
                  <a:lnTo>
                    <a:pt x="3570" y="16092"/>
                  </a:lnTo>
                  <a:lnTo>
                    <a:pt x="2919" y="18597"/>
                  </a:lnTo>
                  <a:lnTo>
                    <a:pt x="2288" y="21121"/>
                  </a:lnTo>
                  <a:lnTo>
                    <a:pt x="1677" y="23625"/>
                  </a:lnTo>
                  <a:lnTo>
                    <a:pt x="1105" y="26130"/>
                  </a:lnTo>
                  <a:lnTo>
                    <a:pt x="533" y="28615"/>
                  </a:lnTo>
                  <a:lnTo>
                    <a:pt x="1" y="31060"/>
                  </a:lnTo>
                  <a:lnTo>
                    <a:pt x="257" y="31119"/>
                  </a:lnTo>
                  <a:lnTo>
                    <a:pt x="789" y="28674"/>
                  </a:lnTo>
                  <a:lnTo>
                    <a:pt x="1342" y="26189"/>
                  </a:lnTo>
                  <a:lnTo>
                    <a:pt x="1933" y="23685"/>
                  </a:lnTo>
                  <a:lnTo>
                    <a:pt x="2545" y="21180"/>
                  </a:lnTo>
                  <a:lnTo>
                    <a:pt x="3176" y="18676"/>
                  </a:lnTo>
                  <a:lnTo>
                    <a:pt x="3807" y="16151"/>
                  </a:lnTo>
                  <a:lnTo>
                    <a:pt x="5108" y="11162"/>
                  </a:lnTo>
                  <a:lnTo>
                    <a:pt x="6548" y="5522"/>
                  </a:lnTo>
                  <a:lnTo>
                    <a:pt x="7238" y="2781"/>
                  </a:lnTo>
                  <a:lnTo>
                    <a:pt x="7908" y="59"/>
                  </a:lnTo>
                  <a:lnTo>
                    <a:pt x="76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7191537" y="-3304762"/>
              <a:ext cx="192873" cy="1299600"/>
            </a:xfrm>
            <a:custGeom>
              <a:avLst/>
              <a:gdLst/>
              <a:ahLst/>
              <a:cxnLst/>
              <a:rect l="l" t="t" r="r" b="b"/>
              <a:pathLst>
                <a:path w="4674" h="31494" extrusionOk="0">
                  <a:moveTo>
                    <a:pt x="256" y="0"/>
                  </a:moveTo>
                  <a:lnTo>
                    <a:pt x="0" y="20"/>
                  </a:lnTo>
                  <a:lnTo>
                    <a:pt x="296" y="2426"/>
                  </a:lnTo>
                  <a:lnTo>
                    <a:pt x="611" y="4832"/>
                  </a:lnTo>
                  <a:lnTo>
                    <a:pt x="1262" y="9643"/>
                  </a:lnTo>
                  <a:lnTo>
                    <a:pt x="1952" y="14435"/>
                  </a:lnTo>
                  <a:lnTo>
                    <a:pt x="2643" y="19168"/>
                  </a:lnTo>
                  <a:lnTo>
                    <a:pt x="3550" y="25282"/>
                  </a:lnTo>
                  <a:lnTo>
                    <a:pt x="3984" y="28378"/>
                  </a:lnTo>
                  <a:lnTo>
                    <a:pt x="4417" y="31494"/>
                  </a:lnTo>
                  <a:lnTo>
                    <a:pt x="4674" y="31454"/>
                  </a:lnTo>
                  <a:lnTo>
                    <a:pt x="4240" y="28338"/>
                  </a:lnTo>
                  <a:lnTo>
                    <a:pt x="3806" y="25242"/>
                  </a:lnTo>
                  <a:lnTo>
                    <a:pt x="2899" y="19129"/>
                  </a:lnTo>
                  <a:lnTo>
                    <a:pt x="2209" y="14396"/>
                  </a:lnTo>
                  <a:lnTo>
                    <a:pt x="1519" y="9624"/>
                  </a:lnTo>
                  <a:lnTo>
                    <a:pt x="868" y="4812"/>
                  </a:lnTo>
                  <a:lnTo>
                    <a:pt x="552" y="2406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6777331" y="-1905137"/>
              <a:ext cx="196174" cy="361358"/>
            </a:xfrm>
            <a:custGeom>
              <a:avLst/>
              <a:gdLst/>
              <a:ahLst/>
              <a:cxnLst/>
              <a:rect l="l" t="t" r="r" b="b"/>
              <a:pathLst>
                <a:path w="4754" h="8757" extrusionOk="0">
                  <a:moveTo>
                    <a:pt x="1972" y="0"/>
                  </a:moveTo>
                  <a:lnTo>
                    <a:pt x="1815" y="20"/>
                  </a:lnTo>
                  <a:lnTo>
                    <a:pt x="1657" y="40"/>
                  </a:lnTo>
                  <a:lnTo>
                    <a:pt x="1499" y="79"/>
                  </a:lnTo>
                  <a:lnTo>
                    <a:pt x="136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06" y="395"/>
                  </a:lnTo>
                  <a:lnTo>
                    <a:pt x="908" y="513"/>
                  </a:lnTo>
                  <a:lnTo>
                    <a:pt x="710" y="750"/>
                  </a:lnTo>
                  <a:lnTo>
                    <a:pt x="553" y="1045"/>
                  </a:lnTo>
                  <a:lnTo>
                    <a:pt x="415" y="1361"/>
                  </a:lnTo>
                  <a:lnTo>
                    <a:pt x="316" y="1637"/>
                  </a:lnTo>
                  <a:lnTo>
                    <a:pt x="237" y="1933"/>
                  </a:lnTo>
                  <a:lnTo>
                    <a:pt x="158" y="2248"/>
                  </a:lnTo>
                  <a:lnTo>
                    <a:pt x="99" y="2544"/>
                  </a:lnTo>
                  <a:lnTo>
                    <a:pt x="60" y="2879"/>
                  </a:lnTo>
                  <a:lnTo>
                    <a:pt x="20" y="3195"/>
                  </a:lnTo>
                  <a:lnTo>
                    <a:pt x="0" y="3846"/>
                  </a:lnTo>
                  <a:lnTo>
                    <a:pt x="0" y="4516"/>
                  </a:lnTo>
                  <a:lnTo>
                    <a:pt x="40" y="5167"/>
                  </a:lnTo>
                  <a:lnTo>
                    <a:pt x="119" y="5798"/>
                  </a:lnTo>
                  <a:lnTo>
                    <a:pt x="217" y="6390"/>
                  </a:lnTo>
                  <a:lnTo>
                    <a:pt x="276" y="6705"/>
                  </a:lnTo>
                  <a:lnTo>
                    <a:pt x="375" y="7021"/>
                  </a:lnTo>
                  <a:lnTo>
                    <a:pt x="493" y="7336"/>
                  </a:lnTo>
                  <a:lnTo>
                    <a:pt x="651" y="7612"/>
                  </a:lnTo>
                  <a:lnTo>
                    <a:pt x="809" y="7888"/>
                  </a:lnTo>
                  <a:lnTo>
                    <a:pt x="1006" y="8125"/>
                  </a:lnTo>
                  <a:lnTo>
                    <a:pt x="1203" y="8342"/>
                  </a:lnTo>
                  <a:lnTo>
                    <a:pt x="1420" y="8500"/>
                  </a:lnTo>
                  <a:lnTo>
                    <a:pt x="1677" y="8638"/>
                  </a:lnTo>
                  <a:lnTo>
                    <a:pt x="1795" y="8697"/>
                  </a:lnTo>
                  <a:lnTo>
                    <a:pt x="1933" y="8717"/>
                  </a:lnTo>
                  <a:lnTo>
                    <a:pt x="2051" y="8756"/>
                  </a:lnTo>
                  <a:lnTo>
                    <a:pt x="2485" y="8756"/>
                  </a:lnTo>
                  <a:lnTo>
                    <a:pt x="2623" y="8717"/>
                  </a:lnTo>
                  <a:lnTo>
                    <a:pt x="2781" y="8677"/>
                  </a:lnTo>
                  <a:lnTo>
                    <a:pt x="2939" y="8618"/>
                  </a:lnTo>
                  <a:lnTo>
                    <a:pt x="3097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70" y="8204"/>
                  </a:lnTo>
                  <a:lnTo>
                    <a:pt x="3728" y="8046"/>
                  </a:lnTo>
                  <a:lnTo>
                    <a:pt x="3866" y="7928"/>
                  </a:lnTo>
                  <a:lnTo>
                    <a:pt x="3984" y="7790"/>
                  </a:lnTo>
                  <a:lnTo>
                    <a:pt x="4083" y="7632"/>
                  </a:lnTo>
                  <a:lnTo>
                    <a:pt x="4161" y="7474"/>
                  </a:lnTo>
                  <a:lnTo>
                    <a:pt x="4339" y="7159"/>
                  </a:lnTo>
                  <a:lnTo>
                    <a:pt x="4457" y="6804"/>
                  </a:lnTo>
                  <a:lnTo>
                    <a:pt x="4576" y="6409"/>
                  </a:lnTo>
                  <a:lnTo>
                    <a:pt x="4654" y="5976"/>
                  </a:lnTo>
                  <a:lnTo>
                    <a:pt x="4714" y="5561"/>
                  </a:lnTo>
                  <a:lnTo>
                    <a:pt x="4753" y="5128"/>
                  </a:lnTo>
                  <a:lnTo>
                    <a:pt x="4753" y="4694"/>
                  </a:lnTo>
                  <a:lnTo>
                    <a:pt x="4733" y="4260"/>
                  </a:lnTo>
                  <a:lnTo>
                    <a:pt x="4714" y="3826"/>
                  </a:lnTo>
                  <a:lnTo>
                    <a:pt x="4654" y="3392"/>
                  </a:lnTo>
                  <a:lnTo>
                    <a:pt x="459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19" y="1874"/>
                  </a:lnTo>
                  <a:lnTo>
                    <a:pt x="4201" y="1578"/>
                  </a:lnTo>
                  <a:lnTo>
                    <a:pt x="4063" y="1302"/>
                  </a:lnTo>
                  <a:lnTo>
                    <a:pt x="3905" y="1065"/>
                  </a:lnTo>
                  <a:lnTo>
                    <a:pt x="3747" y="848"/>
                  </a:lnTo>
                  <a:lnTo>
                    <a:pt x="3550" y="631"/>
                  </a:lnTo>
                  <a:lnTo>
                    <a:pt x="3333" y="454"/>
                  </a:lnTo>
                  <a:lnTo>
                    <a:pt x="3116" y="296"/>
                  </a:lnTo>
                  <a:lnTo>
                    <a:pt x="2880" y="178"/>
                  </a:lnTo>
                  <a:lnTo>
                    <a:pt x="2623" y="79"/>
                  </a:lnTo>
                  <a:lnTo>
                    <a:pt x="2347" y="20"/>
                  </a:lnTo>
                  <a:lnTo>
                    <a:pt x="2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6771637" y="-1910831"/>
              <a:ext cx="207563" cy="372747"/>
            </a:xfrm>
            <a:custGeom>
              <a:avLst/>
              <a:gdLst/>
              <a:ahLst/>
              <a:cxnLst/>
              <a:rect l="l" t="t" r="r" b="b"/>
              <a:pathLst>
                <a:path w="5030" h="9033" extrusionOk="0">
                  <a:moveTo>
                    <a:pt x="2170" y="257"/>
                  </a:moveTo>
                  <a:lnTo>
                    <a:pt x="2465" y="276"/>
                  </a:lnTo>
                  <a:lnTo>
                    <a:pt x="2702" y="335"/>
                  </a:lnTo>
                  <a:lnTo>
                    <a:pt x="293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67" y="1045"/>
                  </a:lnTo>
                  <a:lnTo>
                    <a:pt x="3925" y="1262"/>
                  </a:lnTo>
                  <a:lnTo>
                    <a:pt x="4082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7" y="2347"/>
                  </a:lnTo>
                  <a:lnTo>
                    <a:pt x="4516" y="2682"/>
                  </a:lnTo>
                  <a:lnTo>
                    <a:pt x="4595" y="3077"/>
                  </a:lnTo>
                  <a:lnTo>
                    <a:pt x="4674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53" y="5384"/>
                  </a:lnTo>
                  <a:lnTo>
                    <a:pt x="4714" y="5798"/>
                  </a:lnTo>
                  <a:lnTo>
                    <a:pt x="4654" y="6192"/>
                  </a:lnTo>
                  <a:lnTo>
                    <a:pt x="4575" y="6547"/>
                  </a:lnTo>
                  <a:lnTo>
                    <a:pt x="4477" y="6902"/>
                  </a:lnTo>
                  <a:lnTo>
                    <a:pt x="4339" y="7277"/>
                  </a:lnTo>
                  <a:lnTo>
                    <a:pt x="4181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0" y="8303"/>
                  </a:lnTo>
                  <a:lnTo>
                    <a:pt x="3333" y="8460"/>
                  </a:lnTo>
                  <a:lnTo>
                    <a:pt x="3096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09" y="8756"/>
                  </a:lnTo>
                  <a:lnTo>
                    <a:pt x="1992" y="8717"/>
                  </a:lnTo>
                  <a:lnTo>
                    <a:pt x="1874" y="8658"/>
                  </a:lnTo>
                  <a:lnTo>
                    <a:pt x="1736" y="8598"/>
                  </a:lnTo>
                  <a:lnTo>
                    <a:pt x="1617" y="8520"/>
                  </a:lnTo>
                  <a:lnTo>
                    <a:pt x="1479" y="8421"/>
                  </a:lnTo>
                  <a:lnTo>
                    <a:pt x="1361" y="8322"/>
                  </a:lnTo>
                  <a:lnTo>
                    <a:pt x="1262" y="8204"/>
                  </a:lnTo>
                  <a:lnTo>
                    <a:pt x="1046" y="7928"/>
                  </a:lnTo>
                  <a:lnTo>
                    <a:pt x="848" y="7612"/>
                  </a:lnTo>
                  <a:lnTo>
                    <a:pt x="691" y="7277"/>
                  </a:lnTo>
                  <a:lnTo>
                    <a:pt x="572" y="6902"/>
                  </a:lnTo>
                  <a:lnTo>
                    <a:pt x="474" y="6508"/>
                  </a:lnTo>
                  <a:lnTo>
                    <a:pt x="414" y="6153"/>
                  </a:lnTo>
                  <a:lnTo>
                    <a:pt x="355" y="5680"/>
                  </a:lnTo>
                  <a:lnTo>
                    <a:pt x="296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76" y="3727"/>
                  </a:lnTo>
                  <a:lnTo>
                    <a:pt x="296" y="3353"/>
                  </a:lnTo>
                  <a:lnTo>
                    <a:pt x="336" y="2978"/>
                  </a:lnTo>
                  <a:lnTo>
                    <a:pt x="395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67" y="967"/>
                  </a:lnTo>
                  <a:lnTo>
                    <a:pt x="1124" y="750"/>
                  </a:lnTo>
                  <a:lnTo>
                    <a:pt x="1302" y="572"/>
                  </a:lnTo>
                  <a:lnTo>
                    <a:pt x="1499" y="434"/>
                  </a:lnTo>
                  <a:lnTo>
                    <a:pt x="1696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1" y="0"/>
                  </a:moveTo>
                  <a:lnTo>
                    <a:pt x="1854" y="40"/>
                  </a:lnTo>
                  <a:lnTo>
                    <a:pt x="1677" y="79"/>
                  </a:lnTo>
                  <a:lnTo>
                    <a:pt x="1519" y="138"/>
                  </a:lnTo>
                  <a:lnTo>
                    <a:pt x="1361" y="217"/>
                  </a:lnTo>
                  <a:lnTo>
                    <a:pt x="1223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8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4" y="1460"/>
                  </a:lnTo>
                  <a:lnTo>
                    <a:pt x="316" y="1815"/>
                  </a:lnTo>
                  <a:lnTo>
                    <a:pt x="217" y="2170"/>
                  </a:lnTo>
                  <a:lnTo>
                    <a:pt x="138" y="2564"/>
                  </a:lnTo>
                  <a:lnTo>
                    <a:pt x="79" y="2939"/>
                  </a:lnTo>
                  <a:lnTo>
                    <a:pt x="40" y="3313"/>
                  </a:lnTo>
                  <a:lnTo>
                    <a:pt x="20" y="3688"/>
                  </a:lnTo>
                  <a:lnTo>
                    <a:pt x="0" y="4063"/>
                  </a:lnTo>
                  <a:lnTo>
                    <a:pt x="0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8" y="6192"/>
                  </a:lnTo>
                  <a:lnTo>
                    <a:pt x="217" y="6547"/>
                  </a:lnTo>
                  <a:lnTo>
                    <a:pt x="316" y="6981"/>
                  </a:lnTo>
                  <a:lnTo>
                    <a:pt x="474" y="7395"/>
                  </a:lnTo>
                  <a:lnTo>
                    <a:pt x="631" y="7770"/>
                  </a:lnTo>
                  <a:lnTo>
                    <a:pt x="848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3" y="8520"/>
                  </a:lnTo>
                  <a:lnTo>
                    <a:pt x="1341" y="8638"/>
                  </a:lnTo>
                  <a:lnTo>
                    <a:pt x="1479" y="8736"/>
                  </a:lnTo>
                  <a:lnTo>
                    <a:pt x="1617" y="8835"/>
                  </a:lnTo>
                  <a:lnTo>
                    <a:pt x="1775" y="8894"/>
                  </a:lnTo>
                  <a:lnTo>
                    <a:pt x="1913" y="8953"/>
                  </a:lnTo>
                  <a:lnTo>
                    <a:pt x="2130" y="9013"/>
                  </a:lnTo>
                  <a:lnTo>
                    <a:pt x="2387" y="9032"/>
                  </a:lnTo>
                  <a:lnTo>
                    <a:pt x="2564" y="9032"/>
                  </a:lnTo>
                  <a:lnTo>
                    <a:pt x="2741" y="8993"/>
                  </a:lnTo>
                  <a:lnTo>
                    <a:pt x="2919" y="8953"/>
                  </a:lnTo>
                  <a:lnTo>
                    <a:pt x="3116" y="8874"/>
                  </a:lnTo>
                  <a:lnTo>
                    <a:pt x="3313" y="8776"/>
                  </a:lnTo>
                  <a:lnTo>
                    <a:pt x="3511" y="8638"/>
                  </a:lnTo>
                  <a:lnTo>
                    <a:pt x="3747" y="8480"/>
                  </a:lnTo>
                  <a:lnTo>
                    <a:pt x="3964" y="8283"/>
                  </a:lnTo>
                  <a:lnTo>
                    <a:pt x="4082" y="8165"/>
                  </a:lnTo>
                  <a:lnTo>
                    <a:pt x="4181" y="8026"/>
                  </a:lnTo>
                  <a:lnTo>
                    <a:pt x="4299" y="7888"/>
                  </a:lnTo>
                  <a:lnTo>
                    <a:pt x="4398" y="7731"/>
                  </a:lnTo>
                  <a:lnTo>
                    <a:pt x="4575" y="7395"/>
                  </a:lnTo>
                  <a:lnTo>
                    <a:pt x="4714" y="6981"/>
                  </a:lnTo>
                  <a:lnTo>
                    <a:pt x="4832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09" y="5423"/>
                  </a:lnTo>
                  <a:lnTo>
                    <a:pt x="5029" y="4970"/>
                  </a:lnTo>
                  <a:lnTo>
                    <a:pt x="5009" y="4516"/>
                  </a:lnTo>
                  <a:lnTo>
                    <a:pt x="4990" y="4023"/>
                  </a:lnTo>
                  <a:lnTo>
                    <a:pt x="4930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4" y="2268"/>
                  </a:lnTo>
                  <a:lnTo>
                    <a:pt x="4575" y="1933"/>
                  </a:lnTo>
                  <a:lnTo>
                    <a:pt x="4457" y="1637"/>
                  </a:lnTo>
                  <a:lnTo>
                    <a:pt x="4299" y="1361"/>
                  </a:lnTo>
                  <a:lnTo>
                    <a:pt x="4142" y="1105"/>
                  </a:lnTo>
                  <a:lnTo>
                    <a:pt x="3944" y="868"/>
                  </a:lnTo>
                  <a:lnTo>
                    <a:pt x="3747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1" y="79"/>
                  </a:lnTo>
                  <a:lnTo>
                    <a:pt x="2505" y="20"/>
                  </a:lnTo>
                  <a:lnTo>
                    <a:pt x="2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6781375" y="-1814026"/>
              <a:ext cx="78197" cy="213258"/>
            </a:xfrm>
            <a:custGeom>
              <a:avLst/>
              <a:gdLst/>
              <a:ahLst/>
              <a:cxnLst/>
              <a:rect l="l" t="t" r="r" b="b"/>
              <a:pathLst>
                <a:path w="1895" h="5168" extrusionOk="0">
                  <a:moveTo>
                    <a:pt x="869" y="1"/>
                  </a:moveTo>
                  <a:lnTo>
                    <a:pt x="711" y="21"/>
                  </a:lnTo>
                  <a:lnTo>
                    <a:pt x="553" y="80"/>
                  </a:lnTo>
                  <a:lnTo>
                    <a:pt x="415" y="159"/>
                  </a:lnTo>
                  <a:lnTo>
                    <a:pt x="297" y="257"/>
                  </a:lnTo>
                  <a:lnTo>
                    <a:pt x="19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1" y="1283"/>
                  </a:lnTo>
                  <a:lnTo>
                    <a:pt x="1" y="1717"/>
                  </a:lnTo>
                  <a:lnTo>
                    <a:pt x="21" y="2584"/>
                  </a:lnTo>
                  <a:lnTo>
                    <a:pt x="80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8" y="4635"/>
                  </a:lnTo>
                  <a:lnTo>
                    <a:pt x="257" y="4714"/>
                  </a:lnTo>
                  <a:lnTo>
                    <a:pt x="356" y="4852"/>
                  </a:lnTo>
                  <a:lnTo>
                    <a:pt x="474" y="4971"/>
                  </a:lnTo>
                  <a:lnTo>
                    <a:pt x="593" y="5069"/>
                  </a:lnTo>
                  <a:lnTo>
                    <a:pt x="711" y="5109"/>
                  </a:lnTo>
                  <a:lnTo>
                    <a:pt x="849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83" y="5128"/>
                  </a:lnTo>
                  <a:lnTo>
                    <a:pt x="1421" y="5069"/>
                  </a:lnTo>
                  <a:lnTo>
                    <a:pt x="1539" y="4990"/>
                  </a:lnTo>
                  <a:lnTo>
                    <a:pt x="1638" y="4892"/>
                  </a:lnTo>
                  <a:lnTo>
                    <a:pt x="1736" y="4773"/>
                  </a:lnTo>
                  <a:lnTo>
                    <a:pt x="1796" y="4635"/>
                  </a:lnTo>
                  <a:lnTo>
                    <a:pt x="1835" y="4497"/>
                  </a:lnTo>
                  <a:lnTo>
                    <a:pt x="1855" y="4339"/>
                  </a:lnTo>
                  <a:lnTo>
                    <a:pt x="1894" y="888"/>
                  </a:lnTo>
                  <a:lnTo>
                    <a:pt x="1894" y="750"/>
                  </a:lnTo>
                  <a:lnTo>
                    <a:pt x="1855" y="612"/>
                  </a:lnTo>
                  <a:lnTo>
                    <a:pt x="1776" y="474"/>
                  </a:lnTo>
                  <a:lnTo>
                    <a:pt x="1697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62" y="119"/>
                  </a:lnTo>
                  <a:lnTo>
                    <a:pt x="1224" y="80"/>
                  </a:lnTo>
                  <a:lnTo>
                    <a:pt x="1046" y="21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7106905" y="-1905137"/>
              <a:ext cx="196958" cy="361358"/>
            </a:xfrm>
            <a:custGeom>
              <a:avLst/>
              <a:gdLst/>
              <a:ahLst/>
              <a:cxnLst/>
              <a:rect l="l" t="t" r="r" b="b"/>
              <a:pathLst>
                <a:path w="4773" h="8757" extrusionOk="0">
                  <a:moveTo>
                    <a:pt x="1992" y="0"/>
                  </a:moveTo>
                  <a:lnTo>
                    <a:pt x="1814" y="20"/>
                  </a:lnTo>
                  <a:lnTo>
                    <a:pt x="1657" y="40"/>
                  </a:lnTo>
                  <a:lnTo>
                    <a:pt x="1519" y="79"/>
                  </a:lnTo>
                  <a:lnTo>
                    <a:pt x="1381" y="138"/>
                  </a:lnTo>
                  <a:lnTo>
                    <a:pt x="1243" y="217"/>
                  </a:lnTo>
                  <a:lnTo>
                    <a:pt x="1124" y="296"/>
                  </a:lnTo>
                  <a:lnTo>
                    <a:pt x="1026" y="395"/>
                  </a:lnTo>
                  <a:lnTo>
                    <a:pt x="907" y="513"/>
                  </a:lnTo>
                  <a:lnTo>
                    <a:pt x="730" y="750"/>
                  </a:lnTo>
                  <a:lnTo>
                    <a:pt x="572" y="1045"/>
                  </a:lnTo>
                  <a:lnTo>
                    <a:pt x="434" y="1361"/>
                  </a:lnTo>
                  <a:lnTo>
                    <a:pt x="335" y="1637"/>
                  </a:lnTo>
                  <a:lnTo>
                    <a:pt x="257" y="1933"/>
                  </a:lnTo>
                  <a:lnTo>
                    <a:pt x="178" y="2248"/>
                  </a:lnTo>
                  <a:lnTo>
                    <a:pt x="118" y="2544"/>
                  </a:lnTo>
                  <a:lnTo>
                    <a:pt x="79" y="2879"/>
                  </a:lnTo>
                  <a:lnTo>
                    <a:pt x="40" y="3195"/>
                  </a:lnTo>
                  <a:lnTo>
                    <a:pt x="0" y="3846"/>
                  </a:lnTo>
                  <a:lnTo>
                    <a:pt x="20" y="4516"/>
                  </a:lnTo>
                  <a:lnTo>
                    <a:pt x="59" y="5167"/>
                  </a:lnTo>
                  <a:lnTo>
                    <a:pt x="138" y="5798"/>
                  </a:lnTo>
                  <a:lnTo>
                    <a:pt x="217" y="6390"/>
                  </a:lnTo>
                  <a:lnTo>
                    <a:pt x="296" y="6705"/>
                  </a:lnTo>
                  <a:lnTo>
                    <a:pt x="395" y="7021"/>
                  </a:lnTo>
                  <a:lnTo>
                    <a:pt x="513" y="7336"/>
                  </a:lnTo>
                  <a:lnTo>
                    <a:pt x="671" y="7612"/>
                  </a:lnTo>
                  <a:lnTo>
                    <a:pt x="828" y="7888"/>
                  </a:lnTo>
                  <a:lnTo>
                    <a:pt x="1006" y="8125"/>
                  </a:lnTo>
                  <a:lnTo>
                    <a:pt x="1223" y="8342"/>
                  </a:lnTo>
                  <a:lnTo>
                    <a:pt x="1440" y="8500"/>
                  </a:lnTo>
                  <a:lnTo>
                    <a:pt x="1676" y="8638"/>
                  </a:lnTo>
                  <a:lnTo>
                    <a:pt x="1814" y="8697"/>
                  </a:lnTo>
                  <a:lnTo>
                    <a:pt x="1933" y="8717"/>
                  </a:lnTo>
                  <a:lnTo>
                    <a:pt x="2071" y="8756"/>
                  </a:lnTo>
                  <a:lnTo>
                    <a:pt x="2505" y="8756"/>
                  </a:lnTo>
                  <a:lnTo>
                    <a:pt x="2643" y="8717"/>
                  </a:lnTo>
                  <a:lnTo>
                    <a:pt x="2800" y="8677"/>
                  </a:lnTo>
                  <a:lnTo>
                    <a:pt x="2939" y="8618"/>
                  </a:lnTo>
                  <a:lnTo>
                    <a:pt x="3096" y="8539"/>
                  </a:lnTo>
                  <a:lnTo>
                    <a:pt x="3254" y="8441"/>
                  </a:lnTo>
                  <a:lnTo>
                    <a:pt x="3412" y="8342"/>
                  </a:lnTo>
                  <a:lnTo>
                    <a:pt x="3589" y="8204"/>
                  </a:lnTo>
                  <a:lnTo>
                    <a:pt x="3747" y="8046"/>
                  </a:lnTo>
                  <a:lnTo>
                    <a:pt x="3865" y="7928"/>
                  </a:lnTo>
                  <a:lnTo>
                    <a:pt x="3984" y="7790"/>
                  </a:lnTo>
                  <a:lnTo>
                    <a:pt x="4102" y="7632"/>
                  </a:lnTo>
                  <a:lnTo>
                    <a:pt x="4181" y="7474"/>
                  </a:lnTo>
                  <a:lnTo>
                    <a:pt x="4339" y="7159"/>
                  </a:lnTo>
                  <a:lnTo>
                    <a:pt x="4477" y="6804"/>
                  </a:lnTo>
                  <a:lnTo>
                    <a:pt x="4595" y="6409"/>
                  </a:lnTo>
                  <a:lnTo>
                    <a:pt x="4674" y="5976"/>
                  </a:lnTo>
                  <a:lnTo>
                    <a:pt x="4733" y="5561"/>
                  </a:lnTo>
                  <a:lnTo>
                    <a:pt x="4753" y="5128"/>
                  </a:lnTo>
                  <a:lnTo>
                    <a:pt x="4773" y="4694"/>
                  </a:lnTo>
                  <a:lnTo>
                    <a:pt x="4753" y="4260"/>
                  </a:lnTo>
                  <a:lnTo>
                    <a:pt x="4713" y="3826"/>
                  </a:lnTo>
                  <a:lnTo>
                    <a:pt x="4674" y="3392"/>
                  </a:lnTo>
                  <a:lnTo>
                    <a:pt x="4615" y="2958"/>
                  </a:lnTo>
                  <a:lnTo>
                    <a:pt x="4516" y="2505"/>
                  </a:lnTo>
                  <a:lnTo>
                    <a:pt x="4437" y="2189"/>
                  </a:lnTo>
                  <a:lnTo>
                    <a:pt x="4339" y="1874"/>
                  </a:lnTo>
                  <a:lnTo>
                    <a:pt x="4220" y="1578"/>
                  </a:lnTo>
                  <a:lnTo>
                    <a:pt x="4082" y="1302"/>
                  </a:lnTo>
                  <a:lnTo>
                    <a:pt x="3925" y="1065"/>
                  </a:lnTo>
                  <a:lnTo>
                    <a:pt x="3747" y="848"/>
                  </a:lnTo>
                  <a:lnTo>
                    <a:pt x="3570" y="631"/>
                  </a:lnTo>
                  <a:lnTo>
                    <a:pt x="3353" y="454"/>
                  </a:lnTo>
                  <a:lnTo>
                    <a:pt x="3136" y="296"/>
                  </a:lnTo>
                  <a:lnTo>
                    <a:pt x="2879" y="178"/>
                  </a:lnTo>
                  <a:lnTo>
                    <a:pt x="2623" y="79"/>
                  </a:lnTo>
                  <a:lnTo>
                    <a:pt x="2367" y="20"/>
                  </a:lnTo>
                  <a:lnTo>
                    <a:pt x="2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7101995" y="-1910831"/>
              <a:ext cx="206738" cy="372747"/>
            </a:xfrm>
            <a:custGeom>
              <a:avLst/>
              <a:gdLst/>
              <a:ahLst/>
              <a:cxnLst/>
              <a:rect l="l" t="t" r="r" b="b"/>
              <a:pathLst>
                <a:path w="5010" h="9033" extrusionOk="0">
                  <a:moveTo>
                    <a:pt x="2170" y="257"/>
                  </a:moveTo>
                  <a:lnTo>
                    <a:pt x="2466" y="276"/>
                  </a:lnTo>
                  <a:lnTo>
                    <a:pt x="2703" y="335"/>
                  </a:lnTo>
                  <a:lnTo>
                    <a:pt x="2919" y="414"/>
                  </a:lnTo>
                  <a:lnTo>
                    <a:pt x="3156" y="533"/>
                  </a:lnTo>
                  <a:lnTo>
                    <a:pt x="3373" y="671"/>
                  </a:lnTo>
                  <a:lnTo>
                    <a:pt x="3570" y="848"/>
                  </a:lnTo>
                  <a:lnTo>
                    <a:pt x="3748" y="1045"/>
                  </a:lnTo>
                  <a:lnTo>
                    <a:pt x="3925" y="1262"/>
                  </a:lnTo>
                  <a:lnTo>
                    <a:pt x="4083" y="1499"/>
                  </a:lnTo>
                  <a:lnTo>
                    <a:pt x="4221" y="1755"/>
                  </a:lnTo>
                  <a:lnTo>
                    <a:pt x="4339" y="2031"/>
                  </a:lnTo>
                  <a:lnTo>
                    <a:pt x="4438" y="2347"/>
                  </a:lnTo>
                  <a:lnTo>
                    <a:pt x="4517" y="2682"/>
                  </a:lnTo>
                  <a:lnTo>
                    <a:pt x="4596" y="3077"/>
                  </a:lnTo>
                  <a:lnTo>
                    <a:pt x="4675" y="3550"/>
                  </a:lnTo>
                  <a:lnTo>
                    <a:pt x="4714" y="4043"/>
                  </a:lnTo>
                  <a:lnTo>
                    <a:pt x="4753" y="4516"/>
                  </a:lnTo>
                  <a:lnTo>
                    <a:pt x="4753" y="4970"/>
                  </a:lnTo>
                  <a:lnTo>
                    <a:pt x="4734" y="5384"/>
                  </a:lnTo>
                  <a:lnTo>
                    <a:pt x="4714" y="5798"/>
                  </a:lnTo>
                  <a:lnTo>
                    <a:pt x="4655" y="6192"/>
                  </a:lnTo>
                  <a:lnTo>
                    <a:pt x="4576" y="6547"/>
                  </a:lnTo>
                  <a:lnTo>
                    <a:pt x="4458" y="6902"/>
                  </a:lnTo>
                  <a:lnTo>
                    <a:pt x="4320" y="7277"/>
                  </a:lnTo>
                  <a:lnTo>
                    <a:pt x="4162" y="7593"/>
                  </a:lnTo>
                  <a:lnTo>
                    <a:pt x="3984" y="7869"/>
                  </a:lnTo>
                  <a:lnTo>
                    <a:pt x="3787" y="8105"/>
                  </a:lnTo>
                  <a:lnTo>
                    <a:pt x="3551" y="8303"/>
                  </a:lnTo>
                  <a:lnTo>
                    <a:pt x="3314" y="8460"/>
                  </a:lnTo>
                  <a:lnTo>
                    <a:pt x="3097" y="8598"/>
                  </a:lnTo>
                  <a:lnTo>
                    <a:pt x="2860" y="8697"/>
                  </a:lnTo>
                  <a:lnTo>
                    <a:pt x="2643" y="8756"/>
                  </a:lnTo>
                  <a:lnTo>
                    <a:pt x="2426" y="8776"/>
                  </a:lnTo>
                  <a:lnTo>
                    <a:pt x="2210" y="8756"/>
                  </a:lnTo>
                  <a:lnTo>
                    <a:pt x="1993" y="8717"/>
                  </a:lnTo>
                  <a:lnTo>
                    <a:pt x="1855" y="8658"/>
                  </a:lnTo>
                  <a:lnTo>
                    <a:pt x="1736" y="8598"/>
                  </a:lnTo>
                  <a:lnTo>
                    <a:pt x="1598" y="8520"/>
                  </a:lnTo>
                  <a:lnTo>
                    <a:pt x="1480" y="8421"/>
                  </a:lnTo>
                  <a:lnTo>
                    <a:pt x="1362" y="8322"/>
                  </a:lnTo>
                  <a:lnTo>
                    <a:pt x="1243" y="8204"/>
                  </a:lnTo>
                  <a:lnTo>
                    <a:pt x="1046" y="7928"/>
                  </a:lnTo>
                  <a:lnTo>
                    <a:pt x="849" y="7612"/>
                  </a:lnTo>
                  <a:lnTo>
                    <a:pt x="691" y="7277"/>
                  </a:lnTo>
                  <a:lnTo>
                    <a:pt x="573" y="6902"/>
                  </a:lnTo>
                  <a:lnTo>
                    <a:pt x="474" y="6508"/>
                  </a:lnTo>
                  <a:lnTo>
                    <a:pt x="415" y="6153"/>
                  </a:lnTo>
                  <a:lnTo>
                    <a:pt x="356" y="5680"/>
                  </a:lnTo>
                  <a:lnTo>
                    <a:pt x="297" y="5108"/>
                  </a:lnTo>
                  <a:lnTo>
                    <a:pt x="257" y="4437"/>
                  </a:lnTo>
                  <a:lnTo>
                    <a:pt x="257" y="4082"/>
                  </a:lnTo>
                  <a:lnTo>
                    <a:pt x="257" y="3727"/>
                  </a:lnTo>
                  <a:lnTo>
                    <a:pt x="297" y="3353"/>
                  </a:lnTo>
                  <a:lnTo>
                    <a:pt x="316" y="2978"/>
                  </a:lnTo>
                  <a:lnTo>
                    <a:pt x="376" y="2623"/>
                  </a:lnTo>
                  <a:lnTo>
                    <a:pt x="454" y="2248"/>
                  </a:lnTo>
                  <a:lnTo>
                    <a:pt x="553" y="1893"/>
                  </a:lnTo>
                  <a:lnTo>
                    <a:pt x="671" y="1538"/>
                  </a:lnTo>
                  <a:lnTo>
                    <a:pt x="809" y="1243"/>
                  </a:lnTo>
                  <a:lnTo>
                    <a:pt x="947" y="967"/>
                  </a:lnTo>
                  <a:lnTo>
                    <a:pt x="1125" y="750"/>
                  </a:lnTo>
                  <a:lnTo>
                    <a:pt x="1302" y="572"/>
                  </a:lnTo>
                  <a:lnTo>
                    <a:pt x="1480" y="434"/>
                  </a:lnTo>
                  <a:lnTo>
                    <a:pt x="1697" y="335"/>
                  </a:lnTo>
                  <a:lnTo>
                    <a:pt x="1933" y="276"/>
                  </a:lnTo>
                  <a:lnTo>
                    <a:pt x="2170" y="257"/>
                  </a:lnTo>
                  <a:close/>
                  <a:moveTo>
                    <a:pt x="2052" y="0"/>
                  </a:moveTo>
                  <a:lnTo>
                    <a:pt x="1855" y="40"/>
                  </a:lnTo>
                  <a:lnTo>
                    <a:pt x="1677" y="79"/>
                  </a:lnTo>
                  <a:lnTo>
                    <a:pt x="1500" y="138"/>
                  </a:lnTo>
                  <a:lnTo>
                    <a:pt x="1362" y="217"/>
                  </a:lnTo>
                  <a:lnTo>
                    <a:pt x="1224" y="296"/>
                  </a:lnTo>
                  <a:lnTo>
                    <a:pt x="1085" y="414"/>
                  </a:lnTo>
                  <a:lnTo>
                    <a:pt x="967" y="513"/>
                  </a:lnTo>
                  <a:lnTo>
                    <a:pt x="869" y="651"/>
                  </a:lnTo>
                  <a:lnTo>
                    <a:pt x="691" y="907"/>
                  </a:lnTo>
                  <a:lnTo>
                    <a:pt x="553" y="1183"/>
                  </a:lnTo>
                  <a:lnTo>
                    <a:pt x="435" y="1460"/>
                  </a:lnTo>
                  <a:lnTo>
                    <a:pt x="316" y="1815"/>
                  </a:lnTo>
                  <a:lnTo>
                    <a:pt x="198" y="2170"/>
                  </a:lnTo>
                  <a:lnTo>
                    <a:pt x="139" y="2564"/>
                  </a:lnTo>
                  <a:lnTo>
                    <a:pt x="80" y="2939"/>
                  </a:lnTo>
                  <a:lnTo>
                    <a:pt x="40" y="3313"/>
                  </a:lnTo>
                  <a:lnTo>
                    <a:pt x="1" y="3688"/>
                  </a:lnTo>
                  <a:lnTo>
                    <a:pt x="1" y="4063"/>
                  </a:lnTo>
                  <a:lnTo>
                    <a:pt x="1" y="4437"/>
                  </a:lnTo>
                  <a:lnTo>
                    <a:pt x="40" y="5108"/>
                  </a:lnTo>
                  <a:lnTo>
                    <a:pt x="99" y="5719"/>
                  </a:lnTo>
                  <a:lnTo>
                    <a:pt x="159" y="6192"/>
                  </a:lnTo>
                  <a:lnTo>
                    <a:pt x="218" y="6547"/>
                  </a:lnTo>
                  <a:lnTo>
                    <a:pt x="316" y="6981"/>
                  </a:lnTo>
                  <a:lnTo>
                    <a:pt x="454" y="7395"/>
                  </a:lnTo>
                  <a:lnTo>
                    <a:pt x="632" y="7770"/>
                  </a:lnTo>
                  <a:lnTo>
                    <a:pt x="849" y="8105"/>
                  </a:lnTo>
                  <a:lnTo>
                    <a:pt x="967" y="8263"/>
                  </a:lnTo>
                  <a:lnTo>
                    <a:pt x="1085" y="8401"/>
                  </a:lnTo>
                  <a:lnTo>
                    <a:pt x="1204" y="8520"/>
                  </a:lnTo>
                  <a:lnTo>
                    <a:pt x="1342" y="8638"/>
                  </a:lnTo>
                  <a:lnTo>
                    <a:pt x="1480" y="8736"/>
                  </a:lnTo>
                  <a:lnTo>
                    <a:pt x="1618" y="8835"/>
                  </a:lnTo>
                  <a:lnTo>
                    <a:pt x="1756" y="8894"/>
                  </a:lnTo>
                  <a:lnTo>
                    <a:pt x="1914" y="8953"/>
                  </a:lnTo>
                  <a:lnTo>
                    <a:pt x="2131" y="9013"/>
                  </a:lnTo>
                  <a:lnTo>
                    <a:pt x="2387" y="9032"/>
                  </a:lnTo>
                  <a:lnTo>
                    <a:pt x="2545" y="9032"/>
                  </a:lnTo>
                  <a:lnTo>
                    <a:pt x="2722" y="8993"/>
                  </a:lnTo>
                  <a:lnTo>
                    <a:pt x="2919" y="8953"/>
                  </a:lnTo>
                  <a:lnTo>
                    <a:pt x="3097" y="8874"/>
                  </a:lnTo>
                  <a:lnTo>
                    <a:pt x="3314" y="8776"/>
                  </a:lnTo>
                  <a:lnTo>
                    <a:pt x="3511" y="8638"/>
                  </a:lnTo>
                  <a:lnTo>
                    <a:pt x="3728" y="8480"/>
                  </a:lnTo>
                  <a:lnTo>
                    <a:pt x="3965" y="8283"/>
                  </a:lnTo>
                  <a:lnTo>
                    <a:pt x="4083" y="8165"/>
                  </a:lnTo>
                  <a:lnTo>
                    <a:pt x="4182" y="8026"/>
                  </a:lnTo>
                  <a:lnTo>
                    <a:pt x="4300" y="7888"/>
                  </a:lnTo>
                  <a:lnTo>
                    <a:pt x="4379" y="7731"/>
                  </a:lnTo>
                  <a:lnTo>
                    <a:pt x="4556" y="7395"/>
                  </a:lnTo>
                  <a:lnTo>
                    <a:pt x="4714" y="6981"/>
                  </a:lnTo>
                  <a:lnTo>
                    <a:pt x="4813" y="6626"/>
                  </a:lnTo>
                  <a:lnTo>
                    <a:pt x="4911" y="6232"/>
                  </a:lnTo>
                  <a:lnTo>
                    <a:pt x="4970" y="5838"/>
                  </a:lnTo>
                  <a:lnTo>
                    <a:pt x="5010" y="5423"/>
                  </a:lnTo>
                  <a:lnTo>
                    <a:pt x="5010" y="4970"/>
                  </a:lnTo>
                  <a:lnTo>
                    <a:pt x="5010" y="4516"/>
                  </a:lnTo>
                  <a:lnTo>
                    <a:pt x="4970" y="4023"/>
                  </a:lnTo>
                  <a:lnTo>
                    <a:pt x="4931" y="3530"/>
                  </a:lnTo>
                  <a:lnTo>
                    <a:pt x="4852" y="3037"/>
                  </a:lnTo>
                  <a:lnTo>
                    <a:pt x="4773" y="2623"/>
                  </a:lnTo>
                  <a:lnTo>
                    <a:pt x="4675" y="2268"/>
                  </a:lnTo>
                  <a:lnTo>
                    <a:pt x="4576" y="1933"/>
                  </a:lnTo>
                  <a:lnTo>
                    <a:pt x="4438" y="1637"/>
                  </a:lnTo>
                  <a:lnTo>
                    <a:pt x="4300" y="1361"/>
                  </a:lnTo>
                  <a:lnTo>
                    <a:pt x="4142" y="1105"/>
                  </a:lnTo>
                  <a:lnTo>
                    <a:pt x="3945" y="868"/>
                  </a:lnTo>
                  <a:lnTo>
                    <a:pt x="3728" y="651"/>
                  </a:lnTo>
                  <a:lnTo>
                    <a:pt x="3511" y="454"/>
                  </a:lnTo>
                  <a:lnTo>
                    <a:pt x="3274" y="296"/>
                  </a:lnTo>
                  <a:lnTo>
                    <a:pt x="3018" y="178"/>
                  </a:lnTo>
                  <a:lnTo>
                    <a:pt x="2762" y="79"/>
                  </a:lnTo>
                  <a:lnTo>
                    <a:pt x="2505" y="20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7111774" y="-1814026"/>
              <a:ext cx="78156" cy="213258"/>
            </a:xfrm>
            <a:custGeom>
              <a:avLst/>
              <a:gdLst/>
              <a:ahLst/>
              <a:cxnLst/>
              <a:rect l="l" t="t" r="r" b="b"/>
              <a:pathLst>
                <a:path w="1894" h="5168" extrusionOk="0">
                  <a:moveTo>
                    <a:pt x="868" y="1"/>
                  </a:moveTo>
                  <a:lnTo>
                    <a:pt x="691" y="21"/>
                  </a:lnTo>
                  <a:lnTo>
                    <a:pt x="533" y="80"/>
                  </a:lnTo>
                  <a:lnTo>
                    <a:pt x="395" y="159"/>
                  </a:lnTo>
                  <a:lnTo>
                    <a:pt x="277" y="257"/>
                  </a:lnTo>
                  <a:lnTo>
                    <a:pt x="178" y="376"/>
                  </a:lnTo>
                  <a:lnTo>
                    <a:pt x="119" y="514"/>
                  </a:lnTo>
                  <a:lnTo>
                    <a:pt x="60" y="671"/>
                  </a:lnTo>
                  <a:lnTo>
                    <a:pt x="40" y="849"/>
                  </a:lnTo>
                  <a:lnTo>
                    <a:pt x="20" y="1283"/>
                  </a:lnTo>
                  <a:lnTo>
                    <a:pt x="0" y="1717"/>
                  </a:lnTo>
                  <a:lnTo>
                    <a:pt x="20" y="2584"/>
                  </a:lnTo>
                  <a:lnTo>
                    <a:pt x="79" y="3452"/>
                  </a:lnTo>
                  <a:lnTo>
                    <a:pt x="178" y="4320"/>
                  </a:lnTo>
                  <a:lnTo>
                    <a:pt x="178" y="4339"/>
                  </a:lnTo>
                  <a:lnTo>
                    <a:pt x="198" y="4556"/>
                  </a:lnTo>
                  <a:lnTo>
                    <a:pt x="217" y="4635"/>
                  </a:lnTo>
                  <a:lnTo>
                    <a:pt x="257" y="4714"/>
                  </a:lnTo>
                  <a:lnTo>
                    <a:pt x="336" y="4852"/>
                  </a:lnTo>
                  <a:lnTo>
                    <a:pt x="454" y="4971"/>
                  </a:lnTo>
                  <a:lnTo>
                    <a:pt x="592" y="5069"/>
                  </a:lnTo>
                  <a:lnTo>
                    <a:pt x="710" y="5109"/>
                  </a:lnTo>
                  <a:lnTo>
                    <a:pt x="848" y="5148"/>
                  </a:lnTo>
                  <a:lnTo>
                    <a:pt x="987" y="5168"/>
                  </a:lnTo>
                  <a:lnTo>
                    <a:pt x="1125" y="5168"/>
                  </a:lnTo>
                  <a:lnTo>
                    <a:pt x="1263" y="5128"/>
                  </a:lnTo>
                  <a:lnTo>
                    <a:pt x="1401" y="5069"/>
                  </a:lnTo>
                  <a:lnTo>
                    <a:pt x="1539" y="4990"/>
                  </a:lnTo>
                  <a:lnTo>
                    <a:pt x="1637" y="4892"/>
                  </a:lnTo>
                  <a:lnTo>
                    <a:pt x="1716" y="4773"/>
                  </a:lnTo>
                  <a:lnTo>
                    <a:pt x="1795" y="4635"/>
                  </a:lnTo>
                  <a:lnTo>
                    <a:pt x="1834" y="4497"/>
                  </a:lnTo>
                  <a:lnTo>
                    <a:pt x="1854" y="4339"/>
                  </a:lnTo>
                  <a:lnTo>
                    <a:pt x="1894" y="888"/>
                  </a:lnTo>
                  <a:lnTo>
                    <a:pt x="1874" y="750"/>
                  </a:lnTo>
                  <a:lnTo>
                    <a:pt x="1834" y="612"/>
                  </a:lnTo>
                  <a:lnTo>
                    <a:pt x="1775" y="474"/>
                  </a:lnTo>
                  <a:lnTo>
                    <a:pt x="1696" y="356"/>
                  </a:lnTo>
                  <a:lnTo>
                    <a:pt x="1598" y="257"/>
                  </a:lnTo>
                  <a:lnTo>
                    <a:pt x="1480" y="178"/>
                  </a:lnTo>
                  <a:lnTo>
                    <a:pt x="1341" y="119"/>
                  </a:lnTo>
                  <a:lnTo>
                    <a:pt x="1203" y="80"/>
                  </a:lnTo>
                  <a:lnTo>
                    <a:pt x="1046" y="21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7432394" y="-1735089"/>
              <a:ext cx="240080" cy="358923"/>
            </a:xfrm>
            <a:custGeom>
              <a:avLst/>
              <a:gdLst/>
              <a:ahLst/>
              <a:cxnLst/>
              <a:rect l="l" t="t" r="r" b="b"/>
              <a:pathLst>
                <a:path w="5818" h="8698" extrusionOk="0">
                  <a:moveTo>
                    <a:pt x="5581" y="1"/>
                  </a:moveTo>
                  <a:lnTo>
                    <a:pt x="5285" y="533"/>
                  </a:lnTo>
                  <a:lnTo>
                    <a:pt x="4970" y="1066"/>
                  </a:lnTo>
                  <a:lnTo>
                    <a:pt x="4654" y="1579"/>
                  </a:lnTo>
                  <a:lnTo>
                    <a:pt x="4319" y="2111"/>
                  </a:lnTo>
                  <a:lnTo>
                    <a:pt x="3609" y="3117"/>
                  </a:lnTo>
                  <a:lnTo>
                    <a:pt x="2880" y="4103"/>
                  </a:lnTo>
                  <a:lnTo>
                    <a:pt x="2110" y="5168"/>
                  </a:lnTo>
                  <a:lnTo>
                    <a:pt x="1716" y="5720"/>
                  </a:lnTo>
                  <a:lnTo>
                    <a:pt x="1341" y="6272"/>
                  </a:lnTo>
                  <a:lnTo>
                    <a:pt x="967" y="6824"/>
                  </a:lnTo>
                  <a:lnTo>
                    <a:pt x="631" y="7396"/>
                  </a:lnTo>
                  <a:lnTo>
                    <a:pt x="296" y="7988"/>
                  </a:lnTo>
                  <a:lnTo>
                    <a:pt x="0" y="8579"/>
                  </a:lnTo>
                  <a:lnTo>
                    <a:pt x="237" y="8698"/>
                  </a:lnTo>
                  <a:lnTo>
                    <a:pt x="533" y="8106"/>
                  </a:lnTo>
                  <a:lnTo>
                    <a:pt x="848" y="7514"/>
                  </a:lnTo>
                  <a:lnTo>
                    <a:pt x="1203" y="6962"/>
                  </a:lnTo>
                  <a:lnTo>
                    <a:pt x="1558" y="6410"/>
                  </a:lnTo>
                  <a:lnTo>
                    <a:pt x="1933" y="5858"/>
                  </a:lnTo>
                  <a:lnTo>
                    <a:pt x="2308" y="5306"/>
                  </a:lnTo>
                  <a:lnTo>
                    <a:pt x="3096" y="4241"/>
                  </a:lnTo>
                  <a:lnTo>
                    <a:pt x="3826" y="3255"/>
                  </a:lnTo>
                  <a:lnTo>
                    <a:pt x="4536" y="2249"/>
                  </a:lnTo>
                  <a:lnTo>
                    <a:pt x="4871" y="1717"/>
                  </a:lnTo>
                  <a:lnTo>
                    <a:pt x="5207" y="1204"/>
                  </a:lnTo>
                  <a:lnTo>
                    <a:pt x="5522" y="652"/>
                  </a:lnTo>
                  <a:lnTo>
                    <a:pt x="5818" y="119"/>
                  </a:lnTo>
                  <a:lnTo>
                    <a:pt x="558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7674901" y="-1871796"/>
              <a:ext cx="83025" cy="113974"/>
            </a:xfrm>
            <a:custGeom>
              <a:avLst/>
              <a:gdLst/>
              <a:ahLst/>
              <a:cxnLst/>
              <a:rect l="l" t="t" r="r" b="b"/>
              <a:pathLst>
                <a:path w="2012" h="2762" extrusionOk="0">
                  <a:moveTo>
                    <a:pt x="1795" y="1"/>
                  </a:moveTo>
                  <a:lnTo>
                    <a:pt x="0" y="2604"/>
                  </a:lnTo>
                  <a:lnTo>
                    <a:pt x="197" y="2762"/>
                  </a:lnTo>
                  <a:lnTo>
                    <a:pt x="2012" y="159"/>
                  </a:lnTo>
                  <a:lnTo>
                    <a:pt x="17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7429959" y="-2112652"/>
              <a:ext cx="286462" cy="61072"/>
            </a:xfrm>
            <a:custGeom>
              <a:avLst/>
              <a:gdLst/>
              <a:ahLst/>
              <a:cxnLst/>
              <a:rect l="l" t="t" r="r" b="b"/>
              <a:pathLst>
                <a:path w="6942" h="1480" extrusionOk="0">
                  <a:moveTo>
                    <a:pt x="6863" y="1"/>
                  </a:moveTo>
                  <a:lnTo>
                    <a:pt x="6468" y="139"/>
                  </a:lnTo>
                  <a:lnTo>
                    <a:pt x="6094" y="277"/>
                  </a:lnTo>
                  <a:lnTo>
                    <a:pt x="5305" y="494"/>
                  </a:lnTo>
                  <a:lnTo>
                    <a:pt x="4496" y="671"/>
                  </a:lnTo>
                  <a:lnTo>
                    <a:pt x="3668" y="809"/>
                  </a:lnTo>
                  <a:lnTo>
                    <a:pt x="2840" y="927"/>
                  </a:lnTo>
                  <a:lnTo>
                    <a:pt x="2012" y="1026"/>
                  </a:lnTo>
                  <a:lnTo>
                    <a:pt x="335" y="1184"/>
                  </a:lnTo>
                  <a:lnTo>
                    <a:pt x="0" y="1223"/>
                  </a:lnTo>
                  <a:lnTo>
                    <a:pt x="20" y="1480"/>
                  </a:lnTo>
                  <a:lnTo>
                    <a:pt x="355" y="1440"/>
                  </a:lnTo>
                  <a:lnTo>
                    <a:pt x="2051" y="1282"/>
                  </a:lnTo>
                  <a:lnTo>
                    <a:pt x="2879" y="1184"/>
                  </a:lnTo>
                  <a:lnTo>
                    <a:pt x="3727" y="1065"/>
                  </a:lnTo>
                  <a:lnTo>
                    <a:pt x="4556" y="908"/>
                  </a:lnTo>
                  <a:lnTo>
                    <a:pt x="5364" y="730"/>
                  </a:lnTo>
                  <a:lnTo>
                    <a:pt x="5759" y="632"/>
                  </a:lnTo>
                  <a:lnTo>
                    <a:pt x="6173" y="513"/>
                  </a:lnTo>
                  <a:lnTo>
                    <a:pt x="6567" y="395"/>
                  </a:lnTo>
                  <a:lnTo>
                    <a:pt x="6942" y="257"/>
                  </a:lnTo>
                  <a:lnTo>
                    <a:pt x="68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7770096" y="-2156598"/>
              <a:ext cx="40729" cy="27730"/>
            </a:xfrm>
            <a:custGeom>
              <a:avLst/>
              <a:gdLst/>
              <a:ahLst/>
              <a:cxnLst/>
              <a:rect l="l" t="t" r="r" b="b"/>
              <a:pathLst>
                <a:path w="987" h="672" extrusionOk="0">
                  <a:moveTo>
                    <a:pt x="868" y="1"/>
                  </a:moveTo>
                  <a:lnTo>
                    <a:pt x="0" y="435"/>
                  </a:lnTo>
                  <a:lnTo>
                    <a:pt x="119" y="671"/>
                  </a:lnTo>
                  <a:lnTo>
                    <a:pt x="986" y="237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7371365" y="-2906856"/>
              <a:ext cx="205912" cy="340189"/>
            </a:xfrm>
            <a:custGeom>
              <a:avLst/>
              <a:gdLst/>
              <a:ahLst/>
              <a:cxnLst/>
              <a:rect l="l" t="t" r="r" b="b"/>
              <a:pathLst>
                <a:path w="4990" h="8244" extrusionOk="0">
                  <a:moveTo>
                    <a:pt x="237" y="0"/>
                  </a:moveTo>
                  <a:lnTo>
                    <a:pt x="0" y="138"/>
                  </a:lnTo>
                  <a:lnTo>
                    <a:pt x="4773" y="8244"/>
                  </a:lnTo>
                  <a:lnTo>
                    <a:pt x="4990" y="8125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7608136" y="-2526858"/>
              <a:ext cx="44814" cy="79807"/>
            </a:xfrm>
            <a:custGeom>
              <a:avLst/>
              <a:gdLst/>
              <a:ahLst/>
              <a:cxnLst/>
              <a:rect l="l" t="t" r="r" b="b"/>
              <a:pathLst>
                <a:path w="1086" h="1934" extrusionOk="0">
                  <a:moveTo>
                    <a:pt x="218" y="1"/>
                  </a:moveTo>
                  <a:lnTo>
                    <a:pt x="1" y="99"/>
                  </a:lnTo>
                  <a:lnTo>
                    <a:pt x="849" y="1933"/>
                  </a:lnTo>
                  <a:lnTo>
                    <a:pt x="1086" y="1835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7214315" y="-2924764"/>
              <a:ext cx="16300" cy="214042"/>
            </a:xfrm>
            <a:custGeom>
              <a:avLst/>
              <a:gdLst/>
              <a:ahLst/>
              <a:cxnLst/>
              <a:rect l="l" t="t" r="r" b="b"/>
              <a:pathLst>
                <a:path w="395" h="5187" extrusionOk="0">
                  <a:moveTo>
                    <a:pt x="257" y="1"/>
                  </a:moveTo>
                  <a:lnTo>
                    <a:pt x="0" y="20"/>
                  </a:lnTo>
                  <a:lnTo>
                    <a:pt x="138" y="5187"/>
                  </a:lnTo>
                  <a:lnTo>
                    <a:pt x="395" y="516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7220009" y="-2654610"/>
              <a:ext cx="14690" cy="59463"/>
            </a:xfrm>
            <a:custGeom>
              <a:avLst/>
              <a:gdLst/>
              <a:ahLst/>
              <a:cxnLst/>
              <a:rect l="l" t="t" r="r" b="b"/>
              <a:pathLst>
                <a:path w="356" h="1441" extrusionOk="0">
                  <a:moveTo>
                    <a:pt x="99" y="1"/>
                  </a:moveTo>
                  <a:lnTo>
                    <a:pt x="40" y="356"/>
                  </a:lnTo>
                  <a:lnTo>
                    <a:pt x="0" y="711"/>
                  </a:lnTo>
                  <a:lnTo>
                    <a:pt x="0" y="1085"/>
                  </a:lnTo>
                  <a:lnTo>
                    <a:pt x="40" y="1440"/>
                  </a:lnTo>
                  <a:lnTo>
                    <a:pt x="296" y="1421"/>
                  </a:lnTo>
                  <a:lnTo>
                    <a:pt x="257" y="1066"/>
                  </a:lnTo>
                  <a:lnTo>
                    <a:pt x="257" y="730"/>
                  </a:lnTo>
                  <a:lnTo>
                    <a:pt x="296" y="375"/>
                  </a:lnTo>
                  <a:lnTo>
                    <a:pt x="355" y="40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7"/>
            <p:cNvSpPr/>
            <p:nvPr/>
          </p:nvSpPr>
          <p:spPr>
            <a:xfrm>
              <a:off x="6841620" y="-1407949"/>
              <a:ext cx="388180" cy="173354"/>
            </a:xfrm>
            <a:custGeom>
              <a:avLst/>
              <a:gdLst/>
              <a:ahLst/>
              <a:cxnLst/>
              <a:rect l="l" t="t" r="r" b="b"/>
              <a:pathLst>
                <a:path w="9407" h="4201" extrusionOk="0">
                  <a:moveTo>
                    <a:pt x="6094" y="1"/>
                  </a:moveTo>
                  <a:lnTo>
                    <a:pt x="5088" y="40"/>
                  </a:lnTo>
                  <a:lnTo>
                    <a:pt x="4102" y="79"/>
                  </a:lnTo>
                  <a:lnTo>
                    <a:pt x="3234" y="158"/>
                  </a:lnTo>
                  <a:lnTo>
                    <a:pt x="2505" y="198"/>
                  </a:lnTo>
                  <a:lnTo>
                    <a:pt x="2012" y="198"/>
                  </a:lnTo>
                  <a:lnTo>
                    <a:pt x="1598" y="178"/>
                  </a:lnTo>
                  <a:lnTo>
                    <a:pt x="1381" y="198"/>
                  </a:lnTo>
                  <a:lnTo>
                    <a:pt x="1164" y="217"/>
                  </a:lnTo>
                  <a:lnTo>
                    <a:pt x="967" y="257"/>
                  </a:lnTo>
                  <a:lnTo>
                    <a:pt x="769" y="336"/>
                  </a:lnTo>
                  <a:lnTo>
                    <a:pt x="592" y="434"/>
                  </a:lnTo>
                  <a:lnTo>
                    <a:pt x="434" y="572"/>
                  </a:lnTo>
                  <a:lnTo>
                    <a:pt x="316" y="730"/>
                  </a:lnTo>
                  <a:lnTo>
                    <a:pt x="198" y="888"/>
                  </a:lnTo>
                  <a:lnTo>
                    <a:pt x="119" y="1046"/>
                  </a:lnTo>
                  <a:lnTo>
                    <a:pt x="59" y="1203"/>
                  </a:lnTo>
                  <a:lnTo>
                    <a:pt x="20" y="1361"/>
                  </a:lnTo>
                  <a:lnTo>
                    <a:pt x="0" y="1499"/>
                  </a:lnTo>
                  <a:lnTo>
                    <a:pt x="0" y="1657"/>
                  </a:lnTo>
                  <a:lnTo>
                    <a:pt x="20" y="1815"/>
                  </a:lnTo>
                  <a:lnTo>
                    <a:pt x="40" y="1973"/>
                  </a:lnTo>
                  <a:lnTo>
                    <a:pt x="99" y="2111"/>
                  </a:lnTo>
                  <a:lnTo>
                    <a:pt x="158" y="2268"/>
                  </a:lnTo>
                  <a:lnTo>
                    <a:pt x="237" y="2406"/>
                  </a:lnTo>
                  <a:lnTo>
                    <a:pt x="434" y="2683"/>
                  </a:lnTo>
                  <a:lnTo>
                    <a:pt x="671" y="2959"/>
                  </a:lnTo>
                  <a:lnTo>
                    <a:pt x="927" y="3195"/>
                  </a:lnTo>
                  <a:lnTo>
                    <a:pt x="1223" y="3412"/>
                  </a:lnTo>
                  <a:lnTo>
                    <a:pt x="1519" y="3609"/>
                  </a:lnTo>
                  <a:lnTo>
                    <a:pt x="1834" y="3787"/>
                  </a:lnTo>
                  <a:lnTo>
                    <a:pt x="2150" y="3945"/>
                  </a:lnTo>
                  <a:lnTo>
                    <a:pt x="2465" y="4043"/>
                  </a:lnTo>
                  <a:lnTo>
                    <a:pt x="2761" y="4122"/>
                  </a:lnTo>
                  <a:lnTo>
                    <a:pt x="3018" y="4162"/>
                  </a:lnTo>
                  <a:lnTo>
                    <a:pt x="3333" y="4181"/>
                  </a:lnTo>
                  <a:lnTo>
                    <a:pt x="3688" y="4201"/>
                  </a:lnTo>
                  <a:lnTo>
                    <a:pt x="4063" y="4181"/>
                  </a:lnTo>
                  <a:lnTo>
                    <a:pt x="4437" y="4162"/>
                  </a:lnTo>
                  <a:lnTo>
                    <a:pt x="4832" y="4122"/>
                  </a:lnTo>
                  <a:lnTo>
                    <a:pt x="5226" y="4063"/>
                  </a:lnTo>
                  <a:lnTo>
                    <a:pt x="5640" y="3984"/>
                  </a:lnTo>
                  <a:lnTo>
                    <a:pt x="6035" y="3885"/>
                  </a:lnTo>
                  <a:lnTo>
                    <a:pt x="6429" y="3787"/>
                  </a:lnTo>
                  <a:lnTo>
                    <a:pt x="6824" y="3649"/>
                  </a:lnTo>
                  <a:lnTo>
                    <a:pt x="7198" y="3511"/>
                  </a:lnTo>
                  <a:lnTo>
                    <a:pt x="7553" y="3353"/>
                  </a:lnTo>
                  <a:lnTo>
                    <a:pt x="7869" y="3156"/>
                  </a:lnTo>
                  <a:lnTo>
                    <a:pt x="8184" y="2959"/>
                  </a:lnTo>
                  <a:lnTo>
                    <a:pt x="8460" y="2742"/>
                  </a:lnTo>
                  <a:lnTo>
                    <a:pt x="8697" y="2505"/>
                  </a:lnTo>
                  <a:lnTo>
                    <a:pt x="8875" y="2288"/>
                  </a:lnTo>
                  <a:lnTo>
                    <a:pt x="9032" y="2071"/>
                  </a:lnTo>
                  <a:lnTo>
                    <a:pt x="9170" y="1874"/>
                  </a:lnTo>
                  <a:lnTo>
                    <a:pt x="9269" y="1696"/>
                  </a:lnTo>
                  <a:lnTo>
                    <a:pt x="9348" y="1519"/>
                  </a:lnTo>
                  <a:lnTo>
                    <a:pt x="9387" y="1361"/>
                  </a:lnTo>
                  <a:lnTo>
                    <a:pt x="9407" y="1223"/>
                  </a:lnTo>
                  <a:lnTo>
                    <a:pt x="9407" y="1085"/>
                  </a:lnTo>
                  <a:lnTo>
                    <a:pt x="9387" y="947"/>
                  </a:lnTo>
                  <a:lnTo>
                    <a:pt x="9348" y="829"/>
                  </a:lnTo>
                  <a:lnTo>
                    <a:pt x="9289" y="730"/>
                  </a:lnTo>
                  <a:lnTo>
                    <a:pt x="9210" y="632"/>
                  </a:lnTo>
                  <a:lnTo>
                    <a:pt x="9091" y="533"/>
                  </a:lnTo>
                  <a:lnTo>
                    <a:pt x="8973" y="454"/>
                  </a:lnTo>
                  <a:lnTo>
                    <a:pt x="8835" y="375"/>
                  </a:lnTo>
                  <a:lnTo>
                    <a:pt x="8697" y="316"/>
                  </a:lnTo>
                  <a:lnTo>
                    <a:pt x="8362" y="217"/>
                  </a:lnTo>
                  <a:lnTo>
                    <a:pt x="7967" y="119"/>
                  </a:lnTo>
                  <a:lnTo>
                    <a:pt x="7534" y="60"/>
                  </a:lnTo>
                  <a:lnTo>
                    <a:pt x="7080" y="20"/>
                  </a:lnTo>
                  <a:lnTo>
                    <a:pt x="6587" y="20"/>
                  </a:lnTo>
                  <a:lnTo>
                    <a:pt x="60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8" name="Google Shape;1648;p37"/>
          <p:cNvSpPr/>
          <p:nvPr/>
        </p:nvSpPr>
        <p:spPr>
          <a:xfrm rot="4500095">
            <a:off x="4362037" y="281258"/>
            <a:ext cx="419905" cy="124406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830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0" name="Google Shape;1840;p40"/>
          <p:cNvGrpSpPr/>
          <p:nvPr/>
        </p:nvGrpSpPr>
        <p:grpSpPr>
          <a:xfrm rot="3599961">
            <a:off x="470685" y="4083713"/>
            <a:ext cx="844907" cy="870323"/>
            <a:chOff x="12560800" y="-3331828"/>
            <a:chExt cx="1122077" cy="1155830"/>
          </a:xfrm>
        </p:grpSpPr>
        <p:sp>
          <p:nvSpPr>
            <p:cNvPr id="1841" name="Google Shape;1841;p40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extrusionOk="0">
                  <a:moveTo>
                    <a:pt x="19248" y="0"/>
                  </a:move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0"/>
            <p:cNvSpPr/>
            <p:nvPr/>
          </p:nvSpPr>
          <p:spPr>
            <a:xfrm>
              <a:off x="12566704" y="-3325924"/>
              <a:ext cx="1110269" cy="1144023"/>
            </a:xfrm>
            <a:custGeom>
              <a:avLst/>
              <a:gdLst/>
              <a:ahLst/>
              <a:cxnLst/>
              <a:rect l="l" t="t" r="r" b="b"/>
              <a:pathLst>
                <a:path w="25953" h="26742" fill="none" extrusionOk="0">
                  <a:moveTo>
                    <a:pt x="4497" y="26643"/>
                  </a:moveTo>
                  <a:lnTo>
                    <a:pt x="4497" y="26643"/>
                  </a:lnTo>
                  <a:lnTo>
                    <a:pt x="4733" y="26564"/>
                  </a:lnTo>
                  <a:lnTo>
                    <a:pt x="4970" y="26485"/>
                  </a:lnTo>
                  <a:lnTo>
                    <a:pt x="5207" y="26367"/>
                  </a:lnTo>
                  <a:lnTo>
                    <a:pt x="5424" y="26248"/>
                  </a:lnTo>
                  <a:lnTo>
                    <a:pt x="5857" y="25972"/>
                  </a:lnTo>
                  <a:lnTo>
                    <a:pt x="6272" y="25677"/>
                  </a:lnTo>
                  <a:lnTo>
                    <a:pt x="6272" y="25677"/>
                  </a:lnTo>
                  <a:lnTo>
                    <a:pt x="6863" y="25262"/>
                  </a:lnTo>
                  <a:lnTo>
                    <a:pt x="7415" y="24809"/>
                  </a:lnTo>
                  <a:lnTo>
                    <a:pt x="7948" y="24375"/>
                  </a:lnTo>
                  <a:lnTo>
                    <a:pt x="8480" y="23902"/>
                  </a:lnTo>
                  <a:lnTo>
                    <a:pt x="9506" y="22995"/>
                  </a:lnTo>
                  <a:lnTo>
                    <a:pt x="10531" y="22087"/>
                  </a:lnTo>
                  <a:lnTo>
                    <a:pt x="11044" y="21634"/>
                  </a:lnTo>
                  <a:lnTo>
                    <a:pt x="11557" y="21220"/>
                  </a:lnTo>
                  <a:lnTo>
                    <a:pt x="12109" y="20806"/>
                  </a:lnTo>
                  <a:lnTo>
                    <a:pt x="12661" y="20411"/>
                  </a:lnTo>
                  <a:lnTo>
                    <a:pt x="13233" y="20037"/>
                  </a:lnTo>
                  <a:lnTo>
                    <a:pt x="13844" y="19682"/>
                  </a:lnTo>
                  <a:lnTo>
                    <a:pt x="14456" y="19366"/>
                  </a:lnTo>
                  <a:lnTo>
                    <a:pt x="15126" y="19070"/>
                  </a:lnTo>
                  <a:lnTo>
                    <a:pt x="15126" y="19070"/>
                  </a:lnTo>
                  <a:lnTo>
                    <a:pt x="15915" y="18774"/>
                  </a:lnTo>
                  <a:lnTo>
                    <a:pt x="16743" y="18498"/>
                  </a:lnTo>
                  <a:lnTo>
                    <a:pt x="17571" y="18222"/>
                  </a:lnTo>
                  <a:lnTo>
                    <a:pt x="18419" y="17926"/>
                  </a:lnTo>
                  <a:lnTo>
                    <a:pt x="19248" y="17611"/>
                  </a:lnTo>
                  <a:lnTo>
                    <a:pt x="19642" y="17433"/>
                  </a:lnTo>
                  <a:lnTo>
                    <a:pt x="20056" y="17256"/>
                  </a:lnTo>
                  <a:lnTo>
                    <a:pt x="20431" y="17059"/>
                  </a:lnTo>
                  <a:lnTo>
                    <a:pt x="20805" y="16842"/>
                  </a:lnTo>
                  <a:lnTo>
                    <a:pt x="21160" y="16625"/>
                  </a:lnTo>
                  <a:lnTo>
                    <a:pt x="21515" y="16388"/>
                  </a:lnTo>
                  <a:lnTo>
                    <a:pt x="21515" y="16388"/>
                  </a:lnTo>
                  <a:lnTo>
                    <a:pt x="21851" y="16112"/>
                  </a:lnTo>
                  <a:lnTo>
                    <a:pt x="22186" y="15816"/>
                  </a:lnTo>
                  <a:lnTo>
                    <a:pt x="22501" y="15501"/>
                  </a:lnTo>
                  <a:lnTo>
                    <a:pt x="22797" y="15146"/>
                  </a:lnTo>
                  <a:lnTo>
                    <a:pt x="23093" y="14791"/>
                  </a:lnTo>
                  <a:lnTo>
                    <a:pt x="23389" y="14396"/>
                  </a:lnTo>
                  <a:lnTo>
                    <a:pt x="23665" y="14002"/>
                  </a:lnTo>
                  <a:lnTo>
                    <a:pt x="23921" y="13588"/>
                  </a:lnTo>
                  <a:lnTo>
                    <a:pt x="24178" y="13174"/>
                  </a:lnTo>
                  <a:lnTo>
                    <a:pt x="24414" y="12760"/>
                  </a:lnTo>
                  <a:lnTo>
                    <a:pt x="24631" y="12326"/>
                  </a:lnTo>
                  <a:lnTo>
                    <a:pt x="24828" y="11912"/>
                  </a:lnTo>
                  <a:lnTo>
                    <a:pt x="25026" y="11478"/>
                  </a:lnTo>
                  <a:lnTo>
                    <a:pt x="25203" y="11064"/>
                  </a:lnTo>
                  <a:lnTo>
                    <a:pt x="25341" y="10650"/>
                  </a:lnTo>
                  <a:lnTo>
                    <a:pt x="25479" y="10235"/>
                  </a:lnTo>
                  <a:lnTo>
                    <a:pt x="25479" y="10235"/>
                  </a:lnTo>
                  <a:lnTo>
                    <a:pt x="25617" y="9782"/>
                  </a:lnTo>
                  <a:lnTo>
                    <a:pt x="25736" y="9289"/>
                  </a:lnTo>
                  <a:lnTo>
                    <a:pt x="25834" y="8816"/>
                  </a:lnTo>
                  <a:lnTo>
                    <a:pt x="25893" y="8323"/>
                  </a:lnTo>
                  <a:lnTo>
                    <a:pt x="25933" y="7830"/>
                  </a:lnTo>
                  <a:lnTo>
                    <a:pt x="25953" y="7337"/>
                  </a:lnTo>
                  <a:lnTo>
                    <a:pt x="25953" y="6863"/>
                  </a:lnTo>
                  <a:lnTo>
                    <a:pt x="25913" y="6370"/>
                  </a:lnTo>
                  <a:lnTo>
                    <a:pt x="25854" y="5877"/>
                  </a:lnTo>
                  <a:lnTo>
                    <a:pt x="25775" y="5404"/>
                  </a:lnTo>
                  <a:lnTo>
                    <a:pt x="25657" y="4931"/>
                  </a:lnTo>
                  <a:lnTo>
                    <a:pt x="25519" y="4477"/>
                  </a:lnTo>
                  <a:lnTo>
                    <a:pt x="25341" y="4023"/>
                  </a:lnTo>
                  <a:lnTo>
                    <a:pt x="25144" y="3590"/>
                  </a:lnTo>
                  <a:lnTo>
                    <a:pt x="24907" y="3156"/>
                  </a:lnTo>
                  <a:lnTo>
                    <a:pt x="24651" y="2742"/>
                  </a:lnTo>
                  <a:lnTo>
                    <a:pt x="24651" y="2742"/>
                  </a:lnTo>
                  <a:lnTo>
                    <a:pt x="24355" y="2347"/>
                  </a:lnTo>
                  <a:lnTo>
                    <a:pt x="24040" y="1973"/>
                  </a:lnTo>
                  <a:lnTo>
                    <a:pt x="23685" y="1637"/>
                  </a:lnTo>
                  <a:lnTo>
                    <a:pt x="23310" y="1322"/>
                  </a:lnTo>
                  <a:lnTo>
                    <a:pt x="22916" y="1046"/>
                  </a:lnTo>
                  <a:lnTo>
                    <a:pt x="22501" y="789"/>
                  </a:lnTo>
                  <a:lnTo>
                    <a:pt x="22068" y="553"/>
                  </a:lnTo>
                  <a:lnTo>
                    <a:pt x="21614" y="375"/>
                  </a:lnTo>
                  <a:lnTo>
                    <a:pt x="21141" y="217"/>
                  </a:lnTo>
                  <a:lnTo>
                    <a:pt x="20667" y="99"/>
                  </a:lnTo>
                  <a:lnTo>
                    <a:pt x="20194" y="40"/>
                  </a:lnTo>
                  <a:lnTo>
                    <a:pt x="19721" y="0"/>
                  </a:lnTo>
                  <a:lnTo>
                    <a:pt x="19248" y="0"/>
                  </a:lnTo>
                  <a:lnTo>
                    <a:pt x="18774" y="60"/>
                  </a:lnTo>
                  <a:lnTo>
                    <a:pt x="18538" y="99"/>
                  </a:lnTo>
                  <a:lnTo>
                    <a:pt x="18301" y="158"/>
                  </a:lnTo>
                  <a:lnTo>
                    <a:pt x="18064" y="217"/>
                  </a:lnTo>
                  <a:lnTo>
                    <a:pt x="17828" y="296"/>
                  </a:lnTo>
                  <a:lnTo>
                    <a:pt x="17828" y="296"/>
                  </a:lnTo>
                  <a:lnTo>
                    <a:pt x="17414" y="474"/>
                  </a:lnTo>
                  <a:lnTo>
                    <a:pt x="17019" y="691"/>
                  </a:lnTo>
                  <a:lnTo>
                    <a:pt x="16644" y="927"/>
                  </a:lnTo>
                  <a:lnTo>
                    <a:pt x="16290" y="1203"/>
                  </a:lnTo>
                  <a:lnTo>
                    <a:pt x="15954" y="1480"/>
                  </a:lnTo>
                  <a:lnTo>
                    <a:pt x="15639" y="1795"/>
                  </a:lnTo>
                  <a:lnTo>
                    <a:pt x="15343" y="2130"/>
                  </a:lnTo>
                  <a:lnTo>
                    <a:pt x="15067" y="2485"/>
                  </a:lnTo>
                  <a:lnTo>
                    <a:pt x="14791" y="2860"/>
                  </a:lnTo>
                  <a:lnTo>
                    <a:pt x="14554" y="3254"/>
                  </a:lnTo>
                  <a:lnTo>
                    <a:pt x="14317" y="3649"/>
                  </a:lnTo>
                  <a:lnTo>
                    <a:pt x="14101" y="4063"/>
                  </a:lnTo>
                  <a:lnTo>
                    <a:pt x="13884" y="4477"/>
                  </a:lnTo>
                  <a:lnTo>
                    <a:pt x="13686" y="4891"/>
                  </a:lnTo>
                  <a:lnTo>
                    <a:pt x="13331" y="5739"/>
                  </a:lnTo>
                  <a:lnTo>
                    <a:pt x="13331" y="5739"/>
                  </a:lnTo>
                  <a:lnTo>
                    <a:pt x="13016" y="6587"/>
                  </a:lnTo>
                  <a:lnTo>
                    <a:pt x="12700" y="7455"/>
                  </a:lnTo>
                  <a:lnTo>
                    <a:pt x="12385" y="8303"/>
                  </a:lnTo>
                  <a:lnTo>
                    <a:pt x="12050" y="9151"/>
                  </a:lnTo>
                  <a:lnTo>
                    <a:pt x="11872" y="9565"/>
                  </a:lnTo>
                  <a:lnTo>
                    <a:pt x="11675" y="9979"/>
                  </a:lnTo>
                  <a:lnTo>
                    <a:pt x="11478" y="10393"/>
                  </a:lnTo>
                  <a:lnTo>
                    <a:pt x="11261" y="10788"/>
                  </a:lnTo>
                  <a:lnTo>
                    <a:pt x="11024" y="11162"/>
                  </a:lnTo>
                  <a:lnTo>
                    <a:pt x="10768" y="11537"/>
                  </a:lnTo>
                  <a:lnTo>
                    <a:pt x="10511" y="11912"/>
                  </a:lnTo>
                  <a:lnTo>
                    <a:pt x="10216" y="12247"/>
                  </a:lnTo>
                  <a:lnTo>
                    <a:pt x="10216" y="12247"/>
                  </a:lnTo>
                  <a:lnTo>
                    <a:pt x="9841" y="12641"/>
                  </a:lnTo>
                  <a:lnTo>
                    <a:pt x="9466" y="12996"/>
                  </a:lnTo>
                  <a:lnTo>
                    <a:pt x="9466" y="12996"/>
                  </a:lnTo>
                  <a:lnTo>
                    <a:pt x="9151" y="13253"/>
                  </a:lnTo>
                  <a:lnTo>
                    <a:pt x="8855" y="13509"/>
                  </a:lnTo>
                  <a:lnTo>
                    <a:pt x="8520" y="13746"/>
                  </a:lnTo>
                  <a:lnTo>
                    <a:pt x="8204" y="13963"/>
                  </a:lnTo>
                  <a:lnTo>
                    <a:pt x="7514" y="14396"/>
                  </a:lnTo>
                  <a:lnTo>
                    <a:pt x="6824" y="14811"/>
                  </a:lnTo>
                  <a:lnTo>
                    <a:pt x="5424" y="15619"/>
                  </a:lnTo>
                  <a:lnTo>
                    <a:pt x="4714" y="16033"/>
                  </a:lnTo>
                  <a:lnTo>
                    <a:pt x="4043" y="16467"/>
                  </a:lnTo>
                  <a:lnTo>
                    <a:pt x="4043" y="16467"/>
                  </a:lnTo>
                  <a:lnTo>
                    <a:pt x="3530" y="16802"/>
                  </a:lnTo>
                  <a:lnTo>
                    <a:pt x="3037" y="17177"/>
                  </a:lnTo>
                  <a:lnTo>
                    <a:pt x="2564" y="17571"/>
                  </a:lnTo>
                  <a:lnTo>
                    <a:pt x="2130" y="17986"/>
                  </a:lnTo>
                  <a:lnTo>
                    <a:pt x="1696" y="18439"/>
                  </a:lnTo>
                  <a:lnTo>
                    <a:pt x="1322" y="18912"/>
                  </a:lnTo>
                  <a:lnTo>
                    <a:pt x="1144" y="19149"/>
                  </a:lnTo>
                  <a:lnTo>
                    <a:pt x="967" y="19405"/>
                  </a:lnTo>
                  <a:lnTo>
                    <a:pt x="809" y="19662"/>
                  </a:lnTo>
                  <a:lnTo>
                    <a:pt x="671" y="19938"/>
                  </a:lnTo>
                  <a:lnTo>
                    <a:pt x="671" y="19938"/>
                  </a:lnTo>
                  <a:lnTo>
                    <a:pt x="533" y="20214"/>
                  </a:lnTo>
                  <a:lnTo>
                    <a:pt x="415" y="20490"/>
                  </a:lnTo>
                  <a:lnTo>
                    <a:pt x="296" y="20786"/>
                  </a:lnTo>
                  <a:lnTo>
                    <a:pt x="217" y="21082"/>
                  </a:lnTo>
                  <a:lnTo>
                    <a:pt x="138" y="21378"/>
                  </a:lnTo>
                  <a:lnTo>
                    <a:pt x="79" y="21673"/>
                  </a:lnTo>
                  <a:lnTo>
                    <a:pt x="20" y="21989"/>
                  </a:lnTo>
                  <a:lnTo>
                    <a:pt x="0" y="22285"/>
                  </a:lnTo>
                  <a:lnTo>
                    <a:pt x="0" y="22580"/>
                  </a:lnTo>
                  <a:lnTo>
                    <a:pt x="0" y="22896"/>
                  </a:lnTo>
                  <a:lnTo>
                    <a:pt x="20" y="23192"/>
                  </a:lnTo>
                  <a:lnTo>
                    <a:pt x="79" y="23488"/>
                  </a:lnTo>
                  <a:lnTo>
                    <a:pt x="138" y="23783"/>
                  </a:lnTo>
                  <a:lnTo>
                    <a:pt x="217" y="24079"/>
                  </a:lnTo>
                  <a:lnTo>
                    <a:pt x="316" y="24375"/>
                  </a:lnTo>
                  <a:lnTo>
                    <a:pt x="454" y="24651"/>
                  </a:lnTo>
                  <a:lnTo>
                    <a:pt x="454" y="24651"/>
                  </a:lnTo>
                  <a:lnTo>
                    <a:pt x="592" y="24907"/>
                  </a:lnTo>
                  <a:lnTo>
                    <a:pt x="770" y="25164"/>
                  </a:lnTo>
                  <a:lnTo>
                    <a:pt x="967" y="25400"/>
                  </a:lnTo>
                  <a:lnTo>
                    <a:pt x="1164" y="25637"/>
                  </a:lnTo>
                  <a:lnTo>
                    <a:pt x="1401" y="25834"/>
                  </a:lnTo>
                  <a:lnTo>
                    <a:pt x="1637" y="26032"/>
                  </a:lnTo>
                  <a:lnTo>
                    <a:pt x="1894" y="26209"/>
                  </a:lnTo>
                  <a:lnTo>
                    <a:pt x="2150" y="26347"/>
                  </a:lnTo>
                  <a:lnTo>
                    <a:pt x="2426" y="26485"/>
                  </a:lnTo>
                  <a:lnTo>
                    <a:pt x="2722" y="26584"/>
                  </a:lnTo>
                  <a:lnTo>
                    <a:pt x="3018" y="26663"/>
                  </a:lnTo>
                  <a:lnTo>
                    <a:pt x="3313" y="26722"/>
                  </a:lnTo>
                  <a:lnTo>
                    <a:pt x="3609" y="26741"/>
                  </a:lnTo>
                  <a:lnTo>
                    <a:pt x="3905" y="26741"/>
                  </a:lnTo>
                  <a:lnTo>
                    <a:pt x="4201" y="26702"/>
                  </a:lnTo>
                  <a:lnTo>
                    <a:pt x="4497" y="26643"/>
                  </a:lnTo>
                </a:path>
              </a:pathLst>
            </a:custGeom>
            <a:noFill/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12560800" y="-3331828"/>
              <a:ext cx="1122077" cy="1155830"/>
            </a:xfrm>
            <a:custGeom>
              <a:avLst/>
              <a:gdLst/>
              <a:ahLst/>
              <a:cxnLst/>
              <a:rect l="l" t="t" r="r" b="b"/>
              <a:pathLst>
                <a:path w="26229" h="27018" extrusionOk="0">
                  <a:moveTo>
                    <a:pt x="19721" y="257"/>
                  </a:moveTo>
                  <a:lnTo>
                    <a:pt x="20076" y="277"/>
                  </a:lnTo>
                  <a:lnTo>
                    <a:pt x="20431" y="316"/>
                  </a:lnTo>
                  <a:lnTo>
                    <a:pt x="20786" y="375"/>
                  </a:lnTo>
                  <a:lnTo>
                    <a:pt x="21121" y="454"/>
                  </a:lnTo>
                  <a:lnTo>
                    <a:pt x="21476" y="553"/>
                  </a:lnTo>
                  <a:lnTo>
                    <a:pt x="21811" y="671"/>
                  </a:lnTo>
                  <a:lnTo>
                    <a:pt x="22146" y="809"/>
                  </a:lnTo>
                  <a:lnTo>
                    <a:pt x="22482" y="967"/>
                  </a:lnTo>
                  <a:lnTo>
                    <a:pt x="22797" y="1164"/>
                  </a:lnTo>
                  <a:lnTo>
                    <a:pt x="23093" y="1361"/>
                  </a:lnTo>
                  <a:lnTo>
                    <a:pt x="23409" y="1578"/>
                  </a:lnTo>
                  <a:lnTo>
                    <a:pt x="23685" y="1815"/>
                  </a:lnTo>
                  <a:lnTo>
                    <a:pt x="23961" y="2071"/>
                  </a:lnTo>
                  <a:lnTo>
                    <a:pt x="24217" y="2347"/>
                  </a:lnTo>
                  <a:lnTo>
                    <a:pt x="24454" y="2643"/>
                  </a:lnTo>
                  <a:lnTo>
                    <a:pt x="24690" y="2959"/>
                  </a:lnTo>
                  <a:lnTo>
                    <a:pt x="24927" y="3333"/>
                  </a:lnTo>
                  <a:lnTo>
                    <a:pt x="25144" y="3728"/>
                  </a:lnTo>
                  <a:lnTo>
                    <a:pt x="25341" y="4142"/>
                  </a:lnTo>
                  <a:lnTo>
                    <a:pt x="25499" y="4576"/>
                  </a:lnTo>
                  <a:lnTo>
                    <a:pt x="25637" y="5009"/>
                  </a:lnTo>
                  <a:lnTo>
                    <a:pt x="25755" y="5463"/>
                  </a:lnTo>
                  <a:lnTo>
                    <a:pt x="25854" y="5917"/>
                  </a:lnTo>
                  <a:lnTo>
                    <a:pt x="25913" y="6390"/>
                  </a:lnTo>
                  <a:lnTo>
                    <a:pt x="25952" y="6883"/>
                  </a:lnTo>
                  <a:lnTo>
                    <a:pt x="25972" y="7356"/>
                  </a:lnTo>
                  <a:lnTo>
                    <a:pt x="25952" y="7849"/>
                  </a:lnTo>
                  <a:lnTo>
                    <a:pt x="25913" y="8342"/>
                  </a:lnTo>
                  <a:lnTo>
                    <a:pt x="25854" y="8835"/>
                  </a:lnTo>
                  <a:lnTo>
                    <a:pt x="25755" y="9348"/>
                  </a:lnTo>
                  <a:lnTo>
                    <a:pt x="25637" y="9841"/>
                  </a:lnTo>
                  <a:lnTo>
                    <a:pt x="25499" y="10334"/>
                  </a:lnTo>
                  <a:lnTo>
                    <a:pt x="25361" y="10728"/>
                  </a:lnTo>
                  <a:lnTo>
                    <a:pt x="25223" y="11143"/>
                  </a:lnTo>
                  <a:lnTo>
                    <a:pt x="25045" y="11557"/>
                  </a:lnTo>
                  <a:lnTo>
                    <a:pt x="24868" y="11971"/>
                  </a:lnTo>
                  <a:lnTo>
                    <a:pt x="24671" y="12385"/>
                  </a:lnTo>
                  <a:lnTo>
                    <a:pt x="24454" y="12799"/>
                  </a:lnTo>
                  <a:lnTo>
                    <a:pt x="24217" y="13233"/>
                  </a:lnTo>
                  <a:lnTo>
                    <a:pt x="23961" y="13647"/>
                  </a:lnTo>
                  <a:lnTo>
                    <a:pt x="23704" y="14041"/>
                  </a:lnTo>
                  <a:lnTo>
                    <a:pt x="23428" y="14436"/>
                  </a:lnTo>
                  <a:lnTo>
                    <a:pt x="23152" y="14830"/>
                  </a:lnTo>
                  <a:lnTo>
                    <a:pt x="22856" y="15185"/>
                  </a:lnTo>
                  <a:lnTo>
                    <a:pt x="22541" y="15520"/>
                  </a:lnTo>
                  <a:lnTo>
                    <a:pt x="22225" y="15856"/>
                  </a:lnTo>
                  <a:lnTo>
                    <a:pt x="21910" y="16152"/>
                  </a:lnTo>
                  <a:lnTo>
                    <a:pt x="21575" y="16408"/>
                  </a:lnTo>
                  <a:lnTo>
                    <a:pt x="21338" y="16585"/>
                  </a:lnTo>
                  <a:lnTo>
                    <a:pt x="21082" y="16743"/>
                  </a:lnTo>
                  <a:lnTo>
                    <a:pt x="20589" y="17039"/>
                  </a:lnTo>
                  <a:lnTo>
                    <a:pt x="20036" y="17315"/>
                  </a:lnTo>
                  <a:lnTo>
                    <a:pt x="19484" y="17552"/>
                  </a:lnTo>
                  <a:lnTo>
                    <a:pt x="18912" y="17788"/>
                  </a:lnTo>
                  <a:lnTo>
                    <a:pt x="18340" y="18005"/>
                  </a:lnTo>
                  <a:lnTo>
                    <a:pt x="17157" y="18400"/>
                  </a:lnTo>
                  <a:lnTo>
                    <a:pt x="16151" y="18735"/>
                  </a:lnTo>
                  <a:lnTo>
                    <a:pt x="15678" y="18912"/>
                  </a:lnTo>
                  <a:lnTo>
                    <a:pt x="15225" y="19090"/>
                  </a:lnTo>
                  <a:lnTo>
                    <a:pt x="14791" y="19267"/>
                  </a:lnTo>
                  <a:lnTo>
                    <a:pt x="14377" y="19465"/>
                  </a:lnTo>
                  <a:lnTo>
                    <a:pt x="13962" y="19682"/>
                  </a:lnTo>
                  <a:lnTo>
                    <a:pt x="13588" y="19898"/>
                  </a:lnTo>
                  <a:lnTo>
                    <a:pt x="13213" y="20115"/>
                  </a:lnTo>
                  <a:lnTo>
                    <a:pt x="12838" y="20352"/>
                  </a:lnTo>
                  <a:lnTo>
                    <a:pt x="12128" y="20865"/>
                  </a:lnTo>
                  <a:lnTo>
                    <a:pt x="11438" y="21397"/>
                  </a:lnTo>
                  <a:lnTo>
                    <a:pt x="10768" y="21949"/>
                  </a:lnTo>
                  <a:lnTo>
                    <a:pt x="10117" y="22521"/>
                  </a:lnTo>
                  <a:lnTo>
                    <a:pt x="9446" y="23113"/>
                  </a:lnTo>
                  <a:lnTo>
                    <a:pt x="8717" y="23783"/>
                  </a:lnTo>
                  <a:lnTo>
                    <a:pt x="7948" y="24454"/>
                  </a:lnTo>
                  <a:lnTo>
                    <a:pt x="7179" y="25085"/>
                  </a:lnTo>
                  <a:lnTo>
                    <a:pt x="6764" y="25400"/>
                  </a:lnTo>
                  <a:lnTo>
                    <a:pt x="6350" y="25716"/>
                  </a:lnTo>
                  <a:lnTo>
                    <a:pt x="5917" y="26012"/>
                  </a:lnTo>
                  <a:lnTo>
                    <a:pt x="5502" y="26268"/>
                  </a:lnTo>
                  <a:lnTo>
                    <a:pt x="5285" y="26386"/>
                  </a:lnTo>
                  <a:lnTo>
                    <a:pt x="5069" y="26505"/>
                  </a:lnTo>
                  <a:lnTo>
                    <a:pt x="4832" y="26584"/>
                  </a:lnTo>
                  <a:lnTo>
                    <a:pt x="4595" y="26663"/>
                  </a:lnTo>
                  <a:lnTo>
                    <a:pt x="4319" y="26722"/>
                  </a:lnTo>
                  <a:lnTo>
                    <a:pt x="4043" y="26741"/>
                  </a:lnTo>
                  <a:lnTo>
                    <a:pt x="3767" y="26761"/>
                  </a:lnTo>
                  <a:lnTo>
                    <a:pt x="3491" y="26741"/>
                  </a:lnTo>
                  <a:lnTo>
                    <a:pt x="3215" y="26682"/>
                  </a:lnTo>
                  <a:lnTo>
                    <a:pt x="2919" y="26603"/>
                  </a:lnTo>
                  <a:lnTo>
                    <a:pt x="2663" y="26525"/>
                  </a:lnTo>
                  <a:lnTo>
                    <a:pt x="2387" y="26386"/>
                  </a:lnTo>
                  <a:lnTo>
                    <a:pt x="2130" y="26248"/>
                  </a:lnTo>
                  <a:lnTo>
                    <a:pt x="1874" y="26091"/>
                  </a:lnTo>
                  <a:lnTo>
                    <a:pt x="1637" y="25913"/>
                  </a:lnTo>
                  <a:lnTo>
                    <a:pt x="1420" y="25716"/>
                  </a:lnTo>
                  <a:lnTo>
                    <a:pt x="1203" y="25479"/>
                  </a:lnTo>
                  <a:lnTo>
                    <a:pt x="1026" y="25243"/>
                  </a:lnTo>
                  <a:lnTo>
                    <a:pt x="848" y="24986"/>
                  </a:lnTo>
                  <a:lnTo>
                    <a:pt x="710" y="24730"/>
                  </a:lnTo>
                  <a:lnTo>
                    <a:pt x="592" y="24474"/>
                  </a:lnTo>
                  <a:lnTo>
                    <a:pt x="493" y="24217"/>
                  </a:lnTo>
                  <a:lnTo>
                    <a:pt x="415" y="23941"/>
                  </a:lnTo>
                  <a:lnTo>
                    <a:pt x="355" y="23665"/>
                  </a:lnTo>
                  <a:lnTo>
                    <a:pt x="296" y="23389"/>
                  </a:lnTo>
                  <a:lnTo>
                    <a:pt x="276" y="23093"/>
                  </a:lnTo>
                  <a:lnTo>
                    <a:pt x="257" y="22797"/>
                  </a:lnTo>
                  <a:lnTo>
                    <a:pt x="276" y="22502"/>
                  </a:lnTo>
                  <a:lnTo>
                    <a:pt x="296" y="22206"/>
                  </a:lnTo>
                  <a:lnTo>
                    <a:pt x="336" y="21910"/>
                  </a:lnTo>
                  <a:lnTo>
                    <a:pt x="395" y="21594"/>
                  </a:lnTo>
                  <a:lnTo>
                    <a:pt x="454" y="21299"/>
                  </a:lnTo>
                  <a:lnTo>
                    <a:pt x="553" y="21003"/>
                  </a:lnTo>
                  <a:lnTo>
                    <a:pt x="651" y="20707"/>
                  </a:lnTo>
                  <a:lnTo>
                    <a:pt x="769" y="20411"/>
                  </a:lnTo>
                  <a:lnTo>
                    <a:pt x="927" y="20135"/>
                  </a:lnTo>
                  <a:lnTo>
                    <a:pt x="1184" y="19662"/>
                  </a:lnTo>
                  <a:lnTo>
                    <a:pt x="1499" y="19208"/>
                  </a:lnTo>
                  <a:lnTo>
                    <a:pt x="1834" y="18774"/>
                  </a:lnTo>
                  <a:lnTo>
                    <a:pt x="2229" y="18341"/>
                  </a:lnTo>
                  <a:lnTo>
                    <a:pt x="2663" y="17907"/>
                  </a:lnTo>
                  <a:lnTo>
                    <a:pt x="3156" y="17493"/>
                  </a:lnTo>
                  <a:lnTo>
                    <a:pt x="3668" y="17098"/>
                  </a:lnTo>
                  <a:lnTo>
                    <a:pt x="4240" y="16704"/>
                  </a:lnTo>
                  <a:lnTo>
                    <a:pt x="4733" y="16388"/>
                  </a:lnTo>
                  <a:lnTo>
                    <a:pt x="5246" y="16073"/>
                  </a:lnTo>
                  <a:lnTo>
                    <a:pt x="6271" y="15501"/>
                  </a:lnTo>
                  <a:lnTo>
                    <a:pt x="7159" y="14988"/>
                  </a:lnTo>
                  <a:lnTo>
                    <a:pt x="8046" y="14456"/>
                  </a:lnTo>
                  <a:lnTo>
                    <a:pt x="8460" y="14179"/>
                  </a:lnTo>
                  <a:lnTo>
                    <a:pt x="8894" y="13884"/>
                  </a:lnTo>
                  <a:lnTo>
                    <a:pt x="9289" y="13568"/>
                  </a:lnTo>
                  <a:lnTo>
                    <a:pt x="9683" y="13233"/>
                  </a:lnTo>
                  <a:lnTo>
                    <a:pt x="10078" y="12858"/>
                  </a:lnTo>
                  <a:lnTo>
                    <a:pt x="10452" y="12484"/>
                  </a:lnTo>
                  <a:lnTo>
                    <a:pt x="10689" y="12188"/>
                  </a:lnTo>
                  <a:lnTo>
                    <a:pt x="10906" y="11912"/>
                  </a:lnTo>
                  <a:lnTo>
                    <a:pt x="11123" y="11616"/>
                  </a:lnTo>
                  <a:lnTo>
                    <a:pt x="11320" y="11300"/>
                  </a:lnTo>
                  <a:lnTo>
                    <a:pt x="11497" y="10985"/>
                  </a:lnTo>
                  <a:lnTo>
                    <a:pt x="11675" y="10669"/>
                  </a:lnTo>
                  <a:lnTo>
                    <a:pt x="12010" y="10018"/>
                  </a:lnTo>
                  <a:lnTo>
                    <a:pt x="12306" y="9348"/>
                  </a:lnTo>
                  <a:lnTo>
                    <a:pt x="12562" y="8677"/>
                  </a:lnTo>
                  <a:lnTo>
                    <a:pt x="13075" y="7317"/>
                  </a:lnTo>
                  <a:lnTo>
                    <a:pt x="13588" y="5917"/>
                  </a:lnTo>
                  <a:lnTo>
                    <a:pt x="13805" y="5384"/>
                  </a:lnTo>
                  <a:lnTo>
                    <a:pt x="14041" y="4891"/>
                  </a:lnTo>
                  <a:lnTo>
                    <a:pt x="14258" y="4398"/>
                  </a:lnTo>
                  <a:lnTo>
                    <a:pt x="14515" y="3945"/>
                  </a:lnTo>
                  <a:lnTo>
                    <a:pt x="14751" y="3530"/>
                  </a:lnTo>
                  <a:lnTo>
                    <a:pt x="15008" y="3136"/>
                  </a:lnTo>
                  <a:lnTo>
                    <a:pt x="15264" y="2761"/>
                  </a:lnTo>
                  <a:lnTo>
                    <a:pt x="15540" y="2406"/>
                  </a:lnTo>
                  <a:lnTo>
                    <a:pt x="15816" y="2091"/>
                  </a:lnTo>
                  <a:lnTo>
                    <a:pt x="16112" y="1795"/>
                  </a:lnTo>
                  <a:lnTo>
                    <a:pt x="16408" y="1519"/>
                  </a:lnTo>
                  <a:lnTo>
                    <a:pt x="16704" y="1282"/>
                  </a:lnTo>
                  <a:lnTo>
                    <a:pt x="17019" y="1065"/>
                  </a:lnTo>
                  <a:lnTo>
                    <a:pt x="17335" y="868"/>
                  </a:lnTo>
                  <a:lnTo>
                    <a:pt x="17670" y="710"/>
                  </a:lnTo>
                  <a:lnTo>
                    <a:pt x="18025" y="572"/>
                  </a:lnTo>
                  <a:lnTo>
                    <a:pt x="18439" y="434"/>
                  </a:lnTo>
                  <a:lnTo>
                    <a:pt x="18853" y="336"/>
                  </a:lnTo>
                  <a:lnTo>
                    <a:pt x="19287" y="277"/>
                  </a:lnTo>
                  <a:lnTo>
                    <a:pt x="19721" y="257"/>
                  </a:lnTo>
                  <a:close/>
                  <a:moveTo>
                    <a:pt x="19800" y="0"/>
                  </a:moveTo>
                  <a:lnTo>
                    <a:pt x="19326" y="20"/>
                  </a:lnTo>
                  <a:lnTo>
                    <a:pt x="18853" y="79"/>
                  </a:lnTo>
                  <a:lnTo>
                    <a:pt x="18380" y="178"/>
                  </a:lnTo>
                  <a:lnTo>
                    <a:pt x="18143" y="237"/>
                  </a:lnTo>
                  <a:lnTo>
                    <a:pt x="17926" y="316"/>
                  </a:lnTo>
                  <a:lnTo>
                    <a:pt x="17571" y="474"/>
                  </a:lnTo>
                  <a:lnTo>
                    <a:pt x="17236" y="651"/>
                  </a:lnTo>
                  <a:lnTo>
                    <a:pt x="16901" y="848"/>
                  </a:lnTo>
                  <a:lnTo>
                    <a:pt x="16566" y="1065"/>
                  </a:lnTo>
                  <a:lnTo>
                    <a:pt x="16250" y="1322"/>
                  </a:lnTo>
                  <a:lnTo>
                    <a:pt x="15954" y="1598"/>
                  </a:lnTo>
                  <a:lnTo>
                    <a:pt x="15639" y="1894"/>
                  </a:lnTo>
                  <a:lnTo>
                    <a:pt x="15363" y="2229"/>
                  </a:lnTo>
                  <a:lnTo>
                    <a:pt x="15087" y="2584"/>
                  </a:lnTo>
                  <a:lnTo>
                    <a:pt x="14810" y="2959"/>
                  </a:lnTo>
                  <a:lnTo>
                    <a:pt x="14554" y="3373"/>
                  </a:lnTo>
                  <a:lnTo>
                    <a:pt x="14298" y="3807"/>
                  </a:lnTo>
                  <a:lnTo>
                    <a:pt x="14041" y="4280"/>
                  </a:lnTo>
                  <a:lnTo>
                    <a:pt x="13805" y="4753"/>
                  </a:lnTo>
                  <a:lnTo>
                    <a:pt x="13568" y="5286"/>
                  </a:lnTo>
                  <a:lnTo>
                    <a:pt x="13351" y="5818"/>
                  </a:lnTo>
                  <a:lnTo>
                    <a:pt x="12838" y="7218"/>
                  </a:lnTo>
                  <a:lnTo>
                    <a:pt x="12326" y="8579"/>
                  </a:lnTo>
                  <a:lnTo>
                    <a:pt x="12069" y="9249"/>
                  </a:lnTo>
                  <a:lnTo>
                    <a:pt x="11773" y="9900"/>
                  </a:lnTo>
                  <a:lnTo>
                    <a:pt x="11458" y="10531"/>
                  </a:lnTo>
                  <a:lnTo>
                    <a:pt x="11280" y="10847"/>
                  </a:lnTo>
                  <a:lnTo>
                    <a:pt x="11103" y="11162"/>
                  </a:lnTo>
                  <a:lnTo>
                    <a:pt x="10906" y="11458"/>
                  </a:lnTo>
                  <a:lnTo>
                    <a:pt x="10709" y="11754"/>
                  </a:lnTo>
                  <a:lnTo>
                    <a:pt x="10492" y="12030"/>
                  </a:lnTo>
                  <a:lnTo>
                    <a:pt x="10255" y="12306"/>
                  </a:lnTo>
                  <a:lnTo>
                    <a:pt x="9900" y="12681"/>
                  </a:lnTo>
                  <a:lnTo>
                    <a:pt x="9506" y="13036"/>
                  </a:lnTo>
                  <a:lnTo>
                    <a:pt x="9131" y="13371"/>
                  </a:lnTo>
                  <a:lnTo>
                    <a:pt x="8737" y="13667"/>
                  </a:lnTo>
                  <a:lnTo>
                    <a:pt x="8322" y="13963"/>
                  </a:lnTo>
                  <a:lnTo>
                    <a:pt x="7889" y="14239"/>
                  </a:lnTo>
                  <a:lnTo>
                    <a:pt x="7021" y="14771"/>
                  </a:lnTo>
                  <a:lnTo>
                    <a:pt x="6133" y="15264"/>
                  </a:lnTo>
                  <a:lnTo>
                    <a:pt x="5108" y="15856"/>
                  </a:lnTo>
                  <a:lnTo>
                    <a:pt x="4595" y="16171"/>
                  </a:lnTo>
                  <a:lnTo>
                    <a:pt x="4102" y="16487"/>
                  </a:lnTo>
                  <a:lnTo>
                    <a:pt x="3511" y="16901"/>
                  </a:lnTo>
                  <a:lnTo>
                    <a:pt x="2978" y="17315"/>
                  </a:lnTo>
                  <a:lnTo>
                    <a:pt x="2485" y="17729"/>
                  </a:lnTo>
                  <a:lnTo>
                    <a:pt x="2051" y="18163"/>
                  </a:lnTo>
                  <a:lnTo>
                    <a:pt x="1637" y="18597"/>
                  </a:lnTo>
                  <a:lnTo>
                    <a:pt x="1282" y="19070"/>
                  </a:lnTo>
                  <a:lnTo>
                    <a:pt x="967" y="19524"/>
                  </a:lnTo>
                  <a:lnTo>
                    <a:pt x="691" y="20017"/>
                  </a:lnTo>
                  <a:lnTo>
                    <a:pt x="533" y="20313"/>
                  </a:lnTo>
                  <a:lnTo>
                    <a:pt x="415" y="20628"/>
                  </a:lnTo>
                  <a:lnTo>
                    <a:pt x="296" y="20924"/>
                  </a:lnTo>
                  <a:lnTo>
                    <a:pt x="217" y="21239"/>
                  </a:lnTo>
                  <a:lnTo>
                    <a:pt x="138" y="21555"/>
                  </a:lnTo>
                  <a:lnTo>
                    <a:pt x="79" y="21870"/>
                  </a:lnTo>
                  <a:lnTo>
                    <a:pt x="40" y="22186"/>
                  </a:lnTo>
                  <a:lnTo>
                    <a:pt x="20" y="22502"/>
                  </a:lnTo>
                  <a:lnTo>
                    <a:pt x="0" y="22817"/>
                  </a:lnTo>
                  <a:lnTo>
                    <a:pt x="20" y="23113"/>
                  </a:lnTo>
                  <a:lnTo>
                    <a:pt x="40" y="23428"/>
                  </a:lnTo>
                  <a:lnTo>
                    <a:pt x="99" y="23724"/>
                  </a:lnTo>
                  <a:lnTo>
                    <a:pt x="158" y="24020"/>
                  </a:lnTo>
                  <a:lnTo>
                    <a:pt x="257" y="24296"/>
                  </a:lnTo>
                  <a:lnTo>
                    <a:pt x="355" y="24572"/>
                  </a:lnTo>
                  <a:lnTo>
                    <a:pt x="474" y="24848"/>
                  </a:lnTo>
                  <a:lnTo>
                    <a:pt x="612" y="25085"/>
                  </a:lnTo>
                  <a:lnTo>
                    <a:pt x="750" y="25322"/>
                  </a:lnTo>
                  <a:lnTo>
                    <a:pt x="908" y="25538"/>
                  </a:lnTo>
                  <a:lnTo>
                    <a:pt x="1085" y="25736"/>
                  </a:lnTo>
                  <a:lnTo>
                    <a:pt x="1282" y="25933"/>
                  </a:lnTo>
                  <a:lnTo>
                    <a:pt x="1479" y="26110"/>
                  </a:lnTo>
                  <a:lnTo>
                    <a:pt x="1696" y="26268"/>
                  </a:lnTo>
                  <a:lnTo>
                    <a:pt x="1913" y="26426"/>
                  </a:lnTo>
                  <a:lnTo>
                    <a:pt x="2130" y="26564"/>
                  </a:lnTo>
                  <a:lnTo>
                    <a:pt x="2367" y="26682"/>
                  </a:lnTo>
                  <a:lnTo>
                    <a:pt x="2623" y="26781"/>
                  </a:lnTo>
                  <a:lnTo>
                    <a:pt x="2860" y="26860"/>
                  </a:lnTo>
                  <a:lnTo>
                    <a:pt x="3116" y="26919"/>
                  </a:lnTo>
                  <a:lnTo>
                    <a:pt x="3373" y="26978"/>
                  </a:lnTo>
                  <a:lnTo>
                    <a:pt x="3609" y="26998"/>
                  </a:lnTo>
                  <a:lnTo>
                    <a:pt x="3866" y="27018"/>
                  </a:lnTo>
                  <a:lnTo>
                    <a:pt x="4083" y="26998"/>
                  </a:lnTo>
                  <a:lnTo>
                    <a:pt x="4280" y="26998"/>
                  </a:lnTo>
                  <a:lnTo>
                    <a:pt x="4477" y="26958"/>
                  </a:lnTo>
                  <a:lnTo>
                    <a:pt x="4674" y="26899"/>
                  </a:lnTo>
                  <a:lnTo>
                    <a:pt x="4911" y="26840"/>
                  </a:lnTo>
                  <a:lnTo>
                    <a:pt x="5167" y="26741"/>
                  </a:lnTo>
                  <a:lnTo>
                    <a:pt x="5384" y="26623"/>
                  </a:lnTo>
                  <a:lnTo>
                    <a:pt x="5621" y="26505"/>
                  </a:lnTo>
                  <a:lnTo>
                    <a:pt x="6055" y="26229"/>
                  </a:lnTo>
                  <a:lnTo>
                    <a:pt x="6488" y="25933"/>
                  </a:lnTo>
                  <a:lnTo>
                    <a:pt x="6922" y="25617"/>
                  </a:lnTo>
                  <a:lnTo>
                    <a:pt x="7336" y="25302"/>
                  </a:lnTo>
                  <a:lnTo>
                    <a:pt x="8125" y="24651"/>
                  </a:lnTo>
                  <a:lnTo>
                    <a:pt x="8894" y="23981"/>
                  </a:lnTo>
                  <a:lnTo>
                    <a:pt x="9624" y="23310"/>
                  </a:lnTo>
                  <a:lnTo>
                    <a:pt x="10275" y="22718"/>
                  </a:lnTo>
                  <a:lnTo>
                    <a:pt x="10926" y="22147"/>
                  </a:lnTo>
                  <a:lnTo>
                    <a:pt x="11596" y="21594"/>
                  </a:lnTo>
                  <a:lnTo>
                    <a:pt x="12266" y="21082"/>
                  </a:lnTo>
                  <a:lnTo>
                    <a:pt x="12976" y="20569"/>
                  </a:lnTo>
                  <a:lnTo>
                    <a:pt x="13331" y="20352"/>
                  </a:lnTo>
                  <a:lnTo>
                    <a:pt x="13706" y="20115"/>
                  </a:lnTo>
                  <a:lnTo>
                    <a:pt x="14081" y="19898"/>
                  </a:lnTo>
                  <a:lnTo>
                    <a:pt x="14475" y="19701"/>
                  </a:lnTo>
                  <a:lnTo>
                    <a:pt x="14889" y="19504"/>
                  </a:lnTo>
                  <a:lnTo>
                    <a:pt x="15303" y="19327"/>
                  </a:lnTo>
                  <a:lnTo>
                    <a:pt x="15777" y="19149"/>
                  </a:lnTo>
                  <a:lnTo>
                    <a:pt x="16250" y="18991"/>
                  </a:lnTo>
                  <a:lnTo>
                    <a:pt x="17236" y="18656"/>
                  </a:lnTo>
                  <a:lnTo>
                    <a:pt x="18439" y="18242"/>
                  </a:lnTo>
                  <a:lnTo>
                    <a:pt x="19011" y="18025"/>
                  </a:lnTo>
                  <a:lnTo>
                    <a:pt x="19602" y="17788"/>
                  </a:lnTo>
                  <a:lnTo>
                    <a:pt x="20174" y="17532"/>
                  </a:lnTo>
                  <a:lnTo>
                    <a:pt x="20707" y="17256"/>
                  </a:lnTo>
                  <a:lnTo>
                    <a:pt x="21239" y="16960"/>
                  </a:lnTo>
                  <a:lnTo>
                    <a:pt x="21476" y="16802"/>
                  </a:lnTo>
                  <a:lnTo>
                    <a:pt x="21732" y="16625"/>
                  </a:lnTo>
                  <a:lnTo>
                    <a:pt x="22068" y="16349"/>
                  </a:lnTo>
                  <a:lnTo>
                    <a:pt x="22403" y="16053"/>
                  </a:lnTo>
                  <a:lnTo>
                    <a:pt x="22738" y="15718"/>
                  </a:lnTo>
                  <a:lnTo>
                    <a:pt x="23054" y="15363"/>
                  </a:lnTo>
                  <a:lnTo>
                    <a:pt x="23349" y="14988"/>
                  </a:lnTo>
                  <a:lnTo>
                    <a:pt x="23645" y="14594"/>
                  </a:lnTo>
                  <a:lnTo>
                    <a:pt x="23921" y="14199"/>
                  </a:lnTo>
                  <a:lnTo>
                    <a:pt x="24178" y="13785"/>
                  </a:lnTo>
                  <a:lnTo>
                    <a:pt x="24434" y="13371"/>
                  </a:lnTo>
                  <a:lnTo>
                    <a:pt x="24671" y="12937"/>
                  </a:lnTo>
                  <a:lnTo>
                    <a:pt x="24888" y="12503"/>
                  </a:lnTo>
                  <a:lnTo>
                    <a:pt x="25104" y="12069"/>
                  </a:lnTo>
                  <a:lnTo>
                    <a:pt x="25282" y="11655"/>
                  </a:lnTo>
                  <a:lnTo>
                    <a:pt x="25459" y="11221"/>
                  </a:lnTo>
                  <a:lnTo>
                    <a:pt x="25617" y="10827"/>
                  </a:lnTo>
                  <a:lnTo>
                    <a:pt x="25736" y="10413"/>
                  </a:lnTo>
                  <a:lnTo>
                    <a:pt x="25893" y="9900"/>
                  </a:lnTo>
                  <a:lnTo>
                    <a:pt x="26012" y="9387"/>
                  </a:lnTo>
                  <a:lnTo>
                    <a:pt x="26110" y="8875"/>
                  </a:lnTo>
                  <a:lnTo>
                    <a:pt x="26169" y="8362"/>
                  </a:lnTo>
                  <a:lnTo>
                    <a:pt x="26209" y="7849"/>
                  </a:lnTo>
                  <a:lnTo>
                    <a:pt x="26229" y="7356"/>
                  </a:lnTo>
                  <a:lnTo>
                    <a:pt x="26209" y="6843"/>
                  </a:lnTo>
                  <a:lnTo>
                    <a:pt x="26169" y="6350"/>
                  </a:lnTo>
                  <a:lnTo>
                    <a:pt x="26110" y="5877"/>
                  </a:lnTo>
                  <a:lnTo>
                    <a:pt x="26012" y="5404"/>
                  </a:lnTo>
                  <a:lnTo>
                    <a:pt x="25893" y="4931"/>
                  </a:lnTo>
                  <a:lnTo>
                    <a:pt x="25736" y="4477"/>
                  </a:lnTo>
                  <a:lnTo>
                    <a:pt x="25578" y="4043"/>
                  </a:lnTo>
                  <a:lnTo>
                    <a:pt x="25381" y="3609"/>
                  </a:lnTo>
                  <a:lnTo>
                    <a:pt x="25144" y="3195"/>
                  </a:lnTo>
                  <a:lnTo>
                    <a:pt x="24907" y="2801"/>
                  </a:lnTo>
                  <a:lnTo>
                    <a:pt x="24592" y="2387"/>
                  </a:lnTo>
                  <a:lnTo>
                    <a:pt x="24237" y="1992"/>
                  </a:lnTo>
                  <a:lnTo>
                    <a:pt x="23882" y="1637"/>
                  </a:lnTo>
                  <a:lnTo>
                    <a:pt x="23487" y="1322"/>
                  </a:lnTo>
                  <a:lnTo>
                    <a:pt x="23073" y="1026"/>
                  </a:lnTo>
                  <a:lnTo>
                    <a:pt x="22639" y="770"/>
                  </a:lnTo>
                  <a:lnTo>
                    <a:pt x="22186" y="553"/>
                  </a:lnTo>
                  <a:lnTo>
                    <a:pt x="21713" y="355"/>
                  </a:lnTo>
                  <a:lnTo>
                    <a:pt x="21239" y="217"/>
                  </a:lnTo>
                  <a:lnTo>
                    <a:pt x="20766" y="99"/>
                  </a:lnTo>
                  <a:lnTo>
                    <a:pt x="20293" y="4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0"/>
            <p:cNvSpPr/>
            <p:nvPr/>
          </p:nvSpPr>
          <p:spPr>
            <a:xfrm>
              <a:off x="12983464" y="-2847511"/>
              <a:ext cx="469125" cy="292786"/>
            </a:xfrm>
            <a:custGeom>
              <a:avLst/>
              <a:gdLst/>
              <a:ahLst/>
              <a:cxnLst/>
              <a:rect l="l" t="t" r="r" b="b"/>
              <a:pathLst>
                <a:path w="10966" h="6844" extrusionOk="0">
                  <a:moveTo>
                    <a:pt x="10728" y="1"/>
                  </a:moveTo>
                  <a:lnTo>
                    <a:pt x="10531" y="376"/>
                  </a:lnTo>
                  <a:lnTo>
                    <a:pt x="10314" y="711"/>
                  </a:lnTo>
                  <a:lnTo>
                    <a:pt x="10078" y="1026"/>
                  </a:lnTo>
                  <a:lnTo>
                    <a:pt x="9802" y="1322"/>
                  </a:lnTo>
                  <a:lnTo>
                    <a:pt x="9526" y="1598"/>
                  </a:lnTo>
                  <a:lnTo>
                    <a:pt x="9210" y="1874"/>
                  </a:lnTo>
                  <a:lnTo>
                    <a:pt x="8894" y="2111"/>
                  </a:lnTo>
                  <a:lnTo>
                    <a:pt x="8559" y="2348"/>
                  </a:lnTo>
                  <a:lnTo>
                    <a:pt x="8224" y="2545"/>
                  </a:lnTo>
                  <a:lnTo>
                    <a:pt x="7869" y="2762"/>
                  </a:lnTo>
                  <a:lnTo>
                    <a:pt x="7514" y="2939"/>
                  </a:lnTo>
                  <a:lnTo>
                    <a:pt x="7159" y="3117"/>
                  </a:lnTo>
                  <a:lnTo>
                    <a:pt x="6449" y="3432"/>
                  </a:lnTo>
                  <a:lnTo>
                    <a:pt x="5739" y="3689"/>
                  </a:lnTo>
                  <a:lnTo>
                    <a:pt x="4970" y="3984"/>
                  </a:lnTo>
                  <a:lnTo>
                    <a:pt x="4300" y="4221"/>
                  </a:lnTo>
                  <a:lnTo>
                    <a:pt x="3629" y="4478"/>
                  </a:lnTo>
                  <a:lnTo>
                    <a:pt x="2978" y="4754"/>
                  </a:lnTo>
                  <a:lnTo>
                    <a:pt x="2328" y="5049"/>
                  </a:lnTo>
                  <a:lnTo>
                    <a:pt x="1697" y="5385"/>
                  </a:lnTo>
                  <a:lnTo>
                    <a:pt x="1401" y="5562"/>
                  </a:lnTo>
                  <a:lnTo>
                    <a:pt x="1085" y="5759"/>
                  </a:lnTo>
                  <a:lnTo>
                    <a:pt x="809" y="5976"/>
                  </a:lnTo>
                  <a:lnTo>
                    <a:pt x="533" y="6193"/>
                  </a:lnTo>
                  <a:lnTo>
                    <a:pt x="257" y="6430"/>
                  </a:lnTo>
                  <a:lnTo>
                    <a:pt x="1" y="6666"/>
                  </a:lnTo>
                  <a:lnTo>
                    <a:pt x="198" y="6844"/>
                  </a:lnTo>
                  <a:lnTo>
                    <a:pt x="434" y="6607"/>
                  </a:lnTo>
                  <a:lnTo>
                    <a:pt x="710" y="6390"/>
                  </a:lnTo>
                  <a:lnTo>
                    <a:pt x="967" y="6173"/>
                  </a:lnTo>
                  <a:lnTo>
                    <a:pt x="1243" y="5976"/>
                  </a:lnTo>
                  <a:lnTo>
                    <a:pt x="1539" y="5779"/>
                  </a:lnTo>
                  <a:lnTo>
                    <a:pt x="1835" y="5602"/>
                  </a:lnTo>
                  <a:lnTo>
                    <a:pt x="2446" y="5266"/>
                  </a:lnTo>
                  <a:lnTo>
                    <a:pt x="3097" y="4990"/>
                  </a:lnTo>
                  <a:lnTo>
                    <a:pt x="3747" y="4714"/>
                  </a:lnTo>
                  <a:lnTo>
                    <a:pt x="4398" y="4458"/>
                  </a:lnTo>
                  <a:lnTo>
                    <a:pt x="5069" y="4221"/>
                  </a:lnTo>
                  <a:lnTo>
                    <a:pt x="5838" y="3945"/>
                  </a:lnTo>
                  <a:lnTo>
                    <a:pt x="6548" y="3669"/>
                  </a:lnTo>
                  <a:lnTo>
                    <a:pt x="7277" y="3334"/>
                  </a:lnTo>
                  <a:lnTo>
                    <a:pt x="7652" y="3156"/>
                  </a:lnTo>
                  <a:lnTo>
                    <a:pt x="8007" y="2959"/>
                  </a:lnTo>
                  <a:lnTo>
                    <a:pt x="8382" y="2762"/>
                  </a:lnTo>
                  <a:lnTo>
                    <a:pt x="8737" y="2545"/>
                  </a:lnTo>
                  <a:lnTo>
                    <a:pt x="9072" y="2308"/>
                  </a:lnTo>
                  <a:lnTo>
                    <a:pt x="9407" y="2052"/>
                  </a:lnTo>
                  <a:lnTo>
                    <a:pt x="9703" y="1776"/>
                  </a:lnTo>
                  <a:lnTo>
                    <a:pt x="9999" y="1480"/>
                  </a:lnTo>
                  <a:lnTo>
                    <a:pt x="10275" y="1184"/>
                  </a:lnTo>
                  <a:lnTo>
                    <a:pt x="10531" y="849"/>
                  </a:lnTo>
                  <a:lnTo>
                    <a:pt x="10768" y="494"/>
                  </a:lnTo>
                  <a:lnTo>
                    <a:pt x="10965" y="119"/>
                  </a:lnTo>
                  <a:lnTo>
                    <a:pt x="1072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0"/>
            <p:cNvSpPr/>
            <p:nvPr/>
          </p:nvSpPr>
          <p:spPr>
            <a:xfrm>
              <a:off x="12713529" y="-2525214"/>
              <a:ext cx="225279" cy="178863"/>
            </a:xfrm>
            <a:custGeom>
              <a:avLst/>
              <a:gdLst/>
              <a:ahLst/>
              <a:cxnLst/>
              <a:rect l="l" t="t" r="r" b="b"/>
              <a:pathLst>
                <a:path w="5266" h="4181" extrusionOk="0">
                  <a:moveTo>
                    <a:pt x="5068" y="0"/>
                  </a:moveTo>
                  <a:lnTo>
                    <a:pt x="4536" y="572"/>
                  </a:lnTo>
                  <a:lnTo>
                    <a:pt x="3984" y="1144"/>
                  </a:lnTo>
                  <a:lnTo>
                    <a:pt x="3392" y="1716"/>
                  </a:lnTo>
                  <a:lnTo>
                    <a:pt x="2781" y="2248"/>
                  </a:lnTo>
                  <a:lnTo>
                    <a:pt x="2465" y="2524"/>
                  </a:lnTo>
                  <a:lnTo>
                    <a:pt x="2150" y="2761"/>
                  </a:lnTo>
                  <a:lnTo>
                    <a:pt x="1814" y="2998"/>
                  </a:lnTo>
                  <a:lnTo>
                    <a:pt x="1479" y="3215"/>
                  </a:lnTo>
                  <a:lnTo>
                    <a:pt x="1124" y="3432"/>
                  </a:lnTo>
                  <a:lnTo>
                    <a:pt x="749" y="3629"/>
                  </a:lnTo>
                  <a:lnTo>
                    <a:pt x="394" y="3787"/>
                  </a:lnTo>
                  <a:lnTo>
                    <a:pt x="0" y="3944"/>
                  </a:lnTo>
                  <a:lnTo>
                    <a:pt x="99" y="4181"/>
                  </a:lnTo>
                  <a:lnTo>
                    <a:pt x="473" y="4023"/>
                  </a:lnTo>
                  <a:lnTo>
                    <a:pt x="868" y="3865"/>
                  </a:lnTo>
                  <a:lnTo>
                    <a:pt x="1242" y="3668"/>
                  </a:lnTo>
                  <a:lnTo>
                    <a:pt x="1597" y="3451"/>
                  </a:lnTo>
                  <a:lnTo>
                    <a:pt x="1952" y="3234"/>
                  </a:lnTo>
                  <a:lnTo>
                    <a:pt x="2288" y="2978"/>
                  </a:lnTo>
                  <a:lnTo>
                    <a:pt x="2623" y="2741"/>
                  </a:lnTo>
                  <a:lnTo>
                    <a:pt x="2938" y="2465"/>
                  </a:lnTo>
                  <a:lnTo>
                    <a:pt x="3550" y="1913"/>
                  </a:lnTo>
                  <a:lnTo>
                    <a:pt x="4141" y="1341"/>
                  </a:lnTo>
                  <a:lnTo>
                    <a:pt x="4713" y="769"/>
                  </a:lnTo>
                  <a:lnTo>
                    <a:pt x="5265" y="178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6" name="Google Shape;1846;p40"/>
          <p:cNvSpPr/>
          <p:nvPr/>
        </p:nvSpPr>
        <p:spPr>
          <a:xfrm rot="9899924">
            <a:off x="248701" y="2784105"/>
            <a:ext cx="340252" cy="1008073"/>
          </a:xfrm>
          <a:custGeom>
            <a:avLst/>
            <a:gdLst/>
            <a:ahLst/>
            <a:cxnLst/>
            <a:rect l="l" t="t" r="r" b="b"/>
            <a:pathLst>
              <a:path w="9470" h="28057" extrusionOk="0">
                <a:moveTo>
                  <a:pt x="7695" y="1"/>
                </a:moveTo>
                <a:lnTo>
                  <a:pt x="7537" y="18"/>
                </a:lnTo>
                <a:lnTo>
                  <a:pt x="7379" y="36"/>
                </a:lnTo>
                <a:lnTo>
                  <a:pt x="7221" y="71"/>
                </a:lnTo>
                <a:lnTo>
                  <a:pt x="7045" y="124"/>
                </a:lnTo>
                <a:lnTo>
                  <a:pt x="6887" y="194"/>
                </a:lnTo>
                <a:lnTo>
                  <a:pt x="6729" y="282"/>
                </a:lnTo>
                <a:lnTo>
                  <a:pt x="6571" y="405"/>
                </a:lnTo>
                <a:lnTo>
                  <a:pt x="6255" y="668"/>
                </a:lnTo>
                <a:lnTo>
                  <a:pt x="5939" y="949"/>
                </a:lnTo>
                <a:lnTo>
                  <a:pt x="5622" y="1230"/>
                </a:lnTo>
                <a:lnTo>
                  <a:pt x="5324" y="1529"/>
                </a:lnTo>
                <a:lnTo>
                  <a:pt x="5043" y="1828"/>
                </a:lnTo>
                <a:lnTo>
                  <a:pt x="4779" y="2144"/>
                </a:lnTo>
                <a:lnTo>
                  <a:pt x="4516" y="2460"/>
                </a:lnTo>
                <a:lnTo>
                  <a:pt x="4270" y="2776"/>
                </a:lnTo>
                <a:lnTo>
                  <a:pt x="4024" y="3110"/>
                </a:lnTo>
                <a:lnTo>
                  <a:pt x="3813" y="3462"/>
                </a:lnTo>
                <a:lnTo>
                  <a:pt x="3585" y="3795"/>
                </a:lnTo>
                <a:lnTo>
                  <a:pt x="3391" y="4147"/>
                </a:lnTo>
                <a:lnTo>
                  <a:pt x="3198" y="4498"/>
                </a:lnTo>
                <a:lnTo>
                  <a:pt x="3022" y="4867"/>
                </a:lnTo>
                <a:lnTo>
                  <a:pt x="2847" y="5236"/>
                </a:lnTo>
                <a:lnTo>
                  <a:pt x="2689" y="5605"/>
                </a:lnTo>
                <a:lnTo>
                  <a:pt x="2548" y="5991"/>
                </a:lnTo>
                <a:lnTo>
                  <a:pt x="2408" y="6360"/>
                </a:lnTo>
                <a:lnTo>
                  <a:pt x="2285" y="6747"/>
                </a:lnTo>
                <a:lnTo>
                  <a:pt x="2179" y="7133"/>
                </a:lnTo>
                <a:lnTo>
                  <a:pt x="2074" y="7537"/>
                </a:lnTo>
                <a:lnTo>
                  <a:pt x="1986" y="7924"/>
                </a:lnTo>
                <a:lnTo>
                  <a:pt x="1916" y="8328"/>
                </a:lnTo>
                <a:lnTo>
                  <a:pt x="1863" y="8732"/>
                </a:lnTo>
                <a:lnTo>
                  <a:pt x="1810" y="9136"/>
                </a:lnTo>
                <a:lnTo>
                  <a:pt x="1758" y="9558"/>
                </a:lnTo>
                <a:lnTo>
                  <a:pt x="1740" y="9962"/>
                </a:lnTo>
                <a:lnTo>
                  <a:pt x="1722" y="10383"/>
                </a:lnTo>
                <a:lnTo>
                  <a:pt x="1722" y="10787"/>
                </a:lnTo>
                <a:lnTo>
                  <a:pt x="1740" y="11209"/>
                </a:lnTo>
                <a:lnTo>
                  <a:pt x="1758" y="11631"/>
                </a:lnTo>
                <a:lnTo>
                  <a:pt x="1793" y="12052"/>
                </a:lnTo>
                <a:lnTo>
                  <a:pt x="1880" y="12860"/>
                </a:lnTo>
                <a:lnTo>
                  <a:pt x="2021" y="13704"/>
                </a:lnTo>
                <a:lnTo>
                  <a:pt x="2337" y="15460"/>
                </a:lnTo>
                <a:lnTo>
                  <a:pt x="2495" y="16356"/>
                </a:lnTo>
                <a:lnTo>
                  <a:pt x="2653" y="17270"/>
                </a:lnTo>
                <a:lnTo>
                  <a:pt x="2776" y="18183"/>
                </a:lnTo>
                <a:lnTo>
                  <a:pt x="2812" y="18640"/>
                </a:lnTo>
                <a:lnTo>
                  <a:pt x="2847" y="19097"/>
                </a:lnTo>
                <a:lnTo>
                  <a:pt x="2882" y="19536"/>
                </a:lnTo>
                <a:lnTo>
                  <a:pt x="2882" y="19975"/>
                </a:lnTo>
                <a:lnTo>
                  <a:pt x="2882" y="20432"/>
                </a:lnTo>
                <a:lnTo>
                  <a:pt x="2847" y="20854"/>
                </a:lnTo>
                <a:lnTo>
                  <a:pt x="2794" y="21293"/>
                </a:lnTo>
                <a:lnTo>
                  <a:pt x="2741" y="21715"/>
                </a:lnTo>
                <a:lnTo>
                  <a:pt x="2636" y="22119"/>
                </a:lnTo>
                <a:lnTo>
                  <a:pt x="2531" y="22523"/>
                </a:lnTo>
                <a:lnTo>
                  <a:pt x="2390" y="22927"/>
                </a:lnTo>
                <a:lnTo>
                  <a:pt x="2232" y="23313"/>
                </a:lnTo>
                <a:lnTo>
                  <a:pt x="2021" y="23682"/>
                </a:lnTo>
                <a:lnTo>
                  <a:pt x="1810" y="24034"/>
                </a:lnTo>
                <a:lnTo>
                  <a:pt x="1547" y="24385"/>
                </a:lnTo>
                <a:lnTo>
                  <a:pt x="1248" y="24719"/>
                </a:lnTo>
                <a:lnTo>
                  <a:pt x="932" y="25053"/>
                </a:lnTo>
                <a:lnTo>
                  <a:pt x="563" y="25351"/>
                </a:lnTo>
                <a:lnTo>
                  <a:pt x="422" y="25474"/>
                </a:lnTo>
                <a:lnTo>
                  <a:pt x="299" y="25615"/>
                </a:lnTo>
                <a:lnTo>
                  <a:pt x="194" y="25738"/>
                </a:lnTo>
                <a:lnTo>
                  <a:pt x="124" y="25878"/>
                </a:lnTo>
                <a:lnTo>
                  <a:pt x="53" y="26019"/>
                </a:lnTo>
                <a:lnTo>
                  <a:pt x="18" y="26159"/>
                </a:lnTo>
                <a:lnTo>
                  <a:pt x="1" y="26300"/>
                </a:lnTo>
                <a:lnTo>
                  <a:pt x="1" y="26440"/>
                </a:lnTo>
                <a:lnTo>
                  <a:pt x="1" y="26598"/>
                </a:lnTo>
                <a:lnTo>
                  <a:pt x="36" y="26739"/>
                </a:lnTo>
                <a:lnTo>
                  <a:pt x="71" y="26862"/>
                </a:lnTo>
                <a:lnTo>
                  <a:pt x="141" y="27003"/>
                </a:lnTo>
                <a:lnTo>
                  <a:pt x="212" y="27126"/>
                </a:lnTo>
                <a:lnTo>
                  <a:pt x="282" y="27266"/>
                </a:lnTo>
                <a:lnTo>
                  <a:pt x="387" y="27371"/>
                </a:lnTo>
                <a:lnTo>
                  <a:pt x="493" y="27494"/>
                </a:lnTo>
                <a:lnTo>
                  <a:pt x="598" y="27600"/>
                </a:lnTo>
                <a:lnTo>
                  <a:pt x="721" y="27688"/>
                </a:lnTo>
                <a:lnTo>
                  <a:pt x="862" y="27776"/>
                </a:lnTo>
                <a:lnTo>
                  <a:pt x="985" y="27863"/>
                </a:lnTo>
                <a:lnTo>
                  <a:pt x="1143" y="27916"/>
                </a:lnTo>
                <a:lnTo>
                  <a:pt x="1283" y="27969"/>
                </a:lnTo>
                <a:lnTo>
                  <a:pt x="1441" y="28021"/>
                </a:lnTo>
                <a:lnTo>
                  <a:pt x="1599" y="28039"/>
                </a:lnTo>
                <a:lnTo>
                  <a:pt x="1758" y="28057"/>
                </a:lnTo>
                <a:lnTo>
                  <a:pt x="1916" y="28057"/>
                </a:lnTo>
                <a:lnTo>
                  <a:pt x="2091" y="28039"/>
                </a:lnTo>
                <a:lnTo>
                  <a:pt x="2249" y="28004"/>
                </a:lnTo>
                <a:lnTo>
                  <a:pt x="2408" y="27951"/>
                </a:lnTo>
                <a:lnTo>
                  <a:pt x="2583" y="27881"/>
                </a:lnTo>
                <a:lnTo>
                  <a:pt x="2741" y="27793"/>
                </a:lnTo>
                <a:lnTo>
                  <a:pt x="2899" y="27688"/>
                </a:lnTo>
                <a:lnTo>
                  <a:pt x="3198" y="27442"/>
                </a:lnTo>
                <a:lnTo>
                  <a:pt x="3479" y="27178"/>
                </a:lnTo>
                <a:lnTo>
                  <a:pt x="3743" y="26915"/>
                </a:lnTo>
                <a:lnTo>
                  <a:pt x="3989" y="26634"/>
                </a:lnTo>
                <a:lnTo>
                  <a:pt x="4235" y="26335"/>
                </a:lnTo>
                <a:lnTo>
                  <a:pt x="4445" y="26054"/>
                </a:lnTo>
                <a:lnTo>
                  <a:pt x="4656" y="25738"/>
                </a:lnTo>
                <a:lnTo>
                  <a:pt x="4832" y="25439"/>
                </a:lnTo>
                <a:lnTo>
                  <a:pt x="5008" y="25105"/>
                </a:lnTo>
                <a:lnTo>
                  <a:pt x="5166" y="24789"/>
                </a:lnTo>
                <a:lnTo>
                  <a:pt x="5306" y="24455"/>
                </a:lnTo>
                <a:lnTo>
                  <a:pt x="5447" y="24121"/>
                </a:lnTo>
                <a:lnTo>
                  <a:pt x="5552" y="23770"/>
                </a:lnTo>
                <a:lnTo>
                  <a:pt x="5658" y="23419"/>
                </a:lnTo>
                <a:lnTo>
                  <a:pt x="5763" y="23067"/>
                </a:lnTo>
                <a:lnTo>
                  <a:pt x="5833" y="22716"/>
                </a:lnTo>
                <a:lnTo>
                  <a:pt x="5904" y="22365"/>
                </a:lnTo>
                <a:lnTo>
                  <a:pt x="5956" y="21996"/>
                </a:lnTo>
                <a:lnTo>
                  <a:pt x="6044" y="21258"/>
                </a:lnTo>
                <a:lnTo>
                  <a:pt x="6097" y="20520"/>
                </a:lnTo>
                <a:lnTo>
                  <a:pt x="6114" y="19765"/>
                </a:lnTo>
                <a:lnTo>
                  <a:pt x="6097" y="19027"/>
                </a:lnTo>
                <a:lnTo>
                  <a:pt x="6044" y="18271"/>
                </a:lnTo>
                <a:lnTo>
                  <a:pt x="5956" y="17533"/>
                </a:lnTo>
                <a:lnTo>
                  <a:pt x="5868" y="16813"/>
                </a:lnTo>
                <a:lnTo>
                  <a:pt x="5693" y="15812"/>
                </a:lnTo>
                <a:lnTo>
                  <a:pt x="5517" y="14793"/>
                </a:lnTo>
                <a:lnTo>
                  <a:pt x="5324" y="13774"/>
                </a:lnTo>
                <a:lnTo>
                  <a:pt x="5166" y="12755"/>
                </a:lnTo>
                <a:lnTo>
                  <a:pt x="5095" y="12245"/>
                </a:lnTo>
                <a:lnTo>
                  <a:pt x="5043" y="11736"/>
                </a:lnTo>
                <a:lnTo>
                  <a:pt x="5008" y="11227"/>
                </a:lnTo>
                <a:lnTo>
                  <a:pt x="4990" y="10700"/>
                </a:lnTo>
                <a:lnTo>
                  <a:pt x="4990" y="10190"/>
                </a:lnTo>
                <a:lnTo>
                  <a:pt x="5008" y="9681"/>
                </a:lnTo>
                <a:lnTo>
                  <a:pt x="5060" y="9171"/>
                </a:lnTo>
                <a:lnTo>
                  <a:pt x="5148" y="8662"/>
                </a:lnTo>
                <a:lnTo>
                  <a:pt x="5236" y="8205"/>
                </a:lnTo>
                <a:lnTo>
                  <a:pt x="5359" y="7766"/>
                </a:lnTo>
                <a:lnTo>
                  <a:pt x="5499" y="7344"/>
                </a:lnTo>
                <a:lnTo>
                  <a:pt x="5658" y="6922"/>
                </a:lnTo>
                <a:lnTo>
                  <a:pt x="5833" y="6518"/>
                </a:lnTo>
                <a:lnTo>
                  <a:pt x="6027" y="6114"/>
                </a:lnTo>
                <a:lnTo>
                  <a:pt x="6255" y="5728"/>
                </a:lnTo>
                <a:lnTo>
                  <a:pt x="6483" y="5359"/>
                </a:lnTo>
                <a:lnTo>
                  <a:pt x="6729" y="4990"/>
                </a:lnTo>
                <a:lnTo>
                  <a:pt x="6993" y="4639"/>
                </a:lnTo>
                <a:lnTo>
                  <a:pt x="7274" y="4287"/>
                </a:lnTo>
                <a:lnTo>
                  <a:pt x="7572" y="3953"/>
                </a:lnTo>
                <a:lnTo>
                  <a:pt x="7889" y="3637"/>
                </a:lnTo>
                <a:lnTo>
                  <a:pt x="8222" y="3321"/>
                </a:lnTo>
                <a:lnTo>
                  <a:pt x="8556" y="3022"/>
                </a:lnTo>
                <a:lnTo>
                  <a:pt x="8908" y="2724"/>
                </a:lnTo>
                <a:lnTo>
                  <a:pt x="9048" y="2601"/>
                </a:lnTo>
                <a:lnTo>
                  <a:pt x="9171" y="2460"/>
                </a:lnTo>
                <a:lnTo>
                  <a:pt x="9259" y="2337"/>
                </a:lnTo>
                <a:lnTo>
                  <a:pt x="9347" y="2197"/>
                </a:lnTo>
                <a:lnTo>
                  <a:pt x="9400" y="2056"/>
                </a:lnTo>
                <a:lnTo>
                  <a:pt x="9435" y="1898"/>
                </a:lnTo>
                <a:lnTo>
                  <a:pt x="9470" y="1757"/>
                </a:lnTo>
                <a:lnTo>
                  <a:pt x="9470" y="1617"/>
                </a:lnTo>
                <a:lnTo>
                  <a:pt x="9452" y="1476"/>
                </a:lnTo>
                <a:lnTo>
                  <a:pt x="9435" y="1336"/>
                </a:lnTo>
                <a:lnTo>
                  <a:pt x="9382" y="1195"/>
                </a:lnTo>
                <a:lnTo>
                  <a:pt x="9329" y="1055"/>
                </a:lnTo>
                <a:lnTo>
                  <a:pt x="9259" y="932"/>
                </a:lnTo>
                <a:lnTo>
                  <a:pt x="9171" y="809"/>
                </a:lnTo>
                <a:lnTo>
                  <a:pt x="9083" y="686"/>
                </a:lnTo>
                <a:lnTo>
                  <a:pt x="8978" y="580"/>
                </a:lnTo>
                <a:lnTo>
                  <a:pt x="8855" y="475"/>
                </a:lnTo>
                <a:lnTo>
                  <a:pt x="8732" y="370"/>
                </a:lnTo>
                <a:lnTo>
                  <a:pt x="8609" y="282"/>
                </a:lnTo>
                <a:lnTo>
                  <a:pt x="8468" y="211"/>
                </a:lnTo>
                <a:lnTo>
                  <a:pt x="8328" y="141"/>
                </a:lnTo>
                <a:lnTo>
                  <a:pt x="8170" y="89"/>
                </a:lnTo>
                <a:lnTo>
                  <a:pt x="8029" y="53"/>
                </a:lnTo>
                <a:lnTo>
                  <a:pt x="7871" y="18"/>
                </a:lnTo>
                <a:lnTo>
                  <a:pt x="7695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50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56C9E-9567-24FD-9062-93E00C13C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662" y="0"/>
            <a:ext cx="7372737" cy="5143500"/>
          </a:xfrm>
          <a:prstGeom prst="rect">
            <a:avLst/>
          </a:prstGeom>
        </p:spPr>
      </p:pic>
      <p:grpSp>
        <p:nvGrpSpPr>
          <p:cNvPr id="1811" name="Google Shape;1811;p40"/>
          <p:cNvGrpSpPr/>
          <p:nvPr/>
        </p:nvGrpSpPr>
        <p:grpSpPr>
          <a:xfrm>
            <a:off x="305042" y="167891"/>
            <a:ext cx="891262" cy="891262"/>
            <a:chOff x="1907633" y="3911134"/>
            <a:chExt cx="985255" cy="985255"/>
          </a:xfrm>
        </p:grpSpPr>
        <p:sp>
          <p:nvSpPr>
            <p:cNvPr id="1812" name="Google Shape;1812;p40"/>
            <p:cNvSpPr/>
            <p:nvPr/>
          </p:nvSpPr>
          <p:spPr>
            <a:xfrm>
              <a:off x="1907633" y="3911134"/>
              <a:ext cx="985255" cy="985255"/>
            </a:xfrm>
            <a:custGeom>
              <a:avLst/>
              <a:gdLst/>
              <a:ahLst/>
              <a:cxnLst/>
              <a:rect l="l" t="t" r="r" b="b"/>
              <a:pathLst>
                <a:path w="45393" h="45393" extrusionOk="0">
                  <a:moveTo>
                    <a:pt x="22107" y="0"/>
                  </a:moveTo>
                  <a:lnTo>
                    <a:pt x="21527" y="20"/>
                  </a:lnTo>
                  <a:lnTo>
                    <a:pt x="20947" y="60"/>
                  </a:lnTo>
                  <a:lnTo>
                    <a:pt x="20368" y="120"/>
                  </a:lnTo>
                  <a:lnTo>
                    <a:pt x="19808" y="180"/>
                  </a:lnTo>
                  <a:lnTo>
                    <a:pt x="19228" y="260"/>
                  </a:lnTo>
                  <a:lnTo>
                    <a:pt x="18669" y="340"/>
                  </a:lnTo>
                  <a:lnTo>
                    <a:pt x="18109" y="460"/>
                  </a:lnTo>
                  <a:lnTo>
                    <a:pt x="17569" y="580"/>
                  </a:lnTo>
                  <a:lnTo>
                    <a:pt x="17030" y="700"/>
                  </a:lnTo>
                  <a:lnTo>
                    <a:pt x="16470" y="860"/>
                  </a:lnTo>
                  <a:lnTo>
                    <a:pt x="15950" y="1020"/>
                  </a:lnTo>
                  <a:lnTo>
                    <a:pt x="15411" y="1179"/>
                  </a:lnTo>
                  <a:lnTo>
                    <a:pt x="14891" y="1379"/>
                  </a:lnTo>
                  <a:lnTo>
                    <a:pt x="14371" y="1579"/>
                  </a:lnTo>
                  <a:lnTo>
                    <a:pt x="13852" y="1779"/>
                  </a:lnTo>
                  <a:lnTo>
                    <a:pt x="13352" y="1999"/>
                  </a:lnTo>
                  <a:lnTo>
                    <a:pt x="12852" y="2239"/>
                  </a:lnTo>
                  <a:lnTo>
                    <a:pt x="12353" y="2479"/>
                  </a:lnTo>
                  <a:lnTo>
                    <a:pt x="11873" y="2739"/>
                  </a:lnTo>
                  <a:lnTo>
                    <a:pt x="11393" y="2998"/>
                  </a:lnTo>
                  <a:lnTo>
                    <a:pt x="10934" y="3278"/>
                  </a:lnTo>
                  <a:lnTo>
                    <a:pt x="10454" y="3578"/>
                  </a:lnTo>
                  <a:lnTo>
                    <a:pt x="9994" y="3878"/>
                  </a:lnTo>
                  <a:lnTo>
                    <a:pt x="9554" y="4178"/>
                  </a:lnTo>
                  <a:lnTo>
                    <a:pt x="9115" y="4497"/>
                  </a:lnTo>
                  <a:lnTo>
                    <a:pt x="8675" y="4837"/>
                  </a:lnTo>
                  <a:lnTo>
                    <a:pt x="8255" y="5177"/>
                  </a:lnTo>
                  <a:lnTo>
                    <a:pt x="7835" y="5537"/>
                  </a:lnTo>
                  <a:lnTo>
                    <a:pt x="7436" y="5897"/>
                  </a:lnTo>
                  <a:lnTo>
                    <a:pt x="7036" y="6256"/>
                  </a:lnTo>
                  <a:lnTo>
                    <a:pt x="6636" y="6636"/>
                  </a:lnTo>
                  <a:lnTo>
                    <a:pt x="6256" y="7036"/>
                  </a:lnTo>
                  <a:lnTo>
                    <a:pt x="5897" y="7436"/>
                  </a:lnTo>
                  <a:lnTo>
                    <a:pt x="5537" y="7835"/>
                  </a:lnTo>
                  <a:lnTo>
                    <a:pt x="5177" y="8255"/>
                  </a:lnTo>
                  <a:lnTo>
                    <a:pt x="4837" y="8675"/>
                  </a:lnTo>
                  <a:lnTo>
                    <a:pt x="4498" y="9115"/>
                  </a:lnTo>
                  <a:lnTo>
                    <a:pt x="4178" y="9554"/>
                  </a:lnTo>
                  <a:lnTo>
                    <a:pt x="3878" y="9994"/>
                  </a:lnTo>
                  <a:lnTo>
                    <a:pt x="3578" y="10454"/>
                  </a:lnTo>
                  <a:lnTo>
                    <a:pt x="3278" y="10913"/>
                  </a:lnTo>
                  <a:lnTo>
                    <a:pt x="2998" y="11393"/>
                  </a:lnTo>
                  <a:lnTo>
                    <a:pt x="2739" y="11873"/>
                  </a:lnTo>
                  <a:lnTo>
                    <a:pt x="2479" y="12353"/>
                  </a:lnTo>
                  <a:lnTo>
                    <a:pt x="2239" y="12852"/>
                  </a:lnTo>
                  <a:lnTo>
                    <a:pt x="1999" y="13352"/>
                  </a:lnTo>
                  <a:lnTo>
                    <a:pt x="1779" y="13852"/>
                  </a:lnTo>
                  <a:lnTo>
                    <a:pt x="1579" y="14371"/>
                  </a:lnTo>
                  <a:lnTo>
                    <a:pt x="1380" y="14891"/>
                  </a:lnTo>
                  <a:lnTo>
                    <a:pt x="1180" y="15411"/>
                  </a:lnTo>
                  <a:lnTo>
                    <a:pt x="1020" y="15950"/>
                  </a:lnTo>
                  <a:lnTo>
                    <a:pt x="860" y="16470"/>
                  </a:lnTo>
                  <a:lnTo>
                    <a:pt x="720" y="17010"/>
                  </a:lnTo>
                  <a:lnTo>
                    <a:pt x="580" y="17569"/>
                  </a:lnTo>
                  <a:lnTo>
                    <a:pt x="460" y="18109"/>
                  </a:lnTo>
                  <a:lnTo>
                    <a:pt x="360" y="18669"/>
                  </a:lnTo>
                  <a:lnTo>
                    <a:pt x="260" y="19228"/>
                  </a:lnTo>
                  <a:lnTo>
                    <a:pt x="180" y="19808"/>
                  </a:lnTo>
                  <a:lnTo>
                    <a:pt x="120" y="20368"/>
                  </a:lnTo>
                  <a:lnTo>
                    <a:pt x="60" y="20947"/>
                  </a:lnTo>
                  <a:lnTo>
                    <a:pt x="20" y="21527"/>
                  </a:lnTo>
                  <a:lnTo>
                    <a:pt x="0" y="22107"/>
                  </a:lnTo>
                  <a:lnTo>
                    <a:pt x="0" y="22686"/>
                  </a:lnTo>
                  <a:lnTo>
                    <a:pt x="0" y="23286"/>
                  </a:lnTo>
                  <a:lnTo>
                    <a:pt x="20" y="23865"/>
                  </a:lnTo>
                  <a:lnTo>
                    <a:pt x="60" y="24445"/>
                  </a:lnTo>
                  <a:lnTo>
                    <a:pt x="120" y="25005"/>
                  </a:lnTo>
                  <a:lnTo>
                    <a:pt x="180" y="25584"/>
                  </a:lnTo>
                  <a:lnTo>
                    <a:pt x="260" y="26144"/>
                  </a:lnTo>
                  <a:lnTo>
                    <a:pt x="360" y="26704"/>
                  </a:lnTo>
                  <a:lnTo>
                    <a:pt x="460" y="27263"/>
                  </a:lnTo>
                  <a:lnTo>
                    <a:pt x="580" y="27823"/>
                  </a:lnTo>
                  <a:lnTo>
                    <a:pt x="720" y="28363"/>
                  </a:lnTo>
                  <a:lnTo>
                    <a:pt x="860" y="28902"/>
                  </a:lnTo>
                  <a:lnTo>
                    <a:pt x="1020" y="29442"/>
                  </a:lnTo>
                  <a:lnTo>
                    <a:pt x="1180" y="29962"/>
                  </a:lnTo>
                  <a:lnTo>
                    <a:pt x="1380" y="30501"/>
                  </a:lnTo>
                  <a:lnTo>
                    <a:pt x="1579" y="31021"/>
                  </a:lnTo>
                  <a:lnTo>
                    <a:pt x="1779" y="31521"/>
                  </a:lnTo>
                  <a:lnTo>
                    <a:pt x="1999" y="32040"/>
                  </a:lnTo>
                  <a:lnTo>
                    <a:pt x="2239" y="32540"/>
                  </a:lnTo>
                  <a:lnTo>
                    <a:pt x="2479" y="33020"/>
                  </a:lnTo>
                  <a:lnTo>
                    <a:pt x="2739" y="33499"/>
                  </a:lnTo>
                  <a:lnTo>
                    <a:pt x="2998" y="33979"/>
                  </a:lnTo>
                  <a:lnTo>
                    <a:pt x="3278" y="34459"/>
                  </a:lnTo>
                  <a:lnTo>
                    <a:pt x="3578" y="34919"/>
                  </a:lnTo>
                  <a:lnTo>
                    <a:pt x="3878" y="35378"/>
                  </a:lnTo>
                  <a:lnTo>
                    <a:pt x="4178" y="35838"/>
                  </a:lnTo>
                  <a:lnTo>
                    <a:pt x="4498" y="36278"/>
                  </a:lnTo>
                  <a:lnTo>
                    <a:pt x="4837" y="36697"/>
                  </a:lnTo>
                  <a:lnTo>
                    <a:pt x="5177" y="37117"/>
                  </a:lnTo>
                  <a:lnTo>
                    <a:pt x="5537" y="37537"/>
                  </a:lnTo>
                  <a:lnTo>
                    <a:pt x="5897" y="37957"/>
                  </a:lnTo>
                  <a:lnTo>
                    <a:pt x="6256" y="38356"/>
                  </a:lnTo>
                  <a:lnTo>
                    <a:pt x="6636" y="38736"/>
                  </a:lnTo>
                  <a:lnTo>
                    <a:pt x="7036" y="39116"/>
                  </a:lnTo>
                  <a:lnTo>
                    <a:pt x="7436" y="39496"/>
                  </a:lnTo>
                  <a:lnTo>
                    <a:pt x="7835" y="39855"/>
                  </a:lnTo>
                  <a:lnTo>
                    <a:pt x="8255" y="40195"/>
                  </a:lnTo>
                  <a:lnTo>
                    <a:pt x="8675" y="40555"/>
                  </a:lnTo>
                  <a:lnTo>
                    <a:pt x="9115" y="40875"/>
                  </a:lnTo>
                  <a:lnTo>
                    <a:pt x="9554" y="41195"/>
                  </a:lnTo>
                  <a:lnTo>
                    <a:pt x="9994" y="41514"/>
                  </a:lnTo>
                  <a:lnTo>
                    <a:pt x="10454" y="41814"/>
                  </a:lnTo>
                  <a:lnTo>
                    <a:pt x="10934" y="42094"/>
                  </a:lnTo>
                  <a:lnTo>
                    <a:pt x="11393" y="42374"/>
                  </a:lnTo>
                  <a:lnTo>
                    <a:pt x="11873" y="42654"/>
                  </a:lnTo>
                  <a:lnTo>
                    <a:pt x="12353" y="42894"/>
                  </a:lnTo>
                  <a:lnTo>
                    <a:pt x="12852" y="43153"/>
                  </a:lnTo>
                  <a:lnTo>
                    <a:pt x="13352" y="43373"/>
                  </a:lnTo>
                  <a:lnTo>
                    <a:pt x="13852" y="43593"/>
                  </a:lnTo>
                  <a:lnTo>
                    <a:pt x="14371" y="43813"/>
                  </a:lnTo>
                  <a:lnTo>
                    <a:pt x="14891" y="44013"/>
                  </a:lnTo>
                  <a:lnTo>
                    <a:pt x="15411" y="44193"/>
                  </a:lnTo>
                  <a:lnTo>
                    <a:pt x="15950" y="44373"/>
                  </a:lnTo>
                  <a:lnTo>
                    <a:pt x="16470" y="44533"/>
                  </a:lnTo>
                  <a:lnTo>
                    <a:pt x="17030" y="44673"/>
                  </a:lnTo>
                  <a:lnTo>
                    <a:pt x="17569" y="44812"/>
                  </a:lnTo>
                  <a:lnTo>
                    <a:pt x="18109" y="44932"/>
                  </a:lnTo>
                  <a:lnTo>
                    <a:pt x="18669" y="45032"/>
                  </a:lnTo>
                  <a:lnTo>
                    <a:pt x="19228" y="45132"/>
                  </a:lnTo>
                  <a:lnTo>
                    <a:pt x="19808" y="45212"/>
                  </a:lnTo>
                  <a:lnTo>
                    <a:pt x="20368" y="45272"/>
                  </a:lnTo>
                  <a:lnTo>
                    <a:pt x="20947" y="45312"/>
                  </a:lnTo>
                  <a:lnTo>
                    <a:pt x="21527" y="45352"/>
                  </a:lnTo>
                  <a:lnTo>
                    <a:pt x="22107" y="45372"/>
                  </a:lnTo>
                  <a:lnTo>
                    <a:pt x="22686" y="45392"/>
                  </a:lnTo>
                  <a:lnTo>
                    <a:pt x="23286" y="45372"/>
                  </a:lnTo>
                  <a:lnTo>
                    <a:pt x="23866" y="45352"/>
                  </a:lnTo>
                  <a:lnTo>
                    <a:pt x="24445" y="45312"/>
                  </a:lnTo>
                  <a:lnTo>
                    <a:pt x="25005" y="45272"/>
                  </a:lnTo>
                  <a:lnTo>
                    <a:pt x="25584" y="45212"/>
                  </a:lnTo>
                  <a:lnTo>
                    <a:pt x="26144" y="45132"/>
                  </a:lnTo>
                  <a:lnTo>
                    <a:pt x="26704" y="45032"/>
                  </a:lnTo>
                  <a:lnTo>
                    <a:pt x="27263" y="44932"/>
                  </a:lnTo>
                  <a:lnTo>
                    <a:pt x="27823" y="44812"/>
                  </a:lnTo>
                  <a:lnTo>
                    <a:pt x="28363" y="44673"/>
                  </a:lnTo>
                  <a:lnTo>
                    <a:pt x="28902" y="44533"/>
                  </a:lnTo>
                  <a:lnTo>
                    <a:pt x="29442" y="44373"/>
                  </a:lnTo>
                  <a:lnTo>
                    <a:pt x="29962" y="44193"/>
                  </a:lnTo>
                  <a:lnTo>
                    <a:pt x="30501" y="44013"/>
                  </a:lnTo>
                  <a:lnTo>
                    <a:pt x="31021" y="43813"/>
                  </a:lnTo>
                  <a:lnTo>
                    <a:pt x="31521" y="43593"/>
                  </a:lnTo>
                  <a:lnTo>
                    <a:pt x="32040" y="43373"/>
                  </a:lnTo>
                  <a:lnTo>
                    <a:pt x="32540" y="43153"/>
                  </a:lnTo>
                  <a:lnTo>
                    <a:pt x="33020" y="42894"/>
                  </a:lnTo>
                  <a:lnTo>
                    <a:pt x="33520" y="42654"/>
                  </a:lnTo>
                  <a:lnTo>
                    <a:pt x="33999" y="42374"/>
                  </a:lnTo>
                  <a:lnTo>
                    <a:pt x="34459" y="42094"/>
                  </a:lnTo>
                  <a:lnTo>
                    <a:pt x="34919" y="41814"/>
                  </a:lnTo>
                  <a:lnTo>
                    <a:pt x="35378" y="41514"/>
                  </a:lnTo>
                  <a:lnTo>
                    <a:pt x="35838" y="41195"/>
                  </a:lnTo>
                  <a:lnTo>
                    <a:pt x="36278" y="40875"/>
                  </a:lnTo>
                  <a:lnTo>
                    <a:pt x="36698" y="40555"/>
                  </a:lnTo>
                  <a:lnTo>
                    <a:pt x="37137" y="40195"/>
                  </a:lnTo>
                  <a:lnTo>
                    <a:pt x="37537" y="39855"/>
                  </a:lnTo>
                  <a:lnTo>
                    <a:pt x="37957" y="39496"/>
                  </a:lnTo>
                  <a:lnTo>
                    <a:pt x="38357" y="39116"/>
                  </a:lnTo>
                  <a:lnTo>
                    <a:pt x="38736" y="38736"/>
                  </a:lnTo>
                  <a:lnTo>
                    <a:pt x="39116" y="38356"/>
                  </a:lnTo>
                  <a:lnTo>
                    <a:pt x="39496" y="37957"/>
                  </a:lnTo>
                  <a:lnTo>
                    <a:pt x="39856" y="37537"/>
                  </a:lnTo>
                  <a:lnTo>
                    <a:pt x="40215" y="37117"/>
                  </a:lnTo>
                  <a:lnTo>
                    <a:pt x="40555" y="36697"/>
                  </a:lnTo>
                  <a:lnTo>
                    <a:pt x="40875" y="36278"/>
                  </a:lnTo>
                  <a:lnTo>
                    <a:pt x="41195" y="35838"/>
                  </a:lnTo>
                  <a:lnTo>
                    <a:pt x="41515" y="35378"/>
                  </a:lnTo>
                  <a:lnTo>
                    <a:pt x="41814" y="34919"/>
                  </a:lnTo>
                  <a:lnTo>
                    <a:pt x="42094" y="34459"/>
                  </a:lnTo>
                  <a:lnTo>
                    <a:pt x="42374" y="33979"/>
                  </a:lnTo>
                  <a:lnTo>
                    <a:pt x="42654" y="33499"/>
                  </a:lnTo>
                  <a:lnTo>
                    <a:pt x="42914" y="33020"/>
                  </a:lnTo>
                  <a:lnTo>
                    <a:pt x="43154" y="32540"/>
                  </a:lnTo>
                  <a:lnTo>
                    <a:pt x="43373" y="32040"/>
                  </a:lnTo>
                  <a:lnTo>
                    <a:pt x="43613" y="31521"/>
                  </a:lnTo>
                  <a:lnTo>
                    <a:pt x="43813" y="31021"/>
                  </a:lnTo>
                  <a:lnTo>
                    <a:pt x="44013" y="30501"/>
                  </a:lnTo>
                  <a:lnTo>
                    <a:pt x="44193" y="29962"/>
                  </a:lnTo>
                  <a:lnTo>
                    <a:pt x="44373" y="29442"/>
                  </a:lnTo>
                  <a:lnTo>
                    <a:pt x="44533" y="28902"/>
                  </a:lnTo>
                  <a:lnTo>
                    <a:pt x="44673" y="28363"/>
                  </a:lnTo>
                  <a:lnTo>
                    <a:pt x="44812" y="27823"/>
                  </a:lnTo>
                  <a:lnTo>
                    <a:pt x="44932" y="27263"/>
                  </a:lnTo>
                  <a:lnTo>
                    <a:pt x="45032" y="26704"/>
                  </a:lnTo>
                  <a:lnTo>
                    <a:pt x="45132" y="26144"/>
                  </a:lnTo>
                  <a:lnTo>
                    <a:pt x="45212" y="25584"/>
                  </a:lnTo>
                  <a:lnTo>
                    <a:pt x="45272" y="25005"/>
                  </a:lnTo>
                  <a:lnTo>
                    <a:pt x="45312" y="24445"/>
                  </a:lnTo>
                  <a:lnTo>
                    <a:pt x="45352" y="23865"/>
                  </a:lnTo>
                  <a:lnTo>
                    <a:pt x="45372" y="23286"/>
                  </a:lnTo>
                  <a:lnTo>
                    <a:pt x="45392" y="22686"/>
                  </a:lnTo>
                  <a:lnTo>
                    <a:pt x="45372" y="22107"/>
                  </a:lnTo>
                  <a:lnTo>
                    <a:pt x="45352" y="21527"/>
                  </a:lnTo>
                  <a:lnTo>
                    <a:pt x="45312" y="20947"/>
                  </a:lnTo>
                  <a:lnTo>
                    <a:pt x="45272" y="20368"/>
                  </a:lnTo>
                  <a:lnTo>
                    <a:pt x="45212" y="19808"/>
                  </a:lnTo>
                  <a:lnTo>
                    <a:pt x="45132" y="19228"/>
                  </a:lnTo>
                  <a:lnTo>
                    <a:pt x="45032" y="18669"/>
                  </a:lnTo>
                  <a:lnTo>
                    <a:pt x="44932" y="18109"/>
                  </a:lnTo>
                  <a:lnTo>
                    <a:pt x="44812" y="17569"/>
                  </a:lnTo>
                  <a:lnTo>
                    <a:pt x="44673" y="17010"/>
                  </a:lnTo>
                  <a:lnTo>
                    <a:pt x="44533" y="16470"/>
                  </a:lnTo>
                  <a:lnTo>
                    <a:pt x="44373" y="15950"/>
                  </a:lnTo>
                  <a:lnTo>
                    <a:pt x="44193" y="15411"/>
                  </a:lnTo>
                  <a:lnTo>
                    <a:pt x="44013" y="14891"/>
                  </a:lnTo>
                  <a:lnTo>
                    <a:pt x="43813" y="14371"/>
                  </a:lnTo>
                  <a:lnTo>
                    <a:pt x="43613" y="13852"/>
                  </a:lnTo>
                  <a:lnTo>
                    <a:pt x="43373" y="13352"/>
                  </a:lnTo>
                  <a:lnTo>
                    <a:pt x="43154" y="12852"/>
                  </a:lnTo>
                  <a:lnTo>
                    <a:pt x="42914" y="12353"/>
                  </a:lnTo>
                  <a:lnTo>
                    <a:pt x="42654" y="11873"/>
                  </a:lnTo>
                  <a:lnTo>
                    <a:pt x="42374" y="11393"/>
                  </a:lnTo>
                  <a:lnTo>
                    <a:pt x="42094" y="10913"/>
                  </a:lnTo>
                  <a:lnTo>
                    <a:pt x="41814" y="10454"/>
                  </a:lnTo>
                  <a:lnTo>
                    <a:pt x="41515" y="9994"/>
                  </a:lnTo>
                  <a:lnTo>
                    <a:pt x="41195" y="9554"/>
                  </a:lnTo>
                  <a:lnTo>
                    <a:pt x="40875" y="9115"/>
                  </a:lnTo>
                  <a:lnTo>
                    <a:pt x="40555" y="8675"/>
                  </a:lnTo>
                  <a:lnTo>
                    <a:pt x="40215" y="8255"/>
                  </a:lnTo>
                  <a:lnTo>
                    <a:pt x="39856" y="7835"/>
                  </a:lnTo>
                  <a:lnTo>
                    <a:pt x="39496" y="7436"/>
                  </a:lnTo>
                  <a:lnTo>
                    <a:pt x="39116" y="7036"/>
                  </a:lnTo>
                  <a:lnTo>
                    <a:pt x="38736" y="6636"/>
                  </a:lnTo>
                  <a:lnTo>
                    <a:pt x="38357" y="6256"/>
                  </a:lnTo>
                  <a:lnTo>
                    <a:pt x="37957" y="5897"/>
                  </a:lnTo>
                  <a:lnTo>
                    <a:pt x="37537" y="5537"/>
                  </a:lnTo>
                  <a:lnTo>
                    <a:pt x="37137" y="5177"/>
                  </a:lnTo>
                  <a:lnTo>
                    <a:pt x="36698" y="4837"/>
                  </a:lnTo>
                  <a:lnTo>
                    <a:pt x="36278" y="4497"/>
                  </a:lnTo>
                  <a:lnTo>
                    <a:pt x="35838" y="4178"/>
                  </a:lnTo>
                  <a:lnTo>
                    <a:pt x="35378" y="3878"/>
                  </a:lnTo>
                  <a:lnTo>
                    <a:pt x="34919" y="3578"/>
                  </a:lnTo>
                  <a:lnTo>
                    <a:pt x="34459" y="3278"/>
                  </a:lnTo>
                  <a:lnTo>
                    <a:pt x="33999" y="2998"/>
                  </a:lnTo>
                  <a:lnTo>
                    <a:pt x="33520" y="2739"/>
                  </a:lnTo>
                  <a:lnTo>
                    <a:pt x="33020" y="2479"/>
                  </a:lnTo>
                  <a:lnTo>
                    <a:pt x="32540" y="2239"/>
                  </a:lnTo>
                  <a:lnTo>
                    <a:pt x="32040" y="1999"/>
                  </a:lnTo>
                  <a:lnTo>
                    <a:pt x="31521" y="1779"/>
                  </a:lnTo>
                  <a:lnTo>
                    <a:pt x="31021" y="1579"/>
                  </a:lnTo>
                  <a:lnTo>
                    <a:pt x="30501" y="1379"/>
                  </a:lnTo>
                  <a:lnTo>
                    <a:pt x="29962" y="1179"/>
                  </a:lnTo>
                  <a:lnTo>
                    <a:pt x="29442" y="1020"/>
                  </a:lnTo>
                  <a:lnTo>
                    <a:pt x="28902" y="860"/>
                  </a:lnTo>
                  <a:lnTo>
                    <a:pt x="28363" y="700"/>
                  </a:lnTo>
                  <a:lnTo>
                    <a:pt x="27823" y="580"/>
                  </a:lnTo>
                  <a:lnTo>
                    <a:pt x="27263" y="460"/>
                  </a:lnTo>
                  <a:lnTo>
                    <a:pt x="26704" y="340"/>
                  </a:lnTo>
                  <a:lnTo>
                    <a:pt x="26144" y="260"/>
                  </a:lnTo>
                  <a:lnTo>
                    <a:pt x="25584" y="180"/>
                  </a:lnTo>
                  <a:lnTo>
                    <a:pt x="25005" y="120"/>
                  </a:lnTo>
                  <a:lnTo>
                    <a:pt x="24445" y="60"/>
                  </a:lnTo>
                  <a:lnTo>
                    <a:pt x="23866" y="20"/>
                  </a:lnTo>
                  <a:lnTo>
                    <a:pt x="2328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0"/>
            <p:cNvSpPr/>
            <p:nvPr/>
          </p:nvSpPr>
          <p:spPr>
            <a:xfrm>
              <a:off x="2232580" y="4349729"/>
              <a:ext cx="338403" cy="143188"/>
            </a:xfrm>
            <a:custGeom>
              <a:avLst/>
              <a:gdLst/>
              <a:ahLst/>
              <a:cxnLst/>
              <a:rect l="l" t="t" r="r" b="b"/>
              <a:pathLst>
                <a:path w="15591" h="6597" extrusionOk="0">
                  <a:moveTo>
                    <a:pt x="2798" y="1"/>
                  </a:moveTo>
                  <a:lnTo>
                    <a:pt x="2578" y="21"/>
                  </a:lnTo>
                  <a:lnTo>
                    <a:pt x="2379" y="41"/>
                  </a:lnTo>
                  <a:lnTo>
                    <a:pt x="2179" y="81"/>
                  </a:lnTo>
                  <a:lnTo>
                    <a:pt x="1959" y="161"/>
                  </a:lnTo>
                  <a:lnTo>
                    <a:pt x="1719" y="261"/>
                  </a:lnTo>
                  <a:lnTo>
                    <a:pt x="1499" y="400"/>
                  </a:lnTo>
                  <a:lnTo>
                    <a:pt x="1299" y="560"/>
                  </a:lnTo>
                  <a:lnTo>
                    <a:pt x="1099" y="740"/>
                  </a:lnTo>
                  <a:lnTo>
                    <a:pt x="899" y="940"/>
                  </a:lnTo>
                  <a:lnTo>
                    <a:pt x="720" y="1140"/>
                  </a:lnTo>
                  <a:lnTo>
                    <a:pt x="540" y="1380"/>
                  </a:lnTo>
                  <a:lnTo>
                    <a:pt x="400" y="1620"/>
                  </a:lnTo>
                  <a:lnTo>
                    <a:pt x="280" y="1860"/>
                  </a:lnTo>
                  <a:lnTo>
                    <a:pt x="160" y="2119"/>
                  </a:lnTo>
                  <a:lnTo>
                    <a:pt x="80" y="2359"/>
                  </a:lnTo>
                  <a:lnTo>
                    <a:pt x="20" y="2619"/>
                  </a:lnTo>
                  <a:lnTo>
                    <a:pt x="0" y="2879"/>
                  </a:lnTo>
                  <a:lnTo>
                    <a:pt x="20" y="3119"/>
                  </a:lnTo>
                  <a:lnTo>
                    <a:pt x="60" y="3359"/>
                  </a:lnTo>
                  <a:lnTo>
                    <a:pt x="140" y="3618"/>
                  </a:lnTo>
                  <a:lnTo>
                    <a:pt x="260" y="3858"/>
                  </a:lnTo>
                  <a:lnTo>
                    <a:pt x="440" y="4078"/>
                  </a:lnTo>
                  <a:lnTo>
                    <a:pt x="620" y="4298"/>
                  </a:lnTo>
                  <a:lnTo>
                    <a:pt x="840" y="4498"/>
                  </a:lnTo>
                  <a:lnTo>
                    <a:pt x="1079" y="4698"/>
                  </a:lnTo>
                  <a:lnTo>
                    <a:pt x="1359" y="4878"/>
                  </a:lnTo>
                  <a:lnTo>
                    <a:pt x="1619" y="5038"/>
                  </a:lnTo>
                  <a:lnTo>
                    <a:pt x="1919" y="5197"/>
                  </a:lnTo>
                  <a:lnTo>
                    <a:pt x="2199" y="5337"/>
                  </a:lnTo>
                  <a:lnTo>
                    <a:pt x="2778" y="5597"/>
                  </a:lnTo>
                  <a:lnTo>
                    <a:pt x="3338" y="5797"/>
                  </a:lnTo>
                  <a:lnTo>
                    <a:pt x="3838" y="5977"/>
                  </a:lnTo>
                  <a:lnTo>
                    <a:pt x="4397" y="6157"/>
                  </a:lnTo>
                  <a:lnTo>
                    <a:pt x="4977" y="6297"/>
                  </a:lnTo>
                  <a:lnTo>
                    <a:pt x="5577" y="6417"/>
                  </a:lnTo>
                  <a:lnTo>
                    <a:pt x="6196" y="6517"/>
                  </a:lnTo>
                  <a:lnTo>
                    <a:pt x="6816" y="6577"/>
                  </a:lnTo>
                  <a:lnTo>
                    <a:pt x="7455" y="6597"/>
                  </a:lnTo>
                  <a:lnTo>
                    <a:pt x="8075" y="6597"/>
                  </a:lnTo>
                  <a:lnTo>
                    <a:pt x="8715" y="6577"/>
                  </a:lnTo>
                  <a:lnTo>
                    <a:pt x="9354" y="6537"/>
                  </a:lnTo>
                  <a:lnTo>
                    <a:pt x="9974" y="6457"/>
                  </a:lnTo>
                  <a:lnTo>
                    <a:pt x="10593" y="6337"/>
                  </a:lnTo>
                  <a:lnTo>
                    <a:pt x="11213" y="6197"/>
                  </a:lnTo>
                  <a:lnTo>
                    <a:pt x="11813" y="6037"/>
                  </a:lnTo>
                  <a:lnTo>
                    <a:pt x="12392" y="5837"/>
                  </a:lnTo>
                  <a:lnTo>
                    <a:pt x="12952" y="5617"/>
                  </a:lnTo>
                  <a:lnTo>
                    <a:pt x="13492" y="5377"/>
                  </a:lnTo>
                  <a:lnTo>
                    <a:pt x="13672" y="5277"/>
                  </a:lnTo>
                  <a:lnTo>
                    <a:pt x="13851" y="5157"/>
                  </a:lnTo>
                  <a:lnTo>
                    <a:pt x="14031" y="5038"/>
                  </a:lnTo>
                  <a:lnTo>
                    <a:pt x="14191" y="4898"/>
                  </a:lnTo>
                  <a:lnTo>
                    <a:pt x="14511" y="4598"/>
                  </a:lnTo>
                  <a:lnTo>
                    <a:pt x="14791" y="4258"/>
                  </a:lnTo>
                  <a:lnTo>
                    <a:pt x="15051" y="3898"/>
                  </a:lnTo>
                  <a:lnTo>
                    <a:pt x="15251" y="3499"/>
                  </a:lnTo>
                  <a:lnTo>
                    <a:pt x="15351" y="3319"/>
                  </a:lnTo>
                  <a:lnTo>
                    <a:pt x="15430" y="3119"/>
                  </a:lnTo>
                  <a:lnTo>
                    <a:pt x="15490" y="2919"/>
                  </a:lnTo>
                  <a:lnTo>
                    <a:pt x="15530" y="2719"/>
                  </a:lnTo>
                  <a:lnTo>
                    <a:pt x="15570" y="2519"/>
                  </a:lnTo>
                  <a:lnTo>
                    <a:pt x="15590" y="2319"/>
                  </a:lnTo>
                  <a:lnTo>
                    <a:pt x="15590" y="2119"/>
                  </a:lnTo>
                  <a:lnTo>
                    <a:pt x="15570" y="1939"/>
                  </a:lnTo>
                  <a:lnTo>
                    <a:pt x="15550" y="1760"/>
                  </a:lnTo>
                  <a:lnTo>
                    <a:pt x="15490" y="1580"/>
                  </a:lnTo>
                  <a:lnTo>
                    <a:pt x="15430" y="1400"/>
                  </a:lnTo>
                  <a:lnTo>
                    <a:pt x="15331" y="1240"/>
                  </a:lnTo>
                  <a:lnTo>
                    <a:pt x="15231" y="1080"/>
                  </a:lnTo>
                  <a:lnTo>
                    <a:pt x="15111" y="940"/>
                  </a:lnTo>
                  <a:lnTo>
                    <a:pt x="14951" y="820"/>
                  </a:lnTo>
                  <a:lnTo>
                    <a:pt x="14791" y="700"/>
                  </a:lnTo>
                  <a:lnTo>
                    <a:pt x="14591" y="580"/>
                  </a:lnTo>
                  <a:lnTo>
                    <a:pt x="14371" y="500"/>
                  </a:lnTo>
                  <a:lnTo>
                    <a:pt x="14131" y="420"/>
                  </a:lnTo>
                  <a:lnTo>
                    <a:pt x="13871" y="360"/>
                  </a:lnTo>
                  <a:lnTo>
                    <a:pt x="13652" y="320"/>
                  </a:lnTo>
                  <a:lnTo>
                    <a:pt x="13432" y="320"/>
                  </a:lnTo>
                  <a:lnTo>
                    <a:pt x="13232" y="340"/>
                  </a:lnTo>
                  <a:lnTo>
                    <a:pt x="13012" y="360"/>
                  </a:lnTo>
                  <a:lnTo>
                    <a:pt x="12772" y="420"/>
                  </a:lnTo>
                  <a:lnTo>
                    <a:pt x="12552" y="480"/>
                  </a:lnTo>
                  <a:lnTo>
                    <a:pt x="12113" y="640"/>
                  </a:lnTo>
                  <a:lnTo>
                    <a:pt x="11233" y="980"/>
                  </a:lnTo>
                  <a:lnTo>
                    <a:pt x="10793" y="1140"/>
                  </a:lnTo>
                  <a:lnTo>
                    <a:pt x="10593" y="1200"/>
                  </a:lnTo>
                  <a:lnTo>
                    <a:pt x="10394" y="1240"/>
                  </a:lnTo>
                  <a:lnTo>
                    <a:pt x="9754" y="1340"/>
                  </a:lnTo>
                  <a:lnTo>
                    <a:pt x="9134" y="1400"/>
                  </a:lnTo>
                  <a:lnTo>
                    <a:pt x="8495" y="1400"/>
                  </a:lnTo>
                  <a:lnTo>
                    <a:pt x="7855" y="1360"/>
                  </a:lnTo>
                  <a:lnTo>
                    <a:pt x="7236" y="1280"/>
                  </a:lnTo>
                  <a:lnTo>
                    <a:pt x="6616" y="1160"/>
                  </a:lnTo>
                  <a:lnTo>
                    <a:pt x="5996" y="980"/>
                  </a:lnTo>
                  <a:lnTo>
                    <a:pt x="5697" y="880"/>
                  </a:lnTo>
                  <a:lnTo>
                    <a:pt x="5397" y="780"/>
                  </a:lnTo>
                  <a:lnTo>
                    <a:pt x="4657" y="460"/>
                  </a:lnTo>
                  <a:lnTo>
                    <a:pt x="4257" y="320"/>
                  </a:lnTo>
                  <a:lnTo>
                    <a:pt x="3858" y="181"/>
                  </a:lnTo>
                  <a:lnTo>
                    <a:pt x="3418" y="81"/>
                  </a:lnTo>
                  <a:lnTo>
                    <a:pt x="3218" y="41"/>
                  </a:lnTo>
                  <a:lnTo>
                    <a:pt x="2998" y="2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0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extrusionOk="0">
                  <a:moveTo>
                    <a:pt x="0" y="1"/>
                  </a:moveTo>
                  <a:lnTo>
                    <a:pt x="560" y="11594"/>
                  </a:lnTo>
                  <a:lnTo>
                    <a:pt x="1039" y="11534"/>
                  </a:lnTo>
                  <a:lnTo>
                    <a:pt x="1519" y="11474"/>
                  </a:lnTo>
                  <a:lnTo>
                    <a:pt x="1999" y="11394"/>
                  </a:lnTo>
                  <a:lnTo>
                    <a:pt x="2479" y="11274"/>
                  </a:lnTo>
                  <a:lnTo>
                    <a:pt x="2938" y="11134"/>
                  </a:lnTo>
                  <a:lnTo>
                    <a:pt x="3398" y="10974"/>
                  </a:lnTo>
                  <a:lnTo>
                    <a:pt x="3858" y="10794"/>
                  </a:lnTo>
                  <a:lnTo>
                    <a:pt x="4277" y="10574"/>
                  </a:lnTo>
                  <a:lnTo>
                    <a:pt x="4697" y="10334"/>
                  </a:lnTo>
                  <a:lnTo>
                    <a:pt x="5097" y="10074"/>
                  </a:lnTo>
                  <a:lnTo>
                    <a:pt x="5457" y="9795"/>
                  </a:lnTo>
                  <a:lnTo>
                    <a:pt x="5797" y="9475"/>
                  </a:lnTo>
                  <a:lnTo>
                    <a:pt x="6116" y="9135"/>
                  </a:lnTo>
                  <a:lnTo>
                    <a:pt x="6376" y="8755"/>
                  </a:lnTo>
                  <a:lnTo>
                    <a:pt x="6516" y="8555"/>
                  </a:lnTo>
                  <a:lnTo>
                    <a:pt x="6616" y="8356"/>
                  </a:lnTo>
                  <a:lnTo>
                    <a:pt x="6736" y="8136"/>
                  </a:lnTo>
                  <a:lnTo>
                    <a:pt x="6816" y="7916"/>
                  </a:lnTo>
                  <a:lnTo>
                    <a:pt x="6956" y="7556"/>
                  </a:lnTo>
                  <a:lnTo>
                    <a:pt x="7036" y="7196"/>
                  </a:lnTo>
                  <a:lnTo>
                    <a:pt x="7096" y="6836"/>
                  </a:lnTo>
                  <a:lnTo>
                    <a:pt x="7136" y="6457"/>
                  </a:lnTo>
                  <a:lnTo>
                    <a:pt x="7136" y="6077"/>
                  </a:lnTo>
                  <a:lnTo>
                    <a:pt x="7116" y="5697"/>
                  </a:lnTo>
                  <a:lnTo>
                    <a:pt x="7056" y="5317"/>
                  </a:lnTo>
                  <a:lnTo>
                    <a:pt x="6976" y="4958"/>
                  </a:lnTo>
                  <a:lnTo>
                    <a:pt x="6876" y="4578"/>
                  </a:lnTo>
                  <a:lnTo>
                    <a:pt x="6736" y="4218"/>
                  </a:lnTo>
                  <a:lnTo>
                    <a:pt x="6576" y="3878"/>
                  </a:lnTo>
                  <a:lnTo>
                    <a:pt x="6416" y="3539"/>
                  </a:lnTo>
                  <a:lnTo>
                    <a:pt x="6216" y="3199"/>
                  </a:lnTo>
                  <a:lnTo>
                    <a:pt x="5996" y="2899"/>
                  </a:lnTo>
                  <a:lnTo>
                    <a:pt x="5757" y="2599"/>
                  </a:lnTo>
                  <a:lnTo>
                    <a:pt x="5497" y="2299"/>
                  </a:lnTo>
                  <a:lnTo>
                    <a:pt x="5217" y="2039"/>
                  </a:lnTo>
                  <a:lnTo>
                    <a:pt x="4937" y="1800"/>
                  </a:lnTo>
                  <a:lnTo>
                    <a:pt x="4637" y="1560"/>
                  </a:lnTo>
                  <a:lnTo>
                    <a:pt x="4317" y="1360"/>
                  </a:lnTo>
                  <a:lnTo>
                    <a:pt x="3998" y="1160"/>
                  </a:lnTo>
                  <a:lnTo>
                    <a:pt x="3658" y="980"/>
                  </a:lnTo>
                  <a:lnTo>
                    <a:pt x="3318" y="800"/>
                  </a:lnTo>
                  <a:lnTo>
                    <a:pt x="2978" y="660"/>
                  </a:lnTo>
                  <a:lnTo>
                    <a:pt x="2618" y="520"/>
                  </a:lnTo>
                  <a:lnTo>
                    <a:pt x="2259" y="400"/>
                  </a:lnTo>
                  <a:lnTo>
                    <a:pt x="1879" y="301"/>
                  </a:lnTo>
                  <a:lnTo>
                    <a:pt x="1499" y="221"/>
                  </a:lnTo>
                  <a:lnTo>
                    <a:pt x="1139" y="141"/>
                  </a:lnTo>
                  <a:lnTo>
                    <a:pt x="760" y="81"/>
                  </a:lnTo>
                  <a:lnTo>
                    <a:pt x="380" y="41"/>
                  </a:lnTo>
                  <a:lnTo>
                    <a:pt x="0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0"/>
            <p:cNvSpPr/>
            <p:nvPr/>
          </p:nvSpPr>
          <p:spPr>
            <a:xfrm>
              <a:off x="2125422" y="4278580"/>
              <a:ext cx="154887" cy="251648"/>
            </a:xfrm>
            <a:custGeom>
              <a:avLst/>
              <a:gdLst/>
              <a:ahLst/>
              <a:cxnLst/>
              <a:rect l="l" t="t" r="r" b="b"/>
              <a:pathLst>
                <a:path w="7136" h="11594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80" y="41"/>
                  </a:lnTo>
                  <a:lnTo>
                    <a:pt x="760" y="81"/>
                  </a:lnTo>
                  <a:lnTo>
                    <a:pt x="1139" y="141"/>
                  </a:lnTo>
                  <a:lnTo>
                    <a:pt x="1499" y="221"/>
                  </a:lnTo>
                  <a:lnTo>
                    <a:pt x="1879" y="301"/>
                  </a:lnTo>
                  <a:lnTo>
                    <a:pt x="2259" y="400"/>
                  </a:lnTo>
                  <a:lnTo>
                    <a:pt x="2618" y="520"/>
                  </a:lnTo>
                  <a:lnTo>
                    <a:pt x="2978" y="660"/>
                  </a:lnTo>
                  <a:lnTo>
                    <a:pt x="3318" y="800"/>
                  </a:lnTo>
                  <a:lnTo>
                    <a:pt x="3658" y="980"/>
                  </a:lnTo>
                  <a:lnTo>
                    <a:pt x="3998" y="1160"/>
                  </a:lnTo>
                  <a:lnTo>
                    <a:pt x="4317" y="1360"/>
                  </a:lnTo>
                  <a:lnTo>
                    <a:pt x="4637" y="1560"/>
                  </a:lnTo>
                  <a:lnTo>
                    <a:pt x="4937" y="1800"/>
                  </a:lnTo>
                  <a:lnTo>
                    <a:pt x="5217" y="2039"/>
                  </a:lnTo>
                  <a:lnTo>
                    <a:pt x="5497" y="2299"/>
                  </a:lnTo>
                  <a:lnTo>
                    <a:pt x="5497" y="2299"/>
                  </a:lnTo>
                  <a:lnTo>
                    <a:pt x="5757" y="2599"/>
                  </a:lnTo>
                  <a:lnTo>
                    <a:pt x="5996" y="2899"/>
                  </a:lnTo>
                  <a:lnTo>
                    <a:pt x="6216" y="3199"/>
                  </a:lnTo>
                  <a:lnTo>
                    <a:pt x="6416" y="3539"/>
                  </a:lnTo>
                  <a:lnTo>
                    <a:pt x="6576" y="3878"/>
                  </a:lnTo>
                  <a:lnTo>
                    <a:pt x="6736" y="4218"/>
                  </a:lnTo>
                  <a:lnTo>
                    <a:pt x="6876" y="4578"/>
                  </a:lnTo>
                  <a:lnTo>
                    <a:pt x="6976" y="4958"/>
                  </a:lnTo>
                  <a:lnTo>
                    <a:pt x="7056" y="5317"/>
                  </a:lnTo>
                  <a:lnTo>
                    <a:pt x="7116" y="5697"/>
                  </a:lnTo>
                  <a:lnTo>
                    <a:pt x="7136" y="6077"/>
                  </a:lnTo>
                  <a:lnTo>
                    <a:pt x="7136" y="6457"/>
                  </a:lnTo>
                  <a:lnTo>
                    <a:pt x="7096" y="6836"/>
                  </a:lnTo>
                  <a:lnTo>
                    <a:pt x="7036" y="7196"/>
                  </a:lnTo>
                  <a:lnTo>
                    <a:pt x="6956" y="7556"/>
                  </a:lnTo>
                  <a:lnTo>
                    <a:pt x="6816" y="7916"/>
                  </a:lnTo>
                  <a:lnTo>
                    <a:pt x="6816" y="7916"/>
                  </a:lnTo>
                  <a:lnTo>
                    <a:pt x="6736" y="8136"/>
                  </a:lnTo>
                  <a:lnTo>
                    <a:pt x="6616" y="8356"/>
                  </a:lnTo>
                  <a:lnTo>
                    <a:pt x="6516" y="8555"/>
                  </a:lnTo>
                  <a:lnTo>
                    <a:pt x="6376" y="8755"/>
                  </a:lnTo>
                  <a:lnTo>
                    <a:pt x="6116" y="9135"/>
                  </a:lnTo>
                  <a:lnTo>
                    <a:pt x="5797" y="9475"/>
                  </a:lnTo>
                  <a:lnTo>
                    <a:pt x="5457" y="9795"/>
                  </a:lnTo>
                  <a:lnTo>
                    <a:pt x="5097" y="10074"/>
                  </a:lnTo>
                  <a:lnTo>
                    <a:pt x="4697" y="10334"/>
                  </a:lnTo>
                  <a:lnTo>
                    <a:pt x="4277" y="10574"/>
                  </a:lnTo>
                  <a:lnTo>
                    <a:pt x="3858" y="10794"/>
                  </a:lnTo>
                  <a:lnTo>
                    <a:pt x="3398" y="10974"/>
                  </a:lnTo>
                  <a:lnTo>
                    <a:pt x="2938" y="11134"/>
                  </a:lnTo>
                  <a:lnTo>
                    <a:pt x="2479" y="11274"/>
                  </a:lnTo>
                  <a:lnTo>
                    <a:pt x="1999" y="11394"/>
                  </a:lnTo>
                  <a:lnTo>
                    <a:pt x="1519" y="11474"/>
                  </a:lnTo>
                  <a:lnTo>
                    <a:pt x="1039" y="11534"/>
                  </a:lnTo>
                  <a:lnTo>
                    <a:pt x="560" y="1159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0"/>
            <p:cNvSpPr/>
            <p:nvPr/>
          </p:nvSpPr>
          <p:spPr>
            <a:xfrm>
              <a:off x="2124988" y="4274673"/>
              <a:ext cx="159228" cy="259027"/>
            </a:xfrm>
            <a:custGeom>
              <a:avLst/>
              <a:gdLst/>
              <a:ahLst/>
              <a:cxnLst/>
              <a:rect l="l" t="t" r="r" b="b"/>
              <a:pathLst>
                <a:path w="7336" h="11934" extrusionOk="0">
                  <a:moveTo>
                    <a:pt x="20" y="1"/>
                  </a:moveTo>
                  <a:lnTo>
                    <a:pt x="0" y="361"/>
                  </a:lnTo>
                  <a:lnTo>
                    <a:pt x="400" y="401"/>
                  </a:lnTo>
                  <a:lnTo>
                    <a:pt x="820" y="441"/>
                  </a:lnTo>
                  <a:lnTo>
                    <a:pt x="1199" y="501"/>
                  </a:lnTo>
                  <a:lnTo>
                    <a:pt x="1599" y="580"/>
                  </a:lnTo>
                  <a:lnTo>
                    <a:pt x="1959" y="680"/>
                  </a:lnTo>
                  <a:lnTo>
                    <a:pt x="2339" y="800"/>
                  </a:lnTo>
                  <a:lnTo>
                    <a:pt x="2698" y="920"/>
                  </a:lnTo>
                  <a:lnTo>
                    <a:pt x="3038" y="1040"/>
                  </a:lnTo>
                  <a:lnTo>
                    <a:pt x="3378" y="1200"/>
                  </a:lnTo>
                  <a:lnTo>
                    <a:pt x="3698" y="1360"/>
                  </a:lnTo>
                  <a:lnTo>
                    <a:pt x="4018" y="1540"/>
                  </a:lnTo>
                  <a:lnTo>
                    <a:pt x="4317" y="1720"/>
                  </a:lnTo>
                  <a:lnTo>
                    <a:pt x="4597" y="1940"/>
                  </a:lnTo>
                  <a:lnTo>
                    <a:pt x="4877" y="2140"/>
                  </a:lnTo>
                  <a:lnTo>
                    <a:pt x="5137" y="2379"/>
                  </a:lnTo>
                  <a:lnTo>
                    <a:pt x="5397" y="2619"/>
                  </a:lnTo>
                  <a:lnTo>
                    <a:pt x="5657" y="2899"/>
                  </a:lnTo>
                  <a:lnTo>
                    <a:pt x="5876" y="3199"/>
                  </a:lnTo>
                  <a:lnTo>
                    <a:pt x="6096" y="3519"/>
                  </a:lnTo>
                  <a:lnTo>
                    <a:pt x="6296" y="3838"/>
                  </a:lnTo>
                  <a:lnTo>
                    <a:pt x="6456" y="4178"/>
                  </a:lnTo>
                  <a:lnTo>
                    <a:pt x="6616" y="4518"/>
                  </a:lnTo>
                  <a:lnTo>
                    <a:pt x="6736" y="4878"/>
                  </a:lnTo>
                  <a:lnTo>
                    <a:pt x="6836" y="5238"/>
                  </a:lnTo>
                  <a:lnTo>
                    <a:pt x="6896" y="5597"/>
                  </a:lnTo>
                  <a:lnTo>
                    <a:pt x="6956" y="5957"/>
                  </a:lnTo>
                  <a:lnTo>
                    <a:pt x="6976" y="6317"/>
                  </a:lnTo>
                  <a:lnTo>
                    <a:pt x="6976" y="6677"/>
                  </a:lnTo>
                  <a:lnTo>
                    <a:pt x="6936" y="7036"/>
                  </a:lnTo>
                  <a:lnTo>
                    <a:pt x="6876" y="7376"/>
                  </a:lnTo>
                  <a:lnTo>
                    <a:pt x="6796" y="7716"/>
                  </a:lnTo>
                  <a:lnTo>
                    <a:pt x="6676" y="8036"/>
                  </a:lnTo>
                  <a:lnTo>
                    <a:pt x="6576" y="8256"/>
                  </a:lnTo>
                  <a:lnTo>
                    <a:pt x="6476" y="8476"/>
                  </a:lnTo>
                  <a:lnTo>
                    <a:pt x="6356" y="8675"/>
                  </a:lnTo>
                  <a:lnTo>
                    <a:pt x="6236" y="8855"/>
                  </a:lnTo>
                  <a:lnTo>
                    <a:pt x="5956" y="9235"/>
                  </a:lnTo>
                  <a:lnTo>
                    <a:pt x="5657" y="9575"/>
                  </a:lnTo>
                  <a:lnTo>
                    <a:pt x="5317" y="9875"/>
                  </a:lnTo>
                  <a:lnTo>
                    <a:pt x="4937" y="10155"/>
                  </a:lnTo>
                  <a:lnTo>
                    <a:pt x="4557" y="10414"/>
                  </a:lnTo>
                  <a:lnTo>
                    <a:pt x="4138" y="10634"/>
                  </a:lnTo>
                  <a:lnTo>
                    <a:pt x="3718" y="10834"/>
                  </a:lnTo>
                  <a:lnTo>
                    <a:pt x="3278" y="11014"/>
                  </a:lnTo>
                  <a:lnTo>
                    <a:pt x="2818" y="11174"/>
                  </a:lnTo>
                  <a:lnTo>
                    <a:pt x="2379" y="11294"/>
                  </a:lnTo>
                  <a:lnTo>
                    <a:pt x="1919" y="11414"/>
                  </a:lnTo>
                  <a:lnTo>
                    <a:pt x="1459" y="11494"/>
                  </a:lnTo>
                  <a:lnTo>
                    <a:pt x="1000" y="11554"/>
                  </a:lnTo>
                  <a:lnTo>
                    <a:pt x="560" y="11594"/>
                  </a:lnTo>
                  <a:lnTo>
                    <a:pt x="580" y="11933"/>
                  </a:lnTo>
                  <a:lnTo>
                    <a:pt x="1059" y="11893"/>
                  </a:lnTo>
                  <a:lnTo>
                    <a:pt x="1519" y="11833"/>
                  </a:lnTo>
                  <a:lnTo>
                    <a:pt x="1999" y="11754"/>
                  </a:lnTo>
                  <a:lnTo>
                    <a:pt x="2479" y="11634"/>
                  </a:lnTo>
                  <a:lnTo>
                    <a:pt x="2958" y="11494"/>
                  </a:lnTo>
                  <a:lnTo>
                    <a:pt x="3418" y="11334"/>
                  </a:lnTo>
                  <a:lnTo>
                    <a:pt x="3878" y="11154"/>
                  </a:lnTo>
                  <a:lnTo>
                    <a:pt x="4337" y="10934"/>
                  </a:lnTo>
                  <a:lnTo>
                    <a:pt x="4757" y="10694"/>
                  </a:lnTo>
                  <a:lnTo>
                    <a:pt x="5177" y="10434"/>
                  </a:lnTo>
                  <a:lnTo>
                    <a:pt x="5557" y="10135"/>
                  </a:lnTo>
                  <a:lnTo>
                    <a:pt x="5916" y="9795"/>
                  </a:lnTo>
                  <a:lnTo>
                    <a:pt x="6256" y="9435"/>
                  </a:lnTo>
                  <a:lnTo>
                    <a:pt x="6396" y="9255"/>
                  </a:lnTo>
                  <a:lnTo>
                    <a:pt x="6536" y="9055"/>
                  </a:lnTo>
                  <a:lnTo>
                    <a:pt x="6676" y="8835"/>
                  </a:lnTo>
                  <a:lnTo>
                    <a:pt x="6796" y="8615"/>
                  </a:lnTo>
                  <a:lnTo>
                    <a:pt x="6896" y="8396"/>
                  </a:lnTo>
                  <a:lnTo>
                    <a:pt x="6996" y="8176"/>
                  </a:lnTo>
                  <a:lnTo>
                    <a:pt x="7136" y="7816"/>
                  </a:lnTo>
                  <a:lnTo>
                    <a:pt x="7236" y="7456"/>
                  </a:lnTo>
                  <a:lnTo>
                    <a:pt x="7296" y="7076"/>
                  </a:lnTo>
                  <a:lnTo>
                    <a:pt x="7336" y="6697"/>
                  </a:lnTo>
                  <a:lnTo>
                    <a:pt x="7336" y="6317"/>
                  </a:lnTo>
                  <a:lnTo>
                    <a:pt x="7316" y="5937"/>
                  </a:lnTo>
                  <a:lnTo>
                    <a:pt x="7276" y="5557"/>
                  </a:lnTo>
                  <a:lnTo>
                    <a:pt x="7196" y="5158"/>
                  </a:lnTo>
                  <a:lnTo>
                    <a:pt x="7096" y="4778"/>
                  </a:lnTo>
                  <a:lnTo>
                    <a:pt x="6956" y="4418"/>
                  </a:lnTo>
                  <a:lnTo>
                    <a:pt x="6796" y="4038"/>
                  </a:lnTo>
                  <a:lnTo>
                    <a:pt x="6616" y="3679"/>
                  </a:lnTo>
                  <a:lnTo>
                    <a:pt x="6416" y="3339"/>
                  </a:lnTo>
                  <a:lnTo>
                    <a:pt x="6176" y="2999"/>
                  </a:lnTo>
                  <a:lnTo>
                    <a:pt x="5916" y="2679"/>
                  </a:lnTo>
                  <a:lnTo>
                    <a:pt x="5637" y="2359"/>
                  </a:lnTo>
                  <a:lnTo>
                    <a:pt x="5377" y="2120"/>
                  </a:lnTo>
                  <a:lnTo>
                    <a:pt x="5117" y="1880"/>
                  </a:lnTo>
                  <a:lnTo>
                    <a:pt x="4817" y="1660"/>
                  </a:lnTo>
                  <a:lnTo>
                    <a:pt x="4517" y="1440"/>
                  </a:lnTo>
                  <a:lnTo>
                    <a:pt x="4198" y="1240"/>
                  </a:lnTo>
                  <a:lnTo>
                    <a:pt x="3878" y="1060"/>
                  </a:lnTo>
                  <a:lnTo>
                    <a:pt x="3538" y="880"/>
                  </a:lnTo>
                  <a:lnTo>
                    <a:pt x="3198" y="720"/>
                  </a:lnTo>
                  <a:lnTo>
                    <a:pt x="2818" y="580"/>
                  </a:lnTo>
                  <a:lnTo>
                    <a:pt x="2459" y="461"/>
                  </a:lnTo>
                  <a:lnTo>
                    <a:pt x="2079" y="341"/>
                  </a:lnTo>
                  <a:lnTo>
                    <a:pt x="1679" y="241"/>
                  </a:lnTo>
                  <a:lnTo>
                    <a:pt x="1279" y="161"/>
                  </a:lnTo>
                  <a:lnTo>
                    <a:pt x="860" y="101"/>
                  </a:lnTo>
                  <a:lnTo>
                    <a:pt x="440" y="4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0"/>
            <p:cNvSpPr/>
            <p:nvPr/>
          </p:nvSpPr>
          <p:spPr>
            <a:xfrm>
              <a:off x="2468146" y="4134545"/>
              <a:ext cx="255099" cy="85496"/>
            </a:xfrm>
            <a:custGeom>
              <a:avLst/>
              <a:gdLst/>
              <a:ahLst/>
              <a:cxnLst/>
              <a:rect l="l" t="t" r="r" b="b"/>
              <a:pathLst>
                <a:path w="11753" h="3939" extrusionOk="0">
                  <a:moveTo>
                    <a:pt x="5797" y="1"/>
                  </a:moveTo>
                  <a:lnTo>
                    <a:pt x="5437" y="21"/>
                  </a:lnTo>
                  <a:lnTo>
                    <a:pt x="5057" y="41"/>
                  </a:lnTo>
                  <a:lnTo>
                    <a:pt x="4697" y="101"/>
                  </a:lnTo>
                  <a:lnTo>
                    <a:pt x="4338" y="161"/>
                  </a:lnTo>
                  <a:lnTo>
                    <a:pt x="3958" y="241"/>
                  </a:lnTo>
                  <a:lnTo>
                    <a:pt x="3598" y="321"/>
                  </a:lnTo>
                  <a:lnTo>
                    <a:pt x="3258" y="441"/>
                  </a:lnTo>
                  <a:lnTo>
                    <a:pt x="2899" y="560"/>
                  </a:lnTo>
                  <a:lnTo>
                    <a:pt x="2559" y="700"/>
                  </a:lnTo>
                  <a:lnTo>
                    <a:pt x="2219" y="840"/>
                  </a:lnTo>
                  <a:lnTo>
                    <a:pt x="1879" y="1020"/>
                  </a:lnTo>
                  <a:lnTo>
                    <a:pt x="1559" y="1200"/>
                  </a:lnTo>
                  <a:lnTo>
                    <a:pt x="1240" y="1400"/>
                  </a:lnTo>
                  <a:lnTo>
                    <a:pt x="940" y="1600"/>
                  </a:lnTo>
                  <a:lnTo>
                    <a:pt x="640" y="1840"/>
                  </a:lnTo>
                  <a:lnTo>
                    <a:pt x="340" y="2080"/>
                  </a:lnTo>
                  <a:lnTo>
                    <a:pt x="200" y="2239"/>
                  </a:lnTo>
                  <a:lnTo>
                    <a:pt x="100" y="2419"/>
                  </a:lnTo>
                  <a:lnTo>
                    <a:pt x="20" y="2599"/>
                  </a:lnTo>
                  <a:lnTo>
                    <a:pt x="0" y="2799"/>
                  </a:lnTo>
                  <a:lnTo>
                    <a:pt x="0" y="2999"/>
                  </a:lnTo>
                  <a:lnTo>
                    <a:pt x="40" y="3199"/>
                  </a:lnTo>
                  <a:lnTo>
                    <a:pt x="120" y="3399"/>
                  </a:lnTo>
                  <a:lnTo>
                    <a:pt x="260" y="3579"/>
                  </a:lnTo>
                  <a:lnTo>
                    <a:pt x="340" y="3659"/>
                  </a:lnTo>
                  <a:lnTo>
                    <a:pt x="420" y="3719"/>
                  </a:lnTo>
                  <a:lnTo>
                    <a:pt x="520" y="3798"/>
                  </a:lnTo>
                  <a:lnTo>
                    <a:pt x="620" y="3838"/>
                  </a:lnTo>
                  <a:lnTo>
                    <a:pt x="840" y="3898"/>
                  </a:lnTo>
                  <a:lnTo>
                    <a:pt x="1060" y="3938"/>
                  </a:lnTo>
                  <a:lnTo>
                    <a:pt x="1240" y="3918"/>
                  </a:lnTo>
                  <a:lnTo>
                    <a:pt x="1419" y="3858"/>
                  </a:lnTo>
                  <a:lnTo>
                    <a:pt x="1599" y="3778"/>
                  </a:lnTo>
                  <a:lnTo>
                    <a:pt x="1759" y="3659"/>
                  </a:lnTo>
                  <a:lnTo>
                    <a:pt x="1959" y="3479"/>
                  </a:lnTo>
                  <a:lnTo>
                    <a:pt x="2179" y="3319"/>
                  </a:lnTo>
                  <a:lnTo>
                    <a:pt x="2419" y="3159"/>
                  </a:lnTo>
                  <a:lnTo>
                    <a:pt x="2659" y="3019"/>
                  </a:lnTo>
                  <a:lnTo>
                    <a:pt x="2899" y="2879"/>
                  </a:lnTo>
                  <a:lnTo>
                    <a:pt x="3138" y="2759"/>
                  </a:lnTo>
                  <a:lnTo>
                    <a:pt x="3398" y="2639"/>
                  </a:lnTo>
                  <a:lnTo>
                    <a:pt x="3658" y="2539"/>
                  </a:lnTo>
                  <a:lnTo>
                    <a:pt x="4198" y="2379"/>
                  </a:lnTo>
                  <a:lnTo>
                    <a:pt x="4737" y="2239"/>
                  </a:lnTo>
                  <a:lnTo>
                    <a:pt x="5297" y="2159"/>
                  </a:lnTo>
                  <a:lnTo>
                    <a:pt x="5857" y="2120"/>
                  </a:lnTo>
                  <a:lnTo>
                    <a:pt x="6416" y="2140"/>
                  </a:lnTo>
                  <a:lnTo>
                    <a:pt x="6976" y="2179"/>
                  </a:lnTo>
                  <a:lnTo>
                    <a:pt x="7536" y="2279"/>
                  </a:lnTo>
                  <a:lnTo>
                    <a:pt x="8075" y="2439"/>
                  </a:lnTo>
                  <a:lnTo>
                    <a:pt x="8335" y="2519"/>
                  </a:lnTo>
                  <a:lnTo>
                    <a:pt x="8595" y="2619"/>
                  </a:lnTo>
                  <a:lnTo>
                    <a:pt x="8855" y="2739"/>
                  </a:lnTo>
                  <a:lnTo>
                    <a:pt x="9095" y="2859"/>
                  </a:lnTo>
                  <a:lnTo>
                    <a:pt x="9335" y="2999"/>
                  </a:lnTo>
                  <a:lnTo>
                    <a:pt x="9574" y="3139"/>
                  </a:lnTo>
                  <a:lnTo>
                    <a:pt x="9814" y="3299"/>
                  </a:lnTo>
                  <a:lnTo>
                    <a:pt x="10034" y="3459"/>
                  </a:lnTo>
                  <a:lnTo>
                    <a:pt x="10214" y="3579"/>
                  </a:lnTo>
                  <a:lnTo>
                    <a:pt x="10414" y="3659"/>
                  </a:lnTo>
                  <a:lnTo>
                    <a:pt x="10614" y="3699"/>
                  </a:lnTo>
                  <a:lnTo>
                    <a:pt x="10814" y="3699"/>
                  </a:lnTo>
                  <a:lnTo>
                    <a:pt x="11013" y="3639"/>
                  </a:lnTo>
                  <a:lnTo>
                    <a:pt x="11193" y="3559"/>
                  </a:lnTo>
                  <a:lnTo>
                    <a:pt x="11373" y="3459"/>
                  </a:lnTo>
                  <a:lnTo>
                    <a:pt x="11513" y="3299"/>
                  </a:lnTo>
                  <a:lnTo>
                    <a:pt x="11633" y="3119"/>
                  </a:lnTo>
                  <a:lnTo>
                    <a:pt x="11713" y="2919"/>
                  </a:lnTo>
                  <a:lnTo>
                    <a:pt x="11753" y="2719"/>
                  </a:lnTo>
                  <a:lnTo>
                    <a:pt x="11753" y="2519"/>
                  </a:lnTo>
                  <a:lnTo>
                    <a:pt x="11713" y="2319"/>
                  </a:lnTo>
                  <a:lnTo>
                    <a:pt x="11633" y="2140"/>
                  </a:lnTo>
                  <a:lnTo>
                    <a:pt x="11513" y="1960"/>
                  </a:lnTo>
                  <a:lnTo>
                    <a:pt x="11353" y="1800"/>
                  </a:lnTo>
                  <a:lnTo>
                    <a:pt x="11053" y="1580"/>
                  </a:lnTo>
                  <a:lnTo>
                    <a:pt x="10754" y="1360"/>
                  </a:lnTo>
                  <a:lnTo>
                    <a:pt x="10434" y="1160"/>
                  </a:lnTo>
                  <a:lnTo>
                    <a:pt x="10094" y="980"/>
                  </a:lnTo>
                  <a:lnTo>
                    <a:pt x="9774" y="820"/>
                  </a:lnTo>
                  <a:lnTo>
                    <a:pt x="9434" y="660"/>
                  </a:lnTo>
                  <a:lnTo>
                    <a:pt x="9075" y="541"/>
                  </a:lnTo>
                  <a:lnTo>
                    <a:pt x="8735" y="421"/>
                  </a:lnTo>
                  <a:lnTo>
                    <a:pt x="8375" y="301"/>
                  </a:lnTo>
                  <a:lnTo>
                    <a:pt x="8015" y="221"/>
                  </a:lnTo>
                  <a:lnTo>
                    <a:pt x="7656" y="141"/>
                  </a:lnTo>
                  <a:lnTo>
                    <a:pt x="7276" y="81"/>
                  </a:lnTo>
                  <a:lnTo>
                    <a:pt x="6916" y="41"/>
                  </a:lnTo>
                  <a:lnTo>
                    <a:pt x="65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2308049" y="4686397"/>
              <a:ext cx="191785" cy="65093"/>
            </a:xfrm>
            <a:custGeom>
              <a:avLst/>
              <a:gdLst/>
              <a:ahLst/>
              <a:cxnLst/>
              <a:rect l="l" t="t" r="r" b="b"/>
              <a:pathLst>
                <a:path w="8836" h="2999" extrusionOk="0">
                  <a:moveTo>
                    <a:pt x="3998" y="0"/>
                  </a:moveTo>
                  <a:lnTo>
                    <a:pt x="3679" y="20"/>
                  </a:lnTo>
                  <a:lnTo>
                    <a:pt x="3339" y="60"/>
                  </a:lnTo>
                  <a:lnTo>
                    <a:pt x="3019" y="120"/>
                  </a:lnTo>
                  <a:lnTo>
                    <a:pt x="2699" y="200"/>
                  </a:lnTo>
                  <a:lnTo>
                    <a:pt x="2399" y="300"/>
                  </a:lnTo>
                  <a:lnTo>
                    <a:pt x="2100" y="400"/>
                  </a:lnTo>
                  <a:lnTo>
                    <a:pt x="1800" y="540"/>
                  </a:lnTo>
                  <a:lnTo>
                    <a:pt x="1500" y="700"/>
                  </a:lnTo>
                  <a:lnTo>
                    <a:pt x="1220" y="860"/>
                  </a:lnTo>
                  <a:lnTo>
                    <a:pt x="960" y="1039"/>
                  </a:lnTo>
                  <a:lnTo>
                    <a:pt x="700" y="1239"/>
                  </a:lnTo>
                  <a:lnTo>
                    <a:pt x="441" y="1459"/>
                  </a:lnTo>
                  <a:lnTo>
                    <a:pt x="221" y="1699"/>
                  </a:lnTo>
                  <a:lnTo>
                    <a:pt x="1" y="1939"/>
                  </a:lnTo>
                  <a:lnTo>
                    <a:pt x="261" y="2159"/>
                  </a:lnTo>
                  <a:lnTo>
                    <a:pt x="461" y="1939"/>
                  </a:lnTo>
                  <a:lnTo>
                    <a:pt x="680" y="1719"/>
                  </a:lnTo>
                  <a:lnTo>
                    <a:pt x="920" y="1519"/>
                  </a:lnTo>
                  <a:lnTo>
                    <a:pt x="1160" y="1339"/>
                  </a:lnTo>
                  <a:lnTo>
                    <a:pt x="1400" y="1159"/>
                  </a:lnTo>
                  <a:lnTo>
                    <a:pt x="1680" y="999"/>
                  </a:lnTo>
                  <a:lnTo>
                    <a:pt x="1940" y="860"/>
                  </a:lnTo>
                  <a:lnTo>
                    <a:pt x="2220" y="740"/>
                  </a:lnTo>
                  <a:lnTo>
                    <a:pt x="2519" y="640"/>
                  </a:lnTo>
                  <a:lnTo>
                    <a:pt x="2799" y="540"/>
                  </a:lnTo>
                  <a:lnTo>
                    <a:pt x="3099" y="480"/>
                  </a:lnTo>
                  <a:lnTo>
                    <a:pt x="3399" y="420"/>
                  </a:lnTo>
                  <a:lnTo>
                    <a:pt x="3699" y="380"/>
                  </a:lnTo>
                  <a:lnTo>
                    <a:pt x="4018" y="360"/>
                  </a:lnTo>
                  <a:lnTo>
                    <a:pt x="4318" y="360"/>
                  </a:lnTo>
                  <a:lnTo>
                    <a:pt x="4618" y="380"/>
                  </a:lnTo>
                  <a:lnTo>
                    <a:pt x="4918" y="420"/>
                  </a:lnTo>
                  <a:lnTo>
                    <a:pt x="5218" y="480"/>
                  </a:lnTo>
                  <a:lnTo>
                    <a:pt x="5517" y="560"/>
                  </a:lnTo>
                  <a:lnTo>
                    <a:pt x="5797" y="660"/>
                  </a:lnTo>
                  <a:lnTo>
                    <a:pt x="6077" y="780"/>
                  </a:lnTo>
                  <a:lnTo>
                    <a:pt x="6357" y="900"/>
                  </a:lnTo>
                  <a:lnTo>
                    <a:pt x="6617" y="1059"/>
                  </a:lnTo>
                  <a:lnTo>
                    <a:pt x="6877" y="1219"/>
                  </a:lnTo>
                  <a:lnTo>
                    <a:pt x="7136" y="1399"/>
                  </a:lnTo>
                  <a:lnTo>
                    <a:pt x="7376" y="1579"/>
                  </a:lnTo>
                  <a:lnTo>
                    <a:pt x="7596" y="1799"/>
                  </a:lnTo>
                  <a:lnTo>
                    <a:pt x="7816" y="1999"/>
                  </a:lnTo>
                  <a:lnTo>
                    <a:pt x="8016" y="2239"/>
                  </a:lnTo>
                  <a:lnTo>
                    <a:pt x="8196" y="2479"/>
                  </a:lnTo>
                  <a:lnTo>
                    <a:pt x="8356" y="2738"/>
                  </a:lnTo>
                  <a:lnTo>
                    <a:pt x="8516" y="2998"/>
                  </a:lnTo>
                  <a:lnTo>
                    <a:pt x="8835" y="2838"/>
                  </a:lnTo>
                  <a:lnTo>
                    <a:pt x="8656" y="2538"/>
                  </a:lnTo>
                  <a:lnTo>
                    <a:pt x="8476" y="2279"/>
                  </a:lnTo>
                  <a:lnTo>
                    <a:pt x="8296" y="2019"/>
                  </a:lnTo>
                  <a:lnTo>
                    <a:pt x="8076" y="1759"/>
                  </a:lnTo>
                  <a:lnTo>
                    <a:pt x="7836" y="1519"/>
                  </a:lnTo>
                  <a:lnTo>
                    <a:pt x="7596" y="1299"/>
                  </a:lnTo>
                  <a:lnTo>
                    <a:pt x="7356" y="1099"/>
                  </a:lnTo>
                  <a:lnTo>
                    <a:pt x="7076" y="919"/>
                  </a:lnTo>
                  <a:lnTo>
                    <a:pt x="6817" y="740"/>
                  </a:lnTo>
                  <a:lnTo>
                    <a:pt x="6517" y="580"/>
                  </a:lnTo>
                  <a:lnTo>
                    <a:pt x="6237" y="440"/>
                  </a:lnTo>
                  <a:lnTo>
                    <a:pt x="5917" y="320"/>
                  </a:lnTo>
                  <a:lnTo>
                    <a:pt x="5617" y="220"/>
                  </a:lnTo>
                  <a:lnTo>
                    <a:pt x="5298" y="140"/>
                  </a:lnTo>
                  <a:lnTo>
                    <a:pt x="4978" y="80"/>
                  </a:lnTo>
                  <a:lnTo>
                    <a:pt x="4658" y="20"/>
                  </a:lnTo>
                  <a:lnTo>
                    <a:pt x="4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2142764" y="4678149"/>
              <a:ext cx="39503" cy="65093"/>
            </a:xfrm>
            <a:custGeom>
              <a:avLst/>
              <a:gdLst/>
              <a:ahLst/>
              <a:cxnLst/>
              <a:rect l="l" t="t" r="r" b="b"/>
              <a:pathLst>
                <a:path w="1820" h="2999" extrusionOk="0">
                  <a:moveTo>
                    <a:pt x="280" y="0"/>
                  </a:moveTo>
                  <a:lnTo>
                    <a:pt x="1" y="240"/>
                  </a:lnTo>
                  <a:lnTo>
                    <a:pt x="260" y="540"/>
                  </a:lnTo>
                  <a:lnTo>
                    <a:pt x="480" y="860"/>
                  </a:lnTo>
                  <a:lnTo>
                    <a:pt x="700" y="1180"/>
                  </a:lnTo>
                  <a:lnTo>
                    <a:pt x="900" y="1539"/>
                  </a:lnTo>
                  <a:lnTo>
                    <a:pt x="1080" y="1879"/>
                  </a:lnTo>
                  <a:lnTo>
                    <a:pt x="1220" y="2259"/>
                  </a:lnTo>
                  <a:lnTo>
                    <a:pt x="1360" y="2619"/>
                  </a:lnTo>
                  <a:lnTo>
                    <a:pt x="1480" y="2998"/>
                  </a:lnTo>
                  <a:lnTo>
                    <a:pt x="1819" y="2918"/>
                  </a:lnTo>
                  <a:lnTo>
                    <a:pt x="1700" y="2519"/>
                  </a:lnTo>
                  <a:lnTo>
                    <a:pt x="1560" y="2119"/>
                  </a:lnTo>
                  <a:lnTo>
                    <a:pt x="1400" y="1739"/>
                  </a:lnTo>
                  <a:lnTo>
                    <a:pt x="1220" y="1359"/>
                  </a:lnTo>
                  <a:lnTo>
                    <a:pt x="1000" y="1000"/>
                  </a:lnTo>
                  <a:lnTo>
                    <a:pt x="780" y="660"/>
                  </a:lnTo>
                  <a:lnTo>
                    <a:pt x="540" y="32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2661191" y="4691585"/>
              <a:ext cx="51658" cy="33860"/>
            </a:xfrm>
            <a:custGeom>
              <a:avLst/>
              <a:gdLst/>
              <a:ahLst/>
              <a:cxnLst/>
              <a:rect l="l" t="t" r="r" b="b"/>
              <a:pathLst>
                <a:path w="2380" h="1560" extrusionOk="0">
                  <a:moveTo>
                    <a:pt x="2219" y="1"/>
                  </a:moveTo>
                  <a:lnTo>
                    <a:pt x="1660" y="281"/>
                  </a:lnTo>
                  <a:lnTo>
                    <a:pt x="1100" y="601"/>
                  </a:lnTo>
                  <a:lnTo>
                    <a:pt x="540" y="920"/>
                  </a:lnTo>
                  <a:lnTo>
                    <a:pt x="1" y="1260"/>
                  </a:lnTo>
                  <a:lnTo>
                    <a:pt x="181" y="1560"/>
                  </a:lnTo>
                  <a:lnTo>
                    <a:pt x="720" y="1220"/>
                  </a:lnTo>
                  <a:lnTo>
                    <a:pt x="1260" y="900"/>
                  </a:lnTo>
                  <a:lnTo>
                    <a:pt x="1820" y="601"/>
                  </a:lnTo>
                  <a:lnTo>
                    <a:pt x="2379" y="321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2577040" y="4634327"/>
              <a:ext cx="12155" cy="30387"/>
            </a:xfrm>
            <a:custGeom>
              <a:avLst/>
              <a:gdLst/>
              <a:ahLst/>
              <a:cxnLst/>
              <a:rect l="l" t="t" r="r" b="b"/>
              <a:pathLst>
                <a:path w="560" h="1400" extrusionOk="0">
                  <a:moveTo>
                    <a:pt x="340" y="1"/>
                  </a:moveTo>
                  <a:lnTo>
                    <a:pt x="0" y="120"/>
                  </a:lnTo>
                  <a:lnTo>
                    <a:pt x="120" y="420"/>
                  </a:lnTo>
                  <a:lnTo>
                    <a:pt x="180" y="740"/>
                  </a:lnTo>
                  <a:lnTo>
                    <a:pt x="200" y="1040"/>
                  </a:lnTo>
                  <a:lnTo>
                    <a:pt x="180" y="1360"/>
                  </a:lnTo>
                  <a:lnTo>
                    <a:pt x="540" y="1400"/>
                  </a:lnTo>
                  <a:lnTo>
                    <a:pt x="560" y="1040"/>
                  </a:lnTo>
                  <a:lnTo>
                    <a:pt x="520" y="680"/>
                  </a:lnTo>
                  <a:lnTo>
                    <a:pt x="460" y="34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2558808" y="4803952"/>
              <a:ext cx="38635" cy="15649"/>
            </a:xfrm>
            <a:custGeom>
              <a:avLst/>
              <a:gdLst/>
              <a:ahLst/>
              <a:cxnLst/>
              <a:rect l="l" t="t" r="r" b="b"/>
              <a:pathLst>
                <a:path w="1780" h="721" extrusionOk="0">
                  <a:moveTo>
                    <a:pt x="1760" y="1"/>
                  </a:moveTo>
                  <a:lnTo>
                    <a:pt x="1300" y="41"/>
                  </a:lnTo>
                  <a:lnTo>
                    <a:pt x="860" y="121"/>
                  </a:lnTo>
                  <a:lnTo>
                    <a:pt x="420" y="241"/>
                  </a:lnTo>
                  <a:lnTo>
                    <a:pt x="1" y="400"/>
                  </a:lnTo>
                  <a:lnTo>
                    <a:pt x="141" y="720"/>
                  </a:lnTo>
                  <a:lnTo>
                    <a:pt x="540" y="580"/>
                  </a:lnTo>
                  <a:lnTo>
                    <a:pt x="940" y="480"/>
                  </a:lnTo>
                  <a:lnTo>
                    <a:pt x="1360" y="400"/>
                  </a:lnTo>
                  <a:lnTo>
                    <a:pt x="1780" y="360"/>
                  </a:lnTo>
                  <a:lnTo>
                    <a:pt x="1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2367933" y="4785742"/>
              <a:ext cx="27348" cy="44691"/>
            </a:xfrm>
            <a:custGeom>
              <a:avLst/>
              <a:gdLst/>
              <a:ahLst/>
              <a:cxnLst/>
              <a:rect l="l" t="t" r="r" b="b"/>
              <a:pathLst>
                <a:path w="1260" h="2059" extrusionOk="0">
                  <a:moveTo>
                    <a:pt x="320" y="0"/>
                  </a:moveTo>
                  <a:lnTo>
                    <a:pt x="0" y="160"/>
                  </a:lnTo>
                  <a:lnTo>
                    <a:pt x="940" y="2059"/>
                  </a:lnTo>
                  <a:lnTo>
                    <a:pt x="1259" y="1899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2269435" y="4613946"/>
              <a:ext cx="11742" cy="42520"/>
            </a:xfrm>
            <a:custGeom>
              <a:avLst/>
              <a:gdLst/>
              <a:ahLst/>
              <a:cxnLst/>
              <a:rect l="l" t="t" r="r" b="b"/>
              <a:pathLst>
                <a:path w="541" h="1959" extrusionOk="0">
                  <a:moveTo>
                    <a:pt x="321" y="0"/>
                  </a:moveTo>
                  <a:lnTo>
                    <a:pt x="1" y="100"/>
                  </a:lnTo>
                  <a:lnTo>
                    <a:pt x="101" y="540"/>
                  </a:lnTo>
                  <a:lnTo>
                    <a:pt x="161" y="1000"/>
                  </a:lnTo>
                  <a:lnTo>
                    <a:pt x="201" y="1459"/>
                  </a:lnTo>
                  <a:lnTo>
                    <a:pt x="181" y="1919"/>
                  </a:lnTo>
                  <a:lnTo>
                    <a:pt x="521" y="1959"/>
                  </a:lnTo>
                  <a:lnTo>
                    <a:pt x="541" y="1719"/>
                  </a:lnTo>
                  <a:lnTo>
                    <a:pt x="541" y="1459"/>
                  </a:lnTo>
                  <a:lnTo>
                    <a:pt x="521" y="980"/>
                  </a:lnTo>
                  <a:lnTo>
                    <a:pt x="441" y="480"/>
                  </a:lnTo>
                  <a:lnTo>
                    <a:pt x="401" y="240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2042986" y="4623474"/>
              <a:ext cx="41240" cy="7836"/>
            </a:xfrm>
            <a:custGeom>
              <a:avLst/>
              <a:gdLst/>
              <a:ahLst/>
              <a:cxnLst/>
              <a:rect l="l" t="t" r="r" b="b"/>
              <a:pathLst>
                <a:path w="1900" h="361" extrusionOk="0">
                  <a:moveTo>
                    <a:pt x="0" y="1"/>
                  </a:moveTo>
                  <a:lnTo>
                    <a:pt x="0" y="361"/>
                  </a:lnTo>
                  <a:lnTo>
                    <a:pt x="1899" y="361"/>
                  </a:lnTo>
                  <a:lnTo>
                    <a:pt x="18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2076824" y="4399195"/>
              <a:ext cx="26480" cy="29519"/>
            </a:xfrm>
            <a:custGeom>
              <a:avLst/>
              <a:gdLst/>
              <a:ahLst/>
              <a:cxnLst/>
              <a:rect l="l" t="t" r="r" b="b"/>
              <a:pathLst>
                <a:path w="1220" h="1360" extrusionOk="0">
                  <a:moveTo>
                    <a:pt x="960" y="0"/>
                  </a:moveTo>
                  <a:lnTo>
                    <a:pt x="1" y="1140"/>
                  </a:lnTo>
                  <a:lnTo>
                    <a:pt x="280" y="1359"/>
                  </a:lnTo>
                  <a:lnTo>
                    <a:pt x="1220" y="220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1965759" y="4359714"/>
              <a:ext cx="23463" cy="43844"/>
            </a:xfrm>
            <a:custGeom>
              <a:avLst/>
              <a:gdLst/>
              <a:ahLst/>
              <a:cxnLst/>
              <a:rect l="l" t="t" r="r" b="b"/>
              <a:pathLst>
                <a:path w="1081" h="2020" extrusionOk="0">
                  <a:moveTo>
                    <a:pt x="740" y="0"/>
                  </a:moveTo>
                  <a:lnTo>
                    <a:pt x="700" y="240"/>
                  </a:lnTo>
                  <a:lnTo>
                    <a:pt x="620" y="480"/>
                  </a:lnTo>
                  <a:lnTo>
                    <a:pt x="560" y="720"/>
                  </a:lnTo>
                  <a:lnTo>
                    <a:pt x="460" y="960"/>
                  </a:lnTo>
                  <a:lnTo>
                    <a:pt x="380" y="1180"/>
                  </a:lnTo>
                  <a:lnTo>
                    <a:pt x="261" y="1400"/>
                  </a:lnTo>
                  <a:lnTo>
                    <a:pt x="141" y="1619"/>
                  </a:lnTo>
                  <a:lnTo>
                    <a:pt x="1" y="1839"/>
                  </a:lnTo>
                  <a:lnTo>
                    <a:pt x="301" y="2019"/>
                  </a:lnTo>
                  <a:lnTo>
                    <a:pt x="440" y="1799"/>
                  </a:lnTo>
                  <a:lnTo>
                    <a:pt x="580" y="1579"/>
                  </a:lnTo>
                  <a:lnTo>
                    <a:pt x="700" y="1340"/>
                  </a:lnTo>
                  <a:lnTo>
                    <a:pt x="800" y="1080"/>
                  </a:lnTo>
                  <a:lnTo>
                    <a:pt x="880" y="840"/>
                  </a:lnTo>
                  <a:lnTo>
                    <a:pt x="960" y="580"/>
                  </a:lnTo>
                  <a:lnTo>
                    <a:pt x="1040" y="320"/>
                  </a:lnTo>
                  <a:lnTo>
                    <a:pt x="1080" y="60"/>
                  </a:lnTo>
                  <a:lnTo>
                    <a:pt x="7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2807831" y="4388343"/>
              <a:ext cx="19969" cy="48619"/>
            </a:xfrm>
            <a:custGeom>
              <a:avLst/>
              <a:gdLst/>
              <a:ahLst/>
              <a:cxnLst/>
              <a:rect l="l" t="t" r="r" b="b"/>
              <a:pathLst>
                <a:path w="920" h="2240" extrusionOk="0">
                  <a:moveTo>
                    <a:pt x="860" y="1"/>
                  </a:moveTo>
                  <a:lnTo>
                    <a:pt x="520" y="81"/>
                  </a:lnTo>
                  <a:lnTo>
                    <a:pt x="560" y="340"/>
                  </a:lnTo>
                  <a:lnTo>
                    <a:pt x="560" y="600"/>
                  </a:lnTo>
                  <a:lnTo>
                    <a:pt x="540" y="840"/>
                  </a:lnTo>
                  <a:lnTo>
                    <a:pt x="480" y="1100"/>
                  </a:lnTo>
                  <a:lnTo>
                    <a:pt x="400" y="1340"/>
                  </a:lnTo>
                  <a:lnTo>
                    <a:pt x="300" y="1580"/>
                  </a:lnTo>
                  <a:lnTo>
                    <a:pt x="160" y="1799"/>
                  </a:lnTo>
                  <a:lnTo>
                    <a:pt x="1" y="1999"/>
                  </a:lnTo>
                  <a:lnTo>
                    <a:pt x="260" y="2239"/>
                  </a:lnTo>
                  <a:lnTo>
                    <a:pt x="440" y="1999"/>
                  </a:lnTo>
                  <a:lnTo>
                    <a:pt x="600" y="1740"/>
                  </a:lnTo>
                  <a:lnTo>
                    <a:pt x="720" y="1480"/>
                  </a:lnTo>
                  <a:lnTo>
                    <a:pt x="820" y="1200"/>
                  </a:lnTo>
                  <a:lnTo>
                    <a:pt x="880" y="900"/>
                  </a:lnTo>
                  <a:lnTo>
                    <a:pt x="920" y="600"/>
                  </a:lnTo>
                  <a:lnTo>
                    <a:pt x="900" y="300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2782240" y="4535417"/>
              <a:ext cx="23007" cy="32557"/>
            </a:xfrm>
            <a:custGeom>
              <a:avLst/>
              <a:gdLst/>
              <a:ahLst/>
              <a:cxnLst/>
              <a:rect l="l" t="t" r="r" b="b"/>
              <a:pathLst>
                <a:path w="1060" h="1500" extrusionOk="0">
                  <a:moveTo>
                    <a:pt x="300" y="0"/>
                  </a:moveTo>
                  <a:lnTo>
                    <a:pt x="0" y="180"/>
                  </a:lnTo>
                  <a:lnTo>
                    <a:pt x="760" y="1499"/>
                  </a:lnTo>
                  <a:lnTo>
                    <a:pt x="1060" y="132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2482449" y="4003533"/>
              <a:ext cx="61208" cy="7836"/>
            </a:xfrm>
            <a:custGeom>
              <a:avLst/>
              <a:gdLst/>
              <a:ahLst/>
              <a:cxnLst/>
              <a:rect l="l" t="t" r="r" b="b"/>
              <a:pathLst>
                <a:path w="2820" h="361" extrusionOk="0">
                  <a:moveTo>
                    <a:pt x="1" y="1"/>
                  </a:moveTo>
                  <a:lnTo>
                    <a:pt x="1" y="360"/>
                  </a:lnTo>
                  <a:lnTo>
                    <a:pt x="2819" y="360"/>
                  </a:lnTo>
                  <a:lnTo>
                    <a:pt x="281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2330188" y="4002664"/>
              <a:ext cx="15628" cy="35596"/>
            </a:xfrm>
            <a:custGeom>
              <a:avLst/>
              <a:gdLst/>
              <a:ahLst/>
              <a:cxnLst/>
              <a:rect l="l" t="t" r="r" b="b"/>
              <a:pathLst>
                <a:path w="720" h="1640" extrusionOk="0">
                  <a:moveTo>
                    <a:pt x="20" y="1"/>
                  </a:moveTo>
                  <a:lnTo>
                    <a:pt x="0" y="220"/>
                  </a:lnTo>
                  <a:lnTo>
                    <a:pt x="0" y="440"/>
                  </a:lnTo>
                  <a:lnTo>
                    <a:pt x="20" y="660"/>
                  </a:lnTo>
                  <a:lnTo>
                    <a:pt x="80" y="860"/>
                  </a:lnTo>
                  <a:lnTo>
                    <a:pt x="140" y="1080"/>
                  </a:lnTo>
                  <a:lnTo>
                    <a:pt x="220" y="1280"/>
                  </a:lnTo>
                  <a:lnTo>
                    <a:pt x="320" y="1460"/>
                  </a:lnTo>
                  <a:lnTo>
                    <a:pt x="440" y="1640"/>
                  </a:lnTo>
                  <a:lnTo>
                    <a:pt x="720" y="1440"/>
                  </a:lnTo>
                  <a:lnTo>
                    <a:pt x="620" y="1280"/>
                  </a:lnTo>
                  <a:lnTo>
                    <a:pt x="540" y="1120"/>
                  </a:lnTo>
                  <a:lnTo>
                    <a:pt x="460" y="960"/>
                  </a:lnTo>
                  <a:lnTo>
                    <a:pt x="420" y="780"/>
                  </a:lnTo>
                  <a:lnTo>
                    <a:pt x="380" y="600"/>
                  </a:lnTo>
                  <a:lnTo>
                    <a:pt x="360" y="420"/>
                  </a:lnTo>
                  <a:lnTo>
                    <a:pt x="360" y="240"/>
                  </a:lnTo>
                  <a:lnTo>
                    <a:pt x="380" y="61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2421284" y="4144095"/>
              <a:ext cx="26480" cy="32992"/>
            </a:xfrm>
            <a:custGeom>
              <a:avLst/>
              <a:gdLst/>
              <a:ahLst/>
              <a:cxnLst/>
              <a:rect l="l" t="t" r="r" b="b"/>
              <a:pathLst>
                <a:path w="1220" h="1520" extrusionOk="0">
                  <a:moveTo>
                    <a:pt x="1000" y="1"/>
                  </a:moveTo>
                  <a:lnTo>
                    <a:pt x="840" y="140"/>
                  </a:lnTo>
                  <a:lnTo>
                    <a:pt x="680" y="300"/>
                  </a:lnTo>
                  <a:lnTo>
                    <a:pt x="540" y="460"/>
                  </a:lnTo>
                  <a:lnTo>
                    <a:pt x="400" y="640"/>
                  </a:lnTo>
                  <a:lnTo>
                    <a:pt x="280" y="820"/>
                  </a:lnTo>
                  <a:lnTo>
                    <a:pt x="181" y="1000"/>
                  </a:lnTo>
                  <a:lnTo>
                    <a:pt x="81" y="1200"/>
                  </a:lnTo>
                  <a:lnTo>
                    <a:pt x="1" y="1400"/>
                  </a:lnTo>
                  <a:lnTo>
                    <a:pt x="320" y="1520"/>
                  </a:lnTo>
                  <a:lnTo>
                    <a:pt x="400" y="1340"/>
                  </a:lnTo>
                  <a:lnTo>
                    <a:pt x="480" y="1160"/>
                  </a:lnTo>
                  <a:lnTo>
                    <a:pt x="580" y="1000"/>
                  </a:lnTo>
                  <a:lnTo>
                    <a:pt x="680" y="840"/>
                  </a:lnTo>
                  <a:lnTo>
                    <a:pt x="800" y="680"/>
                  </a:lnTo>
                  <a:lnTo>
                    <a:pt x="940" y="540"/>
                  </a:lnTo>
                  <a:lnTo>
                    <a:pt x="1080" y="400"/>
                  </a:lnTo>
                  <a:lnTo>
                    <a:pt x="1220" y="280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0"/>
            <p:cNvSpPr/>
            <p:nvPr/>
          </p:nvSpPr>
          <p:spPr>
            <a:xfrm>
              <a:off x="2232580" y="4235625"/>
              <a:ext cx="42520" cy="46015"/>
            </a:xfrm>
            <a:custGeom>
              <a:avLst/>
              <a:gdLst/>
              <a:ahLst/>
              <a:cxnLst/>
              <a:rect l="l" t="t" r="r" b="b"/>
              <a:pathLst>
                <a:path w="1959" h="2120" extrusionOk="0">
                  <a:moveTo>
                    <a:pt x="300" y="1"/>
                  </a:moveTo>
                  <a:lnTo>
                    <a:pt x="0" y="161"/>
                  </a:lnTo>
                  <a:lnTo>
                    <a:pt x="180" y="441"/>
                  </a:lnTo>
                  <a:lnTo>
                    <a:pt x="360" y="721"/>
                  </a:lnTo>
                  <a:lnTo>
                    <a:pt x="560" y="980"/>
                  </a:lnTo>
                  <a:lnTo>
                    <a:pt x="780" y="1240"/>
                  </a:lnTo>
                  <a:lnTo>
                    <a:pt x="999" y="1480"/>
                  </a:lnTo>
                  <a:lnTo>
                    <a:pt x="1239" y="1700"/>
                  </a:lnTo>
                  <a:lnTo>
                    <a:pt x="1499" y="1920"/>
                  </a:lnTo>
                  <a:lnTo>
                    <a:pt x="1759" y="2120"/>
                  </a:lnTo>
                  <a:lnTo>
                    <a:pt x="1959" y="1820"/>
                  </a:lnTo>
                  <a:lnTo>
                    <a:pt x="1719" y="1640"/>
                  </a:lnTo>
                  <a:lnTo>
                    <a:pt x="1479" y="1440"/>
                  </a:lnTo>
                  <a:lnTo>
                    <a:pt x="1259" y="1220"/>
                  </a:lnTo>
                  <a:lnTo>
                    <a:pt x="1039" y="1000"/>
                  </a:lnTo>
                  <a:lnTo>
                    <a:pt x="840" y="760"/>
                  </a:lnTo>
                  <a:lnTo>
                    <a:pt x="640" y="521"/>
                  </a:lnTo>
                  <a:lnTo>
                    <a:pt x="480" y="26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0"/>
            <p:cNvSpPr/>
            <p:nvPr/>
          </p:nvSpPr>
          <p:spPr>
            <a:xfrm>
              <a:off x="2751007" y="4249951"/>
              <a:ext cx="55543" cy="23441"/>
            </a:xfrm>
            <a:custGeom>
              <a:avLst/>
              <a:gdLst/>
              <a:ahLst/>
              <a:cxnLst/>
              <a:rect l="l" t="t" r="r" b="b"/>
              <a:pathLst>
                <a:path w="2559" h="1080" extrusionOk="0">
                  <a:moveTo>
                    <a:pt x="2559" y="1"/>
                  </a:moveTo>
                  <a:lnTo>
                    <a:pt x="2219" y="21"/>
                  </a:lnTo>
                  <a:lnTo>
                    <a:pt x="1879" y="61"/>
                  </a:lnTo>
                  <a:lnTo>
                    <a:pt x="1559" y="120"/>
                  </a:lnTo>
                  <a:lnTo>
                    <a:pt x="1219" y="220"/>
                  </a:lnTo>
                  <a:lnTo>
                    <a:pt x="900" y="320"/>
                  </a:lnTo>
                  <a:lnTo>
                    <a:pt x="600" y="460"/>
                  </a:lnTo>
                  <a:lnTo>
                    <a:pt x="300" y="620"/>
                  </a:lnTo>
                  <a:lnTo>
                    <a:pt x="0" y="780"/>
                  </a:lnTo>
                  <a:lnTo>
                    <a:pt x="200" y="1080"/>
                  </a:lnTo>
                  <a:lnTo>
                    <a:pt x="460" y="920"/>
                  </a:lnTo>
                  <a:lnTo>
                    <a:pt x="740" y="780"/>
                  </a:lnTo>
                  <a:lnTo>
                    <a:pt x="1040" y="660"/>
                  </a:lnTo>
                  <a:lnTo>
                    <a:pt x="1339" y="560"/>
                  </a:lnTo>
                  <a:lnTo>
                    <a:pt x="1639" y="480"/>
                  </a:lnTo>
                  <a:lnTo>
                    <a:pt x="1939" y="400"/>
                  </a:lnTo>
                  <a:lnTo>
                    <a:pt x="2259" y="360"/>
                  </a:lnTo>
                  <a:lnTo>
                    <a:pt x="2559" y="360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0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extrusionOk="0">
                  <a:moveTo>
                    <a:pt x="7756" y="1"/>
                  </a:move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  <a:lnTo>
                    <a:pt x="8475" y="21"/>
                  </a:lnTo>
                  <a:lnTo>
                    <a:pt x="7756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0"/>
            <p:cNvSpPr/>
            <p:nvPr/>
          </p:nvSpPr>
          <p:spPr>
            <a:xfrm>
              <a:off x="2524536" y="4275975"/>
              <a:ext cx="183972" cy="228228"/>
            </a:xfrm>
            <a:custGeom>
              <a:avLst/>
              <a:gdLst/>
              <a:ahLst/>
              <a:cxnLst/>
              <a:rect l="l" t="t" r="r" b="b"/>
              <a:pathLst>
                <a:path w="8476" h="10515" fill="none" extrusionOk="0">
                  <a:moveTo>
                    <a:pt x="8475" y="21"/>
                  </a:moveTo>
                  <a:lnTo>
                    <a:pt x="8475" y="21"/>
                  </a:lnTo>
                  <a:lnTo>
                    <a:pt x="7756" y="1"/>
                  </a:lnTo>
                  <a:lnTo>
                    <a:pt x="7016" y="41"/>
                  </a:lnTo>
                  <a:lnTo>
                    <a:pt x="6297" y="101"/>
                  </a:lnTo>
                  <a:lnTo>
                    <a:pt x="5577" y="201"/>
                  </a:lnTo>
                  <a:lnTo>
                    <a:pt x="5217" y="281"/>
                  </a:lnTo>
                  <a:lnTo>
                    <a:pt x="4878" y="361"/>
                  </a:lnTo>
                  <a:lnTo>
                    <a:pt x="4538" y="441"/>
                  </a:lnTo>
                  <a:lnTo>
                    <a:pt x="4198" y="560"/>
                  </a:lnTo>
                  <a:lnTo>
                    <a:pt x="3858" y="680"/>
                  </a:lnTo>
                  <a:lnTo>
                    <a:pt x="3519" y="820"/>
                  </a:lnTo>
                  <a:lnTo>
                    <a:pt x="3199" y="960"/>
                  </a:lnTo>
                  <a:lnTo>
                    <a:pt x="2879" y="1120"/>
                  </a:lnTo>
                  <a:lnTo>
                    <a:pt x="2879" y="1120"/>
                  </a:lnTo>
                  <a:lnTo>
                    <a:pt x="2579" y="1300"/>
                  </a:lnTo>
                  <a:lnTo>
                    <a:pt x="2279" y="1500"/>
                  </a:lnTo>
                  <a:lnTo>
                    <a:pt x="1999" y="1720"/>
                  </a:lnTo>
                  <a:lnTo>
                    <a:pt x="1720" y="1960"/>
                  </a:lnTo>
                  <a:lnTo>
                    <a:pt x="1460" y="2199"/>
                  </a:lnTo>
                  <a:lnTo>
                    <a:pt x="1220" y="2459"/>
                  </a:lnTo>
                  <a:lnTo>
                    <a:pt x="1000" y="2719"/>
                  </a:lnTo>
                  <a:lnTo>
                    <a:pt x="800" y="2999"/>
                  </a:lnTo>
                  <a:lnTo>
                    <a:pt x="600" y="3299"/>
                  </a:lnTo>
                  <a:lnTo>
                    <a:pt x="440" y="3599"/>
                  </a:lnTo>
                  <a:lnTo>
                    <a:pt x="301" y="3898"/>
                  </a:lnTo>
                  <a:lnTo>
                    <a:pt x="181" y="4218"/>
                  </a:lnTo>
                  <a:lnTo>
                    <a:pt x="101" y="4538"/>
                  </a:lnTo>
                  <a:lnTo>
                    <a:pt x="41" y="4858"/>
                  </a:lnTo>
                  <a:lnTo>
                    <a:pt x="1" y="5198"/>
                  </a:lnTo>
                  <a:lnTo>
                    <a:pt x="1" y="5517"/>
                  </a:lnTo>
                  <a:lnTo>
                    <a:pt x="1" y="5517"/>
                  </a:lnTo>
                  <a:lnTo>
                    <a:pt x="1" y="5777"/>
                  </a:lnTo>
                  <a:lnTo>
                    <a:pt x="41" y="6017"/>
                  </a:lnTo>
                  <a:lnTo>
                    <a:pt x="81" y="6237"/>
                  </a:lnTo>
                  <a:lnTo>
                    <a:pt x="141" y="6477"/>
                  </a:lnTo>
                  <a:lnTo>
                    <a:pt x="221" y="6717"/>
                  </a:lnTo>
                  <a:lnTo>
                    <a:pt x="301" y="6936"/>
                  </a:lnTo>
                  <a:lnTo>
                    <a:pt x="400" y="7156"/>
                  </a:lnTo>
                  <a:lnTo>
                    <a:pt x="520" y="7376"/>
                  </a:lnTo>
                  <a:lnTo>
                    <a:pt x="640" y="7596"/>
                  </a:lnTo>
                  <a:lnTo>
                    <a:pt x="780" y="7796"/>
                  </a:lnTo>
                  <a:lnTo>
                    <a:pt x="920" y="7996"/>
                  </a:lnTo>
                  <a:lnTo>
                    <a:pt x="1080" y="8196"/>
                  </a:lnTo>
                  <a:lnTo>
                    <a:pt x="1420" y="8575"/>
                  </a:lnTo>
                  <a:lnTo>
                    <a:pt x="1800" y="8915"/>
                  </a:lnTo>
                  <a:lnTo>
                    <a:pt x="1800" y="8915"/>
                  </a:lnTo>
                  <a:lnTo>
                    <a:pt x="2199" y="9215"/>
                  </a:lnTo>
                  <a:lnTo>
                    <a:pt x="2619" y="9475"/>
                  </a:lnTo>
                  <a:lnTo>
                    <a:pt x="3079" y="9735"/>
                  </a:lnTo>
                  <a:lnTo>
                    <a:pt x="3538" y="9935"/>
                  </a:lnTo>
                  <a:lnTo>
                    <a:pt x="4038" y="10115"/>
                  </a:lnTo>
                  <a:lnTo>
                    <a:pt x="4538" y="10274"/>
                  </a:lnTo>
                  <a:lnTo>
                    <a:pt x="5038" y="10414"/>
                  </a:lnTo>
                  <a:lnTo>
                    <a:pt x="5537" y="10514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2520629" y="4272502"/>
              <a:ext cx="187878" cy="235174"/>
            </a:xfrm>
            <a:custGeom>
              <a:avLst/>
              <a:gdLst/>
              <a:ahLst/>
              <a:cxnLst/>
              <a:rect l="l" t="t" r="r" b="b"/>
              <a:pathLst>
                <a:path w="8656" h="10835" extrusionOk="0">
                  <a:moveTo>
                    <a:pt x="7816" y="1"/>
                  </a:moveTo>
                  <a:lnTo>
                    <a:pt x="7016" y="21"/>
                  </a:lnTo>
                  <a:lnTo>
                    <a:pt x="6257" y="101"/>
                  </a:lnTo>
                  <a:lnTo>
                    <a:pt x="5517" y="221"/>
                  </a:lnTo>
                  <a:lnTo>
                    <a:pt x="5178" y="301"/>
                  </a:lnTo>
                  <a:lnTo>
                    <a:pt x="4838" y="401"/>
                  </a:lnTo>
                  <a:lnTo>
                    <a:pt x="4498" y="481"/>
                  </a:lnTo>
                  <a:lnTo>
                    <a:pt x="4178" y="601"/>
                  </a:lnTo>
                  <a:lnTo>
                    <a:pt x="3858" y="720"/>
                  </a:lnTo>
                  <a:lnTo>
                    <a:pt x="3559" y="840"/>
                  </a:lnTo>
                  <a:lnTo>
                    <a:pt x="3259" y="980"/>
                  </a:lnTo>
                  <a:lnTo>
                    <a:pt x="2979" y="1140"/>
                  </a:lnTo>
                  <a:lnTo>
                    <a:pt x="2639" y="1340"/>
                  </a:lnTo>
                  <a:lnTo>
                    <a:pt x="2319" y="1560"/>
                  </a:lnTo>
                  <a:lnTo>
                    <a:pt x="2000" y="1780"/>
                  </a:lnTo>
                  <a:lnTo>
                    <a:pt x="1720" y="2040"/>
                  </a:lnTo>
                  <a:lnTo>
                    <a:pt x="1460" y="2299"/>
                  </a:lnTo>
                  <a:lnTo>
                    <a:pt x="1200" y="2559"/>
                  </a:lnTo>
                  <a:lnTo>
                    <a:pt x="980" y="2859"/>
                  </a:lnTo>
                  <a:lnTo>
                    <a:pt x="780" y="3139"/>
                  </a:lnTo>
                  <a:lnTo>
                    <a:pt x="580" y="3439"/>
                  </a:lnTo>
                  <a:lnTo>
                    <a:pt x="421" y="3759"/>
                  </a:lnTo>
                  <a:lnTo>
                    <a:pt x="301" y="4058"/>
                  </a:lnTo>
                  <a:lnTo>
                    <a:pt x="181" y="4378"/>
                  </a:lnTo>
                  <a:lnTo>
                    <a:pt x="101" y="4718"/>
                  </a:lnTo>
                  <a:lnTo>
                    <a:pt x="41" y="5038"/>
                  </a:lnTo>
                  <a:lnTo>
                    <a:pt x="1" y="5358"/>
                  </a:lnTo>
                  <a:lnTo>
                    <a:pt x="1" y="5697"/>
                  </a:lnTo>
                  <a:lnTo>
                    <a:pt x="21" y="5937"/>
                  </a:lnTo>
                  <a:lnTo>
                    <a:pt x="41" y="6177"/>
                  </a:lnTo>
                  <a:lnTo>
                    <a:pt x="81" y="6417"/>
                  </a:lnTo>
                  <a:lnTo>
                    <a:pt x="141" y="6657"/>
                  </a:lnTo>
                  <a:lnTo>
                    <a:pt x="221" y="6877"/>
                  </a:lnTo>
                  <a:lnTo>
                    <a:pt x="301" y="7116"/>
                  </a:lnTo>
                  <a:lnTo>
                    <a:pt x="401" y="7356"/>
                  </a:lnTo>
                  <a:lnTo>
                    <a:pt x="520" y="7576"/>
                  </a:lnTo>
                  <a:lnTo>
                    <a:pt x="640" y="7796"/>
                  </a:lnTo>
                  <a:lnTo>
                    <a:pt x="780" y="8016"/>
                  </a:lnTo>
                  <a:lnTo>
                    <a:pt x="920" y="8236"/>
                  </a:lnTo>
                  <a:lnTo>
                    <a:pt x="1100" y="8436"/>
                  </a:lnTo>
                  <a:lnTo>
                    <a:pt x="1260" y="8636"/>
                  </a:lnTo>
                  <a:lnTo>
                    <a:pt x="1460" y="8835"/>
                  </a:lnTo>
                  <a:lnTo>
                    <a:pt x="1660" y="9015"/>
                  </a:lnTo>
                  <a:lnTo>
                    <a:pt x="1860" y="9195"/>
                  </a:lnTo>
                  <a:lnTo>
                    <a:pt x="2239" y="9495"/>
                  </a:lnTo>
                  <a:lnTo>
                    <a:pt x="2659" y="9755"/>
                  </a:lnTo>
                  <a:lnTo>
                    <a:pt x="3099" y="9995"/>
                  </a:lnTo>
                  <a:lnTo>
                    <a:pt x="3579" y="10215"/>
                  </a:lnTo>
                  <a:lnTo>
                    <a:pt x="4078" y="10414"/>
                  </a:lnTo>
                  <a:lnTo>
                    <a:pt x="4598" y="10594"/>
                  </a:lnTo>
                  <a:lnTo>
                    <a:pt x="5138" y="10734"/>
                  </a:lnTo>
                  <a:lnTo>
                    <a:pt x="5697" y="10834"/>
                  </a:lnTo>
                  <a:lnTo>
                    <a:pt x="5757" y="10494"/>
                  </a:lnTo>
                  <a:lnTo>
                    <a:pt x="5218" y="10394"/>
                  </a:lnTo>
                  <a:lnTo>
                    <a:pt x="4698" y="10255"/>
                  </a:lnTo>
                  <a:lnTo>
                    <a:pt x="4198" y="10095"/>
                  </a:lnTo>
                  <a:lnTo>
                    <a:pt x="3718" y="9895"/>
                  </a:lnTo>
                  <a:lnTo>
                    <a:pt x="3279" y="9695"/>
                  </a:lnTo>
                  <a:lnTo>
                    <a:pt x="2839" y="9455"/>
                  </a:lnTo>
                  <a:lnTo>
                    <a:pt x="2459" y="9215"/>
                  </a:lnTo>
                  <a:lnTo>
                    <a:pt x="2080" y="8935"/>
                  </a:lnTo>
                  <a:lnTo>
                    <a:pt x="1900" y="8755"/>
                  </a:lnTo>
                  <a:lnTo>
                    <a:pt x="1700" y="8596"/>
                  </a:lnTo>
                  <a:lnTo>
                    <a:pt x="1540" y="8416"/>
                  </a:lnTo>
                  <a:lnTo>
                    <a:pt x="1360" y="8216"/>
                  </a:lnTo>
                  <a:lnTo>
                    <a:pt x="1220" y="8036"/>
                  </a:lnTo>
                  <a:lnTo>
                    <a:pt x="1080" y="7836"/>
                  </a:lnTo>
                  <a:lnTo>
                    <a:pt x="940" y="7636"/>
                  </a:lnTo>
                  <a:lnTo>
                    <a:pt x="820" y="7416"/>
                  </a:lnTo>
                  <a:lnTo>
                    <a:pt x="720" y="7216"/>
                  </a:lnTo>
                  <a:lnTo>
                    <a:pt x="640" y="6997"/>
                  </a:lnTo>
                  <a:lnTo>
                    <a:pt x="560" y="6777"/>
                  </a:lnTo>
                  <a:lnTo>
                    <a:pt x="481" y="6557"/>
                  </a:lnTo>
                  <a:lnTo>
                    <a:pt x="441" y="6337"/>
                  </a:lnTo>
                  <a:lnTo>
                    <a:pt x="401" y="6117"/>
                  </a:lnTo>
                  <a:lnTo>
                    <a:pt x="361" y="5897"/>
                  </a:lnTo>
                  <a:lnTo>
                    <a:pt x="361" y="5677"/>
                  </a:lnTo>
                  <a:lnTo>
                    <a:pt x="361" y="5378"/>
                  </a:lnTo>
                  <a:lnTo>
                    <a:pt x="381" y="5078"/>
                  </a:lnTo>
                  <a:lnTo>
                    <a:pt x="441" y="4778"/>
                  </a:lnTo>
                  <a:lnTo>
                    <a:pt x="520" y="4478"/>
                  </a:lnTo>
                  <a:lnTo>
                    <a:pt x="620" y="4178"/>
                  </a:lnTo>
                  <a:lnTo>
                    <a:pt x="760" y="3878"/>
                  </a:lnTo>
                  <a:lnTo>
                    <a:pt x="900" y="3599"/>
                  </a:lnTo>
                  <a:lnTo>
                    <a:pt x="1080" y="3319"/>
                  </a:lnTo>
                  <a:lnTo>
                    <a:pt x="1280" y="3039"/>
                  </a:lnTo>
                  <a:lnTo>
                    <a:pt x="1480" y="2779"/>
                  </a:lnTo>
                  <a:lnTo>
                    <a:pt x="1720" y="2519"/>
                  </a:lnTo>
                  <a:lnTo>
                    <a:pt x="1960" y="2279"/>
                  </a:lnTo>
                  <a:lnTo>
                    <a:pt x="2239" y="2060"/>
                  </a:lnTo>
                  <a:lnTo>
                    <a:pt x="2519" y="1840"/>
                  </a:lnTo>
                  <a:lnTo>
                    <a:pt x="2819" y="1640"/>
                  </a:lnTo>
                  <a:lnTo>
                    <a:pt x="3139" y="1440"/>
                  </a:lnTo>
                  <a:lnTo>
                    <a:pt x="3419" y="1300"/>
                  </a:lnTo>
                  <a:lnTo>
                    <a:pt x="3699" y="1160"/>
                  </a:lnTo>
                  <a:lnTo>
                    <a:pt x="3998" y="1040"/>
                  </a:lnTo>
                  <a:lnTo>
                    <a:pt x="4298" y="920"/>
                  </a:lnTo>
                  <a:lnTo>
                    <a:pt x="4618" y="820"/>
                  </a:lnTo>
                  <a:lnTo>
                    <a:pt x="4938" y="720"/>
                  </a:lnTo>
                  <a:lnTo>
                    <a:pt x="5617" y="581"/>
                  </a:lnTo>
                  <a:lnTo>
                    <a:pt x="6317" y="461"/>
                  </a:lnTo>
                  <a:lnTo>
                    <a:pt x="7056" y="381"/>
                  </a:lnTo>
                  <a:lnTo>
                    <a:pt x="7836" y="341"/>
                  </a:lnTo>
                  <a:lnTo>
                    <a:pt x="8655" y="361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0"/>
            <p:cNvSpPr/>
            <p:nvPr/>
          </p:nvSpPr>
          <p:spPr>
            <a:xfrm>
              <a:off x="2076390" y="4140188"/>
              <a:ext cx="296772" cy="115861"/>
            </a:xfrm>
            <a:custGeom>
              <a:avLst/>
              <a:gdLst/>
              <a:ahLst/>
              <a:cxnLst/>
              <a:rect l="l" t="t" r="r" b="b"/>
              <a:pathLst>
                <a:path w="13673" h="5338" extrusionOk="0">
                  <a:moveTo>
                    <a:pt x="6936" y="1"/>
                  </a:moveTo>
                  <a:lnTo>
                    <a:pt x="6596" y="21"/>
                  </a:lnTo>
                  <a:lnTo>
                    <a:pt x="6257" y="41"/>
                  </a:lnTo>
                  <a:lnTo>
                    <a:pt x="5917" y="81"/>
                  </a:lnTo>
                  <a:lnTo>
                    <a:pt x="5577" y="141"/>
                  </a:lnTo>
                  <a:lnTo>
                    <a:pt x="5237" y="201"/>
                  </a:lnTo>
                  <a:lnTo>
                    <a:pt x="4897" y="281"/>
                  </a:lnTo>
                  <a:lnTo>
                    <a:pt x="4558" y="360"/>
                  </a:lnTo>
                  <a:lnTo>
                    <a:pt x="4238" y="480"/>
                  </a:lnTo>
                  <a:lnTo>
                    <a:pt x="3898" y="580"/>
                  </a:lnTo>
                  <a:lnTo>
                    <a:pt x="3578" y="700"/>
                  </a:lnTo>
                  <a:lnTo>
                    <a:pt x="3259" y="840"/>
                  </a:lnTo>
                  <a:lnTo>
                    <a:pt x="2959" y="1000"/>
                  </a:lnTo>
                  <a:lnTo>
                    <a:pt x="2639" y="1160"/>
                  </a:lnTo>
                  <a:lnTo>
                    <a:pt x="2359" y="1320"/>
                  </a:lnTo>
                  <a:lnTo>
                    <a:pt x="2059" y="1520"/>
                  </a:lnTo>
                  <a:lnTo>
                    <a:pt x="1779" y="1700"/>
                  </a:lnTo>
                  <a:lnTo>
                    <a:pt x="1500" y="1919"/>
                  </a:lnTo>
                  <a:lnTo>
                    <a:pt x="1220" y="2119"/>
                  </a:lnTo>
                  <a:lnTo>
                    <a:pt x="960" y="2359"/>
                  </a:lnTo>
                  <a:lnTo>
                    <a:pt x="720" y="2599"/>
                  </a:lnTo>
                  <a:lnTo>
                    <a:pt x="480" y="2839"/>
                  </a:lnTo>
                  <a:lnTo>
                    <a:pt x="240" y="3099"/>
                  </a:lnTo>
                  <a:lnTo>
                    <a:pt x="120" y="3279"/>
                  </a:lnTo>
                  <a:lnTo>
                    <a:pt x="41" y="3479"/>
                  </a:lnTo>
                  <a:lnTo>
                    <a:pt x="1" y="3678"/>
                  </a:lnTo>
                  <a:lnTo>
                    <a:pt x="1" y="3878"/>
                  </a:lnTo>
                  <a:lnTo>
                    <a:pt x="41" y="4078"/>
                  </a:lnTo>
                  <a:lnTo>
                    <a:pt x="100" y="4258"/>
                  </a:lnTo>
                  <a:lnTo>
                    <a:pt x="220" y="4438"/>
                  </a:lnTo>
                  <a:lnTo>
                    <a:pt x="360" y="4598"/>
                  </a:lnTo>
                  <a:lnTo>
                    <a:pt x="540" y="4718"/>
                  </a:lnTo>
                  <a:lnTo>
                    <a:pt x="740" y="4798"/>
                  </a:lnTo>
                  <a:lnTo>
                    <a:pt x="940" y="4838"/>
                  </a:lnTo>
                  <a:lnTo>
                    <a:pt x="1140" y="4838"/>
                  </a:lnTo>
                  <a:lnTo>
                    <a:pt x="1340" y="4818"/>
                  </a:lnTo>
                  <a:lnTo>
                    <a:pt x="1540" y="4738"/>
                  </a:lnTo>
                  <a:lnTo>
                    <a:pt x="1699" y="4618"/>
                  </a:lnTo>
                  <a:lnTo>
                    <a:pt x="1859" y="4478"/>
                  </a:lnTo>
                  <a:lnTo>
                    <a:pt x="2219" y="4078"/>
                  </a:lnTo>
                  <a:lnTo>
                    <a:pt x="2619" y="3738"/>
                  </a:lnTo>
                  <a:lnTo>
                    <a:pt x="3019" y="3419"/>
                  </a:lnTo>
                  <a:lnTo>
                    <a:pt x="3458" y="3119"/>
                  </a:lnTo>
                  <a:lnTo>
                    <a:pt x="3918" y="2879"/>
                  </a:lnTo>
                  <a:lnTo>
                    <a:pt x="4398" y="2659"/>
                  </a:lnTo>
                  <a:lnTo>
                    <a:pt x="4897" y="2479"/>
                  </a:lnTo>
                  <a:lnTo>
                    <a:pt x="5397" y="2319"/>
                  </a:lnTo>
                  <a:lnTo>
                    <a:pt x="5917" y="2219"/>
                  </a:lnTo>
                  <a:lnTo>
                    <a:pt x="6437" y="2139"/>
                  </a:lnTo>
                  <a:lnTo>
                    <a:pt x="6956" y="2119"/>
                  </a:lnTo>
                  <a:lnTo>
                    <a:pt x="7496" y="2119"/>
                  </a:lnTo>
                  <a:lnTo>
                    <a:pt x="8016" y="2179"/>
                  </a:lnTo>
                  <a:lnTo>
                    <a:pt x="8535" y="2259"/>
                  </a:lnTo>
                  <a:lnTo>
                    <a:pt x="9035" y="2399"/>
                  </a:lnTo>
                  <a:lnTo>
                    <a:pt x="9535" y="2559"/>
                  </a:lnTo>
                  <a:lnTo>
                    <a:pt x="9934" y="2739"/>
                  </a:lnTo>
                  <a:lnTo>
                    <a:pt x="10294" y="2939"/>
                  </a:lnTo>
                  <a:lnTo>
                    <a:pt x="10634" y="3159"/>
                  </a:lnTo>
                  <a:lnTo>
                    <a:pt x="10914" y="3399"/>
                  </a:lnTo>
                  <a:lnTo>
                    <a:pt x="11154" y="3658"/>
                  </a:lnTo>
                  <a:lnTo>
                    <a:pt x="11353" y="3938"/>
                  </a:lnTo>
                  <a:lnTo>
                    <a:pt x="11433" y="4078"/>
                  </a:lnTo>
                  <a:lnTo>
                    <a:pt x="11493" y="4218"/>
                  </a:lnTo>
                  <a:lnTo>
                    <a:pt x="11533" y="4358"/>
                  </a:lnTo>
                  <a:lnTo>
                    <a:pt x="11573" y="4498"/>
                  </a:lnTo>
                  <a:lnTo>
                    <a:pt x="11633" y="4678"/>
                  </a:lnTo>
                  <a:lnTo>
                    <a:pt x="11713" y="4838"/>
                  </a:lnTo>
                  <a:lnTo>
                    <a:pt x="11833" y="4978"/>
                  </a:lnTo>
                  <a:lnTo>
                    <a:pt x="11953" y="5098"/>
                  </a:lnTo>
                  <a:lnTo>
                    <a:pt x="12113" y="5197"/>
                  </a:lnTo>
                  <a:lnTo>
                    <a:pt x="12273" y="5277"/>
                  </a:lnTo>
                  <a:lnTo>
                    <a:pt x="12433" y="5317"/>
                  </a:lnTo>
                  <a:lnTo>
                    <a:pt x="12613" y="5337"/>
                  </a:lnTo>
                  <a:lnTo>
                    <a:pt x="12733" y="5317"/>
                  </a:lnTo>
                  <a:lnTo>
                    <a:pt x="12853" y="5297"/>
                  </a:lnTo>
                  <a:lnTo>
                    <a:pt x="13052" y="5237"/>
                  </a:lnTo>
                  <a:lnTo>
                    <a:pt x="13232" y="5137"/>
                  </a:lnTo>
                  <a:lnTo>
                    <a:pt x="13392" y="4998"/>
                  </a:lnTo>
                  <a:lnTo>
                    <a:pt x="13512" y="4838"/>
                  </a:lnTo>
                  <a:lnTo>
                    <a:pt x="13612" y="4658"/>
                  </a:lnTo>
                  <a:lnTo>
                    <a:pt x="13652" y="4458"/>
                  </a:lnTo>
                  <a:lnTo>
                    <a:pt x="13672" y="4258"/>
                  </a:lnTo>
                  <a:lnTo>
                    <a:pt x="13652" y="4038"/>
                  </a:lnTo>
                  <a:lnTo>
                    <a:pt x="13572" y="3758"/>
                  </a:lnTo>
                  <a:lnTo>
                    <a:pt x="13492" y="3499"/>
                  </a:lnTo>
                  <a:lnTo>
                    <a:pt x="13372" y="3239"/>
                  </a:lnTo>
                  <a:lnTo>
                    <a:pt x="13252" y="2979"/>
                  </a:lnTo>
                  <a:lnTo>
                    <a:pt x="13092" y="2719"/>
                  </a:lnTo>
                  <a:lnTo>
                    <a:pt x="12932" y="2479"/>
                  </a:lnTo>
                  <a:lnTo>
                    <a:pt x="12733" y="2259"/>
                  </a:lnTo>
                  <a:lnTo>
                    <a:pt x="12533" y="2019"/>
                  </a:lnTo>
                  <a:lnTo>
                    <a:pt x="12313" y="1820"/>
                  </a:lnTo>
                  <a:lnTo>
                    <a:pt x="12073" y="1600"/>
                  </a:lnTo>
                  <a:lnTo>
                    <a:pt x="11813" y="1400"/>
                  </a:lnTo>
                  <a:lnTo>
                    <a:pt x="11553" y="1220"/>
                  </a:lnTo>
                  <a:lnTo>
                    <a:pt x="11254" y="1040"/>
                  </a:lnTo>
                  <a:lnTo>
                    <a:pt x="10954" y="880"/>
                  </a:lnTo>
                  <a:lnTo>
                    <a:pt x="10654" y="740"/>
                  </a:lnTo>
                  <a:lnTo>
                    <a:pt x="10314" y="600"/>
                  </a:lnTo>
                  <a:lnTo>
                    <a:pt x="9994" y="480"/>
                  </a:lnTo>
                  <a:lnTo>
                    <a:pt x="9655" y="360"/>
                  </a:lnTo>
                  <a:lnTo>
                    <a:pt x="9335" y="281"/>
                  </a:lnTo>
                  <a:lnTo>
                    <a:pt x="8995" y="201"/>
                  </a:lnTo>
                  <a:lnTo>
                    <a:pt x="8655" y="121"/>
                  </a:lnTo>
                  <a:lnTo>
                    <a:pt x="8315" y="81"/>
                  </a:lnTo>
                  <a:lnTo>
                    <a:pt x="7976" y="41"/>
                  </a:lnTo>
                  <a:lnTo>
                    <a:pt x="7636" y="21"/>
                  </a:lnTo>
                  <a:lnTo>
                    <a:pt x="727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0"/>
            <p:cNvSpPr/>
            <p:nvPr/>
          </p:nvSpPr>
          <p:spPr>
            <a:xfrm>
              <a:off x="2262511" y="4346256"/>
              <a:ext cx="271595" cy="37767"/>
            </a:xfrm>
            <a:custGeom>
              <a:avLst/>
              <a:gdLst/>
              <a:ahLst/>
              <a:cxnLst/>
              <a:rect l="l" t="t" r="r" b="b"/>
              <a:pathLst>
                <a:path w="12513" h="1740" extrusionOk="0">
                  <a:moveTo>
                    <a:pt x="1139" y="1"/>
                  </a:moveTo>
                  <a:lnTo>
                    <a:pt x="940" y="41"/>
                  </a:lnTo>
                  <a:lnTo>
                    <a:pt x="740" y="81"/>
                  </a:lnTo>
                  <a:lnTo>
                    <a:pt x="580" y="121"/>
                  </a:lnTo>
                  <a:lnTo>
                    <a:pt x="420" y="141"/>
                  </a:lnTo>
                  <a:lnTo>
                    <a:pt x="280" y="201"/>
                  </a:lnTo>
                  <a:lnTo>
                    <a:pt x="120" y="261"/>
                  </a:lnTo>
                  <a:lnTo>
                    <a:pt x="0" y="361"/>
                  </a:lnTo>
                  <a:lnTo>
                    <a:pt x="240" y="600"/>
                  </a:lnTo>
                  <a:lnTo>
                    <a:pt x="320" y="560"/>
                  </a:lnTo>
                  <a:lnTo>
                    <a:pt x="420" y="520"/>
                  </a:lnTo>
                  <a:lnTo>
                    <a:pt x="660" y="461"/>
                  </a:lnTo>
                  <a:lnTo>
                    <a:pt x="840" y="421"/>
                  </a:lnTo>
                  <a:lnTo>
                    <a:pt x="1020" y="381"/>
                  </a:lnTo>
                  <a:lnTo>
                    <a:pt x="1179" y="361"/>
                  </a:lnTo>
                  <a:lnTo>
                    <a:pt x="1359" y="341"/>
                  </a:lnTo>
                  <a:lnTo>
                    <a:pt x="1539" y="341"/>
                  </a:lnTo>
                  <a:lnTo>
                    <a:pt x="1899" y="381"/>
                  </a:lnTo>
                  <a:lnTo>
                    <a:pt x="2259" y="461"/>
                  </a:lnTo>
                  <a:lnTo>
                    <a:pt x="2619" y="580"/>
                  </a:lnTo>
                  <a:lnTo>
                    <a:pt x="2978" y="700"/>
                  </a:lnTo>
                  <a:lnTo>
                    <a:pt x="3658" y="960"/>
                  </a:lnTo>
                  <a:lnTo>
                    <a:pt x="3958" y="1100"/>
                  </a:lnTo>
                  <a:lnTo>
                    <a:pt x="4357" y="1240"/>
                  </a:lnTo>
                  <a:lnTo>
                    <a:pt x="4757" y="1380"/>
                  </a:lnTo>
                  <a:lnTo>
                    <a:pt x="5177" y="1480"/>
                  </a:lnTo>
                  <a:lnTo>
                    <a:pt x="5597" y="1580"/>
                  </a:lnTo>
                  <a:lnTo>
                    <a:pt x="6016" y="1640"/>
                  </a:lnTo>
                  <a:lnTo>
                    <a:pt x="6436" y="1700"/>
                  </a:lnTo>
                  <a:lnTo>
                    <a:pt x="6876" y="1720"/>
                  </a:lnTo>
                  <a:lnTo>
                    <a:pt x="7296" y="1740"/>
                  </a:lnTo>
                  <a:lnTo>
                    <a:pt x="7735" y="1720"/>
                  </a:lnTo>
                  <a:lnTo>
                    <a:pt x="8175" y="1700"/>
                  </a:lnTo>
                  <a:lnTo>
                    <a:pt x="8615" y="1640"/>
                  </a:lnTo>
                  <a:lnTo>
                    <a:pt x="9035" y="1580"/>
                  </a:lnTo>
                  <a:lnTo>
                    <a:pt x="9354" y="1500"/>
                  </a:lnTo>
                  <a:lnTo>
                    <a:pt x="9674" y="1400"/>
                  </a:lnTo>
                  <a:lnTo>
                    <a:pt x="10334" y="1140"/>
                  </a:lnTo>
                  <a:lnTo>
                    <a:pt x="10873" y="940"/>
                  </a:lnTo>
                  <a:lnTo>
                    <a:pt x="11153" y="840"/>
                  </a:lnTo>
                  <a:lnTo>
                    <a:pt x="11413" y="760"/>
                  </a:lnTo>
                  <a:lnTo>
                    <a:pt x="11693" y="700"/>
                  </a:lnTo>
                  <a:lnTo>
                    <a:pt x="11953" y="660"/>
                  </a:lnTo>
                  <a:lnTo>
                    <a:pt x="12213" y="660"/>
                  </a:lnTo>
                  <a:lnTo>
                    <a:pt x="12452" y="680"/>
                  </a:lnTo>
                  <a:lnTo>
                    <a:pt x="12512" y="341"/>
                  </a:lnTo>
                  <a:lnTo>
                    <a:pt x="12233" y="301"/>
                  </a:lnTo>
                  <a:lnTo>
                    <a:pt x="11953" y="301"/>
                  </a:lnTo>
                  <a:lnTo>
                    <a:pt x="11653" y="341"/>
                  </a:lnTo>
                  <a:lnTo>
                    <a:pt x="11373" y="401"/>
                  </a:lnTo>
                  <a:lnTo>
                    <a:pt x="11073" y="480"/>
                  </a:lnTo>
                  <a:lnTo>
                    <a:pt x="10773" y="580"/>
                  </a:lnTo>
                  <a:lnTo>
                    <a:pt x="10194" y="820"/>
                  </a:lnTo>
                  <a:lnTo>
                    <a:pt x="9574" y="1060"/>
                  </a:lnTo>
                  <a:lnTo>
                    <a:pt x="9254" y="1160"/>
                  </a:lnTo>
                  <a:lnTo>
                    <a:pt x="8975" y="1220"/>
                  </a:lnTo>
                  <a:lnTo>
                    <a:pt x="8355" y="1320"/>
                  </a:lnTo>
                  <a:lnTo>
                    <a:pt x="7715" y="1380"/>
                  </a:lnTo>
                  <a:lnTo>
                    <a:pt x="7096" y="1380"/>
                  </a:lnTo>
                  <a:lnTo>
                    <a:pt x="6476" y="1340"/>
                  </a:lnTo>
                  <a:lnTo>
                    <a:pt x="5857" y="1260"/>
                  </a:lnTo>
                  <a:lnTo>
                    <a:pt x="5257" y="1140"/>
                  </a:lnTo>
                  <a:lnTo>
                    <a:pt x="4657" y="980"/>
                  </a:lnTo>
                  <a:lnTo>
                    <a:pt x="4098" y="760"/>
                  </a:lnTo>
                  <a:lnTo>
                    <a:pt x="3798" y="640"/>
                  </a:lnTo>
                  <a:lnTo>
                    <a:pt x="3078" y="361"/>
                  </a:lnTo>
                  <a:lnTo>
                    <a:pt x="2699" y="221"/>
                  </a:lnTo>
                  <a:lnTo>
                    <a:pt x="2319" y="121"/>
                  </a:lnTo>
                  <a:lnTo>
                    <a:pt x="1919" y="4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7" name="Google Shape;1847;p40"/>
          <p:cNvGrpSpPr/>
          <p:nvPr/>
        </p:nvGrpSpPr>
        <p:grpSpPr>
          <a:xfrm>
            <a:off x="8414745" y="3225475"/>
            <a:ext cx="848411" cy="960648"/>
            <a:chOff x="2132762" y="3971513"/>
            <a:chExt cx="848411" cy="960648"/>
          </a:xfrm>
        </p:grpSpPr>
        <p:sp>
          <p:nvSpPr>
            <p:cNvPr id="1848" name="Google Shape;1848;p40"/>
            <p:cNvSpPr/>
            <p:nvPr/>
          </p:nvSpPr>
          <p:spPr>
            <a:xfrm>
              <a:off x="2835163" y="4495516"/>
              <a:ext cx="146010" cy="194119"/>
            </a:xfrm>
            <a:custGeom>
              <a:avLst/>
              <a:gdLst/>
              <a:ahLst/>
              <a:cxnLst/>
              <a:rect l="l" t="t" r="r" b="b"/>
              <a:pathLst>
                <a:path w="11454" h="15231" extrusionOk="0">
                  <a:moveTo>
                    <a:pt x="8095" y="0"/>
                  </a:moveTo>
                  <a:lnTo>
                    <a:pt x="7696" y="40"/>
                  </a:lnTo>
                  <a:lnTo>
                    <a:pt x="7296" y="120"/>
                  </a:lnTo>
                  <a:lnTo>
                    <a:pt x="6916" y="200"/>
                  </a:lnTo>
                  <a:lnTo>
                    <a:pt x="6516" y="320"/>
                  </a:lnTo>
                  <a:lnTo>
                    <a:pt x="5757" y="580"/>
                  </a:lnTo>
                  <a:lnTo>
                    <a:pt x="5337" y="720"/>
                  </a:lnTo>
                  <a:lnTo>
                    <a:pt x="4937" y="900"/>
                  </a:lnTo>
                  <a:lnTo>
                    <a:pt x="4518" y="1080"/>
                  </a:lnTo>
                  <a:lnTo>
                    <a:pt x="4138" y="1280"/>
                  </a:lnTo>
                  <a:lnTo>
                    <a:pt x="3778" y="1519"/>
                  </a:lnTo>
                  <a:lnTo>
                    <a:pt x="3598" y="1639"/>
                  </a:lnTo>
                  <a:lnTo>
                    <a:pt x="3438" y="1779"/>
                  </a:lnTo>
                  <a:lnTo>
                    <a:pt x="3278" y="1919"/>
                  </a:lnTo>
                  <a:lnTo>
                    <a:pt x="3138" y="2079"/>
                  </a:lnTo>
                  <a:lnTo>
                    <a:pt x="2999" y="2259"/>
                  </a:lnTo>
                  <a:lnTo>
                    <a:pt x="2879" y="2439"/>
                  </a:lnTo>
                  <a:lnTo>
                    <a:pt x="2519" y="3018"/>
                  </a:lnTo>
                  <a:lnTo>
                    <a:pt x="2199" y="3638"/>
                  </a:lnTo>
                  <a:lnTo>
                    <a:pt x="1899" y="4258"/>
                  </a:lnTo>
                  <a:lnTo>
                    <a:pt x="1619" y="4897"/>
                  </a:lnTo>
                  <a:lnTo>
                    <a:pt x="1360" y="5537"/>
                  </a:lnTo>
                  <a:lnTo>
                    <a:pt x="1140" y="6197"/>
                  </a:lnTo>
                  <a:lnTo>
                    <a:pt x="920" y="6856"/>
                  </a:lnTo>
                  <a:lnTo>
                    <a:pt x="740" y="7536"/>
                  </a:lnTo>
                  <a:lnTo>
                    <a:pt x="580" y="8215"/>
                  </a:lnTo>
                  <a:lnTo>
                    <a:pt x="440" y="8895"/>
                  </a:lnTo>
                  <a:lnTo>
                    <a:pt x="320" y="9594"/>
                  </a:lnTo>
                  <a:lnTo>
                    <a:pt x="220" y="10274"/>
                  </a:lnTo>
                  <a:lnTo>
                    <a:pt x="160" y="10974"/>
                  </a:lnTo>
                  <a:lnTo>
                    <a:pt x="100" y="11673"/>
                  </a:lnTo>
                  <a:lnTo>
                    <a:pt x="60" y="12373"/>
                  </a:lnTo>
                  <a:lnTo>
                    <a:pt x="40" y="13052"/>
                  </a:lnTo>
                  <a:lnTo>
                    <a:pt x="20" y="13532"/>
                  </a:lnTo>
                  <a:lnTo>
                    <a:pt x="0" y="13772"/>
                  </a:lnTo>
                  <a:lnTo>
                    <a:pt x="0" y="14032"/>
                  </a:lnTo>
                  <a:lnTo>
                    <a:pt x="20" y="14252"/>
                  </a:lnTo>
                  <a:lnTo>
                    <a:pt x="60" y="14471"/>
                  </a:lnTo>
                  <a:lnTo>
                    <a:pt x="100" y="14571"/>
                  </a:lnTo>
                  <a:lnTo>
                    <a:pt x="160" y="14671"/>
                  </a:lnTo>
                  <a:lnTo>
                    <a:pt x="220" y="14771"/>
                  </a:lnTo>
                  <a:lnTo>
                    <a:pt x="300" y="14851"/>
                  </a:lnTo>
                  <a:lnTo>
                    <a:pt x="1140" y="15051"/>
                  </a:lnTo>
                  <a:lnTo>
                    <a:pt x="1579" y="15151"/>
                  </a:lnTo>
                  <a:lnTo>
                    <a:pt x="2019" y="15211"/>
                  </a:lnTo>
                  <a:lnTo>
                    <a:pt x="2439" y="15231"/>
                  </a:lnTo>
                  <a:lnTo>
                    <a:pt x="2879" y="15231"/>
                  </a:lnTo>
                  <a:lnTo>
                    <a:pt x="3079" y="15211"/>
                  </a:lnTo>
                  <a:lnTo>
                    <a:pt x="3298" y="15191"/>
                  </a:lnTo>
                  <a:lnTo>
                    <a:pt x="3498" y="15131"/>
                  </a:lnTo>
                  <a:lnTo>
                    <a:pt x="3718" y="15071"/>
                  </a:lnTo>
                  <a:lnTo>
                    <a:pt x="4298" y="14871"/>
                  </a:lnTo>
                  <a:lnTo>
                    <a:pt x="4857" y="14631"/>
                  </a:lnTo>
                  <a:lnTo>
                    <a:pt x="5397" y="14351"/>
                  </a:lnTo>
                  <a:lnTo>
                    <a:pt x="5917" y="14032"/>
                  </a:lnTo>
                  <a:lnTo>
                    <a:pt x="6436" y="13692"/>
                  </a:lnTo>
                  <a:lnTo>
                    <a:pt x="6916" y="13332"/>
                  </a:lnTo>
                  <a:lnTo>
                    <a:pt x="7376" y="12932"/>
                  </a:lnTo>
                  <a:lnTo>
                    <a:pt x="7836" y="12513"/>
                  </a:lnTo>
                  <a:lnTo>
                    <a:pt x="8255" y="12073"/>
                  </a:lnTo>
                  <a:lnTo>
                    <a:pt x="8655" y="11593"/>
                  </a:lnTo>
                  <a:lnTo>
                    <a:pt x="9035" y="11113"/>
                  </a:lnTo>
                  <a:lnTo>
                    <a:pt x="9395" y="10614"/>
                  </a:lnTo>
                  <a:lnTo>
                    <a:pt x="9714" y="10094"/>
                  </a:lnTo>
                  <a:lnTo>
                    <a:pt x="10034" y="9554"/>
                  </a:lnTo>
                  <a:lnTo>
                    <a:pt x="10294" y="9015"/>
                  </a:lnTo>
                  <a:lnTo>
                    <a:pt x="10554" y="8455"/>
                  </a:lnTo>
                  <a:lnTo>
                    <a:pt x="10734" y="7995"/>
                  </a:lnTo>
                  <a:lnTo>
                    <a:pt x="10914" y="7476"/>
                  </a:lnTo>
                  <a:lnTo>
                    <a:pt x="11074" y="6876"/>
                  </a:lnTo>
                  <a:lnTo>
                    <a:pt x="11213" y="6256"/>
                  </a:lnTo>
                  <a:lnTo>
                    <a:pt x="11313" y="5617"/>
                  </a:lnTo>
                  <a:lnTo>
                    <a:pt x="11413" y="4937"/>
                  </a:lnTo>
                  <a:lnTo>
                    <a:pt x="11453" y="4278"/>
                  </a:lnTo>
                  <a:lnTo>
                    <a:pt x="11453" y="3938"/>
                  </a:lnTo>
                  <a:lnTo>
                    <a:pt x="11433" y="3618"/>
                  </a:lnTo>
                  <a:lnTo>
                    <a:pt x="11413" y="3298"/>
                  </a:lnTo>
                  <a:lnTo>
                    <a:pt x="11373" y="2979"/>
                  </a:lnTo>
                  <a:lnTo>
                    <a:pt x="11333" y="2659"/>
                  </a:lnTo>
                  <a:lnTo>
                    <a:pt x="11253" y="2359"/>
                  </a:lnTo>
                  <a:lnTo>
                    <a:pt x="11173" y="2079"/>
                  </a:lnTo>
                  <a:lnTo>
                    <a:pt x="11074" y="1799"/>
                  </a:lnTo>
                  <a:lnTo>
                    <a:pt x="10954" y="1539"/>
                  </a:lnTo>
                  <a:lnTo>
                    <a:pt x="10814" y="1280"/>
                  </a:lnTo>
                  <a:lnTo>
                    <a:pt x="10654" y="1060"/>
                  </a:lnTo>
                  <a:lnTo>
                    <a:pt x="10474" y="840"/>
                  </a:lnTo>
                  <a:lnTo>
                    <a:pt x="10274" y="660"/>
                  </a:lnTo>
                  <a:lnTo>
                    <a:pt x="10034" y="480"/>
                  </a:lnTo>
                  <a:lnTo>
                    <a:pt x="9794" y="340"/>
                  </a:lnTo>
                  <a:lnTo>
                    <a:pt x="9515" y="220"/>
                  </a:lnTo>
                  <a:lnTo>
                    <a:pt x="9215" y="120"/>
                  </a:lnTo>
                  <a:lnTo>
                    <a:pt x="8895" y="40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0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extrusionOk="0">
                  <a:moveTo>
                    <a:pt x="55606" y="1"/>
                  </a:moveTo>
                  <a:lnTo>
                    <a:pt x="80" y="141"/>
                  </a:lnTo>
                  <a:lnTo>
                    <a:pt x="40" y="421"/>
                  </a:lnTo>
                  <a:lnTo>
                    <a:pt x="20" y="700"/>
                  </a:lnTo>
                  <a:lnTo>
                    <a:pt x="0" y="1260"/>
                  </a:lnTo>
                  <a:lnTo>
                    <a:pt x="20" y="1840"/>
                  </a:lnTo>
                  <a:lnTo>
                    <a:pt x="80" y="2399"/>
                  </a:lnTo>
                  <a:lnTo>
                    <a:pt x="160" y="2959"/>
                  </a:lnTo>
                  <a:lnTo>
                    <a:pt x="260" y="3519"/>
                  </a:lnTo>
                  <a:lnTo>
                    <a:pt x="400" y="4078"/>
                  </a:lnTo>
                  <a:lnTo>
                    <a:pt x="540" y="4638"/>
                  </a:lnTo>
                  <a:lnTo>
                    <a:pt x="880" y="5917"/>
                  </a:lnTo>
                  <a:lnTo>
                    <a:pt x="1260" y="7196"/>
                  </a:lnTo>
                  <a:lnTo>
                    <a:pt x="1639" y="8476"/>
                  </a:lnTo>
                  <a:lnTo>
                    <a:pt x="1999" y="9775"/>
                  </a:lnTo>
                  <a:lnTo>
                    <a:pt x="2159" y="10414"/>
                  </a:lnTo>
                  <a:lnTo>
                    <a:pt x="2319" y="11054"/>
                  </a:lnTo>
                  <a:lnTo>
                    <a:pt x="2459" y="11714"/>
                  </a:lnTo>
                  <a:lnTo>
                    <a:pt x="2579" y="12353"/>
                  </a:lnTo>
                  <a:lnTo>
                    <a:pt x="2679" y="13013"/>
                  </a:lnTo>
                  <a:lnTo>
                    <a:pt x="2759" y="13672"/>
                  </a:lnTo>
                  <a:lnTo>
                    <a:pt x="2819" y="14332"/>
                  </a:lnTo>
                  <a:lnTo>
                    <a:pt x="2859" y="14991"/>
                  </a:lnTo>
                  <a:lnTo>
                    <a:pt x="2859" y="15811"/>
                  </a:lnTo>
                  <a:lnTo>
                    <a:pt x="2839" y="16630"/>
                  </a:lnTo>
                  <a:lnTo>
                    <a:pt x="2779" y="17450"/>
                  </a:lnTo>
                  <a:lnTo>
                    <a:pt x="2679" y="18269"/>
                  </a:lnTo>
                  <a:lnTo>
                    <a:pt x="2479" y="19908"/>
                  </a:lnTo>
                  <a:lnTo>
                    <a:pt x="2279" y="21547"/>
                  </a:lnTo>
                  <a:lnTo>
                    <a:pt x="2179" y="22627"/>
                  </a:lnTo>
                  <a:lnTo>
                    <a:pt x="2159" y="23186"/>
                  </a:lnTo>
                  <a:lnTo>
                    <a:pt x="2139" y="23726"/>
                  </a:lnTo>
                  <a:lnTo>
                    <a:pt x="2139" y="24266"/>
                  </a:lnTo>
                  <a:lnTo>
                    <a:pt x="2139" y="24805"/>
                  </a:lnTo>
                  <a:lnTo>
                    <a:pt x="2159" y="25365"/>
                  </a:lnTo>
                  <a:lnTo>
                    <a:pt x="2179" y="25905"/>
                  </a:lnTo>
                  <a:lnTo>
                    <a:pt x="2239" y="26444"/>
                  </a:lnTo>
                  <a:lnTo>
                    <a:pt x="2279" y="26984"/>
                  </a:lnTo>
                  <a:lnTo>
                    <a:pt x="2359" y="27524"/>
                  </a:lnTo>
                  <a:lnTo>
                    <a:pt x="2439" y="28063"/>
                  </a:lnTo>
                  <a:lnTo>
                    <a:pt x="2539" y="28603"/>
                  </a:lnTo>
                  <a:lnTo>
                    <a:pt x="2659" y="29123"/>
                  </a:lnTo>
                  <a:lnTo>
                    <a:pt x="2779" y="29662"/>
                  </a:lnTo>
                  <a:lnTo>
                    <a:pt x="2919" y="30182"/>
                  </a:lnTo>
                  <a:lnTo>
                    <a:pt x="3078" y="30702"/>
                  </a:lnTo>
                  <a:lnTo>
                    <a:pt x="3238" y="31201"/>
                  </a:lnTo>
                  <a:lnTo>
                    <a:pt x="3418" y="31721"/>
                  </a:lnTo>
                  <a:lnTo>
                    <a:pt x="3618" y="32221"/>
                  </a:lnTo>
                  <a:lnTo>
                    <a:pt x="3838" y="32720"/>
                  </a:lnTo>
                  <a:lnTo>
                    <a:pt x="4058" y="33200"/>
                  </a:lnTo>
                  <a:lnTo>
                    <a:pt x="4298" y="33680"/>
                  </a:lnTo>
                  <a:lnTo>
                    <a:pt x="4558" y="34160"/>
                  </a:lnTo>
                  <a:lnTo>
                    <a:pt x="4837" y="34619"/>
                  </a:lnTo>
                  <a:lnTo>
                    <a:pt x="5137" y="35079"/>
                  </a:lnTo>
                  <a:lnTo>
                    <a:pt x="5437" y="35519"/>
                  </a:lnTo>
                  <a:lnTo>
                    <a:pt x="5757" y="35958"/>
                  </a:lnTo>
                  <a:lnTo>
                    <a:pt x="6097" y="36378"/>
                  </a:lnTo>
                  <a:lnTo>
                    <a:pt x="6456" y="36798"/>
                  </a:lnTo>
                  <a:lnTo>
                    <a:pt x="6836" y="37218"/>
                  </a:lnTo>
                  <a:lnTo>
                    <a:pt x="7216" y="37597"/>
                  </a:lnTo>
                  <a:lnTo>
                    <a:pt x="7696" y="38057"/>
                  </a:lnTo>
                  <a:lnTo>
                    <a:pt x="8175" y="38457"/>
                  </a:lnTo>
                  <a:lnTo>
                    <a:pt x="8675" y="38837"/>
                  </a:lnTo>
                  <a:lnTo>
                    <a:pt x="9175" y="39196"/>
                  </a:lnTo>
                  <a:lnTo>
                    <a:pt x="9674" y="39516"/>
                  </a:lnTo>
                  <a:lnTo>
                    <a:pt x="10194" y="39816"/>
                  </a:lnTo>
                  <a:lnTo>
                    <a:pt x="10714" y="40096"/>
                  </a:lnTo>
                  <a:lnTo>
                    <a:pt x="11253" y="40356"/>
                  </a:lnTo>
                  <a:lnTo>
                    <a:pt x="11793" y="40576"/>
                  </a:lnTo>
                  <a:lnTo>
                    <a:pt x="12333" y="40795"/>
                  </a:lnTo>
                  <a:lnTo>
                    <a:pt x="12892" y="40975"/>
                  </a:lnTo>
                  <a:lnTo>
                    <a:pt x="13452" y="41155"/>
                  </a:lnTo>
                  <a:lnTo>
                    <a:pt x="14012" y="41295"/>
                  </a:lnTo>
                  <a:lnTo>
                    <a:pt x="14571" y="41435"/>
                  </a:lnTo>
                  <a:lnTo>
                    <a:pt x="15151" y="41555"/>
                  </a:lnTo>
                  <a:lnTo>
                    <a:pt x="15731" y="41675"/>
                  </a:lnTo>
                  <a:lnTo>
                    <a:pt x="16310" y="41755"/>
                  </a:lnTo>
                  <a:lnTo>
                    <a:pt x="16890" y="41855"/>
                  </a:lnTo>
                  <a:lnTo>
                    <a:pt x="18089" y="41995"/>
                  </a:lnTo>
                  <a:lnTo>
                    <a:pt x="19288" y="42095"/>
                  </a:lnTo>
                  <a:lnTo>
                    <a:pt x="20488" y="42195"/>
                  </a:lnTo>
                  <a:lnTo>
                    <a:pt x="22926" y="42355"/>
                  </a:lnTo>
                  <a:lnTo>
                    <a:pt x="24145" y="42434"/>
                  </a:lnTo>
                  <a:lnTo>
                    <a:pt x="25365" y="42554"/>
                  </a:lnTo>
                  <a:lnTo>
                    <a:pt x="26624" y="42674"/>
                  </a:lnTo>
                  <a:lnTo>
                    <a:pt x="27903" y="42794"/>
                  </a:lnTo>
                  <a:lnTo>
                    <a:pt x="29182" y="42874"/>
                  </a:lnTo>
                  <a:lnTo>
                    <a:pt x="30461" y="42954"/>
                  </a:lnTo>
                  <a:lnTo>
                    <a:pt x="31741" y="42994"/>
                  </a:lnTo>
                  <a:lnTo>
                    <a:pt x="33020" y="42994"/>
                  </a:lnTo>
                  <a:lnTo>
                    <a:pt x="34279" y="42954"/>
                  </a:lnTo>
                  <a:lnTo>
                    <a:pt x="34919" y="42914"/>
                  </a:lnTo>
                  <a:lnTo>
                    <a:pt x="35538" y="42874"/>
                  </a:lnTo>
                  <a:lnTo>
                    <a:pt x="36178" y="42814"/>
                  </a:lnTo>
                  <a:lnTo>
                    <a:pt x="36797" y="42734"/>
                  </a:lnTo>
                  <a:lnTo>
                    <a:pt x="37397" y="42634"/>
                  </a:lnTo>
                  <a:lnTo>
                    <a:pt x="38017" y="42534"/>
                  </a:lnTo>
                  <a:lnTo>
                    <a:pt x="38616" y="42414"/>
                  </a:lnTo>
                  <a:lnTo>
                    <a:pt x="39216" y="42275"/>
                  </a:lnTo>
                  <a:lnTo>
                    <a:pt x="39816" y="42115"/>
                  </a:lnTo>
                  <a:lnTo>
                    <a:pt x="40395" y="41935"/>
                  </a:lnTo>
                  <a:lnTo>
                    <a:pt x="40975" y="41735"/>
                  </a:lnTo>
                  <a:lnTo>
                    <a:pt x="41555" y="41515"/>
                  </a:lnTo>
                  <a:lnTo>
                    <a:pt x="42114" y="41275"/>
                  </a:lnTo>
                  <a:lnTo>
                    <a:pt x="42674" y="41015"/>
                  </a:lnTo>
                  <a:lnTo>
                    <a:pt x="43213" y="40736"/>
                  </a:lnTo>
                  <a:lnTo>
                    <a:pt x="43753" y="40416"/>
                  </a:lnTo>
                  <a:lnTo>
                    <a:pt x="44273" y="40096"/>
                  </a:lnTo>
                  <a:lnTo>
                    <a:pt x="44773" y="39736"/>
                  </a:lnTo>
                  <a:lnTo>
                    <a:pt x="45132" y="39476"/>
                  </a:lnTo>
                  <a:lnTo>
                    <a:pt x="45472" y="39196"/>
                  </a:lnTo>
                  <a:lnTo>
                    <a:pt x="45792" y="38917"/>
                  </a:lnTo>
                  <a:lnTo>
                    <a:pt x="46112" y="38617"/>
                  </a:lnTo>
                  <a:lnTo>
                    <a:pt x="46431" y="38317"/>
                  </a:lnTo>
                  <a:lnTo>
                    <a:pt x="46731" y="38017"/>
                  </a:lnTo>
                  <a:lnTo>
                    <a:pt x="47011" y="37697"/>
                  </a:lnTo>
                  <a:lnTo>
                    <a:pt x="47311" y="37378"/>
                  </a:lnTo>
                  <a:lnTo>
                    <a:pt x="47851" y="36698"/>
                  </a:lnTo>
                  <a:lnTo>
                    <a:pt x="48350" y="35998"/>
                  </a:lnTo>
                  <a:lnTo>
                    <a:pt x="48810" y="35259"/>
                  </a:lnTo>
                  <a:lnTo>
                    <a:pt x="49250" y="34519"/>
                  </a:lnTo>
                  <a:lnTo>
                    <a:pt x="49649" y="33740"/>
                  </a:lnTo>
                  <a:lnTo>
                    <a:pt x="50029" y="32940"/>
                  </a:lnTo>
                  <a:lnTo>
                    <a:pt x="50369" y="32141"/>
                  </a:lnTo>
                  <a:lnTo>
                    <a:pt x="50669" y="31301"/>
                  </a:lnTo>
                  <a:lnTo>
                    <a:pt x="50929" y="30482"/>
                  </a:lnTo>
                  <a:lnTo>
                    <a:pt x="51169" y="29622"/>
                  </a:lnTo>
                  <a:lnTo>
                    <a:pt x="51388" y="28783"/>
                  </a:lnTo>
                  <a:lnTo>
                    <a:pt x="51568" y="27923"/>
                  </a:lnTo>
                  <a:lnTo>
                    <a:pt x="51688" y="27204"/>
                  </a:lnTo>
                  <a:lnTo>
                    <a:pt x="51788" y="26484"/>
                  </a:lnTo>
                  <a:lnTo>
                    <a:pt x="51888" y="25765"/>
                  </a:lnTo>
                  <a:lnTo>
                    <a:pt x="51948" y="25045"/>
                  </a:lnTo>
                  <a:lnTo>
                    <a:pt x="52008" y="24346"/>
                  </a:lnTo>
                  <a:lnTo>
                    <a:pt x="52048" y="23626"/>
                  </a:lnTo>
                  <a:lnTo>
                    <a:pt x="52088" y="22187"/>
                  </a:lnTo>
                  <a:lnTo>
                    <a:pt x="52088" y="20748"/>
                  </a:lnTo>
                  <a:lnTo>
                    <a:pt x="52068" y="19309"/>
                  </a:lnTo>
                  <a:lnTo>
                    <a:pt x="51988" y="16411"/>
                  </a:lnTo>
                  <a:lnTo>
                    <a:pt x="51968" y="16091"/>
                  </a:lnTo>
                  <a:lnTo>
                    <a:pt x="51988" y="15791"/>
                  </a:lnTo>
                  <a:lnTo>
                    <a:pt x="52008" y="15491"/>
                  </a:lnTo>
                  <a:lnTo>
                    <a:pt x="52048" y="15191"/>
                  </a:lnTo>
                  <a:lnTo>
                    <a:pt x="52108" y="14892"/>
                  </a:lnTo>
                  <a:lnTo>
                    <a:pt x="52168" y="14612"/>
                  </a:lnTo>
                  <a:lnTo>
                    <a:pt x="52308" y="14052"/>
                  </a:lnTo>
                  <a:lnTo>
                    <a:pt x="52488" y="13512"/>
                  </a:lnTo>
                  <a:lnTo>
                    <a:pt x="52708" y="12993"/>
                  </a:lnTo>
                  <a:lnTo>
                    <a:pt x="52947" y="12473"/>
                  </a:lnTo>
                  <a:lnTo>
                    <a:pt x="53207" y="11973"/>
                  </a:lnTo>
                  <a:lnTo>
                    <a:pt x="53747" y="10954"/>
                  </a:lnTo>
                  <a:lnTo>
                    <a:pt x="54027" y="10434"/>
                  </a:lnTo>
                  <a:lnTo>
                    <a:pt x="54287" y="9915"/>
                  </a:lnTo>
                  <a:lnTo>
                    <a:pt x="54526" y="9375"/>
                  </a:lnTo>
                  <a:lnTo>
                    <a:pt x="54766" y="8835"/>
                  </a:lnTo>
                  <a:lnTo>
                    <a:pt x="54966" y="8256"/>
                  </a:lnTo>
                  <a:lnTo>
                    <a:pt x="55146" y="7656"/>
                  </a:lnTo>
                  <a:lnTo>
                    <a:pt x="55226" y="7236"/>
                  </a:lnTo>
                  <a:lnTo>
                    <a:pt x="55326" y="6777"/>
                  </a:lnTo>
                  <a:lnTo>
                    <a:pt x="55386" y="6317"/>
                  </a:lnTo>
                  <a:lnTo>
                    <a:pt x="55446" y="5837"/>
                  </a:lnTo>
                  <a:lnTo>
                    <a:pt x="55506" y="4858"/>
                  </a:lnTo>
                  <a:lnTo>
                    <a:pt x="55546" y="3878"/>
                  </a:lnTo>
                  <a:lnTo>
                    <a:pt x="55566" y="2859"/>
                  </a:lnTo>
                  <a:lnTo>
                    <a:pt x="55566" y="1880"/>
                  </a:lnTo>
                  <a:lnTo>
                    <a:pt x="55566" y="920"/>
                  </a:lnTo>
                  <a:lnTo>
                    <a:pt x="5560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3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0"/>
            <p:cNvSpPr/>
            <p:nvPr/>
          </p:nvSpPr>
          <p:spPr>
            <a:xfrm>
              <a:off x="2201044" y="4384190"/>
              <a:ext cx="708837" cy="547971"/>
            </a:xfrm>
            <a:custGeom>
              <a:avLst/>
              <a:gdLst/>
              <a:ahLst/>
              <a:cxnLst/>
              <a:rect l="l" t="t" r="r" b="b"/>
              <a:pathLst>
                <a:path w="55606" h="42995" fill="none" extrusionOk="0">
                  <a:moveTo>
                    <a:pt x="55606" y="1"/>
                  </a:moveTo>
                  <a:lnTo>
                    <a:pt x="55606" y="1"/>
                  </a:lnTo>
                  <a:lnTo>
                    <a:pt x="55566" y="920"/>
                  </a:lnTo>
                  <a:lnTo>
                    <a:pt x="55566" y="1880"/>
                  </a:lnTo>
                  <a:lnTo>
                    <a:pt x="55566" y="2859"/>
                  </a:lnTo>
                  <a:lnTo>
                    <a:pt x="55546" y="3878"/>
                  </a:lnTo>
                  <a:lnTo>
                    <a:pt x="55506" y="4858"/>
                  </a:lnTo>
                  <a:lnTo>
                    <a:pt x="55446" y="5837"/>
                  </a:lnTo>
                  <a:lnTo>
                    <a:pt x="55386" y="6317"/>
                  </a:lnTo>
                  <a:lnTo>
                    <a:pt x="55326" y="6777"/>
                  </a:lnTo>
                  <a:lnTo>
                    <a:pt x="55226" y="7236"/>
                  </a:lnTo>
                  <a:lnTo>
                    <a:pt x="55146" y="7656"/>
                  </a:lnTo>
                  <a:lnTo>
                    <a:pt x="55146" y="7656"/>
                  </a:lnTo>
                  <a:lnTo>
                    <a:pt x="54966" y="8256"/>
                  </a:lnTo>
                  <a:lnTo>
                    <a:pt x="54766" y="8835"/>
                  </a:lnTo>
                  <a:lnTo>
                    <a:pt x="54526" y="9375"/>
                  </a:lnTo>
                  <a:lnTo>
                    <a:pt x="54287" y="9915"/>
                  </a:lnTo>
                  <a:lnTo>
                    <a:pt x="54027" y="10434"/>
                  </a:lnTo>
                  <a:lnTo>
                    <a:pt x="53747" y="10954"/>
                  </a:lnTo>
                  <a:lnTo>
                    <a:pt x="53207" y="11973"/>
                  </a:lnTo>
                  <a:lnTo>
                    <a:pt x="52947" y="12473"/>
                  </a:lnTo>
                  <a:lnTo>
                    <a:pt x="52708" y="12993"/>
                  </a:lnTo>
                  <a:lnTo>
                    <a:pt x="52488" y="13512"/>
                  </a:lnTo>
                  <a:lnTo>
                    <a:pt x="52308" y="14052"/>
                  </a:lnTo>
                  <a:lnTo>
                    <a:pt x="52168" y="14612"/>
                  </a:lnTo>
                  <a:lnTo>
                    <a:pt x="52108" y="14892"/>
                  </a:lnTo>
                  <a:lnTo>
                    <a:pt x="52048" y="15191"/>
                  </a:lnTo>
                  <a:lnTo>
                    <a:pt x="52008" y="15491"/>
                  </a:lnTo>
                  <a:lnTo>
                    <a:pt x="51988" y="15791"/>
                  </a:lnTo>
                  <a:lnTo>
                    <a:pt x="51968" y="16091"/>
                  </a:lnTo>
                  <a:lnTo>
                    <a:pt x="51988" y="16411"/>
                  </a:lnTo>
                  <a:lnTo>
                    <a:pt x="51988" y="16411"/>
                  </a:lnTo>
                  <a:lnTo>
                    <a:pt x="52068" y="19309"/>
                  </a:lnTo>
                  <a:lnTo>
                    <a:pt x="52088" y="20748"/>
                  </a:lnTo>
                  <a:lnTo>
                    <a:pt x="52088" y="22187"/>
                  </a:lnTo>
                  <a:lnTo>
                    <a:pt x="52048" y="23626"/>
                  </a:lnTo>
                  <a:lnTo>
                    <a:pt x="52008" y="24346"/>
                  </a:lnTo>
                  <a:lnTo>
                    <a:pt x="51948" y="25045"/>
                  </a:lnTo>
                  <a:lnTo>
                    <a:pt x="51888" y="25765"/>
                  </a:lnTo>
                  <a:lnTo>
                    <a:pt x="51788" y="26484"/>
                  </a:lnTo>
                  <a:lnTo>
                    <a:pt x="51688" y="27204"/>
                  </a:lnTo>
                  <a:lnTo>
                    <a:pt x="51568" y="27923"/>
                  </a:lnTo>
                  <a:lnTo>
                    <a:pt x="51568" y="27923"/>
                  </a:lnTo>
                  <a:lnTo>
                    <a:pt x="51388" y="28783"/>
                  </a:lnTo>
                  <a:lnTo>
                    <a:pt x="51169" y="29622"/>
                  </a:lnTo>
                  <a:lnTo>
                    <a:pt x="50929" y="30482"/>
                  </a:lnTo>
                  <a:lnTo>
                    <a:pt x="50669" y="31301"/>
                  </a:lnTo>
                  <a:lnTo>
                    <a:pt x="50369" y="32141"/>
                  </a:lnTo>
                  <a:lnTo>
                    <a:pt x="50029" y="32940"/>
                  </a:lnTo>
                  <a:lnTo>
                    <a:pt x="49649" y="33740"/>
                  </a:lnTo>
                  <a:lnTo>
                    <a:pt x="49250" y="34519"/>
                  </a:lnTo>
                  <a:lnTo>
                    <a:pt x="48810" y="35259"/>
                  </a:lnTo>
                  <a:lnTo>
                    <a:pt x="48350" y="35998"/>
                  </a:lnTo>
                  <a:lnTo>
                    <a:pt x="47851" y="36698"/>
                  </a:lnTo>
                  <a:lnTo>
                    <a:pt x="47311" y="37378"/>
                  </a:lnTo>
                  <a:lnTo>
                    <a:pt x="47011" y="37697"/>
                  </a:lnTo>
                  <a:lnTo>
                    <a:pt x="46731" y="38017"/>
                  </a:lnTo>
                  <a:lnTo>
                    <a:pt x="46431" y="38317"/>
                  </a:lnTo>
                  <a:lnTo>
                    <a:pt x="46112" y="38617"/>
                  </a:lnTo>
                  <a:lnTo>
                    <a:pt x="45792" y="38917"/>
                  </a:lnTo>
                  <a:lnTo>
                    <a:pt x="45472" y="39196"/>
                  </a:lnTo>
                  <a:lnTo>
                    <a:pt x="45132" y="39476"/>
                  </a:lnTo>
                  <a:lnTo>
                    <a:pt x="44773" y="39736"/>
                  </a:lnTo>
                  <a:lnTo>
                    <a:pt x="44773" y="39736"/>
                  </a:lnTo>
                  <a:lnTo>
                    <a:pt x="44273" y="40096"/>
                  </a:lnTo>
                  <a:lnTo>
                    <a:pt x="43753" y="40416"/>
                  </a:lnTo>
                  <a:lnTo>
                    <a:pt x="43213" y="40736"/>
                  </a:lnTo>
                  <a:lnTo>
                    <a:pt x="42674" y="41015"/>
                  </a:lnTo>
                  <a:lnTo>
                    <a:pt x="42114" y="41275"/>
                  </a:lnTo>
                  <a:lnTo>
                    <a:pt x="41555" y="41515"/>
                  </a:lnTo>
                  <a:lnTo>
                    <a:pt x="40975" y="41735"/>
                  </a:lnTo>
                  <a:lnTo>
                    <a:pt x="40395" y="41935"/>
                  </a:lnTo>
                  <a:lnTo>
                    <a:pt x="39816" y="42115"/>
                  </a:lnTo>
                  <a:lnTo>
                    <a:pt x="39216" y="42275"/>
                  </a:lnTo>
                  <a:lnTo>
                    <a:pt x="38616" y="42414"/>
                  </a:lnTo>
                  <a:lnTo>
                    <a:pt x="38017" y="42534"/>
                  </a:lnTo>
                  <a:lnTo>
                    <a:pt x="37397" y="42634"/>
                  </a:lnTo>
                  <a:lnTo>
                    <a:pt x="36797" y="42734"/>
                  </a:lnTo>
                  <a:lnTo>
                    <a:pt x="36178" y="42814"/>
                  </a:lnTo>
                  <a:lnTo>
                    <a:pt x="35538" y="42874"/>
                  </a:lnTo>
                  <a:lnTo>
                    <a:pt x="34919" y="42914"/>
                  </a:lnTo>
                  <a:lnTo>
                    <a:pt x="34279" y="42954"/>
                  </a:lnTo>
                  <a:lnTo>
                    <a:pt x="33020" y="42994"/>
                  </a:lnTo>
                  <a:lnTo>
                    <a:pt x="31741" y="42994"/>
                  </a:lnTo>
                  <a:lnTo>
                    <a:pt x="30461" y="42954"/>
                  </a:lnTo>
                  <a:lnTo>
                    <a:pt x="29182" y="42874"/>
                  </a:lnTo>
                  <a:lnTo>
                    <a:pt x="27903" y="42794"/>
                  </a:lnTo>
                  <a:lnTo>
                    <a:pt x="26624" y="42674"/>
                  </a:lnTo>
                  <a:lnTo>
                    <a:pt x="25365" y="42554"/>
                  </a:lnTo>
                  <a:lnTo>
                    <a:pt x="25365" y="42554"/>
                  </a:lnTo>
                  <a:lnTo>
                    <a:pt x="24145" y="42434"/>
                  </a:lnTo>
                  <a:lnTo>
                    <a:pt x="22926" y="42355"/>
                  </a:lnTo>
                  <a:lnTo>
                    <a:pt x="20488" y="42195"/>
                  </a:lnTo>
                  <a:lnTo>
                    <a:pt x="19288" y="42095"/>
                  </a:lnTo>
                  <a:lnTo>
                    <a:pt x="18089" y="41995"/>
                  </a:lnTo>
                  <a:lnTo>
                    <a:pt x="16890" y="41855"/>
                  </a:lnTo>
                  <a:lnTo>
                    <a:pt x="16310" y="41755"/>
                  </a:lnTo>
                  <a:lnTo>
                    <a:pt x="15731" y="41675"/>
                  </a:lnTo>
                  <a:lnTo>
                    <a:pt x="15151" y="41555"/>
                  </a:lnTo>
                  <a:lnTo>
                    <a:pt x="14571" y="41435"/>
                  </a:lnTo>
                  <a:lnTo>
                    <a:pt x="14012" y="41295"/>
                  </a:lnTo>
                  <a:lnTo>
                    <a:pt x="13452" y="41155"/>
                  </a:lnTo>
                  <a:lnTo>
                    <a:pt x="12892" y="40975"/>
                  </a:lnTo>
                  <a:lnTo>
                    <a:pt x="12333" y="40795"/>
                  </a:lnTo>
                  <a:lnTo>
                    <a:pt x="11793" y="40576"/>
                  </a:lnTo>
                  <a:lnTo>
                    <a:pt x="11253" y="40356"/>
                  </a:lnTo>
                  <a:lnTo>
                    <a:pt x="10714" y="40096"/>
                  </a:lnTo>
                  <a:lnTo>
                    <a:pt x="10194" y="39816"/>
                  </a:lnTo>
                  <a:lnTo>
                    <a:pt x="9674" y="39516"/>
                  </a:lnTo>
                  <a:lnTo>
                    <a:pt x="9175" y="39196"/>
                  </a:lnTo>
                  <a:lnTo>
                    <a:pt x="8675" y="38837"/>
                  </a:lnTo>
                  <a:lnTo>
                    <a:pt x="8175" y="38457"/>
                  </a:lnTo>
                  <a:lnTo>
                    <a:pt x="7696" y="38057"/>
                  </a:lnTo>
                  <a:lnTo>
                    <a:pt x="7216" y="37597"/>
                  </a:lnTo>
                  <a:lnTo>
                    <a:pt x="7216" y="37597"/>
                  </a:lnTo>
                  <a:lnTo>
                    <a:pt x="6836" y="37218"/>
                  </a:lnTo>
                  <a:lnTo>
                    <a:pt x="6456" y="36798"/>
                  </a:lnTo>
                  <a:lnTo>
                    <a:pt x="6097" y="36378"/>
                  </a:lnTo>
                  <a:lnTo>
                    <a:pt x="5757" y="35958"/>
                  </a:lnTo>
                  <a:lnTo>
                    <a:pt x="5437" y="35519"/>
                  </a:lnTo>
                  <a:lnTo>
                    <a:pt x="5137" y="35079"/>
                  </a:lnTo>
                  <a:lnTo>
                    <a:pt x="4837" y="34619"/>
                  </a:lnTo>
                  <a:lnTo>
                    <a:pt x="4558" y="34160"/>
                  </a:lnTo>
                  <a:lnTo>
                    <a:pt x="4298" y="33680"/>
                  </a:lnTo>
                  <a:lnTo>
                    <a:pt x="4058" y="33200"/>
                  </a:lnTo>
                  <a:lnTo>
                    <a:pt x="3838" y="32720"/>
                  </a:lnTo>
                  <a:lnTo>
                    <a:pt x="3618" y="32221"/>
                  </a:lnTo>
                  <a:lnTo>
                    <a:pt x="3418" y="31721"/>
                  </a:lnTo>
                  <a:lnTo>
                    <a:pt x="3238" y="31201"/>
                  </a:lnTo>
                  <a:lnTo>
                    <a:pt x="3078" y="30702"/>
                  </a:lnTo>
                  <a:lnTo>
                    <a:pt x="2919" y="30182"/>
                  </a:lnTo>
                  <a:lnTo>
                    <a:pt x="2779" y="29662"/>
                  </a:lnTo>
                  <a:lnTo>
                    <a:pt x="2659" y="29123"/>
                  </a:lnTo>
                  <a:lnTo>
                    <a:pt x="2539" y="28603"/>
                  </a:lnTo>
                  <a:lnTo>
                    <a:pt x="2439" y="28063"/>
                  </a:lnTo>
                  <a:lnTo>
                    <a:pt x="2359" y="27524"/>
                  </a:lnTo>
                  <a:lnTo>
                    <a:pt x="2279" y="26984"/>
                  </a:lnTo>
                  <a:lnTo>
                    <a:pt x="2239" y="26444"/>
                  </a:lnTo>
                  <a:lnTo>
                    <a:pt x="2179" y="25905"/>
                  </a:lnTo>
                  <a:lnTo>
                    <a:pt x="2159" y="25365"/>
                  </a:lnTo>
                  <a:lnTo>
                    <a:pt x="2139" y="24805"/>
                  </a:lnTo>
                  <a:lnTo>
                    <a:pt x="2139" y="24266"/>
                  </a:lnTo>
                  <a:lnTo>
                    <a:pt x="2139" y="23726"/>
                  </a:lnTo>
                  <a:lnTo>
                    <a:pt x="2159" y="23186"/>
                  </a:lnTo>
                  <a:lnTo>
                    <a:pt x="2179" y="22627"/>
                  </a:lnTo>
                  <a:lnTo>
                    <a:pt x="2279" y="21547"/>
                  </a:lnTo>
                  <a:lnTo>
                    <a:pt x="2279" y="21547"/>
                  </a:lnTo>
                  <a:lnTo>
                    <a:pt x="2479" y="19908"/>
                  </a:lnTo>
                  <a:lnTo>
                    <a:pt x="2679" y="18269"/>
                  </a:lnTo>
                  <a:lnTo>
                    <a:pt x="2779" y="17450"/>
                  </a:lnTo>
                  <a:lnTo>
                    <a:pt x="2839" y="16630"/>
                  </a:lnTo>
                  <a:lnTo>
                    <a:pt x="2859" y="15811"/>
                  </a:lnTo>
                  <a:lnTo>
                    <a:pt x="2859" y="14991"/>
                  </a:lnTo>
                  <a:lnTo>
                    <a:pt x="2859" y="14991"/>
                  </a:lnTo>
                  <a:lnTo>
                    <a:pt x="2819" y="14332"/>
                  </a:lnTo>
                  <a:lnTo>
                    <a:pt x="2759" y="13672"/>
                  </a:lnTo>
                  <a:lnTo>
                    <a:pt x="2679" y="13013"/>
                  </a:lnTo>
                  <a:lnTo>
                    <a:pt x="2579" y="12353"/>
                  </a:lnTo>
                  <a:lnTo>
                    <a:pt x="2459" y="11714"/>
                  </a:lnTo>
                  <a:lnTo>
                    <a:pt x="2319" y="11054"/>
                  </a:lnTo>
                  <a:lnTo>
                    <a:pt x="2159" y="10414"/>
                  </a:lnTo>
                  <a:lnTo>
                    <a:pt x="1999" y="9775"/>
                  </a:lnTo>
                  <a:lnTo>
                    <a:pt x="1639" y="8476"/>
                  </a:lnTo>
                  <a:lnTo>
                    <a:pt x="1260" y="7196"/>
                  </a:lnTo>
                  <a:lnTo>
                    <a:pt x="880" y="5917"/>
                  </a:lnTo>
                  <a:lnTo>
                    <a:pt x="540" y="4638"/>
                  </a:lnTo>
                  <a:lnTo>
                    <a:pt x="540" y="4638"/>
                  </a:lnTo>
                  <a:lnTo>
                    <a:pt x="400" y="4078"/>
                  </a:lnTo>
                  <a:lnTo>
                    <a:pt x="260" y="3519"/>
                  </a:lnTo>
                  <a:lnTo>
                    <a:pt x="160" y="2959"/>
                  </a:lnTo>
                  <a:lnTo>
                    <a:pt x="80" y="2399"/>
                  </a:lnTo>
                  <a:lnTo>
                    <a:pt x="20" y="1840"/>
                  </a:lnTo>
                  <a:lnTo>
                    <a:pt x="0" y="1260"/>
                  </a:lnTo>
                  <a:lnTo>
                    <a:pt x="20" y="700"/>
                  </a:lnTo>
                  <a:lnTo>
                    <a:pt x="40" y="421"/>
                  </a:lnTo>
                  <a:lnTo>
                    <a:pt x="80" y="14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0"/>
            <p:cNvSpPr/>
            <p:nvPr/>
          </p:nvSpPr>
          <p:spPr>
            <a:xfrm>
              <a:off x="2199005" y="4285609"/>
              <a:ext cx="714191" cy="174262"/>
            </a:xfrm>
            <a:custGeom>
              <a:avLst/>
              <a:gdLst/>
              <a:ahLst/>
              <a:cxnLst/>
              <a:rect l="l" t="t" r="r" b="b"/>
              <a:pathLst>
                <a:path w="56026" h="13673" extrusionOk="0">
                  <a:moveTo>
                    <a:pt x="27044" y="1"/>
                  </a:moveTo>
                  <a:lnTo>
                    <a:pt x="25045" y="21"/>
                  </a:lnTo>
                  <a:lnTo>
                    <a:pt x="23026" y="81"/>
                  </a:lnTo>
                  <a:lnTo>
                    <a:pt x="21027" y="180"/>
                  </a:lnTo>
                  <a:lnTo>
                    <a:pt x="19049" y="300"/>
                  </a:lnTo>
                  <a:lnTo>
                    <a:pt x="17649" y="400"/>
                  </a:lnTo>
                  <a:lnTo>
                    <a:pt x="16250" y="520"/>
                  </a:lnTo>
                  <a:lnTo>
                    <a:pt x="14851" y="660"/>
                  </a:lnTo>
                  <a:lnTo>
                    <a:pt x="13472" y="840"/>
                  </a:lnTo>
                  <a:lnTo>
                    <a:pt x="12073" y="1040"/>
                  </a:lnTo>
                  <a:lnTo>
                    <a:pt x="10714" y="1280"/>
                  </a:lnTo>
                  <a:lnTo>
                    <a:pt x="10014" y="1420"/>
                  </a:lnTo>
                  <a:lnTo>
                    <a:pt x="9335" y="1560"/>
                  </a:lnTo>
                  <a:lnTo>
                    <a:pt x="8655" y="1740"/>
                  </a:lnTo>
                  <a:lnTo>
                    <a:pt x="7976" y="1899"/>
                  </a:lnTo>
                  <a:lnTo>
                    <a:pt x="6936" y="2199"/>
                  </a:lnTo>
                  <a:lnTo>
                    <a:pt x="6396" y="2379"/>
                  </a:lnTo>
                  <a:lnTo>
                    <a:pt x="5897" y="2559"/>
                  </a:lnTo>
                  <a:lnTo>
                    <a:pt x="5377" y="2759"/>
                  </a:lnTo>
                  <a:lnTo>
                    <a:pt x="4857" y="2959"/>
                  </a:lnTo>
                  <a:lnTo>
                    <a:pt x="4378" y="3179"/>
                  </a:lnTo>
                  <a:lnTo>
                    <a:pt x="3878" y="3418"/>
                  </a:lnTo>
                  <a:lnTo>
                    <a:pt x="3398" y="3678"/>
                  </a:lnTo>
                  <a:lnTo>
                    <a:pt x="2939" y="3958"/>
                  </a:lnTo>
                  <a:lnTo>
                    <a:pt x="2479" y="4258"/>
                  </a:lnTo>
                  <a:lnTo>
                    <a:pt x="2059" y="4578"/>
                  </a:lnTo>
                  <a:lnTo>
                    <a:pt x="1639" y="4918"/>
                  </a:lnTo>
                  <a:lnTo>
                    <a:pt x="1240" y="5277"/>
                  </a:lnTo>
                  <a:lnTo>
                    <a:pt x="860" y="5657"/>
                  </a:lnTo>
                  <a:lnTo>
                    <a:pt x="500" y="6077"/>
                  </a:lnTo>
                  <a:lnTo>
                    <a:pt x="340" y="6297"/>
                  </a:lnTo>
                  <a:lnTo>
                    <a:pt x="220" y="6517"/>
                  </a:lnTo>
                  <a:lnTo>
                    <a:pt x="120" y="6756"/>
                  </a:lnTo>
                  <a:lnTo>
                    <a:pt x="60" y="7016"/>
                  </a:lnTo>
                  <a:lnTo>
                    <a:pt x="20" y="7276"/>
                  </a:lnTo>
                  <a:lnTo>
                    <a:pt x="0" y="7536"/>
                  </a:lnTo>
                  <a:lnTo>
                    <a:pt x="20" y="7816"/>
                  </a:lnTo>
                  <a:lnTo>
                    <a:pt x="60" y="8076"/>
                  </a:lnTo>
                  <a:lnTo>
                    <a:pt x="120" y="8335"/>
                  </a:lnTo>
                  <a:lnTo>
                    <a:pt x="220" y="8615"/>
                  </a:lnTo>
                  <a:lnTo>
                    <a:pt x="320" y="8875"/>
                  </a:lnTo>
                  <a:lnTo>
                    <a:pt x="440" y="9115"/>
                  </a:lnTo>
                  <a:lnTo>
                    <a:pt x="580" y="9375"/>
                  </a:lnTo>
                  <a:lnTo>
                    <a:pt x="740" y="9595"/>
                  </a:lnTo>
                  <a:lnTo>
                    <a:pt x="900" y="9814"/>
                  </a:lnTo>
                  <a:lnTo>
                    <a:pt x="1100" y="10034"/>
                  </a:lnTo>
                  <a:lnTo>
                    <a:pt x="1280" y="10214"/>
                  </a:lnTo>
                  <a:lnTo>
                    <a:pt x="1500" y="10394"/>
                  </a:lnTo>
                  <a:lnTo>
                    <a:pt x="1699" y="10554"/>
                  </a:lnTo>
                  <a:lnTo>
                    <a:pt x="1939" y="10714"/>
                  </a:lnTo>
                  <a:lnTo>
                    <a:pt x="2159" y="10854"/>
                  </a:lnTo>
                  <a:lnTo>
                    <a:pt x="2399" y="10974"/>
                  </a:lnTo>
                  <a:lnTo>
                    <a:pt x="2899" y="11214"/>
                  </a:lnTo>
                  <a:lnTo>
                    <a:pt x="3418" y="11394"/>
                  </a:lnTo>
                  <a:lnTo>
                    <a:pt x="3958" y="11573"/>
                  </a:lnTo>
                  <a:lnTo>
                    <a:pt x="4498" y="11713"/>
                  </a:lnTo>
                  <a:lnTo>
                    <a:pt x="5017" y="11833"/>
                  </a:lnTo>
                  <a:lnTo>
                    <a:pt x="5837" y="12013"/>
                  </a:lnTo>
                  <a:lnTo>
                    <a:pt x="6636" y="12173"/>
                  </a:lnTo>
                  <a:lnTo>
                    <a:pt x="7436" y="12313"/>
                  </a:lnTo>
                  <a:lnTo>
                    <a:pt x="8235" y="12453"/>
                  </a:lnTo>
                  <a:lnTo>
                    <a:pt x="9854" y="12693"/>
                  </a:lnTo>
                  <a:lnTo>
                    <a:pt x="11473" y="12873"/>
                  </a:lnTo>
                  <a:lnTo>
                    <a:pt x="13112" y="13033"/>
                  </a:lnTo>
                  <a:lnTo>
                    <a:pt x="14731" y="13172"/>
                  </a:lnTo>
                  <a:lnTo>
                    <a:pt x="16370" y="13252"/>
                  </a:lnTo>
                  <a:lnTo>
                    <a:pt x="18009" y="13332"/>
                  </a:lnTo>
                  <a:lnTo>
                    <a:pt x="19648" y="13372"/>
                  </a:lnTo>
                  <a:lnTo>
                    <a:pt x="21287" y="13412"/>
                  </a:lnTo>
                  <a:lnTo>
                    <a:pt x="24585" y="13432"/>
                  </a:lnTo>
                  <a:lnTo>
                    <a:pt x="27863" y="13452"/>
                  </a:lnTo>
                  <a:lnTo>
                    <a:pt x="31161" y="13492"/>
                  </a:lnTo>
                  <a:lnTo>
                    <a:pt x="33600" y="13552"/>
                  </a:lnTo>
                  <a:lnTo>
                    <a:pt x="36038" y="13612"/>
                  </a:lnTo>
                  <a:lnTo>
                    <a:pt x="38477" y="13652"/>
                  </a:lnTo>
                  <a:lnTo>
                    <a:pt x="39696" y="13672"/>
                  </a:lnTo>
                  <a:lnTo>
                    <a:pt x="40895" y="13672"/>
                  </a:lnTo>
                  <a:lnTo>
                    <a:pt x="42114" y="13652"/>
                  </a:lnTo>
                  <a:lnTo>
                    <a:pt x="43334" y="13632"/>
                  </a:lnTo>
                  <a:lnTo>
                    <a:pt x="44553" y="13572"/>
                  </a:lnTo>
                  <a:lnTo>
                    <a:pt x="45752" y="13512"/>
                  </a:lnTo>
                  <a:lnTo>
                    <a:pt x="46971" y="13412"/>
                  </a:lnTo>
                  <a:lnTo>
                    <a:pt x="48171" y="13292"/>
                  </a:lnTo>
                  <a:lnTo>
                    <a:pt x="49390" y="13132"/>
                  </a:lnTo>
                  <a:lnTo>
                    <a:pt x="50589" y="12953"/>
                  </a:lnTo>
                  <a:lnTo>
                    <a:pt x="51209" y="12833"/>
                  </a:lnTo>
                  <a:lnTo>
                    <a:pt x="51848" y="12693"/>
                  </a:lnTo>
                  <a:lnTo>
                    <a:pt x="52468" y="12513"/>
                  </a:lnTo>
                  <a:lnTo>
                    <a:pt x="52788" y="12413"/>
                  </a:lnTo>
                  <a:lnTo>
                    <a:pt x="53087" y="12313"/>
                  </a:lnTo>
                  <a:lnTo>
                    <a:pt x="53367" y="12193"/>
                  </a:lnTo>
                  <a:lnTo>
                    <a:pt x="53667" y="12053"/>
                  </a:lnTo>
                  <a:lnTo>
                    <a:pt x="53947" y="11913"/>
                  </a:lnTo>
                  <a:lnTo>
                    <a:pt x="54207" y="11753"/>
                  </a:lnTo>
                  <a:lnTo>
                    <a:pt x="54467" y="11573"/>
                  </a:lnTo>
                  <a:lnTo>
                    <a:pt x="54726" y="11374"/>
                  </a:lnTo>
                  <a:lnTo>
                    <a:pt x="54946" y="11174"/>
                  </a:lnTo>
                  <a:lnTo>
                    <a:pt x="55166" y="10934"/>
                  </a:lnTo>
                  <a:lnTo>
                    <a:pt x="55366" y="10694"/>
                  </a:lnTo>
                  <a:lnTo>
                    <a:pt x="55546" y="10434"/>
                  </a:lnTo>
                  <a:lnTo>
                    <a:pt x="55686" y="10154"/>
                  </a:lnTo>
                  <a:lnTo>
                    <a:pt x="55806" y="9854"/>
                  </a:lnTo>
                  <a:lnTo>
                    <a:pt x="55906" y="9555"/>
                  </a:lnTo>
                  <a:lnTo>
                    <a:pt x="55966" y="9235"/>
                  </a:lnTo>
                  <a:lnTo>
                    <a:pt x="56006" y="8935"/>
                  </a:lnTo>
                  <a:lnTo>
                    <a:pt x="56026" y="8615"/>
                  </a:lnTo>
                  <a:lnTo>
                    <a:pt x="56006" y="8295"/>
                  </a:lnTo>
                  <a:lnTo>
                    <a:pt x="55966" y="7976"/>
                  </a:lnTo>
                  <a:lnTo>
                    <a:pt x="55906" y="7676"/>
                  </a:lnTo>
                  <a:lnTo>
                    <a:pt x="55826" y="7356"/>
                  </a:lnTo>
                  <a:lnTo>
                    <a:pt x="55706" y="7076"/>
                  </a:lnTo>
                  <a:lnTo>
                    <a:pt x="55566" y="6776"/>
                  </a:lnTo>
                  <a:lnTo>
                    <a:pt x="55386" y="6517"/>
                  </a:lnTo>
                  <a:lnTo>
                    <a:pt x="55206" y="6257"/>
                  </a:lnTo>
                  <a:lnTo>
                    <a:pt x="54966" y="6017"/>
                  </a:lnTo>
                  <a:lnTo>
                    <a:pt x="54746" y="5777"/>
                  </a:lnTo>
                  <a:lnTo>
                    <a:pt x="54487" y="5557"/>
                  </a:lnTo>
                  <a:lnTo>
                    <a:pt x="54227" y="5337"/>
                  </a:lnTo>
                  <a:lnTo>
                    <a:pt x="53967" y="5137"/>
                  </a:lnTo>
                  <a:lnTo>
                    <a:pt x="53687" y="4958"/>
                  </a:lnTo>
                  <a:lnTo>
                    <a:pt x="53387" y="4778"/>
                  </a:lnTo>
                  <a:lnTo>
                    <a:pt x="53107" y="4598"/>
                  </a:lnTo>
                  <a:lnTo>
                    <a:pt x="52488" y="4298"/>
                  </a:lnTo>
                  <a:lnTo>
                    <a:pt x="51868" y="4018"/>
                  </a:lnTo>
                  <a:lnTo>
                    <a:pt x="51229" y="3778"/>
                  </a:lnTo>
                  <a:lnTo>
                    <a:pt x="50589" y="3538"/>
                  </a:lnTo>
                  <a:lnTo>
                    <a:pt x="49650" y="3219"/>
                  </a:lnTo>
                  <a:lnTo>
                    <a:pt x="48690" y="2899"/>
                  </a:lnTo>
                  <a:lnTo>
                    <a:pt x="47751" y="2619"/>
                  </a:lnTo>
                  <a:lnTo>
                    <a:pt x="46791" y="2339"/>
                  </a:lnTo>
                  <a:lnTo>
                    <a:pt x="45832" y="2099"/>
                  </a:lnTo>
                  <a:lnTo>
                    <a:pt x="44873" y="1859"/>
                  </a:lnTo>
                  <a:lnTo>
                    <a:pt x="43893" y="1640"/>
                  </a:lnTo>
                  <a:lnTo>
                    <a:pt x="42914" y="1440"/>
                  </a:lnTo>
                  <a:lnTo>
                    <a:pt x="41954" y="1240"/>
                  </a:lnTo>
                  <a:lnTo>
                    <a:pt x="40975" y="1060"/>
                  </a:lnTo>
                  <a:lnTo>
                    <a:pt x="39976" y="900"/>
                  </a:lnTo>
                  <a:lnTo>
                    <a:pt x="38996" y="760"/>
                  </a:lnTo>
                  <a:lnTo>
                    <a:pt x="38017" y="640"/>
                  </a:lnTo>
                  <a:lnTo>
                    <a:pt x="37017" y="520"/>
                  </a:lnTo>
                  <a:lnTo>
                    <a:pt x="36038" y="400"/>
                  </a:lnTo>
                  <a:lnTo>
                    <a:pt x="35039" y="320"/>
                  </a:lnTo>
                  <a:lnTo>
                    <a:pt x="34039" y="240"/>
                  </a:lnTo>
                  <a:lnTo>
                    <a:pt x="33040" y="180"/>
                  </a:lnTo>
                  <a:lnTo>
                    <a:pt x="31041" y="81"/>
                  </a:lnTo>
                  <a:lnTo>
                    <a:pt x="29042" y="21"/>
                  </a:lnTo>
                  <a:lnTo>
                    <a:pt x="2704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0"/>
            <p:cNvSpPr/>
            <p:nvPr/>
          </p:nvSpPr>
          <p:spPr>
            <a:xfrm>
              <a:off x="2291225" y="4325092"/>
              <a:ext cx="528460" cy="95294"/>
            </a:xfrm>
            <a:custGeom>
              <a:avLst/>
              <a:gdLst/>
              <a:ahLst/>
              <a:cxnLst/>
              <a:rect l="l" t="t" r="r" b="b"/>
              <a:pathLst>
                <a:path w="41456" h="7477" extrusionOk="0">
                  <a:moveTo>
                    <a:pt x="20009" y="1"/>
                  </a:moveTo>
                  <a:lnTo>
                    <a:pt x="18529" y="21"/>
                  </a:lnTo>
                  <a:lnTo>
                    <a:pt x="17030" y="61"/>
                  </a:lnTo>
                  <a:lnTo>
                    <a:pt x="15551" y="101"/>
                  </a:lnTo>
                  <a:lnTo>
                    <a:pt x="14072" y="161"/>
                  </a:lnTo>
                  <a:lnTo>
                    <a:pt x="12013" y="280"/>
                  </a:lnTo>
                  <a:lnTo>
                    <a:pt x="10974" y="360"/>
                  </a:lnTo>
                  <a:lnTo>
                    <a:pt x="9955" y="460"/>
                  </a:lnTo>
                  <a:lnTo>
                    <a:pt x="8935" y="580"/>
                  </a:lnTo>
                  <a:lnTo>
                    <a:pt x="7916" y="700"/>
                  </a:lnTo>
                  <a:lnTo>
                    <a:pt x="6897" y="860"/>
                  </a:lnTo>
                  <a:lnTo>
                    <a:pt x="5897" y="1040"/>
                  </a:lnTo>
                  <a:lnTo>
                    <a:pt x="5118" y="1200"/>
                  </a:lnTo>
                  <a:lnTo>
                    <a:pt x="4338" y="1400"/>
                  </a:lnTo>
                  <a:lnTo>
                    <a:pt x="3599" y="1620"/>
                  </a:lnTo>
                  <a:lnTo>
                    <a:pt x="2859" y="1879"/>
                  </a:lnTo>
                  <a:lnTo>
                    <a:pt x="2499" y="2019"/>
                  </a:lnTo>
                  <a:lnTo>
                    <a:pt x="2160" y="2179"/>
                  </a:lnTo>
                  <a:lnTo>
                    <a:pt x="1820" y="2339"/>
                  </a:lnTo>
                  <a:lnTo>
                    <a:pt x="1500" y="2499"/>
                  </a:lnTo>
                  <a:lnTo>
                    <a:pt x="1200" y="2699"/>
                  </a:lnTo>
                  <a:lnTo>
                    <a:pt x="900" y="2879"/>
                  </a:lnTo>
                  <a:lnTo>
                    <a:pt x="621" y="3099"/>
                  </a:lnTo>
                  <a:lnTo>
                    <a:pt x="361" y="3319"/>
                  </a:lnTo>
                  <a:lnTo>
                    <a:pt x="241" y="3439"/>
                  </a:lnTo>
                  <a:lnTo>
                    <a:pt x="141" y="3558"/>
                  </a:lnTo>
                  <a:lnTo>
                    <a:pt x="81" y="3698"/>
                  </a:lnTo>
                  <a:lnTo>
                    <a:pt x="21" y="3838"/>
                  </a:lnTo>
                  <a:lnTo>
                    <a:pt x="1" y="3978"/>
                  </a:lnTo>
                  <a:lnTo>
                    <a:pt x="1" y="4118"/>
                  </a:lnTo>
                  <a:lnTo>
                    <a:pt x="1" y="4278"/>
                  </a:lnTo>
                  <a:lnTo>
                    <a:pt x="41" y="4418"/>
                  </a:lnTo>
                  <a:lnTo>
                    <a:pt x="81" y="4558"/>
                  </a:lnTo>
                  <a:lnTo>
                    <a:pt x="141" y="4718"/>
                  </a:lnTo>
                  <a:lnTo>
                    <a:pt x="221" y="4858"/>
                  </a:lnTo>
                  <a:lnTo>
                    <a:pt x="321" y="4998"/>
                  </a:lnTo>
                  <a:lnTo>
                    <a:pt x="421" y="5117"/>
                  </a:lnTo>
                  <a:lnTo>
                    <a:pt x="541" y="5257"/>
                  </a:lnTo>
                  <a:lnTo>
                    <a:pt x="661" y="5377"/>
                  </a:lnTo>
                  <a:lnTo>
                    <a:pt x="800" y="5477"/>
                  </a:lnTo>
                  <a:lnTo>
                    <a:pt x="1100" y="5677"/>
                  </a:lnTo>
                  <a:lnTo>
                    <a:pt x="1420" y="5857"/>
                  </a:lnTo>
                  <a:lnTo>
                    <a:pt x="1760" y="5997"/>
                  </a:lnTo>
                  <a:lnTo>
                    <a:pt x="2140" y="6117"/>
                  </a:lnTo>
                  <a:lnTo>
                    <a:pt x="2519" y="6237"/>
                  </a:lnTo>
                  <a:lnTo>
                    <a:pt x="2919" y="6317"/>
                  </a:lnTo>
                  <a:lnTo>
                    <a:pt x="3699" y="6477"/>
                  </a:lnTo>
                  <a:lnTo>
                    <a:pt x="4898" y="6657"/>
                  </a:lnTo>
                  <a:lnTo>
                    <a:pt x="6077" y="6816"/>
                  </a:lnTo>
                  <a:lnTo>
                    <a:pt x="7276" y="6936"/>
                  </a:lnTo>
                  <a:lnTo>
                    <a:pt x="8476" y="7036"/>
                  </a:lnTo>
                  <a:lnTo>
                    <a:pt x="9695" y="7136"/>
                  </a:lnTo>
                  <a:lnTo>
                    <a:pt x="10894" y="7196"/>
                  </a:lnTo>
                  <a:lnTo>
                    <a:pt x="12113" y="7256"/>
                  </a:lnTo>
                  <a:lnTo>
                    <a:pt x="13313" y="7276"/>
                  </a:lnTo>
                  <a:lnTo>
                    <a:pt x="15751" y="7336"/>
                  </a:lnTo>
                  <a:lnTo>
                    <a:pt x="18190" y="7356"/>
                  </a:lnTo>
                  <a:lnTo>
                    <a:pt x="20628" y="7356"/>
                  </a:lnTo>
                  <a:lnTo>
                    <a:pt x="23047" y="7376"/>
                  </a:lnTo>
                  <a:lnTo>
                    <a:pt x="26664" y="7436"/>
                  </a:lnTo>
                  <a:lnTo>
                    <a:pt x="28463" y="7456"/>
                  </a:lnTo>
                  <a:lnTo>
                    <a:pt x="30262" y="7476"/>
                  </a:lnTo>
                  <a:lnTo>
                    <a:pt x="32061" y="7456"/>
                  </a:lnTo>
                  <a:lnTo>
                    <a:pt x="32960" y="7416"/>
                  </a:lnTo>
                  <a:lnTo>
                    <a:pt x="33860" y="7376"/>
                  </a:lnTo>
                  <a:lnTo>
                    <a:pt x="34759" y="7336"/>
                  </a:lnTo>
                  <a:lnTo>
                    <a:pt x="35659" y="7256"/>
                  </a:lnTo>
                  <a:lnTo>
                    <a:pt x="36538" y="7176"/>
                  </a:lnTo>
                  <a:lnTo>
                    <a:pt x="37438" y="7076"/>
                  </a:lnTo>
                  <a:lnTo>
                    <a:pt x="37897" y="7016"/>
                  </a:lnTo>
                  <a:lnTo>
                    <a:pt x="38357" y="6936"/>
                  </a:lnTo>
                  <a:lnTo>
                    <a:pt x="38837" y="6836"/>
                  </a:lnTo>
                  <a:lnTo>
                    <a:pt x="39277" y="6736"/>
                  </a:lnTo>
                  <a:lnTo>
                    <a:pt x="39716" y="6597"/>
                  </a:lnTo>
                  <a:lnTo>
                    <a:pt x="40116" y="6417"/>
                  </a:lnTo>
                  <a:lnTo>
                    <a:pt x="40316" y="6317"/>
                  </a:lnTo>
                  <a:lnTo>
                    <a:pt x="40496" y="6217"/>
                  </a:lnTo>
                  <a:lnTo>
                    <a:pt x="40656" y="6097"/>
                  </a:lnTo>
                  <a:lnTo>
                    <a:pt x="40836" y="5977"/>
                  </a:lnTo>
                  <a:lnTo>
                    <a:pt x="40975" y="5837"/>
                  </a:lnTo>
                  <a:lnTo>
                    <a:pt x="41095" y="5697"/>
                  </a:lnTo>
                  <a:lnTo>
                    <a:pt x="41215" y="5557"/>
                  </a:lnTo>
                  <a:lnTo>
                    <a:pt x="41295" y="5397"/>
                  </a:lnTo>
                  <a:lnTo>
                    <a:pt x="41375" y="5217"/>
                  </a:lnTo>
                  <a:lnTo>
                    <a:pt x="41415" y="5058"/>
                  </a:lnTo>
                  <a:lnTo>
                    <a:pt x="41455" y="4878"/>
                  </a:lnTo>
                  <a:lnTo>
                    <a:pt x="41455" y="4718"/>
                  </a:lnTo>
                  <a:lnTo>
                    <a:pt x="41455" y="4538"/>
                  </a:lnTo>
                  <a:lnTo>
                    <a:pt x="41415" y="4358"/>
                  </a:lnTo>
                  <a:lnTo>
                    <a:pt x="41375" y="4198"/>
                  </a:lnTo>
                  <a:lnTo>
                    <a:pt x="41315" y="4018"/>
                  </a:lnTo>
                  <a:lnTo>
                    <a:pt x="41215" y="3858"/>
                  </a:lnTo>
                  <a:lnTo>
                    <a:pt x="41115" y="3718"/>
                  </a:lnTo>
                  <a:lnTo>
                    <a:pt x="40995" y="3558"/>
                  </a:lnTo>
                  <a:lnTo>
                    <a:pt x="40856" y="3419"/>
                  </a:lnTo>
                  <a:lnTo>
                    <a:pt x="40676" y="3279"/>
                  </a:lnTo>
                  <a:lnTo>
                    <a:pt x="40496" y="3159"/>
                  </a:lnTo>
                  <a:lnTo>
                    <a:pt x="40136" y="2919"/>
                  </a:lnTo>
                  <a:lnTo>
                    <a:pt x="39716" y="2699"/>
                  </a:lnTo>
                  <a:lnTo>
                    <a:pt x="39297" y="2519"/>
                  </a:lnTo>
                  <a:lnTo>
                    <a:pt x="38837" y="2359"/>
                  </a:lnTo>
                  <a:lnTo>
                    <a:pt x="38377" y="2199"/>
                  </a:lnTo>
                  <a:lnTo>
                    <a:pt x="37917" y="2059"/>
                  </a:lnTo>
                  <a:lnTo>
                    <a:pt x="37438" y="1939"/>
                  </a:lnTo>
                  <a:lnTo>
                    <a:pt x="36039" y="1600"/>
                  </a:lnTo>
                  <a:lnTo>
                    <a:pt x="34619" y="1280"/>
                  </a:lnTo>
                  <a:lnTo>
                    <a:pt x="33200" y="1020"/>
                  </a:lnTo>
                  <a:lnTo>
                    <a:pt x="31761" y="780"/>
                  </a:lnTo>
                  <a:lnTo>
                    <a:pt x="30302" y="580"/>
                  </a:lnTo>
                  <a:lnTo>
                    <a:pt x="28863" y="420"/>
                  </a:lnTo>
                  <a:lnTo>
                    <a:pt x="27384" y="280"/>
                  </a:lnTo>
                  <a:lnTo>
                    <a:pt x="25925" y="181"/>
                  </a:lnTo>
                  <a:lnTo>
                    <a:pt x="24446" y="101"/>
                  </a:lnTo>
                  <a:lnTo>
                    <a:pt x="22967" y="41"/>
                  </a:lnTo>
                  <a:lnTo>
                    <a:pt x="21488" y="21"/>
                  </a:lnTo>
                  <a:lnTo>
                    <a:pt x="20009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0"/>
            <p:cNvSpPr/>
            <p:nvPr/>
          </p:nvSpPr>
          <p:spPr>
            <a:xfrm>
              <a:off x="2189317" y="4562515"/>
              <a:ext cx="34418" cy="73373"/>
            </a:xfrm>
            <a:custGeom>
              <a:avLst/>
              <a:gdLst/>
              <a:ahLst/>
              <a:cxnLst/>
              <a:rect l="l" t="t" r="r" b="b"/>
              <a:pathLst>
                <a:path w="2700" h="5757" extrusionOk="0">
                  <a:moveTo>
                    <a:pt x="121" y="0"/>
                  </a:moveTo>
                  <a:lnTo>
                    <a:pt x="1" y="300"/>
                  </a:lnTo>
                  <a:lnTo>
                    <a:pt x="161" y="360"/>
                  </a:lnTo>
                  <a:lnTo>
                    <a:pt x="321" y="440"/>
                  </a:lnTo>
                  <a:lnTo>
                    <a:pt x="461" y="540"/>
                  </a:lnTo>
                  <a:lnTo>
                    <a:pt x="621" y="660"/>
                  </a:lnTo>
                  <a:lnTo>
                    <a:pt x="920" y="920"/>
                  </a:lnTo>
                  <a:lnTo>
                    <a:pt x="1200" y="1239"/>
                  </a:lnTo>
                  <a:lnTo>
                    <a:pt x="1380" y="1459"/>
                  </a:lnTo>
                  <a:lnTo>
                    <a:pt x="1560" y="1699"/>
                  </a:lnTo>
                  <a:lnTo>
                    <a:pt x="1700" y="1959"/>
                  </a:lnTo>
                  <a:lnTo>
                    <a:pt x="1840" y="2219"/>
                  </a:lnTo>
                  <a:lnTo>
                    <a:pt x="1960" y="2499"/>
                  </a:lnTo>
                  <a:lnTo>
                    <a:pt x="2060" y="2778"/>
                  </a:lnTo>
                  <a:lnTo>
                    <a:pt x="2160" y="3058"/>
                  </a:lnTo>
                  <a:lnTo>
                    <a:pt x="2240" y="3338"/>
                  </a:lnTo>
                  <a:lnTo>
                    <a:pt x="2300" y="3618"/>
                  </a:lnTo>
                  <a:lnTo>
                    <a:pt x="2339" y="3918"/>
                  </a:lnTo>
                  <a:lnTo>
                    <a:pt x="2379" y="4217"/>
                  </a:lnTo>
                  <a:lnTo>
                    <a:pt x="2379" y="4517"/>
                  </a:lnTo>
                  <a:lnTo>
                    <a:pt x="2379" y="4797"/>
                  </a:lnTo>
                  <a:lnTo>
                    <a:pt x="2359" y="5097"/>
                  </a:lnTo>
                  <a:lnTo>
                    <a:pt x="2319" y="5397"/>
                  </a:lnTo>
                  <a:lnTo>
                    <a:pt x="2260" y="5677"/>
                  </a:lnTo>
                  <a:lnTo>
                    <a:pt x="2579" y="5757"/>
                  </a:lnTo>
                  <a:lnTo>
                    <a:pt x="2639" y="5437"/>
                  </a:lnTo>
                  <a:lnTo>
                    <a:pt x="2679" y="5137"/>
                  </a:lnTo>
                  <a:lnTo>
                    <a:pt x="2699" y="4817"/>
                  </a:lnTo>
                  <a:lnTo>
                    <a:pt x="2699" y="4517"/>
                  </a:lnTo>
                  <a:lnTo>
                    <a:pt x="2679" y="4198"/>
                  </a:lnTo>
                  <a:lnTo>
                    <a:pt x="2659" y="3878"/>
                  </a:lnTo>
                  <a:lnTo>
                    <a:pt x="2619" y="3578"/>
                  </a:lnTo>
                  <a:lnTo>
                    <a:pt x="2539" y="3258"/>
                  </a:lnTo>
                  <a:lnTo>
                    <a:pt x="2459" y="2958"/>
                  </a:lnTo>
                  <a:lnTo>
                    <a:pt x="2359" y="2658"/>
                  </a:lnTo>
                  <a:lnTo>
                    <a:pt x="2260" y="2359"/>
                  </a:lnTo>
                  <a:lnTo>
                    <a:pt x="2120" y="2079"/>
                  </a:lnTo>
                  <a:lnTo>
                    <a:pt x="1980" y="1799"/>
                  </a:lnTo>
                  <a:lnTo>
                    <a:pt x="1820" y="1539"/>
                  </a:lnTo>
                  <a:lnTo>
                    <a:pt x="1640" y="1279"/>
                  </a:lnTo>
                  <a:lnTo>
                    <a:pt x="1440" y="1039"/>
                  </a:lnTo>
                  <a:lnTo>
                    <a:pt x="1300" y="860"/>
                  </a:lnTo>
                  <a:lnTo>
                    <a:pt x="1140" y="680"/>
                  </a:lnTo>
                  <a:lnTo>
                    <a:pt x="980" y="540"/>
                  </a:lnTo>
                  <a:lnTo>
                    <a:pt x="800" y="400"/>
                  </a:lnTo>
                  <a:lnTo>
                    <a:pt x="641" y="280"/>
                  </a:lnTo>
                  <a:lnTo>
                    <a:pt x="461" y="160"/>
                  </a:lnTo>
                  <a:lnTo>
                    <a:pt x="301" y="8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0"/>
            <p:cNvSpPr/>
            <p:nvPr/>
          </p:nvSpPr>
          <p:spPr>
            <a:xfrm>
              <a:off x="2872867" y="4544175"/>
              <a:ext cx="62692" cy="84321"/>
            </a:xfrm>
            <a:custGeom>
              <a:avLst/>
              <a:gdLst/>
              <a:ahLst/>
              <a:cxnLst/>
              <a:rect l="l" t="t" r="r" b="b"/>
              <a:pathLst>
                <a:path w="4918" h="6616" extrusionOk="0">
                  <a:moveTo>
                    <a:pt x="4778" y="0"/>
                  </a:moveTo>
                  <a:lnTo>
                    <a:pt x="4318" y="240"/>
                  </a:lnTo>
                  <a:lnTo>
                    <a:pt x="3858" y="520"/>
                  </a:lnTo>
                  <a:lnTo>
                    <a:pt x="3418" y="819"/>
                  </a:lnTo>
                  <a:lnTo>
                    <a:pt x="3019" y="1159"/>
                  </a:lnTo>
                  <a:lnTo>
                    <a:pt x="2619" y="1499"/>
                  </a:lnTo>
                  <a:lnTo>
                    <a:pt x="2259" y="1879"/>
                  </a:lnTo>
                  <a:lnTo>
                    <a:pt x="1919" y="2279"/>
                  </a:lnTo>
                  <a:lnTo>
                    <a:pt x="1580" y="2698"/>
                  </a:lnTo>
                  <a:lnTo>
                    <a:pt x="1280" y="3138"/>
                  </a:lnTo>
                  <a:lnTo>
                    <a:pt x="1020" y="3578"/>
                  </a:lnTo>
                  <a:lnTo>
                    <a:pt x="780" y="4057"/>
                  </a:lnTo>
                  <a:lnTo>
                    <a:pt x="560" y="4537"/>
                  </a:lnTo>
                  <a:lnTo>
                    <a:pt x="380" y="5017"/>
                  </a:lnTo>
                  <a:lnTo>
                    <a:pt x="220" y="5537"/>
                  </a:lnTo>
                  <a:lnTo>
                    <a:pt x="81" y="6036"/>
                  </a:lnTo>
                  <a:lnTo>
                    <a:pt x="1" y="6576"/>
                  </a:lnTo>
                  <a:lnTo>
                    <a:pt x="300" y="6616"/>
                  </a:lnTo>
                  <a:lnTo>
                    <a:pt x="400" y="6116"/>
                  </a:lnTo>
                  <a:lnTo>
                    <a:pt x="520" y="5617"/>
                  </a:lnTo>
                  <a:lnTo>
                    <a:pt x="680" y="5137"/>
                  </a:lnTo>
                  <a:lnTo>
                    <a:pt x="860" y="4657"/>
                  </a:lnTo>
                  <a:lnTo>
                    <a:pt x="1060" y="4197"/>
                  </a:lnTo>
                  <a:lnTo>
                    <a:pt x="1300" y="3738"/>
                  </a:lnTo>
                  <a:lnTo>
                    <a:pt x="1560" y="3298"/>
                  </a:lnTo>
                  <a:lnTo>
                    <a:pt x="1839" y="2878"/>
                  </a:lnTo>
                  <a:lnTo>
                    <a:pt x="2159" y="2478"/>
                  </a:lnTo>
                  <a:lnTo>
                    <a:pt x="2479" y="2099"/>
                  </a:lnTo>
                  <a:lnTo>
                    <a:pt x="2839" y="1739"/>
                  </a:lnTo>
                  <a:lnTo>
                    <a:pt x="3219" y="1399"/>
                  </a:lnTo>
                  <a:lnTo>
                    <a:pt x="3618" y="1079"/>
                  </a:lnTo>
                  <a:lnTo>
                    <a:pt x="4038" y="780"/>
                  </a:lnTo>
                  <a:lnTo>
                    <a:pt x="4458" y="520"/>
                  </a:lnTo>
                  <a:lnTo>
                    <a:pt x="4918" y="280"/>
                  </a:lnTo>
                  <a:lnTo>
                    <a:pt x="477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0"/>
            <p:cNvSpPr/>
            <p:nvPr/>
          </p:nvSpPr>
          <p:spPr>
            <a:xfrm>
              <a:off x="2894778" y="4578051"/>
              <a:ext cx="37465" cy="6640"/>
            </a:xfrm>
            <a:custGeom>
              <a:avLst/>
              <a:gdLst/>
              <a:ahLst/>
              <a:cxnLst/>
              <a:rect l="l" t="t" r="r" b="b"/>
              <a:pathLst>
                <a:path w="2939" h="521" extrusionOk="0">
                  <a:moveTo>
                    <a:pt x="740" y="0"/>
                  </a:moveTo>
                  <a:lnTo>
                    <a:pt x="380" y="20"/>
                  </a:lnTo>
                  <a:lnTo>
                    <a:pt x="1" y="60"/>
                  </a:lnTo>
                  <a:lnTo>
                    <a:pt x="40" y="380"/>
                  </a:lnTo>
                  <a:lnTo>
                    <a:pt x="400" y="340"/>
                  </a:lnTo>
                  <a:lnTo>
                    <a:pt x="760" y="320"/>
                  </a:lnTo>
                  <a:lnTo>
                    <a:pt x="1120" y="300"/>
                  </a:lnTo>
                  <a:lnTo>
                    <a:pt x="1460" y="320"/>
                  </a:lnTo>
                  <a:lnTo>
                    <a:pt x="1819" y="340"/>
                  </a:lnTo>
                  <a:lnTo>
                    <a:pt x="2179" y="380"/>
                  </a:lnTo>
                  <a:lnTo>
                    <a:pt x="2519" y="440"/>
                  </a:lnTo>
                  <a:lnTo>
                    <a:pt x="2879" y="520"/>
                  </a:lnTo>
                  <a:lnTo>
                    <a:pt x="2939" y="200"/>
                  </a:lnTo>
                  <a:lnTo>
                    <a:pt x="2579" y="120"/>
                  </a:lnTo>
                  <a:lnTo>
                    <a:pt x="2219" y="60"/>
                  </a:lnTo>
                  <a:lnTo>
                    <a:pt x="1859" y="20"/>
                  </a:lnTo>
                  <a:lnTo>
                    <a:pt x="148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0"/>
            <p:cNvSpPr/>
            <p:nvPr/>
          </p:nvSpPr>
          <p:spPr>
            <a:xfrm>
              <a:off x="2403584" y="4625946"/>
              <a:ext cx="93516" cy="130687"/>
            </a:xfrm>
            <a:custGeom>
              <a:avLst/>
              <a:gdLst/>
              <a:ahLst/>
              <a:cxnLst/>
              <a:rect l="l" t="t" r="r" b="b"/>
              <a:pathLst>
                <a:path w="7336" h="10254" extrusionOk="0">
                  <a:moveTo>
                    <a:pt x="0" y="0"/>
                  </a:moveTo>
                  <a:lnTo>
                    <a:pt x="0" y="320"/>
                  </a:lnTo>
                  <a:lnTo>
                    <a:pt x="920" y="320"/>
                  </a:lnTo>
                  <a:lnTo>
                    <a:pt x="1400" y="340"/>
                  </a:lnTo>
                  <a:lnTo>
                    <a:pt x="1919" y="380"/>
                  </a:lnTo>
                  <a:lnTo>
                    <a:pt x="2439" y="460"/>
                  </a:lnTo>
                  <a:lnTo>
                    <a:pt x="2959" y="560"/>
                  </a:lnTo>
                  <a:lnTo>
                    <a:pt x="3478" y="680"/>
                  </a:lnTo>
                  <a:lnTo>
                    <a:pt x="3998" y="859"/>
                  </a:lnTo>
                  <a:lnTo>
                    <a:pt x="4238" y="979"/>
                  </a:lnTo>
                  <a:lnTo>
                    <a:pt x="4498" y="1079"/>
                  </a:lnTo>
                  <a:lnTo>
                    <a:pt x="4718" y="1199"/>
                  </a:lnTo>
                  <a:lnTo>
                    <a:pt x="4957" y="1339"/>
                  </a:lnTo>
                  <a:lnTo>
                    <a:pt x="5157" y="1479"/>
                  </a:lnTo>
                  <a:lnTo>
                    <a:pt x="5377" y="1639"/>
                  </a:lnTo>
                  <a:lnTo>
                    <a:pt x="5577" y="1799"/>
                  </a:lnTo>
                  <a:lnTo>
                    <a:pt x="5757" y="1959"/>
                  </a:lnTo>
                  <a:lnTo>
                    <a:pt x="5937" y="2139"/>
                  </a:lnTo>
                  <a:lnTo>
                    <a:pt x="6097" y="2319"/>
                  </a:lnTo>
                  <a:lnTo>
                    <a:pt x="6237" y="2498"/>
                  </a:lnTo>
                  <a:lnTo>
                    <a:pt x="6377" y="2698"/>
                  </a:lnTo>
                  <a:lnTo>
                    <a:pt x="6516" y="2898"/>
                  </a:lnTo>
                  <a:lnTo>
                    <a:pt x="6616" y="3098"/>
                  </a:lnTo>
                  <a:lnTo>
                    <a:pt x="6716" y="3298"/>
                  </a:lnTo>
                  <a:lnTo>
                    <a:pt x="6796" y="3518"/>
                  </a:lnTo>
                  <a:lnTo>
                    <a:pt x="6896" y="3778"/>
                  </a:lnTo>
                  <a:lnTo>
                    <a:pt x="6956" y="4038"/>
                  </a:lnTo>
                  <a:lnTo>
                    <a:pt x="6996" y="4317"/>
                  </a:lnTo>
                  <a:lnTo>
                    <a:pt x="7016" y="4597"/>
                  </a:lnTo>
                  <a:lnTo>
                    <a:pt x="7016" y="4877"/>
                  </a:lnTo>
                  <a:lnTo>
                    <a:pt x="7016" y="5157"/>
                  </a:lnTo>
                  <a:lnTo>
                    <a:pt x="6976" y="5437"/>
                  </a:lnTo>
                  <a:lnTo>
                    <a:pt x="6916" y="5716"/>
                  </a:lnTo>
                  <a:lnTo>
                    <a:pt x="6856" y="5996"/>
                  </a:lnTo>
                  <a:lnTo>
                    <a:pt x="6756" y="6276"/>
                  </a:lnTo>
                  <a:lnTo>
                    <a:pt x="6656" y="6556"/>
                  </a:lnTo>
                  <a:lnTo>
                    <a:pt x="6536" y="6816"/>
                  </a:lnTo>
                  <a:lnTo>
                    <a:pt x="6397" y="7076"/>
                  </a:lnTo>
                  <a:lnTo>
                    <a:pt x="6237" y="7335"/>
                  </a:lnTo>
                  <a:lnTo>
                    <a:pt x="6057" y="7595"/>
                  </a:lnTo>
                  <a:lnTo>
                    <a:pt x="5857" y="7815"/>
                  </a:lnTo>
                  <a:lnTo>
                    <a:pt x="5677" y="8015"/>
                  </a:lnTo>
                  <a:lnTo>
                    <a:pt x="5477" y="8215"/>
                  </a:lnTo>
                  <a:lnTo>
                    <a:pt x="5277" y="8395"/>
                  </a:lnTo>
                  <a:lnTo>
                    <a:pt x="5057" y="8575"/>
                  </a:lnTo>
                  <a:lnTo>
                    <a:pt x="4837" y="8735"/>
                  </a:lnTo>
                  <a:lnTo>
                    <a:pt x="4598" y="8895"/>
                  </a:lnTo>
                  <a:lnTo>
                    <a:pt x="4358" y="9034"/>
                  </a:lnTo>
                  <a:lnTo>
                    <a:pt x="4098" y="9174"/>
                  </a:lnTo>
                  <a:lnTo>
                    <a:pt x="3838" y="9314"/>
                  </a:lnTo>
                  <a:lnTo>
                    <a:pt x="3558" y="9434"/>
                  </a:lnTo>
                  <a:lnTo>
                    <a:pt x="2999" y="9634"/>
                  </a:lnTo>
                  <a:lnTo>
                    <a:pt x="2399" y="9814"/>
                  </a:lnTo>
                  <a:lnTo>
                    <a:pt x="1779" y="9934"/>
                  </a:lnTo>
                  <a:lnTo>
                    <a:pt x="1819" y="10254"/>
                  </a:lnTo>
                  <a:lnTo>
                    <a:pt x="2159" y="10194"/>
                  </a:lnTo>
                  <a:lnTo>
                    <a:pt x="2479" y="10114"/>
                  </a:lnTo>
                  <a:lnTo>
                    <a:pt x="2799" y="10034"/>
                  </a:lnTo>
                  <a:lnTo>
                    <a:pt x="3099" y="9934"/>
                  </a:lnTo>
                  <a:lnTo>
                    <a:pt x="3398" y="9834"/>
                  </a:lnTo>
                  <a:lnTo>
                    <a:pt x="3698" y="9714"/>
                  </a:lnTo>
                  <a:lnTo>
                    <a:pt x="3978" y="9594"/>
                  </a:lnTo>
                  <a:lnTo>
                    <a:pt x="4258" y="9454"/>
                  </a:lnTo>
                  <a:lnTo>
                    <a:pt x="4518" y="9314"/>
                  </a:lnTo>
                  <a:lnTo>
                    <a:pt x="4778" y="9154"/>
                  </a:lnTo>
                  <a:lnTo>
                    <a:pt x="5017" y="8994"/>
                  </a:lnTo>
                  <a:lnTo>
                    <a:pt x="5257" y="8815"/>
                  </a:lnTo>
                  <a:lnTo>
                    <a:pt x="5477" y="8635"/>
                  </a:lnTo>
                  <a:lnTo>
                    <a:pt x="5697" y="8435"/>
                  </a:lnTo>
                  <a:lnTo>
                    <a:pt x="5897" y="8235"/>
                  </a:lnTo>
                  <a:lnTo>
                    <a:pt x="6097" y="8035"/>
                  </a:lnTo>
                  <a:lnTo>
                    <a:pt x="6297" y="7775"/>
                  </a:lnTo>
                  <a:lnTo>
                    <a:pt x="6496" y="7515"/>
                  </a:lnTo>
                  <a:lnTo>
                    <a:pt x="6656" y="7236"/>
                  </a:lnTo>
                  <a:lnTo>
                    <a:pt x="6816" y="6956"/>
                  </a:lnTo>
                  <a:lnTo>
                    <a:pt x="6956" y="6676"/>
                  </a:lnTo>
                  <a:lnTo>
                    <a:pt x="7056" y="6376"/>
                  </a:lnTo>
                  <a:lnTo>
                    <a:pt x="7156" y="6076"/>
                  </a:lnTo>
                  <a:lnTo>
                    <a:pt x="7236" y="5776"/>
                  </a:lnTo>
                  <a:lnTo>
                    <a:pt x="7296" y="5477"/>
                  </a:lnTo>
                  <a:lnTo>
                    <a:pt x="7336" y="5177"/>
                  </a:lnTo>
                  <a:lnTo>
                    <a:pt x="7336" y="4877"/>
                  </a:lnTo>
                  <a:lnTo>
                    <a:pt x="7336" y="4577"/>
                  </a:lnTo>
                  <a:lnTo>
                    <a:pt x="7316" y="4277"/>
                  </a:lnTo>
                  <a:lnTo>
                    <a:pt x="7256" y="3978"/>
                  </a:lnTo>
                  <a:lnTo>
                    <a:pt x="7196" y="3698"/>
                  </a:lnTo>
                  <a:lnTo>
                    <a:pt x="7096" y="3398"/>
                  </a:lnTo>
                  <a:lnTo>
                    <a:pt x="7016" y="3178"/>
                  </a:lnTo>
                  <a:lnTo>
                    <a:pt x="6896" y="2958"/>
                  </a:lnTo>
                  <a:lnTo>
                    <a:pt x="6776" y="2738"/>
                  </a:lnTo>
                  <a:lnTo>
                    <a:pt x="6656" y="2518"/>
                  </a:lnTo>
                  <a:lnTo>
                    <a:pt x="6496" y="2319"/>
                  </a:lnTo>
                  <a:lnTo>
                    <a:pt x="6337" y="2119"/>
                  </a:lnTo>
                  <a:lnTo>
                    <a:pt x="6177" y="1919"/>
                  </a:lnTo>
                  <a:lnTo>
                    <a:pt x="5977" y="1739"/>
                  </a:lnTo>
                  <a:lnTo>
                    <a:pt x="5777" y="1559"/>
                  </a:lnTo>
                  <a:lnTo>
                    <a:pt x="5577" y="1379"/>
                  </a:lnTo>
                  <a:lnTo>
                    <a:pt x="5357" y="1219"/>
                  </a:lnTo>
                  <a:lnTo>
                    <a:pt x="5117" y="1079"/>
                  </a:lnTo>
                  <a:lnTo>
                    <a:pt x="4877" y="939"/>
                  </a:lnTo>
                  <a:lnTo>
                    <a:pt x="4638" y="800"/>
                  </a:lnTo>
                  <a:lnTo>
                    <a:pt x="4378" y="680"/>
                  </a:lnTo>
                  <a:lnTo>
                    <a:pt x="4118" y="580"/>
                  </a:lnTo>
                  <a:lnTo>
                    <a:pt x="3578" y="380"/>
                  </a:lnTo>
                  <a:lnTo>
                    <a:pt x="3039" y="240"/>
                  </a:lnTo>
                  <a:lnTo>
                    <a:pt x="2499" y="140"/>
                  </a:lnTo>
                  <a:lnTo>
                    <a:pt x="1959" y="80"/>
                  </a:lnTo>
                  <a:lnTo>
                    <a:pt x="1440" y="20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0"/>
            <p:cNvSpPr/>
            <p:nvPr/>
          </p:nvSpPr>
          <p:spPr>
            <a:xfrm>
              <a:off x="2644592" y="4624926"/>
              <a:ext cx="92764" cy="132981"/>
            </a:xfrm>
            <a:custGeom>
              <a:avLst/>
              <a:gdLst/>
              <a:ahLst/>
              <a:cxnLst/>
              <a:rect l="l" t="t" r="r" b="b"/>
              <a:pathLst>
                <a:path w="7277" h="10434" extrusionOk="0">
                  <a:moveTo>
                    <a:pt x="7256" y="0"/>
                  </a:moveTo>
                  <a:lnTo>
                    <a:pt x="6697" y="60"/>
                  </a:lnTo>
                  <a:lnTo>
                    <a:pt x="6157" y="160"/>
                  </a:lnTo>
                  <a:lnTo>
                    <a:pt x="5617" y="300"/>
                  </a:lnTo>
                  <a:lnTo>
                    <a:pt x="5098" y="460"/>
                  </a:lnTo>
                  <a:lnTo>
                    <a:pt x="4578" y="640"/>
                  </a:lnTo>
                  <a:lnTo>
                    <a:pt x="4058" y="840"/>
                  </a:lnTo>
                  <a:lnTo>
                    <a:pt x="3099" y="1259"/>
                  </a:lnTo>
                  <a:lnTo>
                    <a:pt x="2619" y="1459"/>
                  </a:lnTo>
                  <a:lnTo>
                    <a:pt x="2139" y="1699"/>
                  </a:lnTo>
                  <a:lnTo>
                    <a:pt x="1900" y="1839"/>
                  </a:lnTo>
                  <a:lnTo>
                    <a:pt x="1680" y="1979"/>
                  </a:lnTo>
                  <a:lnTo>
                    <a:pt x="1460" y="2159"/>
                  </a:lnTo>
                  <a:lnTo>
                    <a:pt x="1240" y="2339"/>
                  </a:lnTo>
                  <a:lnTo>
                    <a:pt x="1020" y="2558"/>
                  </a:lnTo>
                  <a:lnTo>
                    <a:pt x="840" y="2818"/>
                  </a:lnTo>
                  <a:lnTo>
                    <a:pt x="660" y="3118"/>
                  </a:lnTo>
                  <a:lnTo>
                    <a:pt x="500" y="3418"/>
                  </a:lnTo>
                  <a:lnTo>
                    <a:pt x="361" y="3758"/>
                  </a:lnTo>
                  <a:lnTo>
                    <a:pt x="241" y="4118"/>
                  </a:lnTo>
                  <a:lnTo>
                    <a:pt x="141" y="4497"/>
                  </a:lnTo>
                  <a:lnTo>
                    <a:pt x="81" y="4897"/>
                  </a:lnTo>
                  <a:lnTo>
                    <a:pt x="41" y="5257"/>
                  </a:lnTo>
                  <a:lnTo>
                    <a:pt x="1" y="5597"/>
                  </a:lnTo>
                  <a:lnTo>
                    <a:pt x="1" y="5956"/>
                  </a:lnTo>
                  <a:lnTo>
                    <a:pt x="21" y="6316"/>
                  </a:lnTo>
                  <a:lnTo>
                    <a:pt x="61" y="6696"/>
                  </a:lnTo>
                  <a:lnTo>
                    <a:pt x="121" y="7056"/>
                  </a:lnTo>
                  <a:lnTo>
                    <a:pt x="201" y="7415"/>
                  </a:lnTo>
                  <a:lnTo>
                    <a:pt x="301" y="7755"/>
                  </a:lnTo>
                  <a:lnTo>
                    <a:pt x="440" y="8095"/>
                  </a:lnTo>
                  <a:lnTo>
                    <a:pt x="600" y="8415"/>
                  </a:lnTo>
                  <a:lnTo>
                    <a:pt x="780" y="8735"/>
                  </a:lnTo>
                  <a:lnTo>
                    <a:pt x="980" y="9014"/>
                  </a:lnTo>
                  <a:lnTo>
                    <a:pt x="1200" y="9294"/>
                  </a:lnTo>
                  <a:lnTo>
                    <a:pt x="1460" y="9554"/>
                  </a:lnTo>
                  <a:lnTo>
                    <a:pt x="1760" y="9774"/>
                  </a:lnTo>
                  <a:lnTo>
                    <a:pt x="2079" y="9974"/>
                  </a:lnTo>
                  <a:lnTo>
                    <a:pt x="2299" y="10094"/>
                  </a:lnTo>
                  <a:lnTo>
                    <a:pt x="2559" y="10194"/>
                  </a:lnTo>
                  <a:lnTo>
                    <a:pt x="2799" y="10274"/>
                  </a:lnTo>
                  <a:lnTo>
                    <a:pt x="3059" y="10334"/>
                  </a:lnTo>
                  <a:lnTo>
                    <a:pt x="3299" y="10374"/>
                  </a:lnTo>
                  <a:lnTo>
                    <a:pt x="3559" y="10414"/>
                  </a:lnTo>
                  <a:lnTo>
                    <a:pt x="3818" y="10434"/>
                  </a:lnTo>
                  <a:lnTo>
                    <a:pt x="4438" y="10434"/>
                  </a:lnTo>
                  <a:lnTo>
                    <a:pt x="4778" y="10394"/>
                  </a:lnTo>
                  <a:lnTo>
                    <a:pt x="5138" y="10354"/>
                  </a:lnTo>
                  <a:lnTo>
                    <a:pt x="5477" y="10294"/>
                  </a:lnTo>
                  <a:lnTo>
                    <a:pt x="6197" y="10154"/>
                  </a:lnTo>
                  <a:lnTo>
                    <a:pt x="6896" y="9974"/>
                  </a:lnTo>
                  <a:lnTo>
                    <a:pt x="6816" y="9674"/>
                  </a:lnTo>
                  <a:lnTo>
                    <a:pt x="6217" y="9814"/>
                  </a:lnTo>
                  <a:lnTo>
                    <a:pt x="5617" y="9954"/>
                  </a:lnTo>
                  <a:lnTo>
                    <a:pt x="5018" y="10054"/>
                  </a:lnTo>
                  <a:lnTo>
                    <a:pt x="4718" y="10094"/>
                  </a:lnTo>
                  <a:lnTo>
                    <a:pt x="4418" y="10114"/>
                  </a:lnTo>
                  <a:lnTo>
                    <a:pt x="3838" y="10114"/>
                  </a:lnTo>
                  <a:lnTo>
                    <a:pt x="3559" y="10094"/>
                  </a:lnTo>
                  <a:lnTo>
                    <a:pt x="3279" y="10054"/>
                  </a:lnTo>
                  <a:lnTo>
                    <a:pt x="2999" y="9994"/>
                  </a:lnTo>
                  <a:lnTo>
                    <a:pt x="2739" y="9914"/>
                  </a:lnTo>
                  <a:lnTo>
                    <a:pt x="2479" y="9814"/>
                  </a:lnTo>
                  <a:lnTo>
                    <a:pt x="2219" y="9694"/>
                  </a:lnTo>
                  <a:lnTo>
                    <a:pt x="1940" y="9514"/>
                  </a:lnTo>
                  <a:lnTo>
                    <a:pt x="1660" y="9294"/>
                  </a:lnTo>
                  <a:lnTo>
                    <a:pt x="1420" y="9074"/>
                  </a:lnTo>
                  <a:lnTo>
                    <a:pt x="1220" y="8815"/>
                  </a:lnTo>
                  <a:lnTo>
                    <a:pt x="1020" y="8535"/>
                  </a:lnTo>
                  <a:lnTo>
                    <a:pt x="860" y="8255"/>
                  </a:lnTo>
                  <a:lnTo>
                    <a:pt x="720" y="7935"/>
                  </a:lnTo>
                  <a:lnTo>
                    <a:pt x="600" y="7635"/>
                  </a:lnTo>
                  <a:lnTo>
                    <a:pt x="500" y="7296"/>
                  </a:lnTo>
                  <a:lnTo>
                    <a:pt x="420" y="6976"/>
                  </a:lnTo>
                  <a:lnTo>
                    <a:pt x="380" y="6636"/>
                  </a:lnTo>
                  <a:lnTo>
                    <a:pt x="341" y="6296"/>
                  </a:lnTo>
                  <a:lnTo>
                    <a:pt x="321" y="5936"/>
                  </a:lnTo>
                  <a:lnTo>
                    <a:pt x="321" y="5617"/>
                  </a:lnTo>
                  <a:lnTo>
                    <a:pt x="341" y="5277"/>
                  </a:lnTo>
                  <a:lnTo>
                    <a:pt x="380" y="4957"/>
                  </a:lnTo>
                  <a:lnTo>
                    <a:pt x="460" y="4557"/>
                  </a:lnTo>
                  <a:lnTo>
                    <a:pt x="540" y="4217"/>
                  </a:lnTo>
                  <a:lnTo>
                    <a:pt x="660" y="3878"/>
                  </a:lnTo>
                  <a:lnTo>
                    <a:pt x="780" y="3558"/>
                  </a:lnTo>
                  <a:lnTo>
                    <a:pt x="920" y="3278"/>
                  </a:lnTo>
                  <a:lnTo>
                    <a:pt x="1080" y="3018"/>
                  </a:lnTo>
                  <a:lnTo>
                    <a:pt x="1260" y="2778"/>
                  </a:lnTo>
                  <a:lnTo>
                    <a:pt x="1460" y="2558"/>
                  </a:lnTo>
                  <a:lnTo>
                    <a:pt x="1660" y="2399"/>
                  </a:lnTo>
                  <a:lnTo>
                    <a:pt x="1860" y="2239"/>
                  </a:lnTo>
                  <a:lnTo>
                    <a:pt x="2079" y="2099"/>
                  </a:lnTo>
                  <a:lnTo>
                    <a:pt x="2299" y="1979"/>
                  </a:lnTo>
                  <a:lnTo>
                    <a:pt x="2759" y="1759"/>
                  </a:lnTo>
                  <a:lnTo>
                    <a:pt x="3219" y="1539"/>
                  </a:lnTo>
                  <a:lnTo>
                    <a:pt x="4198" y="1139"/>
                  </a:lnTo>
                  <a:lnTo>
                    <a:pt x="4698" y="939"/>
                  </a:lnTo>
                  <a:lnTo>
                    <a:pt x="5197" y="760"/>
                  </a:lnTo>
                  <a:lnTo>
                    <a:pt x="5697" y="600"/>
                  </a:lnTo>
                  <a:lnTo>
                    <a:pt x="6217" y="460"/>
                  </a:lnTo>
                  <a:lnTo>
                    <a:pt x="6737" y="380"/>
                  </a:lnTo>
                  <a:lnTo>
                    <a:pt x="7276" y="320"/>
                  </a:lnTo>
                  <a:lnTo>
                    <a:pt x="72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0"/>
            <p:cNvSpPr/>
            <p:nvPr/>
          </p:nvSpPr>
          <p:spPr>
            <a:xfrm>
              <a:off x="2493522" y="4662116"/>
              <a:ext cx="155430" cy="88909"/>
            </a:xfrm>
            <a:custGeom>
              <a:avLst/>
              <a:gdLst/>
              <a:ahLst/>
              <a:cxnLst/>
              <a:rect l="l" t="t" r="r" b="b"/>
              <a:pathLst>
                <a:path w="12193" h="6976" extrusionOk="0">
                  <a:moveTo>
                    <a:pt x="1579" y="0"/>
                  </a:moveTo>
                  <a:lnTo>
                    <a:pt x="1339" y="40"/>
                  </a:lnTo>
                  <a:lnTo>
                    <a:pt x="1119" y="100"/>
                  </a:lnTo>
                  <a:lnTo>
                    <a:pt x="900" y="200"/>
                  </a:lnTo>
                  <a:lnTo>
                    <a:pt x="800" y="280"/>
                  </a:lnTo>
                  <a:lnTo>
                    <a:pt x="720" y="360"/>
                  </a:lnTo>
                  <a:lnTo>
                    <a:pt x="600" y="500"/>
                  </a:lnTo>
                  <a:lnTo>
                    <a:pt x="480" y="640"/>
                  </a:lnTo>
                  <a:lnTo>
                    <a:pt x="400" y="820"/>
                  </a:lnTo>
                  <a:lnTo>
                    <a:pt x="340" y="1000"/>
                  </a:lnTo>
                  <a:lnTo>
                    <a:pt x="300" y="1180"/>
                  </a:lnTo>
                  <a:lnTo>
                    <a:pt x="260" y="1379"/>
                  </a:lnTo>
                  <a:lnTo>
                    <a:pt x="200" y="1759"/>
                  </a:lnTo>
                  <a:lnTo>
                    <a:pt x="40" y="3038"/>
                  </a:lnTo>
                  <a:lnTo>
                    <a:pt x="0" y="3258"/>
                  </a:lnTo>
                  <a:lnTo>
                    <a:pt x="0" y="3458"/>
                  </a:lnTo>
                  <a:lnTo>
                    <a:pt x="0" y="3678"/>
                  </a:lnTo>
                  <a:lnTo>
                    <a:pt x="40" y="3898"/>
                  </a:lnTo>
                  <a:lnTo>
                    <a:pt x="120" y="4098"/>
                  </a:lnTo>
                  <a:lnTo>
                    <a:pt x="240" y="4278"/>
                  </a:lnTo>
                  <a:lnTo>
                    <a:pt x="380" y="4457"/>
                  </a:lnTo>
                  <a:lnTo>
                    <a:pt x="520" y="4617"/>
                  </a:lnTo>
                  <a:lnTo>
                    <a:pt x="800" y="4897"/>
                  </a:lnTo>
                  <a:lnTo>
                    <a:pt x="1099" y="5157"/>
                  </a:lnTo>
                  <a:lnTo>
                    <a:pt x="1399" y="5397"/>
                  </a:lnTo>
                  <a:lnTo>
                    <a:pt x="1699" y="5617"/>
                  </a:lnTo>
                  <a:lnTo>
                    <a:pt x="1999" y="5837"/>
                  </a:lnTo>
                  <a:lnTo>
                    <a:pt x="2319" y="6017"/>
                  </a:lnTo>
                  <a:lnTo>
                    <a:pt x="2638" y="6196"/>
                  </a:lnTo>
                  <a:lnTo>
                    <a:pt x="2958" y="6336"/>
                  </a:lnTo>
                  <a:lnTo>
                    <a:pt x="3278" y="6476"/>
                  </a:lnTo>
                  <a:lnTo>
                    <a:pt x="3618" y="6596"/>
                  </a:lnTo>
                  <a:lnTo>
                    <a:pt x="3938" y="6696"/>
                  </a:lnTo>
                  <a:lnTo>
                    <a:pt x="4277" y="6796"/>
                  </a:lnTo>
                  <a:lnTo>
                    <a:pt x="4617" y="6856"/>
                  </a:lnTo>
                  <a:lnTo>
                    <a:pt x="4957" y="6916"/>
                  </a:lnTo>
                  <a:lnTo>
                    <a:pt x="5297" y="6956"/>
                  </a:lnTo>
                  <a:lnTo>
                    <a:pt x="5657" y="6976"/>
                  </a:lnTo>
                  <a:lnTo>
                    <a:pt x="5996" y="6976"/>
                  </a:lnTo>
                  <a:lnTo>
                    <a:pt x="6336" y="6956"/>
                  </a:lnTo>
                  <a:lnTo>
                    <a:pt x="6696" y="6936"/>
                  </a:lnTo>
                  <a:lnTo>
                    <a:pt x="7036" y="6896"/>
                  </a:lnTo>
                  <a:lnTo>
                    <a:pt x="7395" y="6836"/>
                  </a:lnTo>
                  <a:lnTo>
                    <a:pt x="7735" y="6756"/>
                  </a:lnTo>
                  <a:lnTo>
                    <a:pt x="8075" y="6656"/>
                  </a:lnTo>
                  <a:lnTo>
                    <a:pt x="8415" y="6556"/>
                  </a:lnTo>
                  <a:lnTo>
                    <a:pt x="8755" y="6436"/>
                  </a:lnTo>
                  <a:lnTo>
                    <a:pt x="9094" y="6296"/>
                  </a:lnTo>
                  <a:lnTo>
                    <a:pt x="9434" y="6136"/>
                  </a:lnTo>
                  <a:lnTo>
                    <a:pt x="9754" y="5957"/>
                  </a:lnTo>
                  <a:lnTo>
                    <a:pt x="10094" y="5777"/>
                  </a:lnTo>
                  <a:lnTo>
                    <a:pt x="10414" y="5577"/>
                  </a:lnTo>
                  <a:lnTo>
                    <a:pt x="10733" y="5357"/>
                  </a:lnTo>
                  <a:lnTo>
                    <a:pt x="11053" y="5137"/>
                  </a:lnTo>
                  <a:lnTo>
                    <a:pt x="11293" y="4937"/>
                  </a:lnTo>
                  <a:lnTo>
                    <a:pt x="11533" y="4717"/>
                  </a:lnTo>
                  <a:lnTo>
                    <a:pt x="11633" y="4597"/>
                  </a:lnTo>
                  <a:lnTo>
                    <a:pt x="11713" y="4477"/>
                  </a:lnTo>
                  <a:lnTo>
                    <a:pt x="11793" y="4338"/>
                  </a:lnTo>
                  <a:lnTo>
                    <a:pt x="11873" y="4198"/>
                  </a:lnTo>
                  <a:lnTo>
                    <a:pt x="11933" y="4018"/>
                  </a:lnTo>
                  <a:lnTo>
                    <a:pt x="11973" y="3818"/>
                  </a:lnTo>
                  <a:lnTo>
                    <a:pt x="12013" y="3438"/>
                  </a:lnTo>
                  <a:lnTo>
                    <a:pt x="12073" y="3098"/>
                  </a:lnTo>
                  <a:lnTo>
                    <a:pt x="12113" y="2759"/>
                  </a:lnTo>
                  <a:lnTo>
                    <a:pt x="12173" y="2399"/>
                  </a:lnTo>
                  <a:lnTo>
                    <a:pt x="12193" y="2059"/>
                  </a:lnTo>
                  <a:lnTo>
                    <a:pt x="12193" y="1719"/>
                  </a:lnTo>
                  <a:lnTo>
                    <a:pt x="12173" y="1559"/>
                  </a:lnTo>
                  <a:lnTo>
                    <a:pt x="12153" y="1399"/>
                  </a:lnTo>
                  <a:lnTo>
                    <a:pt x="12093" y="1259"/>
                  </a:lnTo>
                  <a:lnTo>
                    <a:pt x="12033" y="1100"/>
                  </a:lnTo>
                  <a:lnTo>
                    <a:pt x="11953" y="960"/>
                  </a:lnTo>
                  <a:lnTo>
                    <a:pt x="11853" y="820"/>
                  </a:lnTo>
                  <a:lnTo>
                    <a:pt x="11633" y="600"/>
                  </a:lnTo>
                  <a:lnTo>
                    <a:pt x="11393" y="420"/>
                  </a:lnTo>
                  <a:lnTo>
                    <a:pt x="11153" y="280"/>
                  </a:lnTo>
                  <a:lnTo>
                    <a:pt x="10913" y="180"/>
                  </a:lnTo>
                  <a:lnTo>
                    <a:pt x="10673" y="100"/>
                  </a:lnTo>
                  <a:lnTo>
                    <a:pt x="10434" y="60"/>
                  </a:lnTo>
                  <a:lnTo>
                    <a:pt x="9914" y="60"/>
                  </a:lnTo>
                  <a:lnTo>
                    <a:pt x="9674" y="120"/>
                  </a:lnTo>
                  <a:lnTo>
                    <a:pt x="9414" y="180"/>
                  </a:lnTo>
                  <a:lnTo>
                    <a:pt x="9154" y="260"/>
                  </a:lnTo>
                  <a:lnTo>
                    <a:pt x="8915" y="360"/>
                  </a:lnTo>
                  <a:lnTo>
                    <a:pt x="8655" y="480"/>
                  </a:lnTo>
                  <a:lnTo>
                    <a:pt x="8415" y="600"/>
                  </a:lnTo>
                  <a:lnTo>
                    <a:pt x="7955" y="880"/>
                  </a:lnTo>
                  <a:lnTo>
                    <a:pt x="7735" y="1000"/>
                  </a:lnTo>
                  <a:lnTo>
                    <a:pt x="7535" y="1100"/>
                  </a:lnTo>
                  <a:lnTo>
                    <a:pt x="7316" y="1180"/>
                  </a:lnTo>
                  <a:lnTo>
                    <a:pt x="7096" y="1239"/>
                  </a:lnTo>
                  <a:lnTo>
                    <a:pt x="6876" y="1279"/>
                  </a:lnTo>
                  <a:lnTo>
                    <a:pt x="6656" y="1299"/>
                  </a:lnTo>
                  <a:lnTo>
                    <a:pt x="6416" y="1319"/>
                  </a:lnTo>
                  <a:lnTo>
                    <a:pt x="6196" y="1299"/>
                  </a:lnTo>
                  <a:lnTo>
                    <a:pt x="5956" y="1279"/>
                  </a:lnTo>
                  <a:lnTo>
                    <a:pt x="5737" y="1239"/>
                  </a:lnTo>
                  <a:lnTo>
                    <a:pt x="5257" y="1120"/>
                  </a:lnTo>
                  <a:lnTo>
                    <a:pt x="4917" y="1020"/>
                  </a:lnTo>
                  <a:lnTo>
                    <a:pt x="4577" y="880"/>
                  </a:lnTo>
                  <a:lnTo>
                    <a:pt x="3918" y="620"/>
                  </a:lnTo>
                  <a:lnTo>
                    <a:pt x="3258" y="360"/>
                  </a:lnTo>
                  <a:lnTo>
                    <a:pt x="2918" y="220"/>
                  </a:lnTo>
                  <a:lnTo>
                    <a:pt x="2578" y="120"/>
                  </a:lnTo>
                  <a:lnTo>
                    <a:pt x="2339" y="60"/>
                  </a:lnTo>
                  <a:lnTo>
                    <a:pt x="2079" y="20"/>
                  </a:lnTo>
                  <a:lnTo>
                    <a:pt x="18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0"/>
            <p:cNvSpPr/>
            <p:nvPr/>
          </p:nvSpPr>
          <p:spPr>
            <a:xfrm>
              <a:off x="2498863" y="4833801"/>
              <a:ext cx="120783" cy="42046"/>
            </a:xfrm>
            <a:custGeom>
              <a:avLst/>
              <a:gdLst/>
              <a:ahLst/>
              <a:cxnLst/>
              <a:rect l="l" t="t" r="r" b="b"/>
              <a:pathLst>
                <a:path w="9475" h="3299" extrusionOk="0">
                  <a:moveTo>
                    <a:pt x="4978" y="1"/>
                  </a:moveTo>
                  <a:lnTo>
                    <a:pt x="4538" y="41"/>
                  </a:lnTo>
                  <a:lnTo>
                    <a:pt x="4118" y="81"/>
                  </a:lnTo>
                  <a:lnTo>
                    <a:pt x="3719" y="141"/>
                  </a:lnTo>
                  <a:lnTo>
                    <a:pt x="3339" y="221"/>
                  </a:lnTo>
                  <a:lnTo>
                    <a:pt x="2979" y="341"/>
                  </a:lnTo>
                  <a:lnTo>
                    <a:pt x="2619" y="461"/>
                  </a:lnTo>
                  <a:lnTo>
                    <a:pt x="2279" y="621"/>
                  </a:lnTo>
                  <a:lnTo>
                    <a:pt x="1960" y="800"/>
                  </a:lnTo>
                  <a:lnTo>
                    <a:pt x="1600" y="1020"/>
                  </a:lnTo>
                  <a:lnTo>
                    <a:pt x="1280" y="1260"/>
                  </a:lnTo>
                  <a:lnTo>
                    <a:pt x="980" y="1540"/>
                  </a:lnTo>
                  <a:lnTo>
                    <a:pt x="700" y="1840"/>
                  </a:lnTo>
                  <a:lnTo>
                    <a:pt x="481" y="2160"/>
                  </a:lnTo>
                  <a:lnTo>
                    <a:pt x="281" y="2499"/>
                  </a:lnTo>
                  <a:lnTo>
                    <a:pt x="121" y="2839"/>
                  </a:lnTo>
                  <a:lnTo>
                    <a:pt x="1" y="3199"/>
                  </a:lnTo>
                  <a:lnTo>
                    <a:pt x="301" y="3299"/>
                  </a:lnTo>
                  <a:lnTo>
                    <a:pt x="421" y="2959"/>
                  </a:lnTo>
                  <a:lnTo>
                    <a:pt x="560" y="2639"/>
                  </a:lnTo>
                  <a:lnTo>
                    <a:pt x="740" y="2339"/>
                  </a:lnTo>
                  <a:lnTo>
                    <a:pt x="960" y="2040"/>
                  </a:lnTo>
                  <a:lnTo>
                    <a:pt x="1200" y="1760"/>
                  </a:lnTo>
                  <a:lnTo>
                    <a:pt x="1480" y="1500"/>
                  </a:lnTo>
                  <a:lnTo>
                    <a:pt x="1780" y="1280"/>
                  </a:lnTo>
                  <a:lnTo>
                    <a:pt x="2120" y="1060"/>
                  </a:lnTo>
                  <a:lnTo>
                    <a:pt x="2419" y="900"/>
                  </a:lnTo>
                  <a:lnTo>
                    <a:pt x="2739" y="760"/>
                  </a:lnTo>
                  <a:lnTo>
                    <a:pt x="3079" y="641"/>
                  </a:lnTo>
                  <a:lnTo>
                    <a:pt x="3419" y="541"/>
                  </a:lnTo>
                  <a:lnTo>
                    <a:pt x="3798" y="461"/>
                  </a:lnTo>
                  <a:lnTo>
                    <a:pt x="4178" y="381"/>
                  </a:lnTo>
                  <a:lnTo>
                    <a:pt x="4578" y="341"/>
                  </a:lnTo>
                  <a:lnTo>
                    <a:pt x="4978" y="321"/>
                  </a:lnTo>
                  <a:lnTo>
                    <a:pt x="5358" y="321"/>
                  </a:lnTo>
                  <a:lnTo>
                    <a:pt x="5737" y="341"/>
                  </a:lnTo>
                  <a:lnTo>
                    <a:pt x="6097" y="381"/>
                  </a:lnTo>
                  <a:lnTo>
                    <a:pt x="6437" y="441"/>
                  </a:lnTo>
                  <a:lnTo>
                    <a:pt x="6757" y="521"/>
                  </a:lnTo>
                  <a:lnTo>
                    <a:pt x="7056" y="621"/>
                  </a:lnTo>
                  <a:lnTo>
                    <a:pt x="7356" y="740"/>
                  </a:lnTo>
                  <a:lnTo>
                    <a:pt x="7636" y="880"/>
                  </a:lnTo>
                  <a:lnTo>
                    <a:pt x="7936" y="1080"/>
                  </a:lnTo>
                  <a:lnTo>
                    <a:pt x="8216" y="1300"/>
                  </a:lnTo>
                  <a:lnTo>
                    <a:pt x="8456" y="1540"/>
                  </a:lnTo>
                  <a:lnTo>
                    <a:pt x="8675" y="1800"/>
                  </a:lnTo>
                  <a:lnTo>
                    <a:pt x="8855" y="2080"/>
                  </a:lnTo>
                  <a:lnTo>
                    <a:pt x="8995" y="2379"/>
                  </a:lnTo>
                  <a:lnTo>
                    <a:pt x="9095" y="2679"/>
                  </a:lnTo>
                  <a:lnTo>
                    <a:pt x="9175" y="2979"/>
                  </a:lnTo>
                  <a:lnTo>
                    <a:pt x="9475" y="2939"/>
                  </a:lnTo>
                  <a:lnTo>
                    <a:pt x="9415" y="2599"/>
                  </a:lnTo>
                  <a:lnTo>
                    <a:pt x="9295" y="2260"/>
                  </a:lnTo>
                  <a:lnTo>
                    <a:pt x="9135" y="1940"/>
                  </a:lnTo>
                  <a:lnTo>
                    <a:pt x="8935" y="1620"/>
                  </a:lnTo>
                  <a:lnTo>
                    <a:pt x="8695" y="1340"/>
                  </a:lnTo>
                  <a:lnTo>
                    <a:pt x="8436" y="1060"/>
                  </a:lnTo>
                  <a:lnTo>
                    <a:pt x="8136" y="820"/>
                  </a:lnTo>
                  <a:lnTo>
                    <a:pt x="7796" y="621"/>
                  </a:lnTo>
                  <a:lnTo>
                    <a:pt x="7496" y="461"/>
                  </a:lnTo>
                  <a:lnTo>
                    <a:pt x="7176" y="341"/>
                  </a:lnTo>
                  <a:lnTo>
                    <a:pt x="6857" y="221"/>
                  </a:lnTo>
                  <a:lnTo>
                    <a:pt x="6517" y="141"/>
                  </a:lnTo>
                  <a:lnTo>
                    <a:pt x="6157" y="81"/>
                  </a:lnTo>
                  <a:lnTo>
                    <a:pt x="5777" y="41"/>
                  </a:lnTo>
                  <a:lnTo>
                    <a:pt x="5377" y="21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0"/>
            <p:cNvSpPr/>
            <p:nvPr/>
          </p:nvSpPr>
          <p:spPr>
            <a:xfrm>
              <a:off x="2491483" y="4660077"/>
              <a:ext cx="159509" cy="92988"/>
            </a:xfrm>
            <a:custGeom>
              <a:avLst/>
              <a:gdLst/>
              <a:ahLst/>
              <a:cxnLst/>
              <a:rect l="l" t="t" r="r" b="b"/>
              <a:pathLst>
                <a:path w="12513" h="7296" extrusionOk="0">
                  <a:moveTo>
                    <a:pt x="2119" y="320"/>
                  </a:moveTo>
                  <a:lnTo>
                    <a:pt x="2339" y="360"/>
                  </a:lnTo>
                  <a:lnTo>
                    <a:pt x="2699" y="440"/>
                  </a:lnTo>
                  <a:lnTo>
                    <a:pt x="3038" y="540"/>
                  </a:lnTo>
                  <a:lnTo>
                    <a:pt x="3378" y="660"/>
                  </a:lnTo>
                  <a:lnTo>
                    <a:pt x="4058" y="940"/>
                  </a:lnTo>
                  <a:lnTo>
                    <a:pt x="4697" y="1200"/>
                  </a:lnTo>
                  <a:lnTo>
                    <a:pt x="5037" y="1320"/>
                  </a:lnTo>
                  <a:lnTo>
                    <a:pt x="5377" y="1439"/>
                  </a:lnTo>
                  <a:lnTo>
                    <a:pt x="5637" y="1499"/>
                  </a:lnTo>
                  <a:lnTo>
                    <a:pt x="5897" y="1559"/>
                  </a:lnTo>
                  <a:lnTo>
                    <a:pt x="6136" y="1599"/>
                  </a:lnTo>
                  <a:lnTo>
                    <a:pt x="6376" y="1619"/>
                  </a:lnTo>
                  <a:lnTo>
                    <a:pt x="6616" y="1639"/>
                  </a:lnTo>
                  <a:lnTo>
                    <a:pt x="6856" y="1619"/>
                  </a:lnTo>
                  <a:lnTo>
                    <a:pt x="7076" y="1599"/>
                  </a:lnTo>
                  <a:lnTo>
                    <a:pt x="7296" y="1559"/>
                  </a:lnTo>
                  <a:lnTo>
                    <a:pt x="7536" y="1479"/>
                  </a:lnTo>
                  <a:lnTo>
                    <a:pt x="7755" y="1399"/>
                  </a:lnTo>
                  <a:lnTo>
                    <a:pt x="7975" y="1300"/>
                  </a:lnTo>
                  <a:lnTo>
                    <a:pt x="8195" y="1180"/>
                  </a:lnTo>
                  <a:lnTo>
                    <a:pt x="8495" y="980"/>
                  </a:lnTo>
                  <a:lnTo>
                    <a:pt x="8795" y="820"/>
                  </a:lnTo>
                  <a:lnTo>
                    <a:pt x="9075" y="700"/>
                  </a:lnTo>
                  <a:lnTo>
                    <a:pt x="9334" y="580"/>
                  </a:lnTo>
                  <a:lnTo>
                    <a:pt x="9614" y="480"/>
                  </a:lnTo>
                  <a:lnTo>
                    <a:pt x="9854" y="420"/>
                  </a:lnTo>
                  <a:lnTo>
                    <a:pt x="10094" y="380"/>
                  </a:lnTo>
                  <a:lnTo>
                    <a:pt x="10334" y="360"/>
                  </a:lnTo>
                  <a:lnTo>
                    <a:pt x="10554" y="380"/>
                  </a:lnTo>
                  <a:lnTo>
                    <a:pt x="10773" y="400"/>
                  </a:lnTo>
                  <a:lnTo>
                    <a:pt x="10973" y="460"/>
                  </a:lnTo>
                  <a:lnTo>
                    <a:pt x="11173" y="540"/>
                  </a:lnTo>
                  <a:lnTo>
                    <a:pt x="11353" y="640"/>
                  </a:lnTo>
                  <a:lnTo>
                    <a:pt x="11553" y="760"/>
                  </a:lnTo>
                  <a:lnTo>
                    <a:pt x="11713" y="920"/>
                  </a:lnTo>
                  <a:lnTo>
                    <a:pt x="11893" y="1080"/>
                  </a:lnTo>
                  <a:lnTo>
                    <a:pt x="11953" y="1180"/>
                  </a:lnTo>
                  <a:lnTo>
                    <a:pt x="12033" y="1280"/>
                  </a:lnTo>
                  <a:lnTo>
                    <a:pt x="12133" y="1499"/>
                  </a:lnTo>
                  <a:lnTo>
                    <a:pt x="12173" y="1719"/>
                  </a:lnTo>
                  <a:lnTo>
                    <a:pt x="12213" y="1959"/>
                  </a:lnTo>
                  <a:lnTo>
                    <a:pt x="12213" y="2199"/>
                  </a:lnTo>
                  <a:lnTo>
                    <a:pt x="12173" y="2459"/>
                  </a:lnTo>
                  <a:lnTo>
                    <a:pt x="12113" y="2979"/>
                  </a:lnTo>
                  <a:lnTo>
                    <a:pt x="12053" y="3278"/>
                  </a:lnTo>
                  <a:lnTo>
                    <a:pt x="12033" y="3578"/>
                  </a:lnTo>
                  <a:lnTo>
                    <a:pt x="11973" y="3958"/>
                  </a:lnTo>
                  <a:lnTo>
                    <a:pt x="11933" y="4138"/>
                  </a:lnTo>
                  <a:lnTo>
                    <a:pt x="11873" y="4298"/>
                  </a:lnTo>
                  <a:lnTo>
                    <a:pt x="11813" y="4438"/>
                  </a:lnTo>
                  <a:lnTo>
                    <a:pt x="11753" y="4558"/>
                  </a:lnTo>
                  <a:lnTo>
                    <a:pt x="11553" y="4777"/>
                  </a:lnTo>
                  <a:lnTo>
                    <a:pt x="11353" y="4977"/>
                  </a:lnTo>
                  <a:lnTo>
                    <a:pt x="11113" y="5157"/>
                  </a:lnTo>
                  <a:lnTo>
                    <a:pt x="10793" y="5397"/>
                  </a:lnTo>
                  <a:lnTo>
                    <a:pt x="10474" y="5617"/>
                  </a:lnTo>
                  <a:lnTo>
                    <a:pt x="10154" y="5817"/>
                  </a:lnTo>
                  <a:lnTo>
                    <a:pt x="9814" y="5997"/>
                  </a:lnTo>
                  <a:lnTo>
                    <a:pt x="9494" y="6177"/>
                  </a:lnTo>
                  <a:lnTo>
                    <a:pt x="9155" y="6316"/>
                  </a:lnTo>
                  <a:lnTo>
                    <a:pt x="8815" y="6456"/>
                  </a:lnTo>
                  <a:lnTo>
                    <a:pt x="8475" y="6576"/>
                  </a:lnTo>
                  <a:lnTo>
                    <a:pt x="8135" y="6676"/>
                  </a:lnTo>
                  <a:lnTo>
                    <a:pt x="7795" y="6776"/>
                  </a:lnTo>
                  <a:lnTo>
                    <a:pt x="7456" y="6836"/>
                  </a:lnTo>
                  <a:lnTo>
                    <a:pt x="7116" y="6896"/>
                  </a:lnTo>
                  <a:lnTo>
                    <a:pt x="6756" y="6936"/>
                  </a:lnTo>
                  <a:lnTo>
                    <a:pt x="6416" y="6956"/>
                  </a:lnTo>
                  <a:lnTo>
                    <a:pt x="6076" y="6976"/>
                  </a:lnTo>
                  <a:lnTo>
                    <a:pt x="5737" y="6956"/>
                  </a:lnTo>
                  <a:lnTo>
                    <a:pt x="5397" y="6936"/>
                  </a:lnTo>
                  <a:lnTo>
                    <a:pt x="5077" y="6896"/>
                  </a:lnTo>
                  <a:lnTo>
                    <a:pt x="4737" y="6836"/>
                  </a:lnTo>
                  <a:lnTo>
                    <a:pt x="4397" y="6776"/>
                  </a:lnTo>
                  <a:lnTo>
                    <a:pt x="4078" y="6676"/>
                  </a:lnTo>
                  <a:lnTo>
                    <a:pt x="3758" y="6576"/>
                  </a:lnTo>
                  <a:lnTo>
                    <a:pt x="3438" y="6456"/>
                  </a:lnTo>
                  <a:lnTo>
                    <a:pt x="3118" y="6316"/>
                  </a:lnTo>
                  <a:lnTo>
                    <a:pt x="2798" y="6177"/>
                  </a:lnTo>
                  <a:lnTo>
                    <a:pt x="2499" y="5997"/>
                  </a:lnTo>
                  <a:lnTo>
                    <a:pt x="2199" y="5817"/>
                  </a:lnTo>
                  <a:lnTo>
                    <a:pt x="1899" y="5617"/>
                  </a:lnTo>
                  <a:lnTo>
                    <a:pt x="1619" y="5417"/>
                  </a:lnTo>
                  <a:lnTo>
                    <a:pt x="1339" y="5177"/>
                  </a:lnTo>
                  <a:lnTo>
                    <a:pt x="1060" y="4937"/>
                  </a:lnTo>
                  <a:lnTo>
                    <a:pt x="800" y="4677"/>
                  </a:lnTo>
                  <a:lnTo>
                    <a:pt x="660" y="4518"/>
                  </a:lnTo>
                  <a:lnTo>
                    <a:pt x="540" y="4358"/>
                  </a:lnTo>
                  <a:lnTo>
                    <a:pt x="440" y="4198"/>
                  </a:lnTo>
                  <a:lnTo>
                    <a:pt x="360" y="3998"/>
                  </a:lnTo>
                  <a:lnTo>
                    <a:pt x="320" y="3818"/>
                  </a:lnTo>
                  <a:lnTo>
                    <a:pt x="320" y="3618"/>
                  </a:lnTo>
                  <a:lnTo>
                    <a:pt x="320" y="3418"/>
                  </a:lnTo>
                  <a:lnTo>
                    <a:pt x="360" y="3218"/>
                  </a:lnTo>
                  <a:lnTo>
                    <a:pt x="520" y="1939"/>
                  </a:lnTo>
                  <a:lnTo>
                    <a:pt x="580" y="1559"/>
                  </a:lnTo>
                  <a:lnTo>
                    <a:pt x="660" y="1200"/>
                  </a:lnTo>
                  <a:lnTo>
                    <a:pt x="720" y="1040"/>
                  </a:lnTo>
                  <a:lnTo>
                    <a:pt x="780" y="880"/>
                  </a:lnTo>
                  <a:lnTo>
                    <a:pt x="880" y="740"/>
                  </a:lnTo>
                  <a:lnTo>
                    <a:pt x="980" y="620"/>
                  </a:lnTo>
                  <a:lnTo>
                    <a:pt x="1080" y="540"/>
                  </a:lnTo>
                  <a:lnTo>
                    <a:pt x="1179" y="480"/>
                  </a:lnTo>
                  <a:lnTo>
                    <a:pt x="1299" y="420"/>
                  </a:lnTo>
                  <a:lnTo>
                    <a:pt x="1419" y="380"/>
                  </a:lnTo>
                  <a:lnTo>
                    <a:pt x="1659" y="340"/>
                  </a:lnTo>
                  <a:lnTo>
                    <a:pt x="1899" y="320"/>
                  </a:lnTo>
                  <a:close/>
                  <a:moveTo>
                    <a:pt x="1879" y="0"/>
                  </a:moveTo>
                  <a:lnTo>
                    <a:pt x="1619" y="20"/>
                  </a:lnTo>
                  <a:lnTo>
                    <a:pt x="1359" y="60"/>
                  </a:lnTo>
                  <a:lnTo>
                    <a:pt x="1139" y="140"/>
                  </a:lnTo>
                  <a:lnTo>
                    <a:pt x="940" y="260"/>
                  </a:lnTo>
                  <a:lnTo>
                    <a:pt x="760" y="400"/>
                  </a:lnTo>
                  <a:lnTo>
                    <a:pt x="640" y="540"/>
                  </a:lnTo>
                  <a:lnTo>
                    <a:pt x="520" y="700"/>
                  </a:lnTo>
                  <a:lnTo>
                    <a:pt x="440" y="880"/>
                  </a:lnTo>
                  <a:lnTo>
                    <a:pt x="360" y="1080"/>
                  </a:lnTo>
                  <a:lnTo>
                    <a:pt x="300" y="1260"/>
                  </a:lnTo>
                  <a:lnTo>
                    <a:pt x="260" y="1479"/>
                  </a:lnTo>
                  <a:lnTo>
                    <a:pt x="200" y="1899"/>
                  </a:lnTo>
                  <a:lnTo>
                    <a:pt x="40" y="3178"/>
                  </a:lnTo>
                  <a:lnTo>
                    <a:pt x="20" y="3398"/>
                  </a:lnTo>
                  <a:lnTo>
                    <a:pt x="0" y="3618"/>
                  </a:lnTo>
                  <a:lnTo>
                    <a:pt x="0" y="3858"/>
                  </a:lnTo>
                  <a:lnTo>
                    <a:pt x="40" y="4098"/>
                  </a:lnTo>
                  <a:lnTo>
                    <a:pt x="100" y="4218"/>
                  </a:lnTo>
                  <a:lnTo>
                    <a:pt x="140" y="4318"/>
                  </a:lnTo>
                  <a:lnTo>
                    <a:pt x="260" y="4538"/>
                  </a:lnTo>
                  <a:lnTo>
                    <a:pt x="420" y="4717"/>
                  </a:lnTo>
                  <a:lnTo>
                    <a:pt x="580" y="4897"/>
                  </a:lnTo>
                  <a:lnTo>
                    <a:pt x="860" y="5177"/>
                  </a:lnTo>
                  <a:lnTo>
                    <a:pt x="1179" y="5457"/>
                  </a:lnTo>
                  <a:lnTo>
                    <a:pt x="1479" y="5697"/>
                  </a:lnTo>
                  <a:lnTo>
                    <a:pt x="1799" y="5937"/>
                  </a:lnTo>
                  <a:lnTo>
                    <a:pt x="2139" y="6157"/>
                  </a:lnTo>
                  <a:lnTo>
                    <a:pt x="2479" y="6356"/>
                  </a:lnTo>
                  <a:lnTo>
                    <a:pt x="2818" y="6536"/>
                  </a:lnTo>
                  <a:lnTo>
                    <a:pt x="3158" y="6696"/>
                  </a:lnTo>
                  <a:lnTo>
                    <a:pt x="3518" y="6836"/>
                  </a:lnTo>
                  <a:lnTo>
                    <a:pt x="3858" y="6956"/>
                  </a:lnTo>
                  <a:lnTo>
                    <a:pt x="4238" y="7056"/>
                  </a:lnTo>
                  <a:lnTo>
                    <a:pt x="4597" y="7136"/>
                  </a:lnTo>
                  <a:lnTo>
                    <a:pt x="4957" y="7216"/>
                  </a:lnTo>
                  <a:lnTo>
                    <a:pt x="5337" y="7256"/>
                  </a:lnTo>
                  <a:lnTo>
                    <a:pt x="5717" y="7276"/>
                  </a:lnTo>
                  <a:lnTo>
                    <a:pt x="6076" y="7296"/>
                  </a:lnTo>
                  <a:lnTo>
                    <a:pt x="6416" y="7276"/>
                  </a:lnTo>
                  <a:lnTo>
                    <a:pt x="6756" y="7256"/>
                  </a:lnTo>
                  <a:lnTo>
                    <a:pt x="7076" y="7236"/>
                  </a:lnTo>
                  <a:lnTo>
                    <a:pt x="7416" y="7176"/>
                  </a:lnTo>
                  <a:lnTo>
                    <a:pt x="7755" y="7116"/>
                  </a:lnTo>
                  <a:lnTo>
                    <a:pt x="8075" y="7036"/>
                  </a:lnTo>
                  <a:lnTo>
                    <a:pt x="8415" y="6936"/>
                  </a:lnTo>
                  <a:lnTo>
                    <a:pt x="8735" y="6816"/>
                  </a:lnTo>
                  <a:lnTo>
                    <a:pt x="9075" y="6696"/>
                  </a:lnTo>
                  <a:lnTo>
                    <a:pt x="9394" y="6556"/>
                  </a:lnTo>
                  <a:lnTo>
                    <a:pt x="9734" y="6416"/>
                  </a:lnTo>
                  <a:lnTo>
                    <a:pt x="10054" y="6236"/>
                  </a:lnTo>
                  <a:lnTo>
                    <a:pt x="10374" y="6057"/>
                  </a:lnTo>
                  <a:lnTo>
                    <a:pt x="10694" y="5857"/>
                  </a:lnTo>
                  <a:lnTo>
                    <a:pt x="10993" y="5637"/>
                  </a:lnTo>
                  <a:lnTo>
                    <a:pt x="11313" y="5417"/>
                  </a:lnTo>
                  <a:lnTo>
                    <a:pt x="11573" y="5217"/>
                  </a:lnTo>
                  <a:lnTo>
                    <a:pt x="11813" y="4977"/>
                  </a:lnTo>
                  <a:lnTo>
                    <a:pt x="11913" y="4857"/>
                  </a:lnTo>
                  <a:lnTo>
                    <a:pt x="12013" y="4717"/>
                  </a:lnTo>
                  <a:lnTo>
                    <a:pt x="12093" y="4578"/>
                  </a:lnTo>
                  <a:lnTo>
                    <a:pt x="12173" y="4418"/>
                  </a:lnTo>
                  <a:lnTo>
                    <a:pt x="12253" y="4218"/>
                  </a:lnTo>
                  <a:lnTo>
                    <a:pt x="12293" y="4018"/>
                  </a:lnTo>
                  <a:lnTo>
                    <a:pt x="12333" y="3618"/>
                  </a:lnTo>
                  <a:lnTo>
                    <a:pt x="12412" y="3038"/>
                  </a:lnTo>
                  <a:lnTo>
                    <a:pt x="12492" y="2459"/>
                  </a:lnTo>
                  <a:lnTo>
                    <a:pt x="12512" y="2179"/>
                  </a:lnTo>
                  <a:lnTo>
                    <a:pt x="12512" y="1899"/>
                  </a:lnTo>
                  <a:lnTo>
                    <a:pt x="12492" y="1639"/>
                  </a:lnTo>
                  <a:lnTo>
                    <a:pt x="12412" y="1360"/>
                  </a:lnTo>
                  <a:lnTo>
                    <a:pt x="12373" y="1240"/>
                  </a:lnTo>
                  <a:lnTo>
                    <a:pt x="12293" y="1120"/>
                  </a:lnTo>
                  <a:lnTo>
                    <a:pt x="12213" y="1000"/>
                  </a:lnTo>
                  <a:lnTo>
                    <a:pt x="12133" y="880"/>
                  </a:lnTo>
                  <a:lnTo>
                    <a:pt x="11933" y="680"/>
                  </a:lnTo>
                  <a:lnTo>
                    <a:pt x="11733" y="520"/>
                  </a:lnTo>
                  <a:lnTo>
                    <a:pt x="11533" y="380"/>
                  </a:lnTo>
                  <a:lnTo>
                    <a:pt x="11313" y="260"/>
                  </a:lnTo>
                  <a:lnTo>
                    <a:pt x="11093" y="160"/>
                  </a:lnTo>
                  <a:lnTo>
                    <a:pt x="10873" y="100"/>
                  </a:lnTo>
                  <a:lnTo>
                    <a:pt x="10614" y="60"/>
                  </a:lnTo>
                  <a:lnTo>
                    <a:pt x="10374" y="40"/>
                  </a:lnTo>
                  <a:lnTo>
                    <a:pt x="10114" y="60"/>
                  </a:lnTo>
                  <a:lnTo>
                    <a:pt x="9854" y="100"/>
                  </a:lnTo>
                  <a:lnTo>
                    <a:pt x="9574" y="180"/>
                  </a:lnTo>
                  <a:lnTo>
                    <a:pt x="9274" y="260"/>
                  </a:lnTo>
                  <a:lnTo>
                    <a:pt x="8975" y="380"/>
                  </a:lnTo>
                  <a:lnTo>
                    <a:pt x="8675" y="540"/>
                  </a:lnTo>
                  <a:lnTo>
                    <a:pt x="8355" y="700"/>
                  </a:lnTo>
                  <a:lnTo>
                    <a:pt x="8035" y="900"/>
                  </a:lnTo>
                  <a:lnTo>
                    <a:pt x="7835" y="1020"/>
                  </a:lnTo>
                  <a:lnTo>
                    <a:pt x="7635" y="1120"/>
                  </a:lnTo>
                  <a:lnTo>
                    <a:pt x="7436" y="1180"/>
                  </a:lnTo>
                  <a:lnTo>
                    <a:pt x="7216" y="1240"/>
                  </a:lnTo>
                  <a:lnTo>
                    <a:pt x="7016" y="1280"/>
                  </a:lnTo>
                  <a:lnTo>
                    <a:pt x="6816" y="1300"/>
                  </a:lnTo>
                  <a:lnTo>
                    <a:pt x="6616" y="1320"/>
                  </a:lnTo>
                  <a:lnTo>
                    <a:pt x="6396" y="1300"/>
                  </a:lnTo>
                  <a:lnTo>
                    <a:pt x="6176" y="1280"/>
                  </a:lnTo>
                  <a:lnTo>
                    <a:pt x="5937" y="1240"/>
                  </a:lnTo>
                  <a:lnTo>
                    <a:pt x="5717" y="1200"/>
                  </a:lnTo>
                  <a:lnTo>
                    <a:pt x="5457" y="1120"/>
                  </a:lnTo>
                  <a:lnTo>
                    <a:pt x="5137" y="1020"/>
                  </a:lnTo>
                  <a:lnTo>
                    <a:pt x="4817" y="900"/>
                  </a:lnTo>
                  <a:lnTo>
                    <a:pt x="4178" y="640"/>
                  </a:lnTo>
                  <a:lnTo>
                    <a:pt x="3498" y="360"/>
                  </a:lnTo>
                  <a:lnTo>
                    <a:pt x="3138" y="240"/>
                  </a:lnTo>
                  <a:lnTo>
                    <a:pt x="2778" y="140"/>
                  </a:lnTo>
                  <a:lnTo>
                    <a:pt x="2459" y="60"/>
                  </a:lnTo>
                  <a:lnTo>
                    <a:pt x="2159" y="20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0"/>
            <p:cNvSpPr/>
            <p:nvPr/>
          </p:nvSpPr>
          <p:spPr>
            <a:xfrm>
              <a:off x="2912355" y="4609633"/>
              <a:ext cx="37465" cy="49693"/>
            </a:xfrm>
            <a:custGeom>
              <a:avLst/>
              <a:gdLst/>
              <a:ahLst/>
              <a:cxnLst/>
              <a:rect l="l" t="t" r="r" b="b"/>
              <a:pathLst>
                <a:path w="2939" h="3899" extrusionOk="0">
                  <a:moveTo>
                    <a:pt x="2779" y="1"/>
                  </a:moveTo>
                  <a:lnTo>
                    <a:pt x="2719" y="21"/>
                  </a:lnTo>
                  <a:lnTo>
                    <a:pt x="2659" y="41"/>
                  </a:lnTo>
                  <a:lnTo>
                    <a:pt x="2619" y="101"/>
                  </a:lnTo>
                  <a:lnTo>
                    <a:pt x="2379" y="580"/>
                  </a:lnTo>
                  <a:lnTo>
                    <a:pt x="2099" y="1060"/>
                  </a:lnTo>
                  <a:lnTo>
                    <a:pt x="1800" y="1520"/>
                  </a:lnTo>
                  <a:lnTo>
                    <a:pt x="1480" y="1960"/>
                  </a:lnTo>
                  <a:lnTo>
                    <a:pt x="1160" y="2399"/>
                  </a:lnTo>
                  <a:lnTo>
                    <a:pt x="800" y="2819"/>
                  </a:lnTo>
                  <a:lnTo>
                    <a:pt x="440" y="3239"/>
                  </a:lnTo>
                  <a:lnTo>
                    <a:pt x="41" y="3619"/>
                  </a:lnTo>
                  <a:lnTo>
                    <a:pt x="1" y="3679"/>
                  </a:lnTo>
                  <a:lnTo>
                    <a:pt x="1" y="3738"/>
                  </a:lnTo>
                  <a:lnTo>
                    <a:pt x="1" y="3798"/>
                  </a:lnTo>
                  <a:lnTo>
                    <a:pt x="41" y="3838"/>
                  </a:lnTo>
                  <a:lnTo>
                    <a:pt x="101" y="3878"/>
                  </a:lnTo>
                  <a:lnTo>
                    <a:pt x="161" y="3898"/>
                  </a:lnTo>
                  <a:lnTo>
                    <a:pt x="221" y="3878"/>
                  </a:lnTo>
                  <a:lnTo>
                    <a:pt x="261" y="3858"/>
                  </a:lnTo>
                  <a:lnTo>
                    <a:pt x="660" y="3459"/>
                  </a:lnTo>
                  <a:lnTo>
                    <a:pt x="1040" y="3039"/>
                  </a:lnTo>
                  <a:lnTo>
                    <a:pt x="1400" y="2599"/>
                  </a:lnTo>
                  <a:lnTo>
                    <a:pt x="1740" y="2159"/>
                  </a:lnTo>
                  <a:lnTo>
                    <a:pt x="2059" y="1700"/>
                  </a:lnTo>
                  <a:lnTo>
                    <a:pt x="2359" y="1220"/>
                  </a:lnTo>
                  <a:lnTo>
                    <a:pt x="2659" y="740"/>
                  </a:lnTo>
                  <a:lnTo>
                    <a:pt x="2919" y="241"/>
                  </a:lnTo>
                  <a:lnTo>
                    <a:pt x="2939" y="181"/>
                  </a:lnTo>
                  <a:lnTo>
                    <a:pt x="2919" y="121"/>
                  </a:lnTo>
                  <a:lnTo>
                    <a:pt x="2899" y="61"/>
                  </a:lnTo>
                  <a:lnTo>
                    <a:pt x="2839" y="21"/>
                  </a:lnTo>
                  <a:lnTo>
                    <a:pt x="277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0"/>
            <p:cNvSpPr/>
            <p:nvPr/>
          </p:nvSpPr>
          <p:spPr>
            <a:xfrm>
              <a:off x="2474670" y="4492202"/>
              <a:ext cx="66249" cy="125092"/>
            </a:xfrm>
            <a:custGeom>
              <a:avLst/>
              <a:gdLst/>
              <a:ahLst/>
              <a:cxnLst/>
              <a:rect l="l" t="t" r="r" b="b"/>
              <a:pathLst>
                <a:path w="5197" h="9815" extrusionOk="0">
                  <a:moveTo>
                    <a:pt x="2598" y="1"/>
                  </a:moveTo>
                  <a:lnTo>
                    <a:pt x="2359" y="21"/>
                  </a:lnTo>
                  <a:lnTo>
                    <a:pt x="2099" y="41"/>
                  </a:lnTo>
                  <a:lnTo>
                    <a:pt x="1879" y="100"/>
                  </a:lnTo>
                  <a:lnTo>
                    <a:pt x="1639" y="160"/>
                  </a:lnTo>
                  <a:lnTo>
                    <a:pt x="1419" y="260"/>
                  </a:lnTo>
                  <a:lnTo>
                    <a:pt x="1199" y="360"/>
                  </a:lnTo>
                  <a:lnTo>
                    <a:pt x="999" y="480"/>
                  </a:lnTo>
                  <a:lnTo>
                    <a:pt x="800" y="640"/>
                  </a:lnTo>
                  <a:lnTo>
                    <a:pt x="640" y="800"/>
                  </a:lnTo>
                  <a:lnTo>
                    <a:pt x="480" y="980"/>
                  </a:lnTo>
                  <a:lnTo>
                    <a:pt x="340" y="1200"/>
                  </a:lnTo>
                  <a:lnTo>
                    <a:pt x="220" y="1420"/>
                  </a:lnTo>
                  <a:lnTo>
                    <a:pt x="120" y="1660"/>
                  </a:lnTo>
                  <a:lnTo>
                    <a:pt x="60" y="1939"/>
                  </a:lnTo>
                  <a:lnTo>
                    <a:pt x="0" y="2219"/>
                  </a:lnTo>
                  <a:lnTo>
                    <a:pt x="0" y="2519"/>
                  </a:lnTo>
                  <a:lnTo>
                    <a:pt x="0" y="7296"/>
                  </a:lnTo>
                  <a:lnTo>
                    <a:pt x="0" y="7616"/>
                  </a:lnTo>
                  <a:lnTo>
                    <a:pt x="60" y="7896"/>
                  </a:lnTo>
                  <a:lnTo>
                    <a:pt x="120" y="8155"/>
                  </a:lnTo>
                  <a:lnTo>
                    <a:pt x="220" y="8395"/>
                  </a:lnTo>
                  <a:lnTo>
                    <a:pt x="340" y="8635"/>
                  </a:lnTo>
                  <a:lnTo>
                    <a:pt x="480" y="8835"/>
                  </a:lnTo>
                  <a:lnTo>
                    <a:pt x="640" y="9015"/>
                  </a:lnTo>
                  <a:lnTo>
                    <a:pt x="800" y="9195"/>
                  </a:lnTo>
                  <a:lnTo>
                    <a:pt x="999" y="9335"/>
                  </a:lnTo>
                  <a:lnTo>
                    <a:pt x="1199" y="9455"/>
                  </a:lnTo>
                  <a:lnTo>
                    <a:pt x="1419" y="9575"/>
                  </a:lnTo>
                  <a:lnTo>
                    <a:pt x="1639" y="9655"/>
                  </a:lnTo>
                  <a:lnTo>
                    <a:pt x="1879" y="9734"/>
                  </a:lnTo>
                  <a:lnTo>
                    <a:pt x="2099" y="9774"/>
                  </a:lnTo>
                  <a:lnTo>
                    <a:pt x="2359" y="9794"/>
                  </a:lnTo>
                  <a:lnTo>
                    <a:pt x="2598" y="9814"/>
                  </a:lnTo>
                  <a:lnTo>
                    <a:pt x="2838" y="9794"/>
                  </a:lnTo>
                  <a:lnTo>
                    <a:pt x="3078" y="9774"/>
                  </a:lnTo>
                  <a:lnTo>
                    <a:pt x="3318" y="9734"/>
                  </a:lnTo>
                  <a:lnTo>
                    <a:pt x="3538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97" y="9335"/>
                  </a:lnTo>
                  <a:lnTo>
                    <a:pt x="4377" y="9195"/>
                  </a:lnTo>
                  <a:lnTo>
                    <a:pt x="4557" y="9015"/>
                  </a:lnTo>
                  <a:lnTo>
                    <a:pt x="4717" y="8835"/>
                  </a:lnTo>
                  <a:lnTo>
                    <a:pt x="4857" y="8635"/>
                  </a:lnTo>
                  <a:lnTo>
                    <a:pt x="4977" y="8395"/>
                  </a:lnTo>
                  <a:lnTo>
                    <a:pt x="5057" y="8155"/>
                  </a:lnTo>
                  <a:lnTo>
                    <a:pt x="5137" y="7896"/>
                  </a:lnTo>
                  <a:lnTo>
                    <a:pt x="5177" y="7616"/>
                  </a:lnTo>
                  <a:lnTo>
                    <a:pt x="5197" y="7296"/>
                  </a:lnTo>
                  <a:lnTo>
                    <a:pt x="5197" y="2519"/>
                  </a:lnTo>
                  <a:lnTo>
                    <a:pt x="5177" y="2219"/>
                  </a:lnTo>
                  <a:lnTo>
                    <a:pt x="5137" y="1939"/>
                  </a:lnTo>
                  <a:lnTo>
                    <a:pt x="5057" y="1660"/>
                  </a:lnTo>
                  <a:lnTo>
                    <a:pt x="4977" y="1420"/>
                  </a:lnTo>
                  <a:lnTo>
                    <a:pt x="4857" y="1200"/>
                  </a:lnTo>
                  <a:lnTo>
                    <a:pt x="4717" y="980"/>
                  </a:lnTo>
                  <a:lnTo>
                    <a:pt x="4557" y="800"/>
                  </a:lnTo>
                  <a:lnTo>
                    <a:pt x="4377" y="640"/>
                  </a:lnTo>
                  <a:lnTo>
                    <a:pt x="4197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8" y="160"/>
                  </a:lnTo>
                  <a:lnTo>
                    <a:pt x="3318" y="100"/>
                  </a:lnTo>
                  <a:lnTo>
                    <a:pt x="3078" y="41"/>
                  </a:lnTo>
                  <a:lnTo>
                    <a:pt x="2838" y="21"/>
                  </a:lnTo>
                  <a:lnTo>
                    <a:pt x="2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0"/>
            <p:cNvSpPr/>
            <p:nvPr/>
          </p:nvSpPr>
          <p:spPr>
            <a:xfrm>
              <a:off x="2582173" y="4492202"/>
              <a:ext cx="66262" cy="125092"/>
            </a:xfrm>
            <a:custGeom>
              <a:avLst/>
              <a:gdLst/>
              <a:ahLst/>
              <a:cxnLst/>
              <a:rect l="l" t="t" r="r" b="b"/>
              <a:pathLst>
                <a:path w="5198" h="9815" extrusionOk="0">
                  <a:moveTo>
                    <a:pt x="2599" y="1"/>
                  </a:moveTo>
                  <a:lnTo>
                    <a:pt x="2339" y="21"/>
                  </a:lnTo>
                  <a:lnTo>
                    <a:pt x="2099" y="41"/>
                  </a:lnTo>
                  <a:lnTo>
                    <a:pt x="1860" y="100"/>
                  </a:lnTo>
                  <a:lnTo>
                    <a:pt x="1640" y="160"/>
                  </a:lnTo>
                  <a:lnTo>
                    <a:pt x="1420" y="260"/>
                  </a:lnTo>
                  <a:lnTo>
                    <a:pt x="1200" y="360"/>
                  </a:lnTo>
                  <a:lnTo>
                    <a:pt x="1000" y="480"/>
                  </a:lnTo>
                  <a:lnTo>
                    <a:pt x="800" y="640"/>
                  </a:lnTo>
                  <a:lnTo>
                    <a:pt x="620" y="800"/>
                  </a:lnTo>
                  <a:lnTo>
                    <a:pt x="480" y="980"/>
                  </a:lnTo>
                  <a:lnTo>
                    <a:pt x="341" y="1200"/>
                  </a:lnTo>
                  <a:lnTo>
                    <a:pt x="221" y="1420"/>
                  </a:lnTo>
                  <a:lnTo>
                    <a:pt x="121" y="1660"/>
                  </a:lnTo>
                  <a:lnTo>
                    <a:pt x="41" y="1939"/>
                  </a:lnTo>
                  <a:lnTo>
                    <a:pt x="1" y="2219"/>
                  </a:lnTo>
                  <a:lnTo>
                    <a:pt x="1" y="2519"/>
                  </a:lnTo>
                  <a:lnTo>
                    <a:pt x="1" y="7296"/>
                  </a:lnTo>
                  <a:lnTo>
                    <a:pt x="1" y="7616"/>
                  </a:lnTo>
                  <a:lnTo>
                    <a:pt x="41" y="7896"/>
                  </a:lnTo>
                  <a:lnTo>
                    <a:pt x="121" y="8155"/>
                  </a:lnTo>
                  <a:lnTo>
                    <a:pt x="221" y="8395"/>
                  </a:lnTo>
                  <a:lnTo>
                    <a:pt x="341" y="8635"/>
                  </a:lnTo>
                  <a:lnTo>
                    <a:pt x="480" y="8835"/>
                  </a:lnTo>
                  <a:lnTo>
                    <a:pt x="620" y="9015"/>
                  </a:lnTo>
                  <a:lnTo>
                    <a:pt x="800" y="9195"/>
                  </a:lnTo>
                  <a:lnTo>
                    <a:pt x="1000" y="9335"/>
                  </a:lnTo>
                  <a:lnTo>
                    <a:pt x="1200" y="9455"/>
                  </a:lnTo>
                  <a:lnTo>
                    <a:pt x="1420" y="9575"/>
                  </a:lnTo>
                  <a:lnTo>
                    <a:pt x="1640" y="9655"/>
                  </a:lnTo>
                  <a:lnTo>
                    <a:pt x="1860" y="9734"/>
                  </a:lnTo>
                  <a:lnTo>
                    <a:pt x="2099" y="9774"/>
                  </a:lnTo>
                  <a:lnTo>
                    <a:pt x="2339" y="9794"/>
                  </a:lnTo>
                  <a:lnTo>
                    <a:pt x="2599" y="9814"/>
                  </a:lnTo>
                  <a:lnTo>
                    <a:pt x="2839" y="9794"/>
                  </a:lnTo>
                  <a:lnTo>
                    <a:pt x="3079" y="9774"/>
                  </a:lnTo>
                  <a:lnTo>
                    <a:pt x="3319" y="9734"/>
                  </a:lnTo>
                  <a:lnTo>
                    <a:pt x="3539" y="9655"/>
                  </a:lnTo>
                  <a:lnTo>
                    <a:pt x="3778" y="9575"/>
                  </a:lnTo>
                  <a:lnTo>
                    <a:pt x="3978" y="9455"/>
                  </a:lnTo>
                  <a:lnTo>
                    <a:pt x="4178" y="9335"/>
                  </a:lnTo>
                  <a:lnTo>
                    <a:pt x="4378" y="9195"/>
                  </a:lnTo>
                  <a:lnTo>
                    <a:pt x="4558" y="9015"/>
                  </a:lnTo>
                  <a:lnTo>
                    <a:pt x="4718" y="8835"/>
                  </a:lnTo>
                  <a:lnTo>
                    <a:pt x="4838" y="8635"/>
                  </a:lnTo>
                  <a:lnTo>
                    <a:pt x="4958" y="8395"/>
                  </a:lnTo>
                  <a:lnTo>
                    <a:pt x="5058" y="8155"/>
                  </a:lnTo>
                  <a:lnTo>
                    <a:pt x="5138" y="7896"/>
                  </a:lnTo>
                  <a:lnTo>
                    <a:pt x="5178" y="7616"/>
                  </a:lnTo>
                  <a:lnTo>
                    <a:pt x="5198" y="7296"/>
                  </a:lnTo>
                  <a:lnTo>
                    <a:pt x="5198" y="2519"/>
                  </a:lnTo>
                  <a:lnTo>
                    <a:pt x="5178" y="2219"/>
                  </a:lnTo>
                  <a:lnTo>
                    <a:pt x="5138" y="1939"/>
                  </a:lnTo>
                  <a:lnTo>
                    <a:pt x="5058" y="1660"/>
                  </a:lnTo>
                  <a:lnTo>
                    <a:pt x="4958" y="1420"/>
                  </a:lnTo>
                  <a:lnTo>
                    <a:pt x="4838" y="1200"/>
                  </a:lnTo>
                  <a:lnTo>
                    <a:pt x="4718" y="980"/>
                  </a:lnTo>
                  <a:lnTo>
                    <a:pt x="4558" y="800"/>
                  </a:lnTo>
                  <a:lnTo>
                    <a:pt x="4378" y="640"/>
                  </a:lnTo>
                  <a:lnTo>
                    <a:pt x="4178" y="480"/>
                  </a:lnTo>
                  <a:lnTo>
                    <a:pt x="3978" y="360"/>
                  </a:lnTo>
                  <a:lnTo>
                    <a:pt x="3778" y="260"/>
                  </a:lnTo>
                  <a:lnTo>
                    <a:pt x="3539" y="160"/>
                  </a:lnTo>
                  <a:lnTo>
                    <a:pt x="3319" y="100"/>
                  </a:lnTo>
                  <a:lnTo>
                    <a:pt x="3079" y="41"/>
                  </a:lnTo>
                  <a:lnTo>
                    <a:pt x="2839" y="21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0"/>
            <p:cNvSpPr/>
            <p:nvPr/>
          </p:nvSpPr>
          <p:spPr>
            <a:xfrm>
              <a:off x="2594920" y="4533725"/>
              <a:ext cx="40524" cy="42046"/>
            </a:xfrm>
            <a:custGeom>
              <a:avLst/>
              <a:gdLst/>
              <a:ahLst/>
              <a:cxnLst/>
              <a:rect l="l" t="t" r="r" b="b"/>
              <a:pathLst>
                <a:path w="3179" h="3299" extrusionOk="0">
                  <a:moveTo>
                    <a:pt x="1599" y="1"/>
                  </a:moveTo>
                  <a:lnTo>
                    <a:pt x="1399" y="20"/>
                  </a:lnTo>
                  <a:lnTo>
                    <a:pt x="1219" y="40"/>
                  </a:lnTo>
                  <a:lnTo>
                    <a:pt x="104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20" y="300"/>
                  </a:lnTo>
                  <a:lnTo>
                    <a:pt x="500" y="400"/>
                  </a:lnTo>
                  <a:lnTo>
                    <a:pt x="400" y="520"/>
                  </a:lnTo>
                  <a:lnTo>
                    <a:pt x="300" y="640"/>
                  </a:lnTo>
                  <a:lnTo>
                    <a:pt x="22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20" y="1340"/>
                  </a:lnTo>
                  <a:lnTo>
                    <a:pt x="0" y="1500"/>
                  </a:lnTo>
                  <a:lnTo>
                    <a:pt x="0" y="1659"/>
                  </a:lnTo>
                  <a:lnTo>
                    <a:pt x="0" y="1799"/>
                  </a:lnTo>
                  <a:lnTo>
                    <a:pt x="2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20" y="2539"/>
                  </a:lnTo>
                  <a:lnTo>
                    <a:pt x="300" y="2659"/>
                  </a:lnTo>
                  <a:lnTo>
                    <a:pt x="400" y="2779"/>
                  </a:lnTo>
                  <a:lnTo>
                    <a:pt x="50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40" y="3219"/>
                  </a:lnTo>
                  <a:lnTo>
                    <a:pt x="1219" y="3258"/>
                  </a:lnTo>
                  <a:lnTo>
                    <a:pt x="1399" y="3298"/>
                  </a:lnTo>
                  <a:lnTo>
                    <a:pt x="1779" y="3298"/>
                  </a:lnTo>
                  <a:lnTo>
                    <a:pt x="1959" y="3258"/>
                  </a:lnTo>
                  <a:lnTo>
                    <a:pt x="2139" y="3219"/>
                  </a:lnTo>
                  <a:lnTo>
                    <a:pt x="2279" y="3159"/>
                  </a:lnTo>
                  <a:lnTo>
                    <a:pt x="2439" y="3079"/>
                  </a:lnTo>
                  <a:lnTo>
                    <a:pt x="2559" y="2999"/>
                  </a:lnTo>
                  <a:lnTo>
                    <a:pt x="2678" y="2899"/>
                  </a:lnTo>
                  <a:lnTo>
                    <a:pt x="2778" y="2779"/>
                  </a:lnTo>
                  <a:lnTo>
                    <a:pt x="2878" y="2659"/>
                  </a:lnTo>
                  <a:lnTo>
                    <a:pt x="2958" y="2539"/>
                  </a:lnTo>
                  <a:lnTo>
                    <a:pt x="3018" y="2399"/>
                  </a:lnTo>
                  <a:lnTo>
                    <a:pt x="3078" y="2259"/>
                  </a:lnTo>
                  <a:lnTo>
                    <a:pt x="3118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7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18" y="1200"/>
                  </a:lnTo>
                  <a:lnTo>
                    <a:pt x="3078" y="1040"/>
                  </a:lnTo>
                  <a:lnTo>
                    <a:pt x="3018" y="900"/>
                  </a:lnTo>
                  <a:lnTo>
                    <a:pt x="2958" y="760"/>
                  </a:lnTo>
                  <a:lnTo>
                    <a:pt x="2878" y="640"/>
                  </a:lnTo>
                  <a:lnTo>
                    <a:pt x="2778" y="520"/>
                  </a:lnTo>
                  <a:lnTo>
                    <a:pt x="2678" y="400"/>
                  </a:lnTo>
                  <a:lnTo>
                    <a:pt x="2559" y="300"/>
                  </a:lnTo>
                  <a:lnTo>
                    <a:pt x="2439" y="220"/>
                  </a:lnTo>
                  <a:lnTo>
                    <a:pt x="2279" y="140"/>
                  </a:lnTo>
                  <a:lnTo>
                    <a:pt x="2139" y="80"/>
                  </a:lnTo>
                  <a:lnTo>
                    <a:pt x="1959" y="40"/>
                  </a:lnTo>
                  <a:lnTo>
                    <a:pt x="177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0"/>
            <p:cNvSpPr/>
            <p:nvPr/>
          </p:nvSpPr>
          <p:spPr>
            <a:xfrm>
              <a:off x="2486129" y="4533725"/>
              <a:ext cx="40779" cy="42046"/>
            </a:xfrm>
            <a:custGeom>
              <a:avLst/>
              <a:gdLst/>
              <a:ahLst/>
              <a:cxnLst/>
              <a:rect l="l" t="t" r="r" b="b"/>
              <a:pathLst>
                <a:path w="3199" h="3299" extrusionOk="0">
                  <a:moveTo>
                    <a:pt x="1599" y="1"/>
                  </a:moveTo>
                  <a:lnTo>
                    <a:pt x="1400" y="20"/>
                  </a:lnTo>
                  <a:lnTo>
                    <a:pt x="1220" y="40"/>
                  </a:lnTo>
                  <a:lnTo>
                    <a:pt x="1060" y="80"/>
                  </a:lnTo>
                  <a:lnTo>
                    <a:pt x="900" y="140"/>
                  </a:lnTo>
                  <a:lnTo>
                    <a:pt x="760" y="220"/>
                  </a:lnTo>
                  <a:lnTo>
                    <a:pt x="640" y="300"/>
                  </a:lnTo>
                  <a:lnTo>
                    <a:pt x="520" y="400"/>
                  </a:lnTo>
                  <a:lnTo>
                    <a:pt x="400" y="520"/>
                  </a:lnTo>
                  <a:lnTo>
                    <a:pt x="320" y="640"/>
                  </a:lnTo>
                  <a:lnTo>
                    <a:pt x="240" y="760"/>
                  </a:lnTo>
                  <a:lnTo>
                    <a:pt x="160" y="900"/>
                  </a:lnTo>
                  <a:lnTo>
                    <a:pt x="100" y="1040"/>
                  </a:lnTo>
                  <a:lnTo>
                    <a:pt x="60" y="1200"/>
                  </a:lnTo>
                  <a:lnTo>
                    <a:pt x="40" y="1340"/>
                  </a:lnTo>
                  <a:lnTo>
                    <a:pt x="20" y="1500"/>
                  </a:lnTo>
                  <a:lnTo>
                    <a:pt x="0" y="1659"/>
                  </a:lnTo>
                  <a:lnTo>
                    <a:pt x="20" y="1799"/>
                  </a:lnTo>
                  <a:lnTo>
                    <a:pt x="40" y="1959"/>
                  </a:lnTo>
                  <a:lnTo>
                    <a:pt x="60" y="2119"/>
                  </a:lnTo>
                  <a:lnTo>
                    <a:pt x="100" y="2259"/>
                  </a:lnTo>
                  <a:lnTo>
                    <a:pt x="160" y="2399"/>
                  </a:lnTo>
                  <a:lnTo>
                    <a:pt x="240" y="2539"/>
                  </a:lnTo>
                  <a:lnTo>
                    <a:pt x="320" y="2659"/>
                  </a:lnTo>
                  <a:lnTo>
                    <a:pt x="400" y="2779"/>
                  </a:lnTo>
                  <a:lnTo>
                    <a:pt x="520" y="2899"/>
                  </a:lnTo>
                  <a:lnTo>
                    <a:pt x="620" y="2999"/>
                  </a:lnTo>
                  <a:lnTo>
                    <a:pt x="760" y="3079"/>
                  </a:lnTo>
                  <a:lnTo>
                    <a:pt x="900" y="3159"/>
                  </a:lnTo>
                  <a:lnTo>
                    <a:pt x="1060" y="3219"/>
                  </a:lnTo>
                  <a:lnTo>
                    <a:pt x="1220" y="3258"/>
                  </a:lnTo>
                  <a:lnTo>
                    <a:pt x="1400" y="3298"/>
                  </a:lnTo>
                  <a:lnTo>
                    <a:pt x="1799" y="3298"/>
                  </a:lnTo>
                  <a:lnTo>
                    <a:pt x="1979" y="3258"/>
                  </a:lnTo>
                  <a:lnTo>
                    <a:pt x="2139" y="3219"/>
                  </a:lnTo>
                  <a:lnTo>
                    <a:pt x="2299" y="3159"/>
                  </a:lnTo>
                  <a:lnTo>
                    <a:pt x="2439" y="3079"/>
                  </a:lnTo>
                  <a:lnTo>
                    <a:pt x="2579" y="2999"/>
                  </a:lnTo>
                  <a:lnTo>
                    <a:pt x="2679" y="2899"/>
                  </a:lnTo>
                  <a:lnTo>
                    <a:pt x="2799" y="2779"/>
                  </a:lnTo>
                  <a:lnTo>
                    <a:pt x="2879" y="2659"/>
                  </a:lnTo>
                  <a:lnTo>
                    <a:pt x="2979" y="2539"/>
                  </a:lnTo>
                  <a:lnTo>
                    <a:pt x="3039" y="2399"/>
                  </a:lnTo>
                  <a:lnTo>
                    <a:pt x="3099" y="2259"/>
                  </a:lnTo>
                  <a:lnTo>
                    <a:pt x="3139" y="2119"/>
                  </a:lnTo>
                  <a:lnTo>
                    <a:pt x="3158" y="1959"/>
                  </a:lnTo>
                  <a:lnTo>
                    <a:pt x="3178" y="1799"/>
                  </a:lnTo>
                  <a:lnTo>
                    <a:pt x="3198" y="1659"/>
                  </a:lnTo>
                  <a:lnTo>
                    <a:pt x="3178" y="1500"/>
                  </a:lnTo>
                  <a:lnTo>
                    <a:pt x="3158" y="1340"/>
                  </a:lnTo>
                  <a:lnTo>
                    <a:pt x="3139" y="1200"/>
                  </a:lnTo>
                  <a:lnTo>
                    <a:pt x="3099" y="1040"/>
                  </a:lnTo>
                  <a:lnTo>
                    <a:pt x="3039" y="900"/>
                  </a:lnTo>
                  <a:lnTo>
                    <a:pt x="2979" y="760"/>
                  </a:lnTo>
                  <a:lnTo>
                    <a:pt x="2899" y="640"/>
                  </a:lnTo>
                  <a:lnTo>
                    <a:pt x="2799" y="520"/>
                  </a:lnTo>
                  <a:lnTo>
                    <a:pt x="2699" y="400"/>
                  </a:lnTo>
                  <a:lnTo>
                    <a:pt x="2579" y="300"/>
                  </a:lnTo>
                  <a:lnTo>
                    <a:pt x="2439" y="220"/>
                  </a:lnTo>
                  <a:lnTo>
                    <a:pt x="2299" y="140"/>
                  </a:lnTo>
                  <a:lnTo>
                    <a:pt x="2139" y="80"/>
                  </a:lnTo>
                  <a:lnTo>
                    <a:pt x="1979" y="40"/>
                  </a:lnTo>
                  <a:lnTo>
                    <a:pt x="1799" y="20"/>
                  </a:lnTo>
                  <a:lnTo>
                    <a:pt x="1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0"/>
            <p:cNvSpPr/>
            <p:nvPr/>
          </p:nvSpPr>
          <p:spPr>
            <a:xfrm>
              <a:off x="2514159" y="3971513"/>
              <a:ext cx="202061" cy="419068"/>
            </a:xfrm>
            <a:custGeom>
              <a:avLst/>
              <a:gdLst/>
              <a:ahLst/>
              <a:cxnLst/>
              <a:rect l="l" t="t" r="r" b="b"/>
              <a:pathLst>
                <a:path w="15851" h="32881" extrusionOk="0">
                  <a:moveTo>
                    <a:pt x="13152" y="1"/>
                  </a:moveTo>
                  <a:lnTo>
                    <a:pt x="12912" y="41"/>
                  </a:lnTo>
                  <a:lnTo>
                    <a:pt x="12672" y="81"/>
                  </a:lnTo>
                  <a:lnTo>
                    <a:pt x="12432" y="161"/>
                  </a:lnTo>
                  <a:lnTo>
                    <a:pt x="12193" y="241"/>
                  </a:lnTo>
                  <a:lnTo>
                    <a:pt x="11973" y="341"/>
                  </a:lnTo>
                  <a:lnTo>
                    <a:pt x="11773" y="481"/>
                  </a:lnTo>
                  <a:lnTo>
                    <a:pt x="11573" y="620"/>
                  </a:lnTo>
                  <a:lnTo>
                    <a:pt x="11393" y="780"/>
                  </a:lnTo>
                  <a:lnTo>
                    <a:pt x="11213" y="980"/>
                  </a:lnTo>
                  <a:lnTo>
                    <a:pt x="11073" y="1180"/>
                  </a:lnTo>
                  <a:lnTo>
                    <a:pt x="10933" y="1400"/>
                  </a:lnTo>
                  <a:lnTo>
                    <a:pt x="10833" y="1640"/>
                  </a:lnTo>
                  <a:lnTo>
                    <a:pt x="10753" y="1920"/>
                  </a:lnTo>
                  <a:lnTo>
                    <a:pt x="10693" y="2200"/>
                  </a:lnTo>
                  <a:lnTo>
                    <a:pt x="10653" y="2499"/>
                  </a:lnTo>
                  <a:lnTo>
                    <a:pt x="10613" y="3099"/>
                  </a:lnTo>
                  <a:lnTo>
                    <a:pt x="10534" y="3659"/>
                  </a:lnTo>
                  <a:lnTo>
                    <a:pt x="10454" y="4238"/>
                  </a:lnTo>
                  <a:lnTo>
                    <a:pt x="10334" y="4778"/>
                  </a:lnTo>
                  <a:lnTo>
                    <a:pt x="10194" y="5318"/>
                  </a:lnTo>
                  <a:lnTo>
                    <a:pt x="10054" y="5837"/>
                  </a:lnTo>
                  <a:lnTo>
                    <a:pt x="9874" y="6357"/>
                  </a:lnTo>
                  <a:lnTo>
                    <a:pt x="9694" y="6857"/>
                  </a:lnTo>
                  <a:lnTo>
                    <a:pt x="9474" y="7356"/>
                  </a:lnTo>
                  <a:lnTo>
                    <a:pt x="9254" y="7856"/>
                  </a:lnTo>
                  <a:lnTo>
                    <a:pt x="9034" y="8336"/>
                  </a:lnTo>
                  <a:lnTo>
                    <a:pt x="8775" y="8815"/>
                  </a:lnTo>
                  <a:lnTo>
                    <a:pt x="8515" y="9275"/>
                  </a:lnTo>
                  <a:lnTo>
                    <a:pt x="8255" y="9735"/>
                  </a:lnTo>
                  <a:lnTo>
                    <a:pt x="7675" y="10654"/>
                  </a:lnTo>
                  <a:lnTo>
                    <a:pt x="7076" y="11534"/>
                  </a:lnTo>
                  <a:lnTo>
                    <a:pt x="6476" y="12433"/>
                  </a:lnTo>
                  <a:lnTo>
                    <a:pt x="5197" y="14212"/>
                  </a:lnTo>
                  <a:lnTo>
                    <a:pt x="4577" y="15112"/>
                  </a:lnTo>
                  <a:lnTo>
                    <a:pt x="3958" y="16031"/>
                  </a:lnTo>
                  <a:lnTo>
                    <a:pt x="3358" y="16990"/>
                  </a:lnTo>
                  <a:lnTo>
                    <a:pt x="2798" y="17950"/>
                  </a:lnTo>
                  <a:lnTo>
                    <a:pt x="2339" y="18809"/>
                  </a:lnTo>
                  <a:lnTo>
                    <a:pt x="1919" y="19669"/>
                  </a:lnTo>
                  <a:lnTo>
                    <a:pt x="1539" y="20568"/>
                  </a:lnTo>
                  <a:lnTo>
                    <a:pt x="1199" y="21448"/>
                  </a:lnTo>
                  <a:lnTo>
                    <a:pt x="880" y="22367"/>
                  </a:lnTo>
                  <a:lnTo>
                    <a:pt x="620" y="23266"/>
                  </a:lnTo>
                  <a:lnTo>
                    <a:pt x="400" y="24206"/>
                  </a:lnTo>
                  <a:lnTo>
                    <a:pt x="220" y="25125"/>
                  </a:lnTo>
                  <a:lnTo>
                    <a:pt x="160" y="25605"/>
                  </a:lnTo>
                  <a:lnTo>
                    <a:pt x="100" y="26065"/>
                  </a:lnTo>
                  <a:lnTo>
                    <a:pt x="60" y="26544"/>
                  </a:lnTo>
                  <a:lnTo>
                    <a:pt x="20" y="27004"/>
                  </a:lnTo>
                  <a:lnTo>
                    <a:pt x="0" y="27484"/>
                  </a:lnTo>
                  <a:lnTo>
                    <a:pt x="0" y="27944"/>
                  </a:lnTo>
                  <a:lnTo>
                    <a:pt x="0" y="28423"/>
                  </a:lnTo>
                  <a:lnTo>
                    <a:pt x="20" y="28903"/>
                  </a:lnTo>
                  <a:lnTo>
                    <a:pt x="60" y="29363"/>
                  </a:lnTo>
                  <a:lnTo>
                    <a:pt x="120" y="29842"/>
                  </a:lnTo>
                  <a:lnTo>
                    <a:pt x="180" y="30302"/>
                  </a:lnTo>
                  <a:lnTo>
                    <a:pt x="260" y="30782"/>
                  </a:lnTo>
                  <a:lnTo>
                    <a:pt x="360" y="31241"/>
                  </a:lnTo>
                  <a:lnTo>
                    <a:pt x="480" y="31721"/>
                  </a:lnTo>
                  <a:lnTo>
                    <a:pt x="600" y="32181"/>
                  </a:lnTo>
                  <a:lnTo>
                    <a:pt x="740" y="32661"/>
                  </a:lnTo>
                  <a:lnTo>
                    <a:pt x="1119" y="32741"/>
                  </a:lnTo>
                  <a:lnTo>
                    <a:pt x="1499" y="32821"/>
                  </a:lnTo>
                  <a:lnTo>
                    <a:pt x="1879" y="32860"/>
                  </a:lnTo>
                  <a:lnTo>
                    <a:pt x="2259" y="32880"/>
                  </a:lnTo>
                  <a:lnTo>
                    <a:pt x="3018" y="32880"/>
                  </a:lnTo>
                  <a:lnTo>
                    <a:pt x="3378" y="32841"/>
                  </a:lnTo>
                  <a:lnTo>
                    <a:pt x="3738" y="32801"/>
                  </a:lnTo>
                  <a:lnTo>
                    <a:pt x="4038" y="32741"/>
                  </a:lnTo>
                  <a:lnTo>
                    <a:pt x="4317" y="32661"/>
                  </a:lnTo>
                  <a:lnTo>
                    <a:pt x="4617" y="32561"/>
                  </a:lnTo>
                  <a:lnTo>
                    <a:pt x="4877" y="32441"/>
                  </a:lnTo>
                  <a:lnTo>
                    <a:pt x="5157" y="32321"/>
                  </a:lnTo>
                  <a:lnTo>
                    <a:pt x="5397" y="32161"/>
                  </a:lnTo>
                  <a:lnTo>
                    <a:pt x="5657" y="31981"/>
                  </a:lnTo>
                  <a:lnTo>
                    <a:pt x="5876" y="31781"/>
                  </a:lnTo>
                  <a:lnTo>
                    <a:pt x="5916" y="31741"/>
                  </a:lnTo>
                  <a:lnTo>
                    <a:pt x="5737" y="31222"/>
                  </a:lnTo>
                  <a:lnTo>
                    <a:pt x="5597" y="30702"/>
                  </a:lnTo>
                  <a:lnTo>
                    <a:pt x="5457" y="30202"/>
                  </a:lnTo>
                  <a:lnTo>
                    <a:pt x="5377" y="29682"/>
                  </a:lnTo>
                  <a:lnTo>
                    <a:pt x="5297" y="29163"/>
                  </a:lnTo>
                  <a:lnTo>
                    <a:pt x="5257" y="28663"/>
                  </a:lnTo>
                  <a:lnTo>
                    <a:pt x="5237" y="28163"/>
                  </a:lnTo>
                  <a:lnTo>
                    <a:pt x="5217" y="27664"/>
                  </a:lnTo>
                  <a:lnTo>
                    <a:pt x="5237" y="27164"/>
                  </a:lnTo>
                  <a:lnTo>
                    <a:pt x="5277" y="26664"/>
                  </a:lnTo>
                  <a:lnTo>
                    <a:pt x="5337" y="26165"/>
                  </a:lnTo>
                  <a:lnTo>
                    <a:pt x="5417" y="25685"/>
                  </a:lnTo>
                  <a:lnTo>
                    <a:pt x="5517" y="25185"/>
                  </a:lnTo>
                  <a:lnTo>
                    <a:pt x="5637" y="24706"/>
                  </a:lnTo>
                  <a:lnTo>
                    <a:pt x="5776" y="24226"/>
                  </a:lnTo>
                  <a:lnTo>
                    <a:pt x="5916" y="23746"/>
                  </a:lnTo>
                  <a:lnTo>
                    <a:pt x="6096" y="23266"/>
                  </a:lnTo>
                  <a:lnTo>
                    <a:pt x="6256" y="22807"/>
                  </a:lnTo>
                  <a:lnTo>
                    <a:pt x="6456" y="22327"/>
                  </a:lnTo>
                  <a:lnTo>
                    <a:pt x="6656" y="21867"/>
                  </a:lnTo>
                  <a:lnTo>
                    <a:pt x="6876" y="21408"/>
                  </a:lnTo>
                  <a:lnTo>
                    <a:pt x="7116" y="20948"/>
                  </a:lnTo>
                  <a:lnTo>
                    <a:pt x="7615" y="20048"/>
                  </a:lnTo>
                  <a:lnTo>
                    <a:pt x="8135" y="19149"/>
                  </a:lnTo>
                  <a:lnTo>
                    <a:pt x="8695" y="18290"/>
                  </a:lnTo>
                  <a:lnTo>
                    <a:pt x="9274" y="17430"/>
                  </a:lnTo>
                  <a:lnTo>
                    <a:pt x="9894" y="16571"/>
                  </a:lnTo>
                  <a:lnTo>
                    <a:pt x="10494" y="15751"/>
                  </a:lnTo>
                  <a:lnTo>
                    <a:pt x="11073" y="14932"/>
                  </a:lnTo>
                  <a:lnTo>
                    <a:pt x="11613" y="14112"/>
                  </a:lnTo>
                  <a:lnTo>
                    <a:pt x="12153" y="13293"/>
                  </a:lnTo>
                  <a:lnTo>
                    <a:pt x="12652" y="12473"/>
                  </a:lnTo>
                  <a:lnTo>
                    <a:pt x="13132" y="11654"/>
                  </a:lnTo>
                  <a:lnTo>
                    <a:pt x="13572" y="10834"/>
                  </a:lnTo>
                  <a:lnTo>
                    <a:pt x="13971" y="9995"/>
                  </a:lnTo>
                  <a:lnTo>
                    <a:pt x="14351" y="9135"/>
                  </a:lnTo>
                  <a:lnTo>
                    <a:pt x="14691" y="8256"/>
                  </a:lnTo>
                  <a:lnTo>
                    <a:pt x="14991" y="7376"/>
                  </a:lnTo>
                  <a:lnTo>
                    <a:pt x="15251" y="6457"/>
                  </a:lnTo>
                  <a:lnTo>
                    <a:pt x="15351" y="5977"/>
                  </a:lnTo>
                  <a:lnTo>
                    <a:pt x="15470" y="5517"/>
                  </a:lnTo>
                  <a:lnTo>
                    <a:pt x="15550" y="5038"/>
                  </a:lnTo>
                  <a:lnTo>
                    <a:pt x="15630" y="4538"/>
                  </a:lnTo>
                  <a:lnTo>
                    <a:pt x="15710" y="4038"/>
                  </a:lnTo>
                  <a:lnTo>
                    <a:pt x="15770" y="3539"/>
                  </a:lnTo>
                  <a:lnTo>
                    <a:pt x="15810" y="3019"/>
                  </a:lnTo>
                  <a:lnTo>
                    <a:pt x="15850" y="2499"/>
                  </a:lnTo>
                  <a:lnTo>
                    <a:pt x="15850" y="2200"/>
                  </a:lnTo>
                  <a:lnTo>
                    <a:pt x="15830" y="1920"/>
                  </a:lnTo>
                  <a:lnTo>
                    <a:pt x="15770" y="1640"/>
                  </a:lnTo>
                  <a:lnTo>
                    <a:pt x="15690" y="1400"/>
                  </a:lnTo>
                  <a:lnTo>
                    <a:pt x="15590" y="1180"/>
                  </a:lnTo>
                  <a:lnTo>
                    <a:pt x="15450" y="980"/>
                  </a:lnTo>
                  <a:lnTo>
                    <a:pt x="15311" y="780"/>
                  </a:lnTo>
                  <a:lnTo>
                    <a:pt x="15151" y="620"/>
                  </a:lnTo>
                  <a:lnTo>
                    <a:pt x="14951" y="481"/>
                  </a:lnTo>
                  <a:lnTo>
                    <a:pt x="14771" y="341"/>
                  </a:lnTo>
                  <a:lnTo>
                    <a:pt x="14551" y="241"/>
                  </a:lnTo>
                  <a:lnTo>
                    <a:pt x="14331" y="161"/>
                  </a:lnTo>
                  <a:lnTo>
                    <a:pt x="14111" y="81"/>
                  </a:lnTo>
                  <a:lnTo>
                    <a:pt x="13871" y="41"/>
                  </a:lnTo>
                  <a:lnTo>
                    <a:pt x="1363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50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0"/>
            <p:cNvSpPr/>
            <p:nvPr/>
          </p:nvSpPr>
          <p:spPr>
            <a:xfrm>
              <a:off x="2841791" y="4389033"/>
              <a:ext cx="47650" cy="42556"/>
            </a:xfrm>
            <a:custGeom>
              <a:avLst/>
              <a:gdLst/>
              <a:ahLst/>
              <a:cxnLst/>
              <a:rect l="l" t="t" r="r" b="b"/>
              <a:pathLst>
                <a:path w="3738" h="3339" extrusionOk="0">
                  <a:moveTo>
                    <a:pt x="3698" y="1"/>
                  </a:moveTo>
                  <a:lnTo>
                    <a:pt x="3378" y="81"/>
                  </a:lnTo>
                  <a:lnTo>
                    <a:pt x="3418" y="220"/>
                  </a:lnTo>
                  <a:lnTo>
                    <a:pt x="3418" y="360"/>
                  </a:lnTo>
                  <a:lnTo>
                    <a:pt x="3418" y="500"/>
                  </a:lnTo>
                  <a:lnTo>
                    <a:pt x="3398" y="640"/>
                  </a:lnTo>
                  <a:lnTo>
                    <a:pt x="3358" y="780"/>
                  </a:lnTo>
                  <a:lnTo>
                    <a:pt x="3318" y="900"/>
                  </a:lnTo>
                  <a:lnTo>
                    <a:pt x="3258" y="1040"/>
                  </a:lnTo>
                  <a:lnTo>
                    <a:pt x="3178" y="1160"/>
                  </a:lnTo>
                  <a:lnTo>
                    <a:pt x="2998" y="1400"/>
                  </a:lnTo>
                  <a:lnTo>
                    <a:pt x="2778" y="1600"/>
                  </a:lnTo>
                  <a:lnTo>
                    <a:pt x="2539" y="1799"/>
                  </a:lnTo>
                  <a:lnTo>
                    <a:pt x="2299" y="1959"/>
                  </a:lnTo>
                  <a:lnTo>
                    <a:pt x="2079" y="2079"/>
                  </a:lnTo>
                  <a:lnTo>
                    <a:pt x="1839" y="2179"/>
                  </a:lnTo>
                  <a:lnTo>
                    <a:pt x="1359" y="2379"/>
                  </a:lnTo>
                  <a:lnTo>
                    <a:pt x="1019" y="2539"/>
                  </a:lnTo>
                  <a:lnTo>
                    <a:pt x="660" y="2699"/>
                  </a:lnTo>
                  <a:lnTo>
                    <a:pt x="320" y="2879"/>
                  </a:lnTo>
                  <a:lnTo>
                    <a:pt x="0" y="3079"/>
                  </a:lnTo>
                  <a:lnTo>
                    <a:pt x="200" y="3338"/>
                  </a:lnTo>
                  <a:lnTo>
                    <a:pt x="500" y="3139"/>
                  </a:lnTo>
                  <a:lnTo>
                    <a:pt x="800" y="2979"/>
                  </a:lnTo>
                  <a:lnTo>
                    <a:pt x="1139" y="2819"/>
                  </a:lnTo>
                  <a:lnTo>
                    <a:pt x="1479" y="2679"/>
                  </a:lnTo>
                  <a:lnTo>
                    <a:pt x="1979" y="2479"/>
                  </a:lnTo>
                  <a:lnTo>
                    <a:pt x="2219" y="2359"/>
                  </a:lnTo>
                  <a:lnTo>
                    <a:pt x="2459" y="2239"/>
                  </a:lnTo>
                  <a:lnTo>
                    <a:pt x="2738" y="2039"/>
                  </a:lnTo>
                  <a:lnTo>
                    <a:pt x="3018" y="1819"/>
                  </a:lnTo>
                  <a:lnTo>
                    <a:pt x="3258" y="1580"/>
                  </a:lnTo>
                  <a:lnTo>
                    <a:pt x="3358" y="1440"/>
                  </a:lnTo>
                  <a:lnTo>
                    <a:pt x="3458" y="1300"/>
                  </a:lnTo>
                  <a:lnTo>
                    <a:pt x="3538" y="1140"/>
                  </a:lnTo>
                  <a:lnTo>
                    <a:pt x="3618" y="1000"/>
                  </a:lnTo>
                  <a:lnTo>
                    <a:pt x="3678" y="840"/>
                  </a:lnTo>
                  <a:lnTo>
                    <a:pt x="3718" y="680"/>
                  </a:lnTo>
                  <a:lnTo>
                    <a:pt x="3738" y="500"/>
                  </a:lnTo>
                  <a:lnTo>
                    <a:pt x="3738" y="340"/>
                  </a:lnTo>
                  <a:lnTo>
                    <a:pt x="3718" y="18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0"/>
            <p:cNvSpPr/>
            <p:nvPr/>
          </p:nvSpPr>
          <p:spPr>
            <a:xfrm>
              <a:off x="2687395" y="4435908"/>
              <a:ext cx="133020" cy="10706"/>
            </a:xfrm>
            <a:custGeom>
              <a:avLst/>
              <a:gdLst/>
              <a:ahLst/>
              <a:cxnLst/>
              <a:rect l="l" t="t" r="r" b="b"/>
              <a:pathLst>
                <a:path w="10435" h="840" extrusionOk="0">
                  <a:moveTo>
                    <a:pt x="10414" y="0"/>
                  </a:moveTo>
                  <a:lnTo>
                    <a:pt x="1" y="520"/>
                  </a:lnTo>
                  <a:lnTo>
                    <a:pt x="1" y="840"/>
                  </a:lnTo>
                  <a:lnTo>
                    <a:pt x="10434" y="320"/>
                  </a:lnTo>
                  <a:lnTo>
                    <a:pt x="104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0"/>
            <p:cNvSpPr/>
            <p:nvPr/>
          </p:nvSpPr>
          <p:spPr>
            <a:xfrm>
              <a:off x="2250462" y="4484555"/>
              <a:ext cx="14545" cy="130955"/>
            </a:xfrm>
            <a:custGeom>
              <a:avLst/>
              <a:gdLst/>
              <a:ahLst/>
              <a:cxnLst/>
              <a:rect l="l" t="t" r="r" b="b"/>
              <a:pathLst>
                <a:path w="1141" h="10275" extrusionOk="0">
                  <a:moveTo>
                    <a:pt x="321" y="1"/>
                  </a:moveTo>
                  <a:lnTo>
                    <a:pt x="1" y="81"/>
                  </a:lnTo>
                  <a:lnTo>
                    <a:pt x="161" y="700"/>
                  </a:lnTo>
                  <a:lnTo>
                    <a:pt x="321" y="1320"/>
                  </a:lnTo>
                  <a:lnTo>
                    <a:pt x="441" y="1960"/>
                  </a:lnTo>
                  <a:lnTo>
                    <a:pt x="541" y="2579"/>
                  </a:lnTo>
                  <a:lnTo>
                    <a:pt x="641" y="3219"/>
                  </a:lnTo>
                  <a:lnTo>
                    <a:pt x="721" y="3839"/>
                  </a:lnTo>
                  <a:lnTo>
                    <a:pt x="760" y="4478"/>
                  </a:lnTo>
                  <a:lnTo>
                    <a:pt x="800" y="5118"/>
                  </a:lnTo>
                  <a:lnTo>
                    <a:pt x="820" y="5757"/>
                  </a:lnTo>
                  <a:lnTo>
                    <a:pt x="820" y="6397"/>
                  </a:lnTo>
                  <a:lnTo>
                    <a:pt x="800" y="7037"/>
                  </a:lnTo>
                  <a:lnTo>
                    <a:pt x="780" y="7676"/>
                  </a:lnTo>
                  <a:lnTo>
                    <a:pt x="721" y="8316"/>
                  </a:lnTo>
                  <a:lnTo>
                    <a:pt x="661" y="8955"/>
                  </a:lnTo>
                  <a:lnTo>
                    <a:pt x="561" y="9595"/>
                  </a:lnTo>
                  <a:lnTo>
                    <a:pt x="461" y="10215"/>
                  </a:lnTo>
                  <a:lnTo>
                    <a:pt x="760" y="10275"/>
                  </a:lnTo>
                  <a:lnTo>
                    <a:pt x="880" y="9635"/>
                  </a:lnTo>
                  <a:lnTo>
                    <a:pt x="960" y="8995"/>
                  </a:lnTo>
                  <a:lnTo>
                    <a:pt x="1040" y="8356"/>
                  </a:lnTo>
                  <a:lnTo>
                    <a:pt x="1100" y="7696"/>
                  </a:lnTo>
                  <a:lnTo>
                    <a:pt x="1120" y="7057"/>
                  </a:lnTo>
                  <a:lnTo>
                    <a:pt x="1140" y="6417"/>
                  </a:lnTo>
                  <a:lnTo>
                    <a:pt x="1140" y="5757"/>
                  </a:lnTo>
                  <a:lnTo>
                    <a:pt x="1120" y="5118"/>
                  </a:lnTo>
                  <a:lnTo>
                    <a:pt x="1080" y="4458"/>
                  </a:lnTo>
                  <a:lnTo>
                    <a:pt x="1020" y="3819"/>
                  </a:lnTo>
                  <a:lnTo>
                    <a:pt x="960" y="3179"/>
                  </a:lnTo>
                  <a:lnTo>
                    <a:pt x="860" y="2539"/>
                  </a:lnTo>
                  <a:lnTo>
                    <a:pt x="760" y="1900"/>
                  </a:lnTo>
                  <a:lnTo>
                    <a:pt x="621" y="1260"/>
                  </a:lnTo>
                  <a:lnTo>
                    <a:pt x="481" y="621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0"/>
            <p:cNvSpPr/>
            <p:nvPr/>
          </p:nvSpPr>
          <p:spPr>
            <a:xfrm>
              <a:off x="2248690" y="4645560"/>
              <a:ext cx="8413" cy="80255"/>
            </a:xfrm>
            <a:custGeom>
              <a:avLst/>
              <a:gdLst/>
              <a:ahLst/>
              <a:cxnLst/>
              <a:rect l="l" t="t" r="r" b="b"/>
              <a:pathLst>
                <a:path w="660" h="6297" extrusionOk="0">
                  <a:moveTo>
                    <a:pt x="360" y="0"/>
                  </a:moveTo>
                  <a:lnTo>
                    <a:pt x="220" y="780"/>
                  </a:lnTo>
                  <a:lnTo>
                    <a:pt x="120" y="1559"/>
                  </a:lnTo>
                  <a:lnTo>
                    <a:pt x="40" y="2339"/>
                  </a:lnTo>
                  <a:lnTo>
                    <a:pt x="0" y="3138"/>
                  </a:lnTo>
                  <a:lnTo>
                    <a:pt x="0" y="3918"/>
                  </a:lnTo>
                  <a:lnTo>
                    <a:pt x="20" y="4717"/>
                  </a:lnTo>
                  <a:lnTo>
                    <a:pt x="80" y="5497"/>
                  </a:lnTo>
                  <a:lnTo>
                    <a:pt x="160" y="6296"/>
                  </a:lnTo>
                  <a:lnTo>
                    <a:pt x="480" y="6256"/>
                  </a:lnTo>
                  <a:lnTo>
                    <a:pt x="400" y="5477"/>
                  </a:lnTo>
                  <a:lnTo>
                    <a:pt x="340" y="4697"/>
                  </a:lnTo>
                  <a:lnTo>
                    <a:pt x="320" y="3918"/>
                  </a:lnTo>
                  <a:lnTo>
                    <a:pt x="320" y="3138"/>
                  </a:lnTo>
                  <a:lnTo>
                    <a:pt x="360" y="2359"/>
                  </a:lnTo>
                  <a:lnTo>
                    <a:pt x="420" y="1599"/>
                  </a:lnTo>
                  <a:lnTo>
                    <a:pt x="540" y="820"/>
                  </a:lnTo>
                  <a:lnTo>
                    <a:pt x="660" y="6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0"/>
            <p:cNvSpPr/>
            <p:nvPr/>
          </p:nvSpPr>
          <p:spPr>
            <a:xfrm>
              <a:off x="2839497" y="4526078"/>
              <a:ext cx="21671" cy="86373"/>
            </a:xfrm>
            <a:custGeom>
              <a:avLst/>
              <a:gdLst/>
              <a:ahLst/>
              <a:cxnLst/>
              <a:rect l="l" t="t" r="r" b="b"/>
              <a:pathLst>
                <a:path w="1700" h="6777" extrusionOk="0">
                  <a:moveTo>
                    <a:pt x="1399" y="1"/>
                  </a:moveTo>
                  <a:lnTo>
                    <a:pt x="1219" y="401"/>
                  </a:lnTo>
                  <a:lnTo>
                    <a:pt x="1060" y="800"/>
                  </a:lnTo>
                  <a:lnTo>
                    <a:pt x="900" y="1200"/>
                  </a:lnTo>
                  <a:lnTo>
                    <a:pt x="760" y="1620"/>
                  </a:lnTo>
                  <a:lnTo>
                    <a:pt x="620" y="2040"/>
                  </a:lnTo>
                  <a:lnTo>
                    <a:pt x="500" y="2459"/>
                  </a:lnTo>
                  <a:lnTo>
                    <a:pt x="400" y="2879"/>
                  </a:lnTo>
                  <a:lnTo>
                    <a:pt x="300" y="3299"/>
                  </a:lnTo>
                  <a:lnTo>
                    <a:pt x="220" y="3719"/>
                  </a:lnTo>
                  <a:lnTo>
                    <a:pt x="140" y="4158"/>
                  </a:lnTo>
                  <a:lnTo>
                    <a:pt x="80" y="4598"/>
                  </a:lnTo>
                  <a:lnTo>
                    <a:pt x="40" y="5018"/>
                  </a:lnTo>
                  <a:lnTo>
                    <a:pt x="20" y="5457"/>
                  </a:lnTo>
                  <a:lnTo>
                    <a:pt x="0" y="5897"/>
                  </a:lnTo>
                  <a:lnTo>
                    <a:pt x="0" y="6337"/>
                  </a:lnTo>
                  <a:lnTo>
                    <a:pt x="0" y="6777"/>
                  </a:lnTo>
                  <a:lnTo>
                    <a:pt x="320" y="6757"/>
                  </a:lnTo>
                  <a:lnTo>
                    <a:pt x="300" y="6337"/>
                  </a:lnTo>
                  <a:lnTo>
                    <a:pt x="320" y="5897"/>
                  </a:lnTo>
                  <a:lnTo>
                    <a:pt x="340" y="5477"/>
                  </a:lnTo>
                  <a:lnTo>
                    <a:pt x="360" y="5058"/>
                  </a:lnTo>
                  <a:lnTo>
                    <a:pt x="400" y="4618"/>
                  </a:lnTo>
                  <a:lnTo>
                    <a:pt x="460" y="4198"/>
                  </a:lnTo>
                  <a:lnTo>
                    <a:pt x="520" y="3779"/>
                  </a:lnTo>
                  <a:lnTo>
                    <a:pt x="600" y="3359"/>
                  </a:lnTo>
                  <a:lnTo>
                    <a:pt x="700" y="2939"/>
                  </a:lnTo>
                  <a:lnTo>
                    <a:pt x="800" y="2539"/>
                  </a:lnTo>
                  <a:lnTo>
                    <a:pt x="920" y="2120"/>
                  </a:lnTo>
                  <a:lnTo>
                    <a:pt x="1060" y="1720"/>
                  </a:lnTo>
                  <a:lnTo>
                    <a:pt x="1199" y="1320"/>
                  </a:lnTo>
                  <a:lnTo>
                    <a:pt x="1339" y="920"/>
                  </a:lnTo>
                  <a:lnTo>
                    <a:pt x="1519" y="521"/>
                  </a:lnTo>
                  <a:lnTo>
                    <a:pt x="1699" y="141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0"/>
            <p:cNvSpPr/>
            <p:nvPr/>
          </p:nvSpPr>
          <p:spPr>
            <a:xfrm>
              <a:off x="2314155" y="4347255"/>
              <a:ext cx="92254" cy="43575"/>
            </a:xfrm>
            <a:custGeom>
              <a:avLst/>
              <a:gdLst/>
              <a:ahLst/>
              <a:cxnLst/>
              <a:rect l="l" t="t" r="r" b="b"/>
              <a:pathLst>
                <a:path w="7237" h="3419" extrusionOk="0">
                  <a:moveTo>
                    <a:pt x="7236" y="1"/>
                  </a:moveTo>
                  <a:lnTo>
                    <a:pt x="6457" y="21"/>
                  </a:lnTo>
                  <a:lnTo>
                    <a:pt x="5697" y="61"/>
                  </a:lnTo>
                  <a:lnTo>
                    <a:pt x="4918" y="140"/>
                  </a:lnTo>
                  <a:lnTo>
                    <a:pt x="4158" y="240"/>
                  </a:lnTo>
                  <a:lnTo>
                    <a:pt x="3419" y="400"/>
                  </a:lnTo>
                  <a:lnTo>
                    <a:pt x="2659" y="580"/>
                  </a:lnTo>
                  <a:lnTo>
                    <a:pt x="1920" y="780"/>
                  </a:lnTo>
                  <a:lnTo>
                    <a:pt x="1180" y="1040"/>
                  </a:lnTo>
                  <a:lnTo>
                    <a:pt x="900" y="1160"/>
                  </a:lnTo>
                  <a:lnTo>
                    <a:pt x="640" y="1280"/>
                  </a:lnTo>
                  <a:lnTo>
                    <a:pt x="441" y="1440"/>
                  </a:lnTo>
                  <a:lnTo>
                    <a:pt x="261" y="1600"/>
                  </a:lnTo>
                  <a:lnTo>
                    <a:pt x="121" y="1759"/>
                  </a:lnTo>
                  <a:lnTo>
                    <a:pt x="41" y="1939"/>
                  </a:lnTo>
                  <a:lnTo>
                    <a:pt x="1" y="2139"/>
                  </a:lnTo>
                  <a:lnTo>
                    <a:pt x="1" y="2319"/>
                  </a:lnTo>
                  <a:lnTo>
                    <a:pt x="21" y="2459"/>
                  </a:lnTo>
                  <a:lnTo>
                    <a:pt x="61" y="2599"/>
                  </a:lnTo>
                  <a:lnTo>
                    <a:pt x="121" y="2699"/>
                  </a:lnTo>
                  <a:lnTo>
                    <a:pt x="201" y="2799"/>
                  </a:lnTo>
                  <a:lnTo>
                    <a:pt x="301" y="2899"/>
                  </a:lnTo>
                  <a:lnTo>
                    <a:pt x="401" y="2979"/>
                  </a:lnTo>
                  <a:lnTo>
                    <a:pt x="620" y="3099"/>
                  </a:lnTo>
                  <a:lnTo>
                    <a:pt x="860" y="3199"/>
                  </a:lnTo>
                  <a:lnTo>
                    <a:pt x="1100" y="3259"/>
                  </a:lnTo>
                  <a:lnTo>
                    <a:pt x="1320" y="3299"/>
                  </a:lnTo>
                  <a:lnTo>
                    <a:pt x="1500" y="3319"/>
                  </a:lnTo>
                  <a:lnTo>
                    <a:pt x="2359" y="3398"/>
                  </a:lnTo>
                  <a:lnTo>
                    <a:pt x="3219" y="3418"/>
                  </a:lnTo>
                  <a:lnTo>
                    <a:pt x="3619" y="3398"/>
                  </a:lnTo>
                  <a:lnTo>
                    <a:pt x="3619" y="3079"/>
                  </a:lnTo>
                  <a:lnTo>
                    <a:pt x="3099" y="3099"/>
                  </a:lnTo>
                  <a:lnTo>
                    <a:pt x="2559" y="3079"/>
                  </a:lnTo>
                  <a:lnTo>
                    <a:pt x="2040" y="3059"/>
                  </a:lnTo>
                  <a:lnTo>
                    <a:pt x="1520" y="3019"/>
                  </a:lnTo>
                  <a:lnTo>
                    <a:pt x="1240" y="2959"/>
                  </a:lnTo>
                  <a:lnTo>
                    <a:pt x="1040" y="2919"/>
                  </a:lnTo>
                  <a:lnTo>
                    <a:pt x="840" y="2859"/>
                  </a:lnTo>
                  <a:lnTo>
                    <a:pt x="640" y="2759"/>
                  </a:lnTo>
                  <a:lnTo>
                    <a:pt x="560" y="2699"/>
                  </a:lnTo>
                  <a:lnTo>
                    <a:pt x="481" y="2639"/>
                  </a:lnTo>
                  <a:lnTo>
                    <a:pt x="421" y="2559"/>
                  </a:lnTo>
                  <a:lnTo>
                    <a:pt x="361" y="2479"/>
                  </a:lnTo>
                  <a:lnTo>
                    <a:pt x="321" y="2399"/>
                  </a:lnTo>
                  <a:lnTo>
                    <a:pt x="301" y="2299"/>
                  </a:lnTo>
                  <a:lnTo>
                    <a:pt x="301" y="2199"/>
                  </a:lnTo>
                  <a:lnTo>
                    <a:pt x="321" y="2099"/>
                  </a:lnTo>
                  <a:lnTo>
                    <a:pt x="361" y="2019"/>
                  </a:lnTo>
                  <a:lnTo>
                    <a:pt x="401" y="1939"/>
                  </a:lnTo>
                  <a:lnTo>
                    <a:pt x="521" y="1799"/>
                  </a:lnTo>
                  <a:lnTo>
                    <a:pt x="660" y="1660"/>
                  </a:lnTo>
                  <a:lnTo>
                    <a:pt x="820" y="1560"/>
                  </a:lnTo>
                  <a:lnTo>
                    <a:pt x="1000" y="1460"/>
                  </a:lnTo>
                  <a:lnTo>
                    <a:pt x="1300" y="1340"/>
                  </a:lnTo>
                  <a:lnTo>
                    <a:pt x="2020" y="1100"/>
                  </a:lnTo>
                  <a:lnTo>
                    <a:pt x="2739" y="880"/>
                  </a:lnTo>
                  <a:lnTo>
                    <a:pt x="3479" y="700"/>
                  </a:lnTo>
                  <a:lnTo>
                    <a:pt x="4218" y="560"/>
                  </a:lnTo>
                  <a:lnTo>
                    <a:pt x="4958" y="440"/>
                  </a:lnTo>
                  <a:lnTo>
                    <a:pt x="5717" y="360"/>
                  </a:lnTo>
                  <a:lnTo>
                    <a:pt x="6477" y="320"/>
                  </a:lnTo>
                  <a:lnTo>
                    <a:pt x="7236" y="32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0"/>
            <p:cNvSpPr/>
            <p:nvPr/>
          </p:nvSpPr>
          <p:spPr>
            <a:xfrm>
              <a:off x="2579624" y="4357196"/>
              <a:ext cx="53527" cy="47386"/>
            </a:xfrm>
            <a:custGeom>
              <a:avLst/>
              <a:gdLst/>
              <a:ahLst/>
              <a:cxnLst/>
              <a:rect l="l" t="t" r="r" b="b"/>
              <a:pathLst>
                <a:path w="4199" h="3718" extrusionOk="0">
                  <a:moveTo>
                    <a:pt x="2120" y="0"/>
                  </a:moveTo>
                  <a:lnTo>
                    <a:pt x="2100" y="320"/>
                  </a:lnTo>
                  <a:lnTo>
                    <a:pt x="2279" y="340"/>
                  </a:lnTo>
                  <a:lnTo>
                    <a:pt x="2479" y="380"/>
                  </a:lnTo>
                  <a:lnTo>
                    <a:pt x="2659" y="420"/>
                  </a:lnTo>
                  <a:lnTo>
                    <a:pt x="2839" y="480"/>
                  </a:lnTo>
                  <a:lnTo>
                    <a:pt x="2999" y="560"/>
                  </a:lnTo>
                  <a:lnTo>
                    <a:pt x="3179" y="640"/>
                  </a:lnTo>
                  <a:lnTo>
                    <a:pt x="3339" y="740"/>
                  </a:lnTo>
                  <a:lnTo>
                    <a:pt x="3499" y="840"/>
                  </a:lnTo>
                  <a:lnTo>
                    <a:pt x="3659" y="999"/>
                  </a:lnTo>
                  <a:lnTo>
                    <a:pt x="3739" y="1079"/>
                  </a:lnTo>
                  <a:lnTo>
                    <a:pt x="3799" y="1159"/>
                  </a:lnTo>
                  <a:lnTo>
                    <a:pt x="3839" y="1239"/>
                  </a:lnTo>
                  <a:lnTo>
                    <a:pt x="3878" y="1339"/>
                  </a:lnTo>
                  <a:lnTo>
                    <a:pt x="3878" y="1439"/>
                  </a:lnTo>
                  <a:lnTo>
                    <a:pt x="3858" y="1519"/>
                  </a:lnTo>
                  <a:lnTo>
                    <a:pt x="3819" y="1599"/>
                  </a:lnTo>
                  <a:lnTo>
                    <a:pt x="3779" y="1659"/>
                  </a:lnTo>
                  <a:lnTo>
                    <a:pt x="3639" y="1779"/>
                  </a:lnTo>
                  <a:lnTo>
                    <a:pt x="3259" y="2099"/>
                  </a:lnTo>
                  <a:lnTo>
                    <a:pt x="2839" y="2399"/>
                  </a:lnTo>
                  <a:lnTo>
                    <a:pt x="2399" y="2658"/>
                  </a:lnTo>
                  <a:lnTo>
                    <a:pt x="1940" y="2878"/>
                  </a:lnTo>
                  <a:lnTo>
                    <a:pt x="1480" y="3058"/>
                  </a:lnTo>
                  <a:lnTo>
                    <a:pt x="1000" y="3218"/>
                  </a:lnTo>
                  <a:lnTo>
                    <a:pt x="501" y="3338"/>
                  </a:lnTo>
                  <a:lnTo>
                    <a:pt x="1" y="3418"/>
                  </a:lnTo>
                  <a:lnTo>
                    <a:pt x="21" y="3718"/>
                  </a:lnTo>
                  <a:lnTo>
                    <a:pt x="561" y="3638"/>
                  </a:lnTo>
                  <a:lnTo>
                    <a:pt x="1080" y="3518"/>
                  </a:lnTo>
                  <a:lnTo>
                    <a:pt x="1580" y="3358"/>
                  </a:lnTo>
                  <a:lnTo>
                    <a:pt x="2080" y="3158"/>
                  </a:lnTo>
                  <a:lnTo>
                    <a:pt x="2559" y="2938"/>
                  </a:lnTo>
                  <a:lnTo>
                    <a:pt x="3019" y="2658"/>
                  </a:lnTo>
                  <a:lnTo>
                    <a:pt x="3439" y="2359"/>
                  </a:lnTo>
                  <a:lnTo>
                    <a:pt x="3858" y="2019"/>
                  </a:lnTo>
                  <a:lnTo>
                    <a:pt x="4018" y="1839"/>
                  </a:lnTo>
                  <a:lnTo>
                    <a:pt x="4098" y="1739"/>
                  </a:lnTo>
                  <a:lnTo>
                    <a:pt x="4158" y="1639"/>
                  </a:lnTo>
                  <a:lnTo>
                    <a:pt x="4198" y="1479"/>
                  </a:lnTo>
                  <a:lnTo>
                    <a:pt x="4198" y="1339"/>
                  </a:lnTo>
                  <a:lnTo>
                    <a:pt x="4158" y="1199"/>
                  </a:lnTo>
                  <a:lnTo>
                    <a:pt x="4098" y="1059"/>
                  </a:lnTo>
                  <a:lnTo>
                    <a:pt x="4018" y="920"/>
                  </a:lnTo>
                  <a:lnTo>
                    <a:pt x="3918" y="800"/>
                  </a:lnTo>
                  <a:lnTo>
                    <a:pt x="3799" y="700"/>
                  </a:lnTo>
                  <a:lnTo>
                    <a:pt x="3679" y="600"/>
                  </a:lnTo>
                  <a:lnTo>
                    <a:pt x="3519" y="480"/>
                  </a:lnTo>
                  <a:lnTo>
                    <a:pt x="3339" y="360"/>
                  </a:lnTo>
                  <a:lnTo>
                    <a:pt x="3139" y="260"/>
                  </a:lnTo>
                  <a:lnTo>
                    <a:pt x="2939" y="180"/>
                  </a:lnTo>
                  <a:lnTo>
                    <a:pt x="2739" y="120"/>
                  </a:lnTo>
                  <a:lnTo>
                    <a:pt x="2539" y="60"/>
                  </a:lnTo>
                  <a:lnTo>
                    <a:pt x="2339" y="20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0"/>
            <p:cNvSpPr/>
            <p:nvPr/>
          </p:nvSpPr>
          <p:spPr>
            <a:xfrm>
              <a:off x="2132762" y="4505189"/>
              <a:ext cx="132510" cy="207629"/>
            </a:xfrm>
            <a:custGeom>
              <a:avLst/>
              <a:gdLst/>
              <a:ahLst/>
              <a:cxnLst/>
              <a:rect l="l" t="t" r="r" b="b"/>
              <a:pathLst>
                <a:path w="10395" h="16291" extrusionOk="0">
                  <a:moveTo>
                    <a:pt x="4718" y="1"/>
                  </a:moveTo>
                  <a:lnTo>
                    <a:pt x="4498" y="21"/>
                  </a:lnTo>
                  <a:lnTo>
                    <a:pt x="4278" y="41"/>
                  </a:lnTo>
                  <a:lnTo>
                    <a:pt x="4038" y="101"/>
                  </a:lnTo>
                  <a:lnTo>
                    <a:pt x="3818" y="161"/>
                  </a:lnTo>
                  <a:lnTo>
                    <a:pt x="3578" y="221"/>
                  </a:lnTo>
                  <a:lnTo>
                    <a:pt x="3359" y="301"/>
                  </a:lnTo>
                  <a:lnTo>
                    <a:pt x="3139" y="401"/>
                  </a:lnTo>
                  <a:lnTo>
                    <a:pt x="2919" y="501"/>
                  </a:lnTo>
                  <a:lnTo>
                    <a:pt x="2719" y="621"/>
                  </a:lnTo>
                  <a:lnTo>
                    <a:pt x="2519" y="740"/>
                  </a:lnTo>
                  <a:lnTo>
                    <a:pt x="2319" y="880"/>
                  </a:lnTo>
                  <a:lnTo>
                    <a:pt x="2139" y="1020"/>
                  </a:lnTo>
                  <a:lnTo>
                    <a:pt x="1959" y="1180"/>
                  </a:lnTo>
                  <a:lnTo>
                    <a:pt x="1780" y="1360"/>
                  </a:lnTo>
                  <a:lnTo>
                    <a:pt x="1640" y="1520"/>
                  </a:lnTo>
                  <a:lnTo>
                    <a:pt x="1480" y="1720"/>
                  </a:lnTo>
                  <a:lnTo>
                    <a:pt x="1340" y="1900"/>
                  </a:lnTo>
                  <a:lnTo>
                    <a:pt x="1220" y="2120"/>
                  </a:lnTo>
                  <a:lnTo>
                    <a:pt x="1100" y="2379"/>
                  </a:lnTo>
                  <a:lnTo>
                    <a:pt x="980" y="2639"/>
                  </a:lnTo>
                  <a:lnTo>
                    <a:pt x="880" y="2919"/>
                  </a:lnTo>
                  <a:lnTo>
                    <a:pt x="780" y="3199"/>
                  </a:lnTo>
                  <a:lnTo>
                    <a:pt x="640" y="3779"/>
                  </a:lnTo>
                  <a:lnTo>
                    <a:pt x="540" y="4358"/>
                  </a:lnTo>
                  <a:lnTo>
                    <a:pt x="400" y="5098"/>
                  </a:lnTo>
                  <a:lnTo>
                    <a:pt x="261" y="5837"/>
                  </a:lnTo>
                  <a:lnTo>
                    <a:pt x="161" y="6577"/>
                  </a:lnTo>
                  <a:lnTo>
                    <a:pt x="61" y="7316"/>
                  </a:lnTo>
                  <a:lnTo>
                    <a:pt x="21" y="8076"/>
                  </a:lnTo>
                  <a:lnTo>
                    <a:pt x="1" y="8815"/>
                  </a:lnTo>
                  <a:lnTo>
                    <a:pt x="1" y="9195"/>
                  </a:lnTo>
                  <a:lnTo>
                    <a:pt x="21" y="9575"/>
                  </a:lnTo>
                  <a:lnTo>
                    <a:pt x="61" y="9935"/>
                  </a:lnTo>
                  <a:lnTo>
                    <a:pt x="121" y="10315"/>
                  </a:lnTo>
                  <a:lnTo>
                    <a:pt x="181" y="10674"/>
                  </a:lnTo>
                  <a:lnTo>
                    <a:pt x="261" y="11054"/>
                  </a:lnTo>
                  <a:lnTo>
                    <a:pt x="360" y="11414"/>
                  </a:lnTo>
                  <a:lnTo>
                    <a:pt x="480" y="11774"/>
                  </a:lnTo>
                  <a:lnTo>
                    <a:pt x="620" y="12133"/>
                  </a:lnTo>
                  <a:lnTo>
                    <a:pt x="780" y="12473"/>
                  </a:lnTo>
                  <a:lnTo>
                    <a:pt x="940" y="12813"/>
                  </a:lnTo>
                  <a:lnTo>
                    <a:pt x="1140" y="13133"/>
                  </a:lnTo>
                  <a:lnTo>
                    <a:pt x="1340" y="13453"/>
                  </a:lnTo>
                  <a:lnTo>
                    <a:pt x="1560" y="13752"/>
                  </a:lnTo>
                  <a:lnTo>
                    <a:pt x="1800" y="14032"/>
                  </a:lnTo>
                  <a:lnTo>
                    <a:pt x="2059" y="14292"/>
                  </a:lnTo>
                  <a:lnTo>
                    <a:pt x="2339" y="14552"/>
                  </a:lnTo>
                  <a:lnTo>
                    <a:pt x="2619" y="14772"/>
                  </a:lnTo>
                  <a:lnTo>
                    <a:pt x="2939" y="14972"/>
                  </a:lnTo>
                  <a:lnTo>
                    <a:pt x="3259" y="15151"/>
                  </a:lnTo>
                  <a:lnTo>
                    <a:pt x="3558" y="15291"/>
                  </a:lnTo>
                  <a:lnTo>
                    <a:pt x="3838" y="15411"/>
                  </a:lnTo>
                  <a:lnTo>
                    <a:pt x="4138" y="15511"/>
                  </a:lnTo>
                  <a:lnTo>
                    <a:pt x="4438" y="15591"/>
                  </a:lnTo>
                  <a:lnTo>
                    <a:pt x="5058" y="15751"/>
                  </a:lnTo>
                  <a:lnTo>
                    <a:pt x="5677" y="15871"/>
                  </a:lnTo>
                  <a:lnTo>
                    <a:pt x="6896" y="16151"/>
                  </a:lnTo>
                  <a:lnTo>
                    <a:pt x="7216" y="16211"/>
                  </a:lnTo>
                  <a:lnTo>
                    <a:pt x="7516" y="16251"/>
                  </a:lnTo>
                  <a:lnTo>
                    <a:pt x="7816" y="16291"/>
                  </a:lnTo>
                  <a:lnTo>
                    <a:pt x="8096" y="16291"/>
                  </a:lnTo>
                  <a:lnTo>
                    <a:pt x="8375" y="16271"/>
                  </a:lnTo>
                  <a:lnTo>
                    <a:pt x="8655" y="16231"/>
                  </a:lnTo>
                  <a:lnTo>
                    <a:pt x="8895" y="16151"/>
                  </a:lnTo>
                  <a:lnTo>
                    <a:pt x="9135" y="16011"/>
                  </a:lnTo>
                  <a:lnTo>
                    <a:pt x="9255" y="15931"/>
                  </a:lnTo>
                  <a:lnTo>
                    <a:pt x="9355" y="15851"/>
                  </a:lnTo>
                  <a:lnTo>
                    <a:pt x="9475" y="15751"/>
                  </a:lnTo>
                  <a:lnTo>
                    <a:pt x="9555" y="15631"/>
                  </a:lnTo>
                  <a:lnTo>
                    <a:pt x="9655" y="15511"/>
                  </a:lnTo>
                  <a:lnTo>
                    <a:pt x="9735" y="15371"/>
                  </a:lnTo>
                  <a:lnTo>
                    <a:pt x="9815" y="15211"/>
                  </a:lnTo>
                  <a:lnTo>
                    <a:pt x="9895" y="15032"/>
                  </a:lnTo>
                  <a:lnTo>
                    <a:pt x="10034" y="14652"/>
                  </a:lnTo>
                  <a:lnTo>
                    <a:pt x="10134" y="14232"/>
                  </a:lnTo>
                  <a:lnTo>
                    <a:pt x="10234" y="13792"/>
                  </a:lnTo>
                  <a:lnTo>
                    <a:pt x="10294" y="13353"/>
                  </a:lnTo>
                  <a:lnTo>
                    <a:pt x="10334" y="12873"/>
                  </a:lnTo>
                  <a:lnTo>
                    <a:pt x="10374" y="12413"/>
                  </a:lnTo>
                  <a:lnTo>
                    <a:pt x="10394" y="11933"/>
                  </a:lnTo>
                  <a:lnTo>
                    <a:pt x="10394" y="11454"/>
                  </a:lnTo>
                  <a:lnTo>
                    <a:pt x="10374" y="10474"/>
                  </a:lnTo>
                  <a:lnTo>
                    <a:pt x="10334" y="9515"/>
                  </a:lnTo>
                  <a:lnTo>
                    <a:pt x="10274" y="8616"/>
                  </a:lnTo>
                  <a:lnTo>
                    <a:pt x="10254" y="7756"/>
                  </a:lnTo>
                  <a:lnTo>
                    <a:pt x="10214" y="6857"/>
                  </a:lnTo>
                  <a:lnTo>
                    <a:pt x="10174" y="6397"/>
                  </a:lnTo>
                  <a:lnTo>
                    <a:pt x="10134" y="5937"/>
                  </a:lnTo>
                  <a:lnTo>
                    <a:pt x="10074" y="5497"/>
                  </a:lnTo>
                  <a:lnTo>
                    <a:pt x="9974" y="5058"/>
                  </a:lnTo>
                  <a:lnTo>
                    <a:pt x="9875" y="4618"/>
                  </a:lnTo>
                  <a:lnTo>
                    <a:pt x="9735" y="4178"/>
                  </a:lnTo>
                  <a:lnTo>
                    <a:pt x="9575" y="3799"/>
                  </a:lnTo>
                  <a:lnTo>
                    <a:pt x="9395" y="3399"/>
                  </a:lnTo>
                  <a:lnTo>
                    <a:pt x="9175" y="2999"/>
                  </a:lnTo>
                  <a:lnTo>
                    <a:pt x="8915" y="2619"/>
                  </a:lnTo>
                  <a:lnTo>
                    <a:pt x="8635" y="2240"/>
                  </a:lnTo>
                  <a:lnTo>
                    <a:pt x="8316" y="1860"/>
                  </a:lnTo>
                  <a:lnTo>
                    <a:pt x="7976" y="1520"/>
                  </a:lnTo>
                  <a:lnTo>
                    <a:pt x="7616" y="1180"/>
                  </a:lnTo>
                  <a:lnTo>
                    <a:pt x="7256" y="900"/>
                  </a:lnTo>
                  <a:lnTo>
                    <a:pt x="6856" y="641"/>
                  </a:lnTo>
                  <a:lnTo>
                    <a:pt x="6437" y="401"/>
                  </a:lnTo>
                  <a:lnTo>
                    <a:pt x="6017" y="221"/>
                  </a:lnTo>
                  <a:lnTo>
                    <a:pt x="5817" y="161"/>
                  </a:lnTo>
                  <a:lnTo>
                    <a:pt x="5597" y="101"/>
                  </a:lnTo>
                  <a:lnTo>
                    <a:pt x="5377" y="61"/>
                  </a:lnTo>
                  <a:lnTo>
                    <a:pt x="5157" y="21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146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0"/>
            <p:cNvSpPr/>
            <p:nvPr/>
          </p:nvSpPr>
          <p:spPr>
            <a:xfrm>
              <a:off x="2180408" y="4593332"/>
              <a:ext cx="37720" cy="12745"/>
            </a:xfrm>
            <a:custGeom>
              <a:avLst/>
              <a:gdLst/>
              <a:ahLst/>
              <a:cxnLst/>
              <a:rect l="l" t="t" r="r" b="b"/>
              <a:pathLst>
                <a:path w="2959" h="1000" extrusionOk="0">
                  <a:moveTo>
                    <a:pt x="2959" y="1"/>
                  </a:moveTo>
                  <a:lnTo>
                    <a:pt x="2559" y="21"/>
                  </a:lnTo>
                  <a:lnTo>
                    <a:pt x="2179" y="41"/>
                  </a:lnTo>
                  <a:lnTo>
                    <a:pt x="1799" y="101"/>
                  </a:lnTo>
                  <a:lnTo>
                    <a:pt x="1419" y="180"/>
                  </a:lnTo>
                  <a:lnTo>
                    <a:pt x="1060" y="280"/>
                  </a:lnTo>
                  <a:lnTo>
                    <a:pt x="700" y="400"/>
                  </a:lnTo>
                  <a:lnTo>
                    <a:pt x="340" y="540"/>
                  </a:lnTo>
                  <a:lnTo>
                    <a:pt x="0" y="720"/>
                  </a:lnTo>
                  <a:lnTo>
                    <a:pt x="140" y="1000"/>
                  </a:lnTo>
                  <a:lnTo>
                    <a:pt x="480" y="840"/>
                  </a:lnTo>
                  <a:lnTo>
                    <a:pt x="800" y="700"/>
                  </a:lnTo>
                  <a:lnTo>
                    <a:pt x="1160" y="580"/>
                  </a:lnTo>
                  <a:lnTo>
                    <a:pt x="1499" y="500"/>
                  </a:lnTo>
                  <a:lnTo>
                    <a:pt x="1859" y="420"/>
                  </a:lnTo>
                  <a:lnTo>
                    <a:pt x="2219" y="360"/>
                  </a:lnTo>
                  <a:lnTo>
                    <a:pt x="2579" y="340"/>
                  </a:lnTo>
                  <a:lnTo>
                    <a:pt x="2959" y="32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0"/>
            <p:cNvSpPr/>
            <p:nvPr/>
          </p:nvSpPr>
          <p:spPr>
            <a:xfrm>
              <a:off x="2171485" y="4662116"/>
              <a:ext cx="50722" cy="27262"/>
            </a:xfrm>
            <a:custGeom>
              <a:avLst/>
              <a:gdLst/>
              <a:ahLst/>
              <a:cxnLst/>
              <a:rect l="l" t="t" r="r" b="b"/>
              <a:pathLst>
                <a:path w="3979" h="2139" extrusionOk="0">
                  <a:moveTo>
                    <a:pt x="161" y="0"/>
                  </a:moveTo>
                  <a:lnTo>
                    <a:pt x="101" y="20"/>
                  </a:lnTo>
                  <a:lnTo>
                    <a:pt x="41" y="40"/>
                  </a:lnTo>
                  <a:lnTo>
                    <a:pt x="21" y="100"/>
                  </a:lnTo>
                  <a:lnTo>
                    <a:pt x="1" y="160"/>
                  </a:lnTo>
                  <a:lnTo>
                    <a:pt x="1" y="220"/>
                  </a:lnTo>
                  <a:lnTo>
                    <a:pt x="121" y="480"/>
                  </a:lnTo>
                  <a:lnTo>
                    <a:pt x="261" y="720"/>
                  </a:lnTo>
                  <a:lnTo>
                    <a:pt x="421" y="960"/>
                  </a:lnTo>
                  <a:lnTo>
                    <a:pt x="620" y="1180"/>
                  </a:lnTo>
                  <a:lnTo>
                    <a:pt x="820" y="1379"/>
                  </a:lnTo>
                  <a:lnTo>
                    <a:pt x="1060" y="1559"/>
                  </a:lnTo>
                  <a:lnTo>
                    <a:pt x="1320" y="1719"/>
                  </a:lnTo>
                  <a:lnTo>
                    <a:pt x="1580" y="1859"/>
                  </a:lnTo>
                  <a:lnTo>
                    <a:pt x="1900" y="1979"/>
                  </a:lnTo>
                  <a:lnTo>
                    <a:pt x="2219" y="2079"/>
                  </a:lnTo>
                  <a:lnTo>
                    <a:pt x="2559" y="2139"/>
                  </a:lnTo>
                  <a:lnTo>
                    <a:pt x="3139" y="2139"/>
                  </a:lnTo>
                  <a:lnTo>
                    <a:pt x="3379" y="2099"/>
                  </a:lnTo>
                  <a:lnTo>
                    <a:pt x="3639" y="2039"/>
                  </a:lnTo>
                  <a:lnTo>
                    <a:pt x="3858" y="1959"/>
                  </a:lnTo>
                  <a:lnTo>
                    <a:pt x="3918" y="1939"/>
                  </a:lnTo>
                  <a:lnTo>
                    <a:pt x="3958" y="1879"/>
                  </a:lnTo>
                  <a:lnTo>
                    <a:pt x="3978" y="1819"/>
                  </a:lnTo>
                  <a:lnTo>
                    <a:pt x="3958" y="1759"/>
                  </a:lnTo>
                  <a:lnTo>
                    <a:pt x="3918" y="1699"/>
                  </a:lnTo>
                  <a:lnTo>
                    <a:pt x="3878" y="1679"/>
                  </a:lnTo>
                  <a:lnTo>
                    <a:pt x="3818" y="1659"/>
                  </a:lnTo>
                  <a:lnTo>
                    <a:pt x="3758" y="1679"/>
                  </a:lnTo>
                  <a:lnTo>
                    <a:pt x="3519" y="1739"/>
                  </a:lnTo>
                  <a:lnTo>
                    <a:pt x="3259" y="1799"/>
                  </a:lnTo>
                  <a:lnTo>
                    <a:pt x="3019" y="1819"/>
                  </a:lnTo>
                  <a:lnTo>
                    <a:pt x="2759" y="1819"/>
                  </a:lnTo>
                  <a:lnTo>
                    <a:pt x="2499" y="1799"/>
                  </a:lnTo>
                  <a:lnTo>
                    <a:pt x="2239" y="1759"/>
                  </a:lnTo>
                  <a:lnTo>
                    <a:pt x="1980" y="1679"/>
                  </a:lnTo>
                  <a:lnTo>
                    <a:pt x="1720" y="1579"/>
                  </a:lnTo>
                  <a:lnTo>
                    <a:pt x="1480" y="1459"/>
                  </a:lnTo>
                  <a:lnTo>
                    <a:pt x="1240" y="1299"/>
                  </a:lnTo>
                  <a:lnTo>
                    <a:pt x="1040" y="1140"/>
                  </a:lnTo>
                  <a:lnTo>
                    <a:pt x="840" y="960"/>
                  </a:lnTo>
                  <a:lnTo>
                    <a:pt x="680" y="760"/>
                  </a:lnTo>
                  <a:lnTo>
                    <a:pt x="520" y="560"/>
                  </a:lnTo>
                  <a:lnTo>
                    <a:pt x="401" y="340"/>
                  </a:lnTo>
                  <a:lnTo>
                    <a:pt x="301" y="100"/>
                  </a:lnTo>
                  <a:lnTo>
                    <a:pt x="281" y="60"/>
                  </a:lnTo>
                  <a:lnTo>
                    <a:pt x="221" y="20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809;p40">
            <a:extLst>
              <a:ext uri="{FF2B5EF4-FFF2-40B4-BE49-F238E27FC236}">
                <a16:creationId xmlns:a16="http://schemas.microsoft.com/office/drawing/2014/main" id="{AF776431-65FF-1F53-844B-AEF0423DBF12}"/>
              </a:ext>
            </a:extLst>
          </p:cNvPr>
          <p:cNvSpPr txBox="1">
            <a:spLocks/>
          </p:cNvSpPr>
          <p:nvPr/>
        </p:nvSpPr>
        <p:spPr>
          <a:xfrm>
            <a:off x="5138059" y="3130394"/>
            <a:ext cx="2247809" cy="1166877"/>
          </a:xfrm>
          <a:prstGeom prst="rect">
            <a:avLst/>
          </a:prstGeom>
          <a:noFill/>
          <a:ln>
            <a:noFill/>
          </a:ln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wdies"/>
              <a:buNone/>
              <a:defRPr sz="3200" b="1" i="0" u="none" strike="noStrike" cap="none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Download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XAMPP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Google Shape;5122;p66"/>
          <p:cNvSpPr/>
          <p:nvPr/>
        </p:nvSpPr>
        <p:spPr>
          <a:xfrm rot="4803761">
            <a:off x="7623889" y="-1583724"/>
            <a:ext cx="3389293" cy="4004761"/>
          </a:xfrm>
          <a:custGeom>
            <a:avLst/>
            <a:gdLst/>
            <a:ahLst/>
            <a:cxnLst/>
            <a:rect l="l" t="t" r="r" b="b"/>
            <a:pathLst>
              <a:path w="83170" h="98273" extrusionOk="0">
                <a:moveTo>
                  <a:pt x="57778" y="0"/>
                </a:moveTo>
                <a:lnTo>
                  <a:pt x="57412" y="19"/>
                </a:lnTo>
                <a:lnTo>
                  <a:pt x="57026" y="58"/>
                </a:lnTo>
                <a:lnTo>
                  <a:pt x="56641" y="96"/>
                </a:lnTo>
                <a:lnTo>
                  <a:pt x="56275" y="154"/>
                </a:lnTo>
                <a:lnTo>
                  <a:pt x="55890" y="231"/>
                </a:lnTo>
                <a:lnTo>
                  <a:pt x="55524" y="308"/>
                </a:lnTo>
                <a:lnTo>
                  <a:pt x="55158" y="405"/>
                </a:lnTo>
                <a:lnTo>
                  <a:pt x="54772" y="501"/>
                </a:lnTo>
                <a:lnTo>
                  <a:pt x="54406" y="617"/>
                </a:lnTo>
                <a:lnTo>
                  <a:pt x="54059" y="751"/>
                </a:lnTo>
                <a:lnTo>
                  <a:pt x="53693" y="886"/>
                </a:lnTo>
                <a:lnTo>
                  <a:pt x="53347" y="1040"/>
                </a:lnTo>
                <a:lnTo>
                  <a:pt x="52981" y="1214"/>
                </a:lnTo>
                <a:lnTo>
                  <a:pt x="52653" y="1387"/>
                </a:lnTo>
                <a:lnTo>
                  <a:pt x="52306" y="1580"/>
                </a:lnTo>
                <a:lnTo>
                  <a:pt x="51979" y="1773"/>
                </a:lnTo>
                <a:lnTo>
                  <a:pt x="51651" y="1984"/>
                </a:lnTo>
                <a:lnTo>
                  <a:pt x="51324" y="2216"/>
                </a:lnTo>
                <a:lnTo>
                  <a:pt x="51015" y="2447"/>
                </a:lnTo>
                <a:lnTo>
                  <a:pt x="50707" y="2697"/>
                </a:lnTo>
                <a:lnTo>
                  <a:pt x="50418" y="2967"/>
                </a:lnTo>
                <a:lnTo>
                  <a:pt x="50129" y="3237"/>
                </a:lnTo>
                <a:lnTo>
                  <a:pt x="49840" y="3526"/>
                </a:lnTo>
                <a:lnTo>
                  <a:pt x="49474" y="3949"/>
                </a:lnTo>
                <a:lnTo>
                  <a:pt x="49108" y="4393"/>
                </a:lnTo>
                <a:lnTo>
                  <a:pt x="48761" y="4855"/>
                </a:lnTo>
                <a:lnTo>
                  <a:pt x="48434" y="5337"/>
                </a:lnTo>
                <a:lnTo>
                  <a:pt x="48126" y="5818"/>
                </a:lnTo>
                <a:lnTo>
                  <a:pt x="47817" y="6319"/>
                </a:lnTo>
                <a:lnTo>
                  <a:pt x="47548" y="6820"/>
                </a:lnTo>
                <a:lnTo>
                  <a:pt x="47278" y="7340"/>
                </a:lnTo>
                <a:lnTo>
                  <a:pt x="46758" y="8381"/>
                </a:lnTo>
                <a:lnTo>
                  <a:pt x="46276" y="9440"/>
                </a:lnTo>
                <a:lnTo>
                  <a:pt x="45351" y="11579"/>
                </a:lnTo>
                <a:lnTo>
                  <a:pt x="45120" y="12118"/>
                </a:lnTo>
                <a:lnTo>
                  <a:pt x="44889" y="12580"/>
                </a:lnTo>
                <a:lnTo>
                  <a:pt x="44677" y="13024"/>
                </a:lnTo>
                <a:lnTo>
                  <a:pt x="44446" y="13447"/>
                </a:lnTo>
                <a:lnTo>
                  <a:pt x="44215" y="13852"/>
                </a:lnTo>
                <a:lnTo>
                  <a:pt x="43964" y="14218"/>
                </a:lnTo>
                <a:lnTo>
                  <a:pt x="43695" y="14565"/>
                </a:lnTo>
                <a:lnTo>
                  <a:pt x="43425" y="14892"/>
                </a:lnTo>
                <a:lnTo>
                  <a:pt x="43136" y="15181"/>
                </a:lnTo>
                <a:lnTo>
                  <a:pt x="42808" y="15451"/>
                </a:lnTo>
                <a:lnTo>
                  <a:pt x="42462" y="15682"/>
                </a:lnTo>
                <a:lnTo>
                  <a:pt x="42096" y="15875"/>
                </a:lnTo>
                <a:lnTo>
                  <a:pt x="41710" y="16048"/>
                </a:lnTo>
                <a:lnTo>
                  <a:pt x="41286" y="16183"/>
                </a:lnTo>
                <a:lnTo>
                  <a:pt x="40824" y="16279"/>
                </a:lnTo>
                <a:lnTo>
                  <a:pt x="40323" y="16356"/>
                </a:lnTo>
                <a:lnTo>
                  <a:pt x="39803" y="16376"/>
                </a:lnTo>
                <a:lnTo>
                  <a:pt x="39341" y="16376"/>
                </a:lnTo>
                <a:lnTo>
                  <a:pt x="38878" y="16337"/>
                </a:lnTo>
                <a:lnTo>
                  <a:pt x="38416" y="16260"/>
                </a:lnTo>
                <a:lnTo>
                  <a:pt x="37973" y="16183"/>
                </a:lnTo>
                <a:lnTo>
                  <a:pt x="37530" y="16067"/>
                </a:lnTo>
                <a:lnTo>
                  <a:pt x="37087" y="15913"/>
                </a:lnTo>
                <a:lnTo>
                  <a:pt x="36663" y="15740"/>
                </a:lnTo>
                <a:lnTo>
                  <a:pt x="36239" y="15547"/>
                </a:lnTo>
                <a:lnTo>
                  <a:pt x="35834" y="15335"/>
                </a:lnTo>
                <a:lnTo>
                  <a:pt x="35449" y="15085"/>
                </a:lnTo>
                <a:lnTo>
                  <a:pt x="35064" y="14815"/>
                </a:lnTo>
                <a:lnTo>
                  <a:pt x="34717" y="14526"/>
                </a:lnTo>
                <a:lnTo>
                  <a:pt x="34370" y="14218"/>
                </a:lnTo>
                <a:lnTo>
                  <a:pt x="34062" y="13890"/>
                </a:lnTo>
                <a:lnTo>
                  <a:pt x="33773" y="13544"/>
                </a:lnTo>
                <a:lnTo>
                  <a:pt x="33503" y="13158"/>
                </a:lnTo>
                <a:lnTo>
                  <a:pt x="33272" y="12812"/>
                </a:lnTo>
                <a:lnTo>
                  <a:pt x="33079" y="12446"/>
                </a:lnTo>
                <a:lnTo>
                  <a:pt x="32887" y="12060"/>
                </a:lnTo>
                <a:lnTo>
                  <a:pt x="32713" y="11675"/>
                </a:lnTo>
                <a:lnTo>
                  <a:pt x="32405" y="10904"/>
                </a:lnTo>
                <a:lnTo>
                  <a:pt x="32097" y="10095"/>
                </a:lnTo>
                <a:lnTo>
                  <a:pt x="31808" y="9305"/>
                </a:lnTo>
                <a:lnTo>
                  <a:pt x="31500" y="8535"/>
                </a:lnTo>
                <a:lnTo>
                  <a:pt x="31326" y="8149"/>
                </a:lnTo>
                <a:lnTo>
                  <a:pt x="31153" y="7764"/>
                </a:lnTo>
                <a:lnTo>
                  <a:pt x="30941" y="7398"/>
                </a:lnTo>
                <a:lnTo>
                  <a:pt x="30729" y="7032"/>
                </a:lnTo>
                <a:lnTo>
                  <a:pt x="30556" y="6762"/>
                </a:lnTo>
                <a:lnTo>
                  <a:pt x="30363" y="6512"/>
                </a:lnTo>
                <a:lnTo>
                  <a:pt x="30151" y="6261"/>
                </a:lnTo>
                <a:lnTo>
                  <a:pt x="29939" y="6030"/>
                </a:lnTo>
                <a:lnTo>
                  <a:pt x="29708" y="5799"/>
                </a:lnTo>
                <a:lnTo>
                  <a:pt x="29458" y="5587"/>
                </a:lnTo>
                <a:lnTo>
                  <a:pt x="29207" y="5375"/>
                </a:lnTo>
                <a:lnTo>
                  <a:pt x="28957" y="5182"/>
                </a:lnTo>
                <a:lnTo>
                  <a:pt x="28687" y="4990"/>
                </a:lnTo>
                <a:lnTo>
                  <a:pt x="28417" y="4816"/>
                </a:lnTo>
                <a:lnTo>
                  <a:pt x="28128" y="4662"/>
                </a:lnTo>
                <a:lnTo>
                  <a:pt x="27859" y="4508"/>
                </a:lnTo>
                <a:lnTo>
                  <a:pt x="27550" y="4373"/>
                </a:lnTo>
                <a:lnTo>
                  <a:pt x="27261" y="4258"/>
                </a:lnTo>
                <a:lnTo>
                  <a:pt x="26953" y="4142"/>
                </a:lnTo>
                <a:lnTo>
                  <a:pt x="26645" y="4046"/>
                </a:lnTo>
                <a:lnTo>
                  <a:pt x="26337" y="3949"/>
                </a:lnTo>
                <a:lnTo>
                  <a:pt x="26028" y="3872"/>
                </a:lnTo>
                <a:lnTo>
                  <a:pt x="25701" y="3815"/>
                </a:lnTo>
                <a:lnTo>
                  <a:pt x="25393" y="3776"/>
                </a:lnTo>
                <a:lnTo>
                  <a:pt x="25065" y="3738"/>
                </a:lnTo>
                <a:lnTo>
                  <a:pt x="24738" y="3718"/>
                </a:lnTo>
                <a:lnTo>
                  <a:pt x="24102" y="3718"/>
                </a:lnTo>
                <a:lnTo>
                  <a:pt x="23774" y="3757"/>
                </a:lnTo>
                <a:lnTo>
                  <a:pt x="23466" y="3795"/>
                </a:lnTo>
                <a:lnTo>
                  <a:pt x="23138" y="3834"/>
                </a:lnTo>
                <a:lnTo>
                  <a:pt x="22830" y="3911"/>
                </a:lnTo>
                <a:lnTo>
                  <a:pt x="22522" y="3988"/>
                </a:lnTo>
                <a:lnTo>
                  <a:pt x="22214" y="4084"/>
                </a:lnTo>
                <a:lnTo>
                  <a:pt x="21925" y="4200"/>
                </a:lnTo>
                <a:lnTo>
                  <a:pt x="21617" y="4335"/>
                </a:lnTo>
                <a:lnTo>
                  <a:pt x="21328" y="4489"/>
                </a:lnTo>
                <a:lnTo>
                  <a:pt x="21058" y="4643"/>
                </a:lnTo>
                <a:lnTo>
                  <a:pt x="20788" y="4816"/>
                </a:lnTo>
                <a:lnTo>
                  <a:pt x="20518" y="5009"/>
                </a:lnTo>
                <a:lnTo>
                  <a:pt x="20268" y="5221"/>
                </a:lnTo>
                <a:lnTo>
                  <a:pt x="20037" y="5433"/>
                </a:lnTo>
                <a:lnTo>
                  <a:pt x="19806" y="5664"/>
                </a:lnTo>
                <a:lnTo>
                  <a:pt x="19594" y="5895"/>
                </a:lnTo>
                <a:lnTo>
                  <a:pt x="19382" y="6146"/>
                </a:lnTo>
                <a:lnTo>
                  <a:pt x="19189" y="6396"/>
                </a:lnTo>
                <a:lnTo>
                  <a:pt x="18996" y="6666"/>
                </a:lnTo>
                <a:lnTo>
                  <a:pt x="18842" y="6936"/>
                </a:lnTo>
                <a:lnTo>
                  <a:pt x="18669" y="7225"/>
                </a:lnTo>
                <a:lnTo>
                  <a:pt x="18534" y="7514"/>
                </a:lnTo>
                <a:lnTo>
                  <a:pt x="18399" y="7803"/>
                </a:lnTo>
                <a:lnTo>
                  <a:pt x="18264" y="8111"/>
                </a:lnTo>
                <a:lnTo>
                  <a:pt x="18168" y="8400"/>
                </a:lnTo>
                <a:lnTo>
                  <a:pt x="18072" y="8708"/>
                </a:lnTo>
                <a:lnTo>
                  <a:pt x="17995" y="9036"/>
                </a:lnTo>
                <a:lnTo>
                  <a:pt x="17918" y="9344"/>
                </a:lnTo>
                <a:lnTo>
                  <a:pt x="17879" y="9652"/>
                </a:lnTo>
                <a:lnTo>
                  <a:pt x="17841" y="9980"/>
                </a:lnTo>
                <a:lnTo>
                  <a:pt x="17821" y="10307"/>
                </a:lnTo>
                <a:lnTo>
                  <a:pt x="17802" y="10615"/>
                </a:lnTo>
                <a:lnTo>
                  <a:pt x="17821" y="10943"/>
                </a:lnTo>
                <a:lnTo>
                  <a:pt x="17841" y="11251"/>
                </a:lnTo>
                <a:lnTo>
                  <a:pt x="17879" y="11579"/>
                </a:lnTo>
                <a:lnTo>
                  <a:pt x="17956" y="11887"/>
                </a:lnTo>
                <a:lnTo>
                  <a:pt x="18014" y="12195"/>
                </a:lnTo>
                <a:lnTo>
                  <a:pt x="18110" y="12503"/>
                </a:lnTo>
                <a:lnTo>
                  <a:pt x="18226" y="12812"/>
                </a:lnTo>
                <a:lnTo>
                  <a:pt x="18341" y="13101"/>
                </a:lnTo>
                <a:lnTo>
                  <a:pt x="18573" y="13544"/>
                </a:lnTo>
                <a:lnTo>
                  <a:pt x="18823" y="13948"/>
                </a:lnTo>
                <a:lnTo>
                  <a:pt x="19112" y="14353"/>
                </a:lnTo>
                <a:lnTo>
                  <a:pt x="19440" y="14738"/>
                </a:lnTo>
                <a:lnTo>
                  <a:pt x="19767" y="15104"/>
                </a:lnTo>
                <a:lnTo>
                  <a:pt x="20133" y="15451"/>
                </a:lnTo>
                <a:lnTo>
                  <a:pt x="20518" y="15798"/>
                </a:lnTo>
                <a:lnTo>
                  <a:pt x="20904" y="16125"/>
                </a:lnTo>
                <a:lnTo>
                  <a:pt x="21732" y="16780"/>
                </a:lnTo>
                <a:lnTo>
                  <a:pt x="22561" y="17397"/>
                </a:lnTo>
                <a:lnTo>
                  <a:pt x="23389" y="18033"/>
                </a:lnTo>
                <a:lnTo>
                  <a:pt x="23794" y="18341"/>
                </a:lnTo>
                <a:lnTo>
                  <a:pt x="24179" y="18668"/>
                </a:lnTo>
                <a:lnTo>
                  <a:pt x="24564" y="18996"/>
                </a:lnTo>
                <a:lnTo>
                  <a:pt x="24911" y="19323"/>
                </a:lnTo>
                <a:lnTo>
                  <a:pt x="25238" y="19670"/>
                </a:lnTo>
                <a:lnTo>
                  <a:pt x="25547" y="20036"/>
                </a:lnTo>
                <a:lnTo>
                  <a:pt x="25836" y="20402"/>
                </a:lnTo>
                <a:lnTo>
                  <a:pt x="26086" y="20787"/>
                </a:lnTo>
                <a:lnTo>
                  <a:pt x="26298" y="21192"/>
                </a:lnTo>
                <a:lnTo>
                  <a:pt x="26471" y="21616"/>
                </a:lnTo>
                <a:lnTo>
                  <a:pt x="26529" y="21828"/>
                </a:lnTo>
                <a:lnTo>
                  <a:pt x="26606" y="22040"/>
                </a:lnTo>
                <a:lnTo>
                  <a:pt x="26645" y="22271"/>
                </a:lnTo>
                <a:lnTo>
                  <a:pt x="26683" y="22502"/>
                </a:lnTo>
                <a:lnTo>
                  <a:pt x="26703" y="22753"/>
                </a:lnTo>
                <a:lnTo>
                  <a:pt x="26722" y="22984"/>
                </a:lnTo>
                <a:lnTo>
                  <a:pt x="26722" y="23234"/>
                </a:lnTo>
                <a:lnTo>
                  <a:pt x="26703" y="23504"/>
                </a:lnTo>
                <a:lnTo>
                  <a:pt x="26683" y="23774"/>
                </a:lnTo>
                <a:lnTo>
                  <a:pt x="26645" y="24043"/>
                </a:lnTo>
                <a:lnTo>
                  <a:pt x="26587" y="24313"/>
                </a:lnTo>
                <a:lnTo>
                  <a:pt x="26510" y="24602"/>
                </a:lnTo>
                <a:lnTo>
                  <a:pt x="26414" y="24891"/>
                </a:lnTo>
                <a:lnTo>
                  <a:pt x="26317" y="25199"/>
                </a:lnTo>
                <a:lnTo>
                  <a:pt x="26202" y="25508"/>
                </a:lnTo>
                <a:lnTo>
                  <a:pt x="26067" y="25816"/>
                </a:lnTo>
                <a:lnTo>
                  <a:pt x="25951" y="26066"/>
                </a:lnTo>
                <a:lnTo>
                  <a:pt x="25816" y="26297"/>
                </a:lnTo>
                <a:lnTo>
                  <a:pt x="25662" y="26529"/>
                </a:lnTo>
                <a:lnTo>
                  <a:pt x="25508" y="26740"/>
                </a:lnTo>
                <a:lnTo>
                  <a:pt x="25335" y="26933"/>
                </a:lnTo>
                <a:lnTo>
                  <a:pt x="25161" y="27107"/>
                </a:lnTo>
                <a:lnTo>
                  <a:pt x="24969" y="27280"/>
                </a:lnTo>
                <a:lnTo>
                  <a:pt x="24757" y="27434"/>
                </a:lnTo>
                <a:lnTo>
                  <a:pt x="24564" y="27588"/>
                </a:lnTo>
                <a:lnTo>
                  <a:pt x="24333" y="27723"/>
                </a:lnTo>
                <a:lnTo>
                  <a:pt x="24121" y="27839"/>
                </a:lnTo>
                <a:lnTo>
                  <a:pt x="23890" y="27954"/>
                </a:lnTo>
                <a:lnTo>
                  <a:pt x="23408" y="28147"/>
                </a:lnTo>
                <a:lnTo>
                  <a:pt x="22907" y="28301"/>
                </a:lnTo>
                <a:lnTo>
                  <a:pt x="22387" y="28436"/>
                </a:lnTo>
                <a:lnTo>
                  <a:pt x="21867" y="28513"/>
                </a:lnTo>
                <a:lnTo>
                  <a:pt x="21328" y="28590"/>
                </a:lnTo>
                <a:lnTo>
                  <a:pt x="20807" y="28629"/>
                </a:lnTo>
                <a:lnTo>
                  <a:pt x="20268" y="28667"/>
                </a:lnTo>
                <a:lnTo>
                  <a:pt x="19228" y="28667"/>
                </a:lnTo>
                <a:lnTo>
                  <a:pt x="18746" y="28648"/>
                </a:lnTo>
                <a:lnTo>
                  <a:pt x="16665" y="28551"/>
                </a:lnTo>
                <a:lnTo>
                  <a:pt x="15606" y="28494"/>
                </a:lnTo>
                <a:lnTo>
                  <a:pt x="14546" y="28474"/>
                </a:lnTo>
                <a:lnTo>
                  <a:pt x="13487" y="28455"/>
                </a:lnTo>
                <a:lnTo>
                  <a:pt x="12446" y="28455"/>
                </a:lnTo>
                <a:lnTo>
                  <a:pt x="11387" y="28474"/>
                </a:lnTo>
                <a:lnTo>
                  <a:pt x="10366" y="28551"/>
                </a:lnTo>
                <a:lnTo>
                  <a:pt x="9845" y="28609"/>
                </a:lnTo>
                <a:lnTo>
                  <a:pt x="9344" y="28667"/>
                </a:lnTo>
                <a:lnTo>
                  <a:pt x="8824" y="28725"/>
                </a:lnTo>
                <a:lnTo>
                  <a:pt x="8323" y="28821"/>
                </a:lnTo>
                <a:lnTo>
                  <a:pt x="7842" y="28917"/>
                </a:lnTo>
                <a:lnTo>
                  <a:pt x="7341" y="29033"/>
                </a:lnTo>
                <a:lnTo>
                  <a:pt x="6859" y="29168"/>
                </a:lnTo>
                <a:lnTo>
                  <a:pt x="6378" y="29303"/>
                </a:lnTo>
                <a:lnTo>
                  <a:pt x="5915" y="29476"/>
                </a:lnTo>
                <a:lnTo>
                  <a:pt x="5453" y="29650"/>
                </a:lnTo>
                <a:lnTo>
                  <a:pt x="4991" y="29842"/>
                </a:lnTo>
                <a:lnTo>
                  <a:pt x="4547" y="30054"/>
                </a:lnTo>
                <a:lnTo>
                  <a:pt x="4104" y="30305"/>
                </a:lnTo>
                <a:lnTo>
                  <a:pt x="3661" y="30555"/>
                </a:lnTo>
                <a:lnTo>
                  <a:pt x="3237" y="30844"/>
                </a:lnTo>
                <a:lnTo>
                  <a:pt x="2833" y="31133"/>
                </a:lnTo>
                <a:lnTo>
                  <a:pt x="2370" y="31518"/>
                </a:lnTo>
                <a:lnTo>
                  <a:pt x="1947" y="31923"/>
                </a:lnTo>
                <a:lnTo>
                  <a:pt x="1542" y="32347"/>
                </a:lnTo>
                <a:lnTo>
                  <a:pt x="1176" y="32809"/>
                </a:lnTo>
                <a:lnTo>
                  <a:pt x="1003" y="33040"/>
                </a:lnTo>
                <a:lnTo>
                  <a:pt x="848" y="33291"/>
                </a:lnTo>
                <a:lnTo>
                  <a:pt x="694" y="33541"/>
                </a:lnTo>
                <a:lnTo>
                  <a:pt x="559" y="33792"/>
                </a:lnTo>
                <a:lnTo>
                  <a:pt x="444" y="34061"/>
                </a:lnTo>
                <a:lnTo>
                  <a:pt x="328" y="34331"/>
                </a:lnTo>
                <a:lnTo>
                  <a:pt x="232" y="34601"/>
                </a:lnTo>
                <a:lnTo>
                  <a:pt x="136" y="34890"/>
                </a:lnTo>
                <a:lnTo>
                  <a:pt x="78" y="35217"/>
                </a:lnTo>
                <a:lnTo>
                  <a:pt x="20" y="35603"/>
                </a:lnTo>
                <a:lnTo>
                  <a:pt x="1" y="36007"/>
                </a:lnTo>
                <a:lnTo>
                  <a:pt x="1" y="36431"/>
                </a:lnTo>
                <a:lnTo>
                  <a:pt x="39" y="36893"/>
                </a:lnTo>
                <a:lnTo>
                  <a:pt x="78" y="37375"/>
                </a:lnTo>
                <a:lnTo>
                  <a:pt x="136" y="37837"/>
                </a:lnTo>
                <a:lnTo>
                  <a:pt x="213" y="38338"/>
                </a:lnTo>
                <a:lnTo>
                  <a:pt x="309" y="38820"/>
                </a:lnTo>
                <a:lnTo>
                  <a:pt x="425" y="39282"/>
                </a:lnTo>
                <a:lnTo>
                  <a:pt x="559" y="39745"/>
                </a:lnTo>
                <a:lnTo>
                  <a:pt x="675" y="40188"/>
                </a:lnTo>
                <a:lnTo>
                  <a:pt x="829" y="40612"/>
                </a:lnTo>
                <a:lnTo>
                  <a:pt x="964" y="40997"/>
                </a:lnTo>
                <a:lnTo>
                  <a:pt x="1118" y="41363"/>
                </a:lnTo>
                <a:lnTo>
                  <a:pt x="1292" y="41671"/>
                </a:lnTo>
                <a:lnTo>
                  <a:pt x="1407" y="41883"/>
                </a:lnTo>
                <a:lnTo>
                  <a:pt x="1523" y="42076"/>
                </a:lnTo>
                <a:lnTo>
                  <a:pt x="1812" y="42442"/>
                </a:lnTo>
                <a:lnTo>
                  <a:pt x="2120" y="42789"/>
                </a:lnTo>
                <a:lnTo>
                  <a:pt x="2486" y="43097"/>
                </a:lnTo>
                <a:lnTo>
                  <a:pt x="2852" y="43386"/>
                </a:lnTo>
                <a:lnTo>
                  <a:pt x="3257" y="43656"/>
                </a:lnTo>
                <a:lnTo>
                  <a:pt x="3680" y="43906"/>
                </a:lnTo>
                <a:lnTo>
                  <a:pt x="4124" y="44118"/>
                </a:lnTo>
                <a:lnTo>
                  <a:pt x="4586" y="44311"/>
                </a:lnTo>
                <a:lnTo>
                  <a:pt x="5048" y="44465"/>
                </a:lnTo>
                <a:lnTo>
                  <a:pt x="5511" y="44619"/>
                </a:lnTo>
                <a:lnTo>
                  <a:pt x="5992" y="44734"/>
                </a:lnTo>
                <a:lnTo>
                  <a:pt x="6455" y="44811"/>
                </a:lnTo>
                <a:lnTo>
                  <a:pt x="6936" y="44889"/>
                </a:lnTo>
                <a:lnTo>
                  <a:pt x="7379" y="44927"/>
                </a:lnTo>
                <a:lnTo>
                  <a:pt x="7842" y="44927"/>
                </a:lnTo>
                <a:lnTo>
                  <a:pt x="8343" y="44908"/>
                </a:lnTo>
                <a:lnTo>
                  <a:pt x="8940" y="44850"/>
                </a:lnTo>
                <a:lnTo>
                  <a:pt x="10346" y="44657"/>
                </a:lnTo>
                <a:lnTo>
                  <a:pt x="11117" y="44542"/>
                </a:lnTo>
                <a:lnTo>
                  <a:pt x="11926" y="44445"/>
                </a:lnTo>
                <a:lnTo>
                  <a:pt x="12754" y="44368"/>
                </a:lnTo>
                <a:lnTo>
                  <a:pt x="13564" y="44311"/>
                </a:lnTo>
                <a:lnTo>
                  <a:pt x="14353" y="44311"/>
                </a:lnTo>
                <a:lnTo>
                  <a:pt x="14739" y="44330"/>
                </a:lnTo>
                <a:lnTo>
                  <a:pt x="15124" y="44349"/>
                </a:lnTo>
                <a:lnTo>
                  <a:pt x="15490" y="44388"/>
                </a:lnTo>
                <a:lnTo>
                  <a:pt x="15837" y="44445"/>
                </a:lnTo>
                <a:lnTo>
                  <a:pt x="16184" y="44542"/>
                </a:lnTo>
                <a:lnTo>
                  <a:pt x="16492" y="44638"/>
                </a:lnTo>
                <a:lnTo>
                  <a:pt x="16800" y="44754"/>
                </a:lnTo>
                <a:lnTo>
                  <a:pt x="17070" y="44908"/>
                </a:lnTo>
                <a:lnTo>
                  <a:pt x="17320" y="45081"/>
                </a:lnTo>
                <a:lnTo>
                  <a:pt x="17552" y="45274"/>
                </a:lnTo>
                <a:lnTo>
                  <a:pt x="17763" y="45486"/>
                </a:lnTo>
                <a:lnTo>
                  <a:pt x="17937" y="45736"/>
                </a:lnTo>
                <a:lnTo>
                  <a:pt x="18072" y="46025"/>
                </a:lnTo>
                <a:lnTo>
                  <a:pt x="18187" y="46333"/>
                </a:lnTo>
                <a:lnTo>
                  <a:pt x="18245" y="46565"/>
                </a:lnTo>
                <a:lnTo>
                  <a:pt x="18284" y="46796"/>
                </a:lnTo>
                <a:lnTo>
                  <a:pt x="18284" y="47008"/>
                </a:lnTo>
                <a:lnTo>
                  <a:pt x="18284" y="47239"/>
                </a:lnTo>
                <a:lnTo>
                  <a:pt x="18284" y="47470"/>
                </a:lnTo>
                <a:lnTo>
                  <a:pt x="18245" y="47701"/>
                </a:lnTo>
                <a:lnTo>
                  <a:pt x="18187" y="47932"/>
                </a:lnTo>
                <a:lnTo>
                  <a:pt x="18129" y="48144"/>
                </a:lnTo>
                <a:lnTo>
                  <a:pt x="18052" y="48356"/>
                </a:lnTo>
                <a:lnTo>
                  <a:pt x="17956" y="48587"/>
                </a:lnTo>
                <a:lnTo>
                  <a:pt x="17860" y="48799"/>
                </a:lnTo>
                <a:lnTo>
                  <a:pt x="17744" y="48992"/>
                </a:lnTo>
                <a:lnTo>
                  <a:pt x="17629" y="49204"/>
                </a:lnTo>
                <a:lnTo>
                  <a:pt x="17494" y="49377"/>
                </a:lnTo>
                <a:lnTo>
                  <a:pt x="17340" y="49570"/>
                </a:lnTo>
                <a:lnTo>
                  <a:pt x="17185" y="49743"/>
                </a:lnTo>
                <a:lnTo>
                  <a:pt x="16858" y="50071"/>
                </a:lnTo>
                <a:lnTo>
                  <a:pt x="16511" y="50360"/>
                </a:lnTo>
                <a:lnTo>
                  <a:pt x="16126" y="50630"/>
                </a:lnTo>
                <a:lnTo>
                  <a:pt x="15741" y="50880"/>
                </a:lnTo>
                <a:lnTo>
                  <a:pt x="15317" y="51111"/>
                </a:lnTo>
                <a:lnTo>
                  <a:pt x="14912" y="51304"/>
                </a:lnTo>
                <a:lnTo>
                  <a:pt x="14488" y="51497"/>
                </a:lnTo>
                <a:lnTo>
                  <a:pt x="14045" y="51670"/>
                </a:lnTo>
                <a:lnTo>
                  <a:pt x="13371" y="51940"/>
                </a:lnTo>
                <a:lnTo>
                  <a:pt x="12697" y="52190"/>
                </a:lnTo>
                <a:lnTo>
                  <a:pt x="11329" y="52652"/>
                </a:lnTo>
                <a:lnTo>
                  <a:pt x="10655" y="52903"/>
                </a:lnTo>
                <a:lnTo>
                  <a:pt x="9980" y="53153"/>
                </a:lnTo>
                <a:lnTo>
                  <a:pt x="9306" y="53423"/>
                </a:lnTo>
                <a:lnTo>
                  <a:pt x="8651" y="53731"/>
                </a:lnTo>
                <a:lnTo>
                  <a:pt x="8015" y="54059"/>
                </a:lnTo>
                <a:lnTo>
                  <a:pt x="7379" y="54425"/>
                </a:lnTo>
                <a:lnTo>
                  <a:pt x="7071" y="54618"/>
                </a:lnTo>
                <a:lnTo>
                  <a:pt x="6782" y="54829"/>
                </a:lnTo>
                <a:lnTo>
                  <a:pt x="6493" y="55041"/>
                </a:lnTo>
                <a:lnTo>
                  <a:pt x="6204" y="55273"/>
                </a:lnTo>
                <a:lnTo>
                  <a:pt x="5935" y="55504"/>
                </a:lnTo>
                <a:lnTo>
                  <a:pt x="5684" y="55754"/>
                </a:lnTo>
                <a:lnTo>
                  <a:pt x="5434" y="56024"/>
                </a:lnTo>
                <a:lnTo>
                  <a:pt x="5202" y="56294"/>
                </a:lnTo>
                <a:lnTo>
                  <a:pt x="4991" y="56563"/>
                </a:lnTo>
                <a:lnTo>
                  <a:pt x="4779" y="56872"/>
                </a:lnTo>
                <a:lnTo>
                  <a:pt x="4586" y="57180"/>
                </a:lnTo>
                <a:lnTo>
                  <a:pt x="4432" y="57488"/>
                </a:lnTo>
                <a:lnTo>
                  <a:pt x="4239" y="57893"/>
                </a:lnTo>
                <a:lnTo>
                  <a:pt x="4085" y="58317"/>
                </a:lnTo>
                <a:lnTo>
                  <a:pt x="3969" y="58740"/>
                </a:lnTo>
                <a:lnTo>
                  <a:pt x="3892" y="59183"/>
                </a:lnTo>
                <a:lnTo>
                  <a:pt x="3835" y="59627"/>
                </a:lnTo>
                <a:lnTo>
                  <a:pt x="3815" y="60070"/>
                </a:lnTo>
                <a:lnTo>
                  <a:pt x="3815" y="60513"/>
                </a:lnTo>
                <a:lnTo>
                  <a:pt x="3854" y="60956"/>
                </a:lnTo>
                <a:lnTo>
                  <a:pt x="3931" y="61399"/>
                </a:lnTo>
                <a:lnTo>
                  <a:pt x="4027" y="61823"/>
                </a:lnTo>
                <a:lnTo>
                  <a:pt x="4162" y="62266"/>
                </a:lnTo>
                <a:lnTo>
                  <a:pt x="4316" y="62671"/>
                </a:lnTo>
                <a:lnTo>
                  <a:pt x="4490" y="63094"/>
                </a:lnTo>
                <a:lnTo>
                  <a:pt x="4702" y="63480"/>
                </a:lnTo>
                <a:lnTo>
                  <a:pt x="4952" y="63865"/>
                </a:lnTo>
                <a:lnTo>
                  <a:pt x="5222" y="64212"/>
                </a:lnTo>
                <a:lnTo>
                  <a:pt x="5742" y="64867"/>
                </a:lnTo>
                <a:lnTo>
                  <a:pt x="6281" y="65503"/>
                </a:lnTo>
                <a:lnTo>
                  <a:pt x="6570" y="65811"/>
                </a:lnTo>
                <a:lnTo>
                  <a:pt x="6879" y="66100"/>
                </a:lnTo>
                <a:lnTo>
                  <a:pt x="7167" y="66389"/>
                </a:lnTo>
                <a:lnTo>
                  <a:pt x="7495" y="66658"/>
                </a:lnTo>
                <a:lnTo>
                  <a:pt x="7823" y="66890"/>
                </a:lnTo>
                <a:lnTo>
                  <a:pt x="8169" y="67102"/>
                </a:lnTo>
                <a:lnTo>
                  <a:pt x="8535" y="67294"/>
                </a:lnTo>
                <a:lnTo>
                  <a:pt x="8901" y="67448"/>
                </a:lnTo>
                <a:lnTo>
                  <a:pt x="9306" y="67564"/>
                </a:lnTo>
                <a:lnTo>
                  <a:pt x="9711" y="67641"/>
                </a:lnTo>
                <a:lnTo>
                  <a:pt x="9922" y="67660"/>
                </a:lnTo>
                <a:lnTo>
                  <a:pt x="10154" y="67680"/>
                </a:lnTo>
                <a:lnTo>
                  <a:pt x="10366" y="67680"/>
                </a:lnTo>
                <a:lnTo>
                  <a:pt x="10597" y="67660"/>
                </a:lnTo>
                <a:lnTo>
                  <a:pt x="11001" y="67622"/>
                </a:lnTo>
                <a:lnTo>
                  <a:pt x="11387" y="67564"/>
                </a:lnTo>
                <a:lnTo>
                  <a:pt x="11599" y="67545"/>
                </a:lnTo>
                <a:lnTo>
                  <a:pt x="11984" y="67545"/>
                </a:lnTo>
                <a:lnTo>
                  <a:pt x="12176" y="67583"/>
                </a:lnTo>
                <a:lnTo>
                  <a:pt x="12350" y="67622"/>
                </a:lnTo>
                <a:lnTo>
                  <a:pt x="12504" y="67680"/>
                </a:lnTo>
                <a:lnTo>
                  <a:pt x="12639" y="67737"/>
                </a:lnTo>
                <a:lnTo>
                  <a:pt x="12793" y="67834"/>
                </a:lnTo>
                <a:lnTo>
                  <a:pt x="12928" y="67930"/>
                </a:lnTo>
                <a:lnTo>
                  <a:pt x="13043" y="68026"/>
                </a:lnTo>
                <a:lnTo>
                  <a:pt x="13178" y="68142"/>
                </a:lnTo>
                <a:lnTo>
                  <a:pt x="13275" y="68277"/>
                </a:lnTo>
                <a:lnTo>
                  <a:pt x="13371" y="68412"/>
                </a:lnTo>
                <a:lnTo>
                  <a:pt x="13467" y="68546"/>
                </a:lnTo>
                <a:lnTo>
                  <a:pt x="13544" y="68701"/>
                </a:lnTo>
                <a:lnTo>
                  <a:pt x="13621" y="68855"/>
                </a:lnTo>
                <a:lnTo>
                  <a:pt x="13679" y="69009"/>
                </a:lnTo>
                <a:lnTo>
                  <a:pt x="13718" y="69182"/>
                </a:lnTo>
                <a:lnTo>
                  <a:pt x="13756" y="69336"/>
                </a:lnTo>
                <a:lnTo>
                  <a:pt x="13776" y="69510"/>
                </a:lnTo>
                <a:lnTo>
                  <a:pt x="13795" y="69857"/>
                </a:lnTo>
                <a:lnTo>
                  <a:pt x="13756" y="70184"/>
                </a:lnTo>
                <a:lnTo>
                  <a:pt x="13698" y="70512"/>
                </a:lnTo>
                <a:lnTo>
                  <a:pt x="13583" y="70820"/>
                </a:lnTo>
                <a:lnTo>
                  <a:pt x="13467" y="71128"/>
                </a:lnTo>
                <a:lnTo>
                  <a:pt x="13294" y="71436"/>
                </a:lnTo>
                <a:lnTo>
                  <a:pt x="13120" y="71725"/>
                </a:lnTo>
                <a:lnTo>
                  <a:pt x="12909" y="71995"/>
                </a:lnTo>
                <a:lnTo>
                  <a:pt x="12716" y="72245"/>
                </a:lnTo>
                <a:lnTo>
                  <a:pt x="12485" y="72457"/>
                </a:lnTo>
                <a:lnTo>
                  <a:pt x="12273" y="72650"/>
                </a:lnTo>
                <a:lnTo>
                  <a:pt x="12042" y="72823"/>
                </a:lnTo>
                <a:lnTo>
                  <a:pt x="11810" y="72997"/>
                </a:lnTo>
                <a:lnTo>
                  <a:pt x="11579" y="73151"/>
                </a:lnTo>
                <a:lnTo>
                  <a:pt x="11098" y="73401"/>
                </a:lnTo>
                <a:lnTo>
                  <a:pt x="10096" y="73902"/>
                </a:lnTo>
                <a:lnTo>
                  <a:pt x="9595" y="74172"/>
                </a:lnTo>
                <a:lnTo>
                  <a:pt x="9344" y="74326"/>
                </a:lnTo>
                <a:lnTo>
                  <a:pt x="9075" y="74499"/>
                </a:lnTo>
                <a:lnTo>
                  <a:pt x="8747" y="74731"/>
                </a:lnTo>
                <a:lnTo>
                  <a:pt x="8420" y="75000"/>
                </a:lnTo>
                <a:lnTo>
                  <a:pt x="8111" y="75270"/>
                </a:lnTo>
                <a:lnTo>
                  <a:pt x="7823" y="75578"/>
                </a:lnTo>
                <a:lnTo>
                  <a:pt x="7553" y="75887"/>
                </a:lnTo>
                <a:lnTo>
                  <a:pt x="7283" y="76214"/>
                </a:lnTo>
                <a:lnTo>
                  <a:pt x="7052" y="76561"/>
                </a:lnTo>
                <a:lnTo>
                  <a:pt x="6840" y="76927"/>
                </a:lnTo>
                <a:lnTo>
                  <a:pt x="6647" y="77293"/>
                </a:lnTo>
                <a:lnTo>
                  <a:pt x="6474" y="77659"/>
                </a:lnTo>
                <a:lnTo>
                  <a:pt x="6320" y="78044"/>
                </a:lnTo>
                <a:lnTo>
                  <a:pt x="6204" y="78449"/>
                </a:lnTo>
                <a:lnTo>
                  <a:pt x="6108" y="78853"/>
                </a:lnTo>
                <a:lnTo>
                  <a:pt x="6031" y="79258"/>
                </a:lnTo>
                <a:lnTo>
                  <a:pt x="5973" y="79663"/>
                </a:lnTo>
                <a:lnTo>
                  <a:pt x="5954" y="80067"/>
                </a:lnTo>
                <a:lnTo>
                  <a:pt x="5954" y="80491"/>
                </a:lnTo>
                <a:lnTo>
                  <a:pt x="5992" y="80915"/>
                </a:lnTo>
                <a:lnTo>
                  <a:pt x="6069" y="81319"/>
                </a:lnTo>
                <a:lnTo>
                  <a:pt x="6166" y="81724"/>
                </a:lnTo>
                <a:lnTo>
                  <a:pt x="6281" y="82129"/>
                </a:lnTo>
                <a:lnTo>
                  <a:pt x="6435" y="82514"/>
                </a:lnTo>
                <a:lnTo>
                  <a:pt x="6609" y="82880"/>
                </a:lnTo>
                <a:lnTo>
                  <a:pt x="6801" y="83246"/>
                </a:lnTo>
                <a:lnTo>
                  <a:pt x="7013" y="83612"/>
                </a:lnTo>
                <a:lnTo>
                  <a:pt x="7264" y="83940"/>
                </a:lnTo>
                <a:lnTo>
                  <a:pt x="7534" y="84267"/>
                </a:lnTo>
                <a:lnTo>
                  <a:pt x="7823" y="84556"/>
                </a:lnTo>
                <a:lnTo>
                  <a:pt x="8111" y="84826"/>
                </a:lnTo>
                <a:lnTo>
                  <a:pt x="8439" y="85076"/>
                </a:lnTo>
                <a:lnTo>
                  <a:pt x="8786" y="85307"/>
                </a:lnTo>
                <a:lnTo>
                  <a:pt x="9152" y="85519"/>
                </a:lnTo>
                <a:lnTo>
                  <a:pt x="9518" y="85673"/>
                </a:lnTo>
                <a:lnTo>
                  <a:pt x="9884" y="85808"/>
                </a:lnTo>
                <a:lnTo>
                  <a:pt x="10269" y="85924"/>
                </a:lnTo>
                <a:lnTo>
                  <a:pt x="10635" y="86001"/>
                </a:lnTo>
                <a:lnTo>
                  <a:pt x="11021" y="86039"/>
                </a:lnTo>
                <a:lnTo>
                  <a:pt x="11387" y="86059"/>
                </a:lnTo>
                <a:lnTo>
                  <a:pt x="11772" y="86059"/>
                </a:lnTo>
                <a:lnTo>
                  <a:pt x="12157" y="86039"/>
                </a:lnTo>
                <a:lnTo>
                  <a:pt x="12523" y="86001"/>
                </a:lnTo>
                <a:lnTo>
                  <a:pt x="12909" y="85924"/>
                </a:lnTo>
                <a:lnTo>
                  <a:pt x="13275" y="85828"/>
                </a:lnTo>
                <a:lnTo>
                  <a:pt x="13641" y="85731"/>
                </a:lnTo>
                <a:lnTo>
                  <a:pt x="14007" y="85596"/>
                </a:lnTo>
                <a:lnTo>
                  <a:pt x="14373" y="85462"/>
                </a:lnTo>
                <a:lnTo>
                  <a:pt x="14720" y="85288"/>
                </a:lnTo>
                <a:lnTo>
                  <a:pt x="15066" y="85115"/>
                </a:lnTo>
                <a:lnTo>
                  <a:pt x="15259" y="85018"/>
                </a:lnTo>
                <a:lnTo>
                  <a:pt x="15471" y="84884"/>
                </a:lnTo>
                <a:lnTo>
                  <a:pt x="15914" y="84556"/>
                </a:lnTo>
                <a:lnTo>
                  <a:pt x="16434" y="84190"/>
                </a:lnTo>
                <a:lnTo>
                  <a:pt x="16974" y="83805"/>
                </a:lnTo>
                <a:lnTo>
                  <a:pt x="17243" y="83631"/>
                </a:lnTo>
                <a:lnTo>
                  <a:pt x="17513" y="83477"/>
                </a:lnTo>
                <a:lnTo>
                  <a:pt x="17763" y="83323"/>
                </a:lnTo>
                <a:lnTo>
                  <a:pt x="18033" y="83227"/>
                </a:lnTo>
                <a:lnTo>
                  <a:pt x="18284" y="83130"/>
                </a:lnTo>
                <a:lnTo>
                  <a:pt x="18515" y="83092"/>
                </a:lnTo>
                <a:lnTo>
                  <a:pt x="18727" y="83092"/>
                </a:lnTo>
                <a:lnTo>
                  <a:pt x="18823" y="83111"/>
                </a:lnTo>
                <a:lnTo>
                  <a:pt x="18919" y="83130"/>
                </a:lnTo>
                <a:lnTo>
                  <a:pt x="19035" y="83188"/>
                </a:lnTo>
                <a:lnTo>
                  <a:pt x="19131" y="83246"/>
                </a:lnTo>
                <a:lnTo>
                  <a:pt x="19228" y="83323"/>
                </a:lnTo>
                <a:lnTo>
                  <a:pt x="19305" y="83400"/>
                </a:lnTo>
                <a:lnTo>
                  <a:pt x="19459" y="83573"/>
                </a:lnTo>
                <a:lnTo>
                  <a:pt x="19574" y="83766"/>
                </a:lnTo>
                <a:lnTo>
                  <a:pt x="19671" y="83997"/>
                </a:lnTo>
                <a:lnTo>
                  <a:pt x="19729" y="84229"/>
                </a:lnTo>
                <a:lnTo>
                  <a:pt x="19786" y="84479"/>
                </a:lnTo>
                <a:lnTo>
                  <a:pt x="19825" y="84710"/>
                </a:lnTo>
                <a:lnTo>
                  <a:pt x="19863" y="85192"/>
                </a:lnTo>
                <a:lnTo>
                  <a:pt x="19921" y="85673"/>
                </a:lnTo>
                <a:lnTo>
                  <a:pt x="19979" y="85905"/>
                </a:lnTo>
                <a:lnTo>
                  <a:pt x="20037" y="86136"/>
                </a:lnTo>
                <a:lnTo>
                  <a:pt x="20133" y="86348"/>
                </a:lnTo>
                <a:lnTo>
                  <a:pt x="20249" y="86540"/>
                </a:lnTo>
                <a:lnTo>
                  <a:pt x="20384" y="86694"/>
                </a:lnTo>
                <a:lnTo>
                  <a:pt x="20518" y="86810"/>
                </a:lnTo>
                <a:lnTo>
                  <a:pt x="20692" y="86926"/>
                </a:lnTo>
                <a:lnTo>
                  <a:pt x="20846" y="87003"/>
                </a:lnTo>
                <a:lnTo>
                  <a:pt x="21039" y="87061"/>
                </a:lnTo>
                <a:lnTo>
                  <a:pt x="21231" y="87118"/>
                </a:lnTo>
                <a:lnTo>
                  <a:pt x="21424" y="87138"/>
                </a:lnTo>
                <a:lnTo>
                  <a:pt x="21617" y="87138"/>
                </a:lnTo>
                <a:lnTo>
                  <a:pt x="21809" y="87118"/>
                </a:lnTo>
                <a:lnTo>
                  <a:pt x="22021" y="87080"/>
                </a:lnTo>
                <a:lnTo>
                  <a:pt x="22214" y="87041"/>
                </a:lnTo>
                <a:lnTo>
                  <a:pt x="22406" y="86964"/>
                </a:lnTo>
                <a:lnTo>
                  <a:pt x="22599" y="86887"/>
                </a:lnTo>
                <a:lnTo>
                  <a:pt x="22792" y="86791"/>
                </a:lnTo>
                <a:lnTo>
                  <a:pt x="22965" y="86694"/>
                </a:lnTo>
                <a:lnTo>
                  <a:pt x="23119" y="86560"/>
                </a:lnTo>
                <a:lnTo>
                  <a:pt x="23273" y="86425"/>
                </a:lnTo>
                <a:lnTo>
                  <a:pt x="23408" y="86290"/>
                </a:lnTo>
                <a:lnTo>
                  <a:pt x="23659" y="85982"/>
                </a:lnTo>
                <a:lnTo>
                  <a:pt x="23890" y="85654"/>
                </a:lnTo>
                <a:lnTo>
                  <a:pt x="24102" y="85307"/>
                </a:lnTo>
                <a:lnTo>
                  <a:pt x="24294" y="84961"/>
                </a:lnTo>
                <a:lnTo>
                  <a:pt x="24468" y="84595"/>
                </a:lnTo>
                <a:lnTo>
                  <a:pt x="24834" y="83862"/>
                </a:lnTo>
                <a:lnTo>
                  <a:pt x="25104" y="83381"/>
                </a:lnTo>
                <a:lnTo>
                  <a:pt x="25373" y="82918"/>
                </a:lnTo>
                <a:lnTo>
                  <a:pt x="25682" y="82456"/>
                </a:lnTo>
                <a:lnTo>
                  <a:pt x="25990" y="81994"/>
                </a:lnTo>
                <a:lnTo>
                  <a:pt x="26221" y="81724"/>
                </a:lnTo>
                <a:lnTo>
                  <a:pt x="26452" y="81474"/>
                </a:lnTo>
                <a:lnTo>
                  <a:pt x="26703" y="81223"/>
                </a:lnTo>
                <a:lnTo>
                  <a:pt x="26837" y="81127"/>
                </a:lnTo>
                <a:lnTo>
                  <a:pt x="26992" y="81030"/>
                </a:lnTo>
                <a:lnTo>
                  <a:pt x="27165" y="80953"/>
                </a:lnTo>
                <a:lnTo>
                  <a:pt x="27358" y="80876"/>
                </a:lnTo>
                <a:lnTo>
                  <a:pt x="27531" y="80838"/>
                </a:lnTo>
                <a:lnTo>
                  <a:pt x="27743" y="80799"/>
                </a:lnTo>
                <a:lnTo>
                  <a:pt x="28128" y="80799"/>
                </a:lnTo>
                <a:lnTo>
                  <a:pt x="28321" y="80819"/>
                </a:lnTo>
                <a:lnTo>
                  <a:pt x="28533" y="80876"/>
                </a:lnTo>
                <a:lnTo>
                  <a:pt x="28725" y="80934"/>
                </a:lnTo>
                <a:lnTo>
                  <a:pt x="28899" y="81011"/>
                </a:lnTo>
                <a:lnTo>
                  <a:pt x="29091" y="81088"/>
                </a:lnTo>
                <a:lnTo>
                  <a:pt x="29265" y="81185"/>
                </a:lnTo>
                <a:lnTo>
                  <a:pt x="29438" y="81300"/>
                </a:lnTo>
                <a:lnTo>
                  <a:pt x="29592" y="81435"/>
                </a:lnTo>
                <a:lnTo>
                  <a:pt x="29727" y="81570"/>
                </a:lnTo>
                <a:lnTo>
                  <a:pt x="29862" y="81724"/>
                </a:lnTo>
                <a:lnTo>
                  <a:pt x="29997" y="81897"/>
                </a:lnTo>
                <a:lnTo>
                  <a:pt x="30093" y="82052"/>
                </a:lnTo>
                <a:lnTo>
                  <a:pt x="30190" y="82225"/>
                </a:lnTo>
                <a:lnTo>
                  <a:pt x="30286" y="82418"/>
                </a:lnTo>
                <a:lnTo>
                  <a:pt x="30363" y="82591"/>
                </a:lnTo>
                <a:lnTo>
                  <a:pt x="30421" y="82784"/>
                </a:lnTo>
                <a:lnTo>
                  <a:pt x="30517" y="83169"/>
                </a:lnTo>
                <a:lnTo>
                  <a:pt x="30575" y="83573"/>
                </a:lnTo>
                <a:lnTo>
                  <a:pt x="30594" y="83978"/>
                </a:lnTo>
                <a:lnTo>
                  <a:pt x="30575" y="84383"/>
                </a:lnTo>
                <a:lnTo>
                  <a:pt x="30517" y="84787"/>
                </a:lnTo>
                <a:lnTo>
                  <a:pt x="30440" y="85134"/>
                </a:lnTo>
                <a:lnTo>
                  <a:pt x="30344" y="85462"/>
                </a:lnTo>
                <a:lnTo>
                  <a:pt x="30247" y="85770"/>
                </a:lnTo>
                <a:lnTo>
                  <a:pt x="30113" y="86078"/>
                </a:lnTo>
                <a:lnTo>
                  <a:pt x="29862" y="86714"/>
                </a:lnTo>
                <a:lnTo>
                  <a:pt x="29766" y="87022"/>
                </a:lnTo>
                <a:lnTo>
                  <a:pt x="29669" y="87350"/>
                </a:lnTo>
                <a:lnTo>
                  <a:pt x="29612" y="87600"/>
                </a:lnTo>
                <a:lnTo>
                  <a:pt x="29573" y="87850"/>
                </a:lnTo>
                <a:lnTo>
                  <a:pt x="29515" y="88371"/>
                </a:lnTo>
                <a:lnTo>
                  <a:pt x="29458" y="88891"/>
                </a:lnTo>
                <a:lnTo>
                  <a:pt x="29400" y="89411"/>
                </a:lnTo>
                <a:lnTo>
                  <a:pt x="29284" y="90085"/>
                </a:lnTo>
                <a:lnTo>
                  <a:pt x="29207" y="90759"/>
                </a:lnTo>
                <a:lnTo>
                  <a:pt x="29188" y="91434"/>
                </a:lnTo>
                <a:lnTo>
                  <a:pt x="29188" y="92089"/>
                </a:lnTo>
                <a:lnTo>
                  <a:pt x="29207" y="92436"/>
                </a:lnTo>
                <a:lnTo>
                  <a:pt x="29226" y="92763"/>
                </a:lnTo>
                <a:lnTo>
                  <a:pt x="29284" y="93091"/>
                </a:lnTo>
                <a:lnTo>
                  <a:pt x="29323" y="93418"/>
                </a:lnTo>
                <a:lnTo>
                  <a:pt x="29400" y="93765"/>
                </a:lnTo>
                <a:lnTo>
                  <a:pt x="29477" y="94092"/>
                </a:lnTo>
                <a:lnTo>
                  <a:pt x="29573" y="94420"/>
                </a:lnTo>
                <a:lnTo>
                  <a:pt x="29689" y="94747"/>
                </a:lnTo>
                <a:lnTo>
                  <a:pt x="29804" y="95036"/>
                </a:lnTo>
                <a:lnTo>
                  <a:pt x="29920" y="95325"/>
                </a:lnTo>
                <a:lnTo>
                  <a:pt x="30055" y="95595"/>
                </a:lnTo>
                <a:lnTo>
                  <a:pt x="30209" y="95865"/>
                </a:lnTo>
                <a:lnTo>
                  <a:pt x="30363" y="96096"/>
                </a:lnTo>
                <a:lnTo>
                  <a:pt x="30517" y="96327"/>
                </a:lnTo>
                <a:lnTo>
                  <a:pt x="30691" y="96539"/>
                </a:lnTo>
                <a:lnTo>
                  <a:pt x="30883" y="96732"/>
                </a:lnTo>
                <a:lnTo>
                  <a:pt x="31057" y="96924"/>
                </a:lnTo>
                <a:lnTo>
                  <a:pt x="31268" y="97098"/>
                </a:lnTo>
                <a:lnTo>
                  <a:pt x="31461" y="97252"/>
                </a:lnTo>
                <a:lnTo>
                  <a:pt x="31673" y="97406"/>
                </a:lnTo>
                <a:lnTo>
                  <a:pt x="31904" y="97541"/>
                </a:lnTo>
                <a:lnTo>
                  <a:pt x="32135" y="97657"/>
                </a:lnTo>
                <a:lnTo>
                  <a:pt x="32367" y="97772"/>
                </a:lnTo>
                <a:lnTo>
                  <a:pt x="32598" y="97868"/>
                </a:lnTo>
                <a:lnTo>
                  <a:pt x="32848" y="97965"/>
                </a:lnTo>
                <a:lnTo>
                  <a:pt x="33099" y="98042"/>
                </a:lnTo>
                <a:lnTo>
                  <a:pt x="33349" y="98100"/>
                </a:lnTo>
                <a:lnTo>
                  <a:pt x="33619" y="98157"/>
                </a:lnTo>
                <a:lnTo>
                  <a:pt x="34139" y="98234"/>
                </a:lnTo>
                <a:lnTo>
                  <a:pt x="34698" y="98273"/>
                </a:lnTo>
                <a:lnTo>
                  <a:pt x="35256" y="98273"/>
                </a:lnTo>
                <a:lnTo>
                  <a:pt x="35834" y="98234"/>
                </a:lnTo>
                <a:lnTo>
                  <a:pt x="36432" y="98157"/>
                </a:lnTo>
                <a:lnTo>
                  <a:pt x="37010" y="98061"/>
                </a:lnTo>
                <a:lnTo>
                  <a:pt x="37299" y="97984"/>
                </a:lnTo>
                <a:lnTo>
                  <a:pt x="37588" y="97907"/>
                </a:lnTo>
                <a:lnTo>
                  <a:pt x="37857" y="97811"/>
                </a:lnTo>
                <a:lnTo>
                  <a:pt x="38127" y="97695"/>
                </a:lnTo>
                <a:lnTo>
                  <a:pt x="38377" y="97579"/>
                </a:lnTo>
                <a:lnTo>
                  <a:pt x="38647" y="97445"/>
                </a:lnTo>
                <a:lnTo>
                  <a:pt x="38878" y="97290"/>
                </a:lnTo>
                <a:lnTo>
                  <a:pt x="39129" y="97136"/>
                </a:lnTo>
                <a:lnTo>
                  <a:pt x="39360" y="96963"/>
                </a:lnTo>
                <a:lnTo>
                  <a:pt x="39591" y="96770"/>
                </a:lnTo>
                <a:lnTo>
                  <a:pt x="39803" y="96578"/>
                </a:lnTo>
                <a:lnTo>
                  <a:pt x="40015" y="96385"/>
                </a:lnTo>
                <a:lnTo>
                  <a:pt x="40420" y="95961"/>
                </a:lnTo>
                <a:lnTo>
                  <a:pt x="40786" y="95480"/>
                </a:lnTo>
                <a:lnTo>
                  <a:pt x="41113" y="94998"/>
                </a:lnTo>
                <a:lnTo>
                  <a:pt x="41441" y="94478"/>
                </a:lnTo>
                <a:lnTo>
                  <a:pt x="41710" y="93938"/>
                </a:lnTo>
                <a:lnTo>
                  <a:pt x="41961" y="93380"/>
                </a:lnTo>
                <a:lnTo>
                  <a:pt x="42192" y="92802"/>
                </a:lnTo>
                <a:lnTo>
                  <a:pt x="42385" y="92224"/>
                </a:lnTo>
                <a:lnTo>
                  <a:pt x="42539" y="91646"/>
                </a:lnTo>
                <a:lnTo>
                  <a:pt x="42674" y="91068"/>
                </a:lnTo>
                <a:lnTo>
                  <a:pt x="42789" y="90471"/>
                </a:lnTo>
                <a:lnTo>
                  <a:pt x="42885" y="89893"/>
                </a:lnTo>
                <a:lnTo>
                  <a:pt x="42943" y="89295"/>
                </a:lnTo>
                <a:lnTo>
                  <a:pt x="43001" y="88698"/>
                </a:lnTo>
                <a:lnTo>
                  <a:pt x="43097" y="87504"/>
                </a:lnTo>
                <a:lnTo>
                  <a:pt x="43174" y="86309"/>
                </a:lnTo>
                <a:lnTo>
                  <a:pt x="43252" y="85115"/>
                </a:lnTo>
                <a:lnTo>
                  <a:pt x="43367" y="83940"/>
                </a:lnTo>
                <a:lnTo>
                  <a:pt x="43425" y="83342"/>
                </a:lnTo>
                <a:lnTo>
                  <a:pt x="43502" y="82745"/>
                </a:lnTo>
                <a:lnTo>
                  <a:pt x="43618" y="82167"/>
                </a:lnTo>
                <a:lnTo>
                  <a:pt x="43733" y="81589"/>
                </a:lnTo>
                <a:lnTo>
                  <a:pt x="43868" y="80992"/>
                </a:lnTo>
                <a:lnTo>
                  <a:pt x="44061" y="80414"/>
                </a:lnTo>
                <a:lnTo>
                  <a:pt x="44273" y="79855"/>
                </a:lnTo>
                <a:lnTo>
                  <a:pt x="44504" y="79297"/>
                </a:lnTo>
                <a:lnTo>
                  <a:pt x="44793" y="78738"/>
                </a:lnTo>
                <a:lnTo>
                  <a:pt x="45082" y="78218"/>
                </a:lnTo>
                <a:lnTo>
                  <a:pt x="45429" y="77717"/>
                </a:lnTo>
                <a:lnTo>
                  <a:pt x="45795" y="77235"/>
                </a:lnTo>
                <a:lnTo>
                  <a:pt x="46180" y="76792"/>
                </a:lnTo>
                <a:lnTo>
                  <a:pt x="46392" y="76580"/>
                </a:lnTo>
                <a:lnTo>
                  <a:pt x="46604" y="76368"/>
                </a:lnTo>
                <a:lnTo>
                  <a:pt x="46816" y="76195"/>
                </a:lnTo>
                <a:lnTo>
                  <a:pt x="47047" y="76002"/>
                </a:lnTo>
                <a:lnTo>
                  <a:pt x="47278" y="75829"/>
                </a:lnTo>
                <a:lnTo>
                  <a:pt x="47528" y="75675"/>
                </a:lnTo>
                <a:lnTo>
                  <a:pt x="47760" y="75540"/>
                </a:lnTo>
                <a:lnTo>
                  <a:pt x="48029" y="75405"/>
                </a:lnTo>
                <a:lnTo>
                  <a:pt x="48280" y="75270"/>
                </a:lnTo>
                <a:lnTo>
                  <a:pt x="48550" y="75174"/>
                </a:lnTo>
                <a:lnTo>
                  <a:pt x="48819" y="75077"/>
                </a:lnTo>
                <a:lnTo>
                  <a:pt x="49108" y="75000"/>
                </a:lnTo>
                <a:lnTo>
                  <a:pt x="49397" y="74943"/>
                </a:lnTo>
                <a:lnTo>
                  <a:pt x="49686" y="74885"/>
                </a:lnTo>
                <a:lnTo>
                  <a:pt x="49956" y="74866"/>
                </a:lnTo>
                <a:lnTo>
                  <a:pt x="50226" y="74846"/>
                </a:lnTo>
                <a:lnTo>
                  <a:pt x="50746" y="74846"/>
                </a:lnTo>
                <a:lnTo>
                  <a:pt x="51285" y="74904"/>
                </a:lnTo>
                <a:lnTo>
                  <a:pt x="51805" y="75000"/>
                </a:lnTo>
                <a:lnTo>
                  <a:pt x="52306" y="75135"/>
                </a:lnTo>
                <a:lnTo>
                  <a:pt x="52807" y="75309"/>
                </a:lnTo>
                <a:lnTo>
                  <a:pt x="53308" y="75501"/>
                </a:lnTo>
                <a:lnTo>
                  <a:pt x="53809" y="75732"/>
                </a:lnTo>
                <a:lnTo>
                  <a:pt x="54310" y="75983"/>
                </a:lnTo>
                <a:lnTo>
                  <a:pt x="54791" y="76253"/>
                </a:lnTo>
                <a:lnTo>
                  <a:pt x="55273" y="76522"/>
                </a:lnTo>
                <a:lnTo>
                  <a:pt x="55755" y="76831"/>
                </a:lnTo>
                <a:lnTo>
                  <a:pt x="57624" y="78025"/>
                </a:lnTo>
                <a:lnTo>
                  <a:pt x="58221" y="78353"/>
                </a:lnTo>
                <a:lnTo>
                  <a:pt x="58818" y="78661"/>
                </a:lnTo>
                <a:lnTo>
                  <a:pt x="59434" y="78931"/>
                </a:lnTo>
                <a:lnTo>
                  <a:pt x="59743" y="79046"/>
                </a:lnTo>
                <a:lnTo>
                  <a:pt x="60051" y="79142"/>
                </a:lnTo>
                <a:lnTo>
                  <a:pt x="60359" y="79239"/>
                </a:lnTo>
                <a:lnTo>
                  <a:pt x="60667" y="79316"/>
                </a:lnTo>
                <a:lnTo>
                  <a:pt x="60976" y="79374"/>
                </a:lnTo>
                <a:lnTo>
                  <a:pt x="61265" y="79431"/>
                </a:lnTo>
                <a:lnTo>
                  <a:pt x="61573" y="79451"/>
                </a:lnTo>
                <a:lnTo>
                  <a:pt x="61881" y="79489"/>
                </a:lnTo>
                <a:lnTo>
                  <a:pt x="62189" y="79489"/>
                </a:lnTo>
                <a:lnTo>
                  <a:pt x="62478" y="79470"/>
                </a:lnTo>
                <a:lnTo>
                  <a:pt x="62787" y="79451"/>
                </a:lnTo>
                <a:lnTo>
                  <a:pt x="63076" y="79412"/>
                </a:lnTo>
                <a:lnTo>
                  <a:pt x="63365" y="79354"/>
                </a:lnTo>
                <a:lnTo>
                  <a:pt x="63654" y="79277"/>
                </a:lnTo>
                <a:lnTo>
                  <a:pt x="63943" y="79181"/>
                </a:lnTo>
                <a:lnTo>
                  <a:pt x="64232" y="79085"/>
                </a:lnTo>
                <a:lnTo>
                  <a:pt x="64501" y="78950"/>
                </a:lnTo>
                <a:lnTo>
                  <a:pt x="64771" y="78815"/>
                </a:lnTo>
                <a:lnTo>
                  <a:pt x="65041" y="78642"/>
                </a:lnTo>
                <a:lnTo>
                  <a:pt x="65291" y="78468"/>
                </a:lnTo>
                <a:lnTo>
                  <a:pt x="65542" y="78256"/>
                </a:lnTo>
                <a:lnTo>
                  <a:pt x="65792" y="78044"/>
                </a:lnTo>
                <a:lnTo>
                  <a:pt x="66023" y="77794"/>
                </a:lnTo>
                <a:lnTo>
                  <a:pt x="66254" y="77524"/>
                </a:lnTo>
                <a:lnTo>
                  <a:pt x="66486" y="77235"/>
                </a:lnTo>
                <a:lnTo>
                  <a:pt x="66697" y="76927"/>
                </a:lnTo>
                <a:lnTo>
                  <a:pt x="66871" y="76676"/>
                </a:lnTo>
                <a:lnTo>
                  <a:pt x="67006" y="76407"/>
                </a:lnTo>
                <a:lnTo>
                  <a:pt x="67141" y="76137"/>
                </a:lnTo>
                <a:lnTo>
                  <a:pt x="67256" y="75887"/>
                </a:lnTo>
                <a:lnTo>
                  <a:pt x="67353" y="75617"/>
                </a:lnTo>
                <a:lnTo>
                  <a:pt x="67430" y="75347"/>
                </a:lnTo>
                <a:lnTo>
                  <a:pt x="67507" y="75097"/>
                </a:lnTo>
                <a:lnTo>
                  <a:pt x="67564" y="74827"/>
                </a:lnTo>
                <a:lnTo>
                  <a:pt x="67603" y="74557"/>
                </a:lnTo>
                <a:lnTo>
                  <a:pt x="67622" y="74307"/>
                </a:lnTo>
                <a:lnTo>
                  <a:pt x="67622" y="74037"/>
                </a:lnTo>
                <a:lnTo>
                  <a:pt x="67622" y="73767"/>
                </a:lnTo>
                <a:lnTo>
                  <a:pt x="67603" y="73517"/>
                </a:lnTo>
                <a:lnTo>
                  <a:pt x="67584" y="73247"/>
                </a:lnTo>
                <a:lnTo>
                  <a:pt x="67487" y="72727"/>
                </a:lnTo>
                <a:lnTo>
                  <a:pt x="67353" y="72188"/>
                </a:lnTo>
                <a:lnTo>
                  <a:pt x="67179" y="71667"/>
                </a:lnTo>
                <a:lnTo>
                  <a:pt x="66967" y="71147"/>
                </a:lnTo>
                <a:lnTo>
                  <a:pt x="66717" y="70627"/>
                </a:lnTo>
                <a:lnTo>
                  <a:pt x="66447" y="70107"/>
                </a:lnTo>
                <a:lnTo>
                  <a:pt x="66139" y="69587"/>
                </a:lnTo>
                <a:lnTo>
                  <a:pt x="65811" y="69086"/>
                </a:lnTo>
                <a:lnTo>
                  <a:pt x="65465" y="68566"/>
                </a:lnTo>
                <a:lnTo>
                  <a:pt x="65118" y="68065"/>
                </a:lnTo>
                <a:lnTo>
                  <a:pt x="64732" y="67564"/>
                </a:lnTo>
                <a:lnTo>
                  <a:pt x="63962" y="66562"/>
                </a:lnTo>
                <a:lnTo>
                  <a:pt x="62401" y="64597"/>
                </a:lnTo>
                <a:lnTo>
                  <a:pt x="61669" y="63653"/>
                </a:lnTo>
                <a:lnTo>
                  <a:pt x="61322" y="63191"/>
                </a:lnTo>
                <a:lnTo>
                  <a:pt x="61014" y="62728"/>
                </a:lnTo>
                <a:lnTo>
                  <a:pt x="60725" y="62266"/>
                </a:lnTo>
                <a:lnTo>
                  <a:pt x="60456" y="61804"/>
                </a:lnTo>
                <a:lnTo>
                  <a:pt x="60224" y="61360"/>
                </a:lnTo>
                <a:lnTo>
                  <a:pt x="60032" y="60937"/>
                </a:lnTo>
                <a:lnTo>
                  <a:pt x="59878" y="60571"/>
                </a:lnTo>
                <a:lnTo>
                  <a:pt x="59762" y="60205"/>
                </a:lnTo>
                <a:lnTo>
                  <a:pt x="59646" y="59838"/>
                </a:lnTo>
                <a:lnTo>
                  <a:pt x="59531" y="59453"/>
                </a:lnTo>
                <a:lnTo>
                  <a:pt x="59454" y="59087"/>
                </a:lnTo>
                <a:lnTo>
                  <a:pt x="59377" y="58702"/>
                </a:lnTo>
                <a:lnTo>
                  <a:pt x="59319" y="58336"/>
                </a:lnTo>
                <a:lnTo>
                  <a:pt x="59280" y="57950"/>
                </a:lnTo>
                <a:lnTo>
                  <a:pt x="59242" y="57584"/>
                </a:lnTo>
                <a:lnTo>
                  <a:pt x="59242" y="57218"/>
                </a:lnTo>
                <a:lnTo>
                  <a:pt x="59242" y="56833"/>
                </a:lnTo>
                <a:lnTo>
                  <a:pt x="59261" y="56467"/>
                </a:lnTo>
                <a:lnTo>
                  <a:pt x="59280" y="56101"/>
                </a:lnTo>
                <a:lnTo>
                  <a:pt x="59338" y="55735"/>
                </a:lnTo>
                <a:lnTo>
                  <a:pt x="59396" y="55388"/>
                </a:lnTo>
                <a:lnTo>
                  <a:pt x="59473" y="55022"/>
                </a:lnTo>
                <a:lnTo>
                  <a:pt x="59569" y="54675"/>
                </a:lnTo>
                <a:lnTo>
                  <a:pt x="59685" y="54329"/>
                </a:lnTo>
                <a:lnTo>
                  <a:pt x="59820" y="54001"/>
                </a:lnTo>
                <a:lnTo>
                  <a:pt x="59955" y="53674"/>
                </a:lnTo>
                <a:lnTo>
                  <a:pt x="60128" y="53346"/>
                </a:lnTo>
                <a:lnTo>
                  <a:pt x="60301" y="53019"/>
                </a:lnTo>
                <a:lnTo>
                  <a:pt x="60494" y="52730"/>
                </a:lnTo>
                <a:lnTo>
                  <a:pt x="60706" y="52421"/>
                </a:lnTo>
                <a:lnTo>
                  <a:pt x="60937" y="52132"/>
                </a:lnTo>
                <a:lnTo>
                  <a:pt x="61188" y="51863"/>
                </a:lnTo>
                <a:lnTo>
                  <a:pt x="61457" y="51593"/>
                </a:lnTo>
                <a:lnTo>
                  <a:pt x="61746" y="51342"/>
                </a:lnTo>
                <a:lnTo>
                  <a:pt x="62055" y="51092"/>
                </a:lnTo>
                <a:lnTo>
                  <a:pt x="62363" y="50861"/>
                </a:lnTo>
                <a:lnTo>
                  <a:pt x="62710" y="50649"/>
                </a:lnTo>
                <a:lnTo>
                  <a:pt x="63076" y="50437"/>
                </a:lnTo>
                <a:lnTo>
                  <a:pt x="63577" y="50187"/>
                </a:lnTo>
                <a:lnTo>
                  <a:pt x="64097" y="49955"/>
                </a:lnTo>
                <a:lnTo>
                  <a:pt x="64617" y="49763"/>
                </a:lnTo>
                <a:lnTo>
                  <a:pt x="65137" y="49589"/>
                </a:lnTo>
                <a:lnTo>
                  <a:pt x="65676" y="49435"/>
                </a:lnTo>
                <a:lnTo>
                  <a:pt x="66235" y="49320"/>
                </a:lnTo>
                <a:lnTo>
                  <a:pt x="66775" y="49204"/>
                </a:lnTo>
                <a:lnTo>
                  <a:pt x="67333" y="49108"/>
                </a:lnTo>
                <a:lnTo>
                  <a:pt x="67892" y="49031"/>
                </a:lnTo>
                <a:lnTo>
                  <a:pt x="68470" y="48954"/>
                </a:lnTo>
                <a:lnTo>
                  <a:pt x="69587" y="48838"/>
                </a:lnTo>
                <a:lnTo>
                  <a:pt x="71861" y="48665"/>
                </a:lnTo>
                <a:lnTo>
                  <a:pt x="72997" y="48568"/>
                </a:lnTo>
                <a:lnTo>
                  <a:pt x="74134" y="48433"/>
                </a:lnTo>
                <a:lnTo>
                  <a:pt x="74693" y="48337"/>
                </a:lnTo>
                <a:lnTo>
                  <a:pt x="75251" y="48241"/>
                </a:lnTo>
                <a:lnTo>
                  <a:pt x="75810" y="48125"/>
                </a:lnTo>
                <a:lnTo>
                  <a:pt x="76369" y="47971"/>
                </a:lnTo>
                <a:lnTo>
                  <a:pt x="76908" y="47817"/>
                </a:lnTo>
                <a:lnTo>
                  <a:pt x="77448" y="47643"/>
                </a:lnTo>
                <a:lnTo>
                  <a:pt x="77968" y="47451"/>
                </a:lnTo>
                <a:lnTo>
                  <a:pt x="78469" y="47220"/>
                </a:lnTo>
                <a:lnTo>
                  <a:pt x="78970" y="46969"/>
                </a:lnTo>
                <a:lnTo>
                  <a:pt x="79451" y="46680"/>
                </a:lnTo>
                <a:lnTo>
                  <a:pt x="79914" y="46372"/>
                </a:lnTo>
                <a:lnTo>
                  <a:pt x="80337" y="46025"/>
                </a:lnTo>
                <a:lnTo>
                  <a:pt x="80780" y="45640"/>
                </a:lnTo>
                <a:lnTo>
                  <a:pt x="81166" y="45216"/>
                </a:lnTo>
                <a:lnTo>
                  <a:pt x="81532" y="44773"/>
                </a:lnTo>
                <a:lnTo>
                  <a:pt x="81859" y="44311"/>
                </a:lnTo>
                <a:lnTo>
                  <a:pt x="82148" y="43810"/>
                </a:lnTo>
                <a:lnTo>
                  <a:pt x="82399" y="43289"/>
                </a:lnTo>
                <a:lnTo>
                  <a:pt x="82630" y="42769"/>
                </a:lnTo>
                <a:lnTo>
                  <a:pt x="82803" y="42230"/>
                </a:lnTo>
                <a:lnTo>
                  <a:pt x="82957" y="41671"/>
                </a:lnTo>
                <a:lnTo>
                  <a:pt x="83073" y="41112"/>
                </a:lnTo>
                <a:lnTo>
                  <a:pt x="83131" y="40535"/>
                </a:lnTo>
                <a:lnTo>
                  <a:pt x="83169" y="39957"/>
                </a:lnTo>
                <a:lnTo>
                  <a:pt x="83150" y="39398"/>
                </a:lnTo>
                <a:lnTo>
                  <a:pt x="83092" y="38820"/>
                </a:lnTo>
                <a:lnTo>
                  <a:pt x="82996" y="38261"/>
                </a:lnTo>
                <a:lnTo>
                  <a:pt x="82861" y="37703"/>
                </a:lnTo>
                <a:lnTo>
                  <a:pt x="82688" y="37163"/>
                </a:lnTo>
                <a:lnTo>
                  <a:pt x="82457" y="36624"/>
                </a:lnTo>
                <a:lnTo>
                  <a:pt x="82187" y="36123"/>
                </a:lnTo>
                <a:lnTo>
                  <a:pt x="81898" y="35641"/>
                </a:lnTo>
                <a:lnTo>
                  <a:pt x="81570" y="35159"/>
                </a:lnTo>
                <a:lnTo>
                  <a:pt x="81204" y="34716"/>
                </a:lnTo>
                <a:lnTo>
                  <a:pt x="80800" y="34312"/>
                </a:lnTo>
                <a:lnTo>
                  <a:pt x="80376" y="33926"/>
                </a:lnTo>
                <a:lnTo>
                  <a:pt x="79933" y="33560"/>
                </a:lnTo>
                <a:lnTo>
                  <a:pt x="79470" y="33233"/>
                </a:lnTo>
                <a:lnTo>
                  <a:pt x="78970" y="32944"/>
                </a:lnTo>
                <a:lnTo>
                  <a:pt x="78449" y="32694"/>
                </a:lnTo>
                <a:lnTo>
                  <a:pt x="77929" y="32462"/>
                </a:lnTo>
                <a:lnTo>
                  <a:pt x="77390" y="32289"/>
                </a:lnTo>
                <a:lnTo>
                  <a:pt x="76831" y="32135"/>
                </a:lnTo>
                <a:lnTo>
                  <a:pt x="76272" y="32038"/>
                </a:lnTo>
                <a:lnTo>
                  <a:pt x="75868" y="32000"/>
                </a:lnTo>
                <a:lnTo>
                  <a:pt x="75463" y="31981"/>
                </a:lnTo>
                <a:lnTo>
                  <a:pt x="74673" y="31981"/>
                </a:lnTo>
                <a:lnTo>
                  <a:pt x="74288" y="32019"/>
                </a:lnTo>
                <a:lnTo>
                  <a:pt x="73903" y="32058"/>
                </a:lnTo>
                <a:lnTo>
                  <a:pt x="73498" y="32116"/>
                </a:lnTo>
                <a:lnTo>
                  <a:pt x="73113" y="32173"/>
                </a:lnTo>
                <a:lnTo>
                  <a:pt x="72342" y="32327"/>
                </a:lnTo>
                <a:lnTo>
                  <a:pt x="71572" y="32520"/>
                </a:lnTo>
                <a:lnTo>
                  <a:pt x="70030" y="32925"/>
                </a:lnTo>
                <a:lnTo>
                  <a:pt x="69260" y="33117"/>
                </a:lnTo>
                <a:lnTo>
                  <a:pt x="68470" y="33310"/>
                </a:lnTo>
                <a:lnTo>
                  <a:pt x="67699" y="33464"/>
                </a:lnTo>
                <a:lnTo>
                  <a:pt x="66909" y="33599"/>
                </a:lnTo>
                <a:lnTo>
                  <a:pt x="66505" y="33638"/>
                </a:lnTo>
                <a:lnTo>
                  <a:pt x="66100" y="33676"/>
                </a:lnTo>
                <a:lnTo>
                  <a:pt x="65291" y="33676"/>
                </a:lnTo>
                <a:lnTo>
                  <a:pt x="64887" y="33657"/>
                </a:lnTo>
                <a:lnTo>
                  <a:pt x="64482" y="33618"/>
                </a:lnTo>
                <a:lnTo>
                  <a:pt x="64058" y="33560"/>
                </a:lnTo>
                <a:lnTo>
                  <a:pt x="63634" y="33483"/>
                </a:lnTo>
                <a:lnTo>
                  <a:pt x="63345" y="33406"/>
                </a:lnTo>
                <a:lnTo>
                  <a:pt x="63037" y="33329"/>
                </a:lnTo>
                <a:lnTo>
                  <a:pt x="62729" y="33233"/>
                </a:lnTo>
                <a:lnTo>
                  <a:pt x="62440" y="33117"/>
                </a:lnTo>
                <a:lnTo>
                  <a:pt x="62151" y="32982"/>
                </a:lnTo>
                <a:lnTo>
                  <a:pt x="61862" y="32848"/>
                </a:lnTo>
                <a:lnTo>
                  <a:pt x="61573" y="32713"/>
                </a:lnTo>
                <a:lnTo>
                  <a:pt x="61303" y="32539"/>
                </a:lnTo>
                <a:lnTo>
                  <a:pt x="61033" y="32385"/>
                </a:lnTo>
                <a:lnTo>
                  <a:pt x="60764" y="32193"/>
                </a:lnTo>
                <a:lnTo>
                  <a:pt x="60513" y="32000"/>
                </a:lnTo>
                <a:lnTo>
                  <a:pt x="60263" y="31807"/>
                </a:lnTo>
                <a:lnTo>
                  <a:pt x="60032" y="31595"/>
                </a:lnTo>
                <a:lnTo>
                  <a:pt x="59800" y="31383"/>
                </a:lnTo>
                <a:lnTo>
                  <a:pt x="59569" y="31152"/>
                </a:lnTo>
                <a:lnTo>
                  <a:pt x="59377" y="30921"/>
                </a:lnTo>
                <a:lnTo>
                  <a:pt x="59165" y="30690"/>
                </a:lnTo>
                <a:lnTo>
                  <a:pt x="58991" y="30439"/>
                </a:lnTo>
                <a:lnTo>
                  <a:pt x="58818" y="30189"/>
                </a:lnTo>
                <a:lnTo>
                  <a:pt x="58645" y="29919"/>
                </a:lnTo>
                <a:lnTo>
                  <a:pt x="58510" y="29669"/>
                </a:lnTo>
                <a:lnTo>
                  <a:pt x="58375" y="29399"/>
                </a:lnTo>
                <a:lnTo>
                  <a:pt x="58259" y="29110"/>
                </a:lnTo>
                <a:lnTo>
                  <a:pt x="58163" y="28840"/>
                </a:lnTo>
                <a:lnTo>
                  <a:pt x="58067" y="28551"/>
                </a:lnTo>
                <a:lnTo>
                  <a:pt x="58009" y="28262"/>
                </a:lnTo>
                <a:lnTo>
                  <a:pt x="57951" y="27954"/>
                </a:lnTo>
                <a:lnTo>
                  <a:pt x="57912" y="27665"/>
                </a:lnTo>
                <a:lnTo>
                  <a:pt x="57893" y="27357"/>
                </a:lnTo>
                <a:lnTo>
                  <a:pt x="57912" y="27068"/>
                </a:lnTo>
                <a:lnTo>
                  <a:pt x="57932" y="26760"/>
                </a:lnTo>
                <a:lnTo>
                  <a:pt x="57970" y="26452"/>
                </a:lnTo>
                <a:lnTo>
                  <a:pt x="58028" y="26201"/>
                </a:lnTo>
                <a:lnTo>
                  <a:pt x="58086" y="25951"/>
                </a:lnTo>
                <a:lnTo>
                  <a:pt x="58163" y="25700"/>
                </a:lnTo>
                <a:lnTo>
                  <a:pt x="58259" y="25450"/>
                </a:lnTo>
                <a:lnTo>
                  <a:pt x="58471" y="24968"/>
                </a:lnTo>
                <a:lnTo>
                  <a:pt x="58702" y="24506"/>
                </a:lnTo>
                <a:lnTo>
                  <a:pt x="58972" y="24063"/>
                </a:lnTo>
                <a:lnTo>
                  <a:pt x="59280" y="23619"/>
                </a:lnTo>
                <a:lnTo>
                  <a:pt x="59589" y="23196"/>
                </a:lnTo>
                <a:lnTo>
                  <a:pt x="59916" y="22791"/>
                </a:lnTo>
                <a:lnTo>
                  <a:pt x="60571" y="22001"/>
                </a:lnTo>
                <a:lnTo>
                  <a:pt x="61245" y="21250"/>
                </a:lnTo>
                <a:lnTo>
                  <a:pt x="62633" y="19728"/>
                </a:lnTo>
                <a:lnTo>
                  <a:pt x="63326" y="18977"/>
                </a:lnTo>
                <a:lnTo>
                  <a:pt x="64000" y="18225"/>
                </a:lnTo>
                <a:lnTo>
                  <a:pt x="64675" y="17455"/>
                </a:lnTo>
                <a:lnTo>
                  <a:pt x="65310" y="16645"/>
                </a:lnTo>
                <a:lnTo>
                  <a:pt x="65619" y="16241"/>
                </a:lnTo>
                <a:lnTo>
                  <a:pt x="65908" y="15817"/>
                </a:lnTo>
                <a:lnTo>
                  <a:pt x="66197" y="15393"/>
                </a:lnTo>
                <a:lnTo>
                  <a:pt x="66466" y="14950"/>
                </a:lnTo>
                <a:lnTo>
                  <a:pt x="66717" y="14507"/>
                </a:lnTo>
                <a:lnTo>
                  <a:pt x="66967" y="14045"/>
                </a:lnTo>
                <a:lnTo>
                  <a:pt x="67179" y="13582"/>
                </a:lnTo>
                <a:lnTo>
                  <a:pt x="67391" y="13120"/>
                </a:lnTo>
                <a:lnTo>
                  <a:pt x="67584" y="12638"/>
                </a:lnTo>
                <a:lnTo>
                  <a:pt x="67738" y="12157"/>
                </a:lnTo>
                <a:lnTo>
                  <a:pt x="67892" y="11675"/>
                </a:lnTo>
                <a:lnTo>
                  <a:pt x="68008" y="11174"/>
                </a:lnTo>
                <a:lnTo>
                  <a:pt x="68085" y="10673"/>
                </a:lnTo>
                <a:lnTo>
                  <a:pt x="68162" y="10172"/>
                </a:lnTo>
                <a:lnTo>
                  <a:pt x="68181" y="9671"/>
                </a:lnTo>
                <a:lnTo>
                  <a:pt x="68181" y="9170"/>
                </a:lnTo>
                <a:lnTo>
                  <a:pt x="68162" y="8708"/>
                </a:lnTo>
                <a:lnTo>
                  <a:pt x="68142" y="8265"/>
                </a:lnTo>
                <a:lnTo>
                  <a:pt x="68085" y="7841"/>
                </a:lnTo>
                <a:lnTo>
                  <a:pt x="68008" y="7417"/>
                </a:lnTo>
                <a:lnTo>
                  <a:pt x="67930" y="7013"/>
                </a:lnTo>
                <a:lnTo>
                  <a:pt x="67815" y="6627"/>
                </a:lnTo>
                <a:lnTo>
                  <a:pt x="67699" y="6242"/>
                </a:lnTo>
                <a:lnTo>
                  <a:pt x="67564" y="5876"/>
                </a:lnTo>
                <a:lnTo>
                  <a:pt x="67430" y="5510"/>
                </a:lnTo>
                <a:lnTo>
                  <a:pt x="67275" y="5163"/>
                </a:lnTo>
                <a:lnTo>
                  <a:pt x="67102" y="4816"/>
                </a:lnTo>
                <a:lnTo>
                  <a:pt x="66909" y="4489"/>
                </a:lnTo>
                <a:lnTo>
                  <a:pt x="66717" y="4181"/>
                </a:lnTo>
                <a:lnTo>
                  <a:pt x="66505" y="3872"/>
                </a:lnTo>
                <a:lnTo>
                  <a:pt x="66274" y="3583"/>
                </a:lnTo>
                <a:lnTo>
                  <a:pt x="66042" y="3294"/>
                </a:lnTo>
                <a:lnTo>
                  <a:pt x="65792" y="3025"/>
                </a:lnTo>
                <a:lnTo>
                  <a:pt x="65542" y="2755"/>
                </a:lnTo>
                <a:lnTo>
                  <a:pt x="65291" y="2524"/>
                </a:lnTo>
                <a:lnTo>
                  <a:pt x="65002" y="2273"/>
                </a:lnTo>
                <a:lnTo>
                  <a:pt x="64732" y="2061"/>
                </a:lnTo>
                <a:lnTo>
                  <a:pt x="64424" y="1850"/>
                </a:lnTo>
                <a:lnTo>
                  <a:pt x="64135" y="1638"/>
                </a:lnTo>
                <a:lnTo>
                  <a:pt x="63827" y="1445"/>
                </a:lnTo>
                <a:lnTo>
                  <a:pt x="63499" y="1272"/>
                </a:lnTo>
                <a:lnTo>
                  <a:pt x="63191" y="1098"/>
                </a:lnTo>
                <a:lnTo>
                  <a:pt x="62864" y="944"/>
                </a:lnTo>
                <a:lnTo>
                  <a:pt x="62517" y="809"/>
                </a:lnTo>
                <a:lnTo>
                  <a:pt x="62170" y="674"/>
                </a:lnTo>
                <a:lnTo>
                  <a:pt x="61823" y="559"/>
                </a:lnTo>
                <a:lnTo>
                  <a:pt x="61477" y="443"/>
                </a:lnTo>
                <a:lnTo>
                  <a:pt x="61130" y="347"/>
                </a:lnTo>
                <a:lnTo>
                  <a:pt x="60764" y="270"/>
                </a:lnTo>
                <a:lnTo>
                  <a:pt x="60398" y="193"/>
                </a:lnTo>
                <a:lnTo>
                  <a:pt x="60032" y="135"/>
                </a:lnTo>
                <a:lnTo>
                  <a:pt x="59666" y="77"/>
                </a:lnTo>
                <a:lnTo>
                  <a:pt x="59280" y="39"/>
                </a:lnTo>
                <a:lnTo>
                  <a:pt x="58914" y="19"/>
                </a:lnTo>
                <a:lnTo>
                  <a:pt x="58529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dist="47625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324A521-53C4-9D3B-083C-C7DB67423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44" y="0"/>
            <a:ext cx="6492028" cy="5143500"/>
          </a:xfrm>
          <a:prstGeom prst="rect">
            <a:avLst/>
          </a:prstGeom>
        </p:spPr>
      </p:pic>
      <p:sp>
        <p:nvSpPr>
          <p:cNvPr id="28" name="Google Shape;1809;p40">
            <a:extLst>
              <a:ext uri="{FF2B5EF4-FFF2-40B4-BE49-F238E27FC236}">
                <a16:creationId xmlns:a16="http://schemas.microsoft.com/office/drawing/2014/main" id="{1B0FC4DB-F595-8F4E-CB3B-B66AAEB1F8A3}"/>
              </a:ext>
            </a:extLst>
          </p:cNvPr>
          <p:cNvSpPr txBox="1">
            <a:spLocks/>
          </p:cNvSpPr>
          <p:nvPr/>
        </p:nvSpPr>
        <p:spPr>
          <a:xfrm>
            <a:off x="4125567" y="1266554"/>
            <a:ext cx="2247809" cy="1166877"/>
          </a:xfrm>
          <a:prstGeom prst="rect">
            <a:avLst/>
          </a:prstGeom>
          <a:noFill/>
          <a:ln>
            <a:noFill/>
          </a:ln>
          <a:effectLst>
            <a:outerShdw dist="57150" dir="1044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wdies"/>
              <a:buNone/>
              <a:defRPr sz="3200" b="1" i="0" u="none" strike="noStrike" cap="none">
                <a:solidFill>
                  <a:schemeClr val="lt1"/>
                </a:solidFill>
                <a:latin typeface="Rowdies"/>
                <a:ea typeface="Rowdies"/>
                <a:cs typeface="Rowdies"/>
                <a:sym typeface="Rowdi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Setting Database</a:t>
            </a:r>
          </a:p>
        </p:txBody>
      </p:sp>
      <p:grpSp>
        <p:nvGrpSpPr>
          <p:cNvPr id="5108" name="Google Shape;5108;p66"/>
          <p:cNvGrpSpPr/>
          <p:nvPr/>
        </p:nvGrpSpPr>
        <p:grpSpPr>
          <a:xfrm flipH="1">
            <a:off x="-372748" y="-440408"/>
            <a:ext cx="1039092" cy="1706962"/>
            <a:chOff x="2748425" y="-1295400"/>
            <a:chExt cx="709775" cy="1077375"/>
          </a:xfrm>
        </p:grpSpPr>
        <p:sp>
          <p:nvSpPr>
            <p:cNvPr id="5109" name="Google Shape;5109;p66"/>
            <p:cNvSpPr/>
            <p:nvPr/>
          </p:nvSpPr>
          <p:spPr>
            <a:xfrm>
              <a:off x="2842850" y="-1295400"/>
              <a:ext cx="615350" cy="1009725"/>
            </a:xfrm>
            <a:custGeom>
              <a:avLst/>
              <a:gdLst/>
              <a:ahLst/>
              <a:cxnLst/>
              <a:rect l="l" t="t" r="r" b="b"/>
              <a:pathLst>
                <a:path w="24614" h="40389" extrusionOk="0">
                  <a:moveTo>
                    <a:pt x="13212" y="0"/>
                  </a:moveTo>
                  <a:lnTo>
                    <a:pt x="12808" y="35"/>
                  </a:lnTo>
                  <a:lnTo>
                    <a:pt x="12386" y="88"/>
                  </a:lnTo>
                  <a:lnTo>
                    <a:pt x="11965" y="176"/>
                  </a:lnTo>
                  <a:lnTo>
                    <a:pt x="11543" y="264"/>
                  </a:lnTo>
                  <a:lnTo>
                    <a:pt x="11139" y="386"/>
                  </a:lnTo>
                  <a:lnTo>
                    <a:pt x="10752" y="527"/>
                  </a:lnTo>
                  <a:lnTo>
                    <a:pt x="10366" y="668"/>
                  </a:lnTo>
                  <a:lnTo>
                    <a:pt x="9979" y="843"/>
                  </a:lnTo>
                  <a:lnTo>
                    <a:pt x="9611" y="1037"/>
                  </a:lnTo>
                  <a:lnTo>
                    <a:pt x="9259" y="1247"/>
                  </a:lnTo>
                  <a:lnTo>
                    <a:pt x="8908" y="1476"/>
                  </a:lnTo>
                  <a:lnTo>
                    <a:pt x="8574" y="1704"/>
                  </a:lnTo>
                  <a:lnTo>
                    <a:pt x="8258" y="1950"/>
                  </a:lnTo>
                  <a:lnTo>
                    <a:pt x="7942" y="2231"/>
                  </a:lnTo>
                  <a:lnTo>
                    <a:pt x="7643" y="2495"/>
                  </a:lnTo>
                  <a:lnTo>
                    <a:pt x="7344" y="2793"/>
                  </a:lnTo>
                  <a:lnTo>
                    <a:pt x="7063" y="3092"/>
                  </a:lnTo>
                  <a:lnTo>
                    <a:pt x="6800" y="3408"/>
                  </a:lnTo>
                  <a:lnTo>
                    <a:pt x="6536" y="3742"/>
                  </a:lnTo>
                  <a:lnTo>
                    <a:pt x="6290" y="4076"/>
                  </a:lnTo>
                  <a:lnTo>
                    <a:pt x="6044" y="4410"/>
                  </a:lnTo>
                  <a:lnTo>
                    <a:pt x="5816" y="4778"/>
                  </a:lnTo>
                  <a:lnTo>
                    <a:pt x="5605" y="5130"/>
                  </a:lnTo>
                  <a:lnTo>
                    <a:pt x="5412" y="5499"/>
                  </a:lnTo>
                  <a:lnTo>
                    <a:pt x="5219" y="5868"/>
                  </a:lnTo>
                  <a:lnTo>
                    <a:pt x="5043" y="6254"/>
                  </a:lnTo>
                  <a:lnTo>
                    <a:pt x="4867" y="6641"/>
                  </a:lnTo>
                  <a:lnTo>
                    <a:pt x="4709" y="7027"/>
                  </a:lnTo>
                  <a:lnTo>
                    <a:pt x="4569" y="7414"/>
                  </a:lnTo>
                  <a:lnTo>
                    <a:pt x="4446" y="7818"/>
                  </a:lnTo>
                  <a:lnTo>
                    <a:pt x="4323" y="8204"/>
                  </a:lnTo>
                  <a:lnTo>
                    <a:pt x="4217" y="8608"/>
                  </a:lnTo>
                  <a:lnTo>
                    <a:pt x="4129" y="9012"/>
                  </a:lnTo>
                  <a:lnTo>
                    <a:pt x="4042" y="9416"/>
                  </a:lnTo>
                  <a:lnTo>
                    <a:pt x="3971" y="9803"/>
                  </a:lnTo>
                  <a:lnTo>
                    <a:pt x="3848" y="10699"/>
                  </a:lnTo>
                  <a:lnTo>
                    <a:pt x="3743" y="11595"/>
                  </a:lnTo>
                  <a:lnTo>
                    <a:pt x="3655" y="12491"/>
                  </a:lnTo>
                  <a:lnTo>
                    <a:pt x="3585" y="13404"/>
                  </a:lnTo>
                  <a:lnTo>
                    <a:pt x="3550" y="14300"/>
                  </a:lnTo>
                  <a:lnTo>
                    <a:pt x="3515" y="15214"/>
                  </a:lnTo>
                  <a:lnTo>
                    <a:pt x="3497" y="16127"/>
                  </a:lnTo>
                  <a:lnTo>
                    <a:pt x="3479" y="17041"/>
                  </a:lnTo>
                  <a:lnTo>
                    <a:pt x="3497" y="18868"/>
                  </a:lnTo>
                  <a:lnTo>
                    <a:pt x="3515" y="20695"/>
                  </a:lnTo>
                  <a:lnTo>
                    <a:pt x="3532" y="22504"/>
                  </a:lnTo>
                  <a:lnTo>
                    <a:pt x="3532" y="24314"/>
                  </a:lnTo>
                  <a:lnTo>
                    <a:pt x="3532" y="26352"/>
                  </a:lnTo>
                  <a:lnTo>
                    <a:pt x="3532" y="28372"/>
                  </a:lnTo>
                  <a:lnTo>
                    <a:pt x="3532" y="30410"/>
                  </a:lnTo>
                  <a:lnTo>
                    <a:pt x="3515" y="31429"/>
                  </a:lnTo>
                  <a:lnTo>
                    <a:pt x="3479" y="32448"/>
                  </a:lnTo>
                  <a:lnTo>
                    <a:pt x="3427" y="33133"/>
                  </a:lnTo>
                  <a:lnTo>
                    <a:pt x="3392" y="33449"/>
                  </a:lnTo>
                  <a:lnTo>
                    <a:pt x="3339" y="33748"/>
                  </a:lnTo>
                  <a:lnTo>
                    <a:pt x="3286" y="34047"/>
                  </a:lnTo>
                  <a:lnTo>
                    <a:pt x="3198" y="34328"/>
                  </a:lnTo>
                  <a:lnTo>
                    <a:pt x="3110" y="34591"/>
                  </a:lnTo>
                  <a:lnTo>
                    <a:pt x="3005" y="34855"/>
                  </a:lnTo>
                  <a:lnTo>
                    <a:pt x="2882" y="35101"/>
                  </a:lnTo>
                  <a:lnTo>
                    <a:pt x="2742" y="35329"/>
                  </a:lnTo>
                  <a:lnTo>
                    <a:pt x="2583" y="35557"/>
                  </a:lnTo>
                  <a:lnTo>
                    <a:pt x="2408" y="35751"/>
                  </a:lnTo>
                  <a:lnTo>
                    <a:pt x="2197" y="35962"/>
                  </a:lnTo>
                  <a:lnTo>
                    <a:pt x="1986" y="36137"/>
                  </a:lnTo>
                  <a:lnTo>
                    <a:pt x="1723" y="36313"/>
                  </a:lnTo>
                  <a:lnTo>
                    <a:pt x="1459" y="36471"/>
                  </a:lnTo>
                  <a:lnTo>
                    <a:pt x="1108" y="36664"/>
                  </a:lnTo>
                  <a:lnTo>
                    <a:pt x="827" y="36875"/>
                  </a:lnTo>
                  <a:lnTo>
                    <a:pt x="581" y="37086"/>
                  </a:lnTo>
                  <a:lnTo>
                    <a:pt x="370" y="37297"/>
                  </a:lnTo>
                  <a:lnTo>
                    <a:pt x="229" y="37507"/>
                  </a:lnTo>
                  <a:lnTo>
                    <a:pt x="106" y="37718"/>
                  </a:lnTo>
                  <a:lnTo>
                    <a:pt x="36" y="37929"/>
                  </a:lnTo>
                  <a:lnTo>
                    <a:pt x="1" y="38157"/>
                  </a:lnTo>
                  <a:lnTo>
                    <a:pt x="1" y="38368"/>
                  </a:lnTo>
                  <a:lnTo>
                    <a:pt x="36" y="38562"/>
                  </a:lnTo>
                  <a:lnTo>
                    <a:pt x="106" y="38772"/>
                  </a:lnTo>
                  <a:lnTo>
                    <a:pt x="212" y="38966"/>
                  </a:lnTo>
                  <a:lnTo>
                    <a:pt x="352" y="39141"/>
                  </a:lnTo>
                  <a:lnTo>
                    <a:pt x="510" y="39335"/>
                  </a:lnTo>
                  <a:lnTo>
                    <a:pt x="704" y="39493"/>
                  </a:lnTo>
                  <a:lnTo>
                    <a:pt x="914" y="39651"/>
                  </a:lnTo>
                  <a:lnTo>
                    <a:pt x="1143" y="39809"/>
                  </a:lnTo>
                  <a:lnTo>
                    <a:pt x="1406" y="39932"/>
                  </a:lnTo>
                  <a:lnTo>
                    <a:pt x="1687" y="40055"/>
                  </a:lnTo>
                  <a:lnTo>
                    <a:pt x="1969" y="40160"/>
                  </a:lnTo>
                  <a:lnTo>
                    <a:pt x="2285" y="40248"/>
                  </a:lnTo>
                  <a:lnTo>
                    <a:pt x="2601" y="40301"/>
                  </a:lnTo>
                  <a:lnTo>
                    <a:pt x="2935" y="40353"/>
                  </a:lnTo>
                  <a:lnTo>
                    <a:pt x="3286" y="40389"/>
                  </a:lnTo>
                  <a:lnTo>
                    <a:pt x="3638" y="40389"/>
                  </a:lnTo>
                  <a:lnTo>
                    <a:pt x="4006" y="40371"/>
                  </a:lnTo>
                  <a:lnTo>
                    <a:pt x="4375" y="40336"/>
                  </a:lnTo>
                  <a:lnTo>
                    <a:pt x="4744" y="40266"/>
                  </a:lnTo>
                  <a:lnTo>
                    <a:pt x="5113" y="40160"/>
                  </a:lnTo>
                  <a:lnTo>
                    <a:pt x="5482" y="40055"/>
                  </a:lnTo>
                  <a:lnTo>
                    <a:pt x="5869" y="39897"/>
                  </a:lnTo>
                  <a:lnTo>
                    <a:pt x="6238" y="39721"/>
                  </a:lnTo>
                  <a:lnTo>
                    <a:pt x="6642" y="39510"/>
                  </a:lnTo>
                  <a:lnTo>
                    <a:pt x="6993" y="39335"/>
                  </a:lnTo>
                  <a:lnTo>
                    <a:pt x="7608" y="39089"/>
                  </a:lnTo>
                  <a:lnTo>
                    <a:pt x="8065" y="38895"/>
                  </a:lnTo>
                  <a:lnTo>
                    <a:pt x="8258" y="38808"/>
                  </a:lnTo>
                  <a:lnTo>
                    <a:pt x="8434" y="38720"/>
                  </a:lnTo>
                  <a:lnTo>
                    <a:pt x="8574" y="38597"/>
                  </a:lnTo>
                  <a:lnTo>
                    <a:pt x="8715" y="38474"/>
                  </a:lnTo>
                  <a:lnTo>
                    <a:pt x="8855" y="38298"/>
                  </a:lnTo>
                  <a:lnTo>
                    <a:pt x="8978" y="38105"/>
                  </a:lnTo>
                  <a:lnTo>
                    <a:pt x="9101" y="37859"/>
                  </a:lnTo>
                  <a:lnTo>
                    <a:pt x="9224" y="37560"/>
                  </a:lnTo>
                  <a:lnTo>
                    <a:pt x="9347" y="37191"/>
                  </a:lnTo>
                  <a:lnTo>
                    <a:pt x="9488" y="36770"/>
                  </a:lnTo>
                  <a:lnTo>
                    <a:pt x="9628" y="36295"/>
                  </a:lnTo>
                  <a:lnTo>
                    <a:pt x="9751" y="35821"/>
                  </a:lnTo>
                  <a:lnTo>
                    <a:pt x="9874" y="35329"/>
                  </a:lnTo>
                  <a:lnTo>
                    <a:pt x="9962" y="34837"/>
                  </a:lnTo>
                  <a:lnTo>
                    <a:pt x="10050" y="34328"/>
                  </a:lnTo>
                  <a:lnTo>
                    <a:pt x="10120" y="33836"/>
                  </a:lnTo>
                  <a:lnTo>
                    <a:pt x="10173" y="33326"/>
                  </a:lnTo>
                  <a:lnTo>
                    <a:pt x="10225" y="32817"/>
                  </a:lnTo>
                  <a:lnTo>
                    <a:pt x="10313" y="31798"/>
                  </a:lnTo>
                  <a:lnTo>
                    <a:pt x="10348" y="30779"/>
                  </a:lnTo>
                  <a:lnTo>
                    <a:pt x="10366" y="29778"/>
                  </a:lnTo>
                  <a:lnTo>
                    <a:pt x="10384" y="28794"/>
                  </a:lnTo>
                  <a:lnTo>
                    <a:pt x="10384" y="26756"/>
                  </a:lnTo>
                  <a:lnTo>
                    <a:pt x="10384" y="24718"/>
                  </a:lnTo>
                  <a:lnTo>
                    <a:pt x="10348" y="20642"/>
                  </a:lnTo>
                  <a:lnTo>
                    <a:pt x="10348" y="18604"/>
                  </a:lnTo>
                  <a:lnTo>
                    <a:pt x="10384" y="16567"/>
                  </a:lnTo>
                  <a:lnTo>
                    <a:pt x="10436" y="14546"/>
                  </a:lnTo>
                  <a:lnTo>
                    <a:pt x="10489" y="13527"/>
                  </a:lnTo>
                  <a:lnTo>
                    <a:pt x="10542" y="12508"/>
                  </a:lnTo>
                  <a:lnTo>
                    <a:pt x="10577" y="12122"/>
                  </a:lnTo>
                  <a:lnTo>
                    <a:pt x="10647" y="11700"/>
                  </a:lnTo>
                  <a:lnTo>
                    <a:pt x="10735" y="11243"/>
                  </a:lnTo>
                  <a:lnTo>
                    <a:pt x="10858" y="10752"/>
                  </a:lnTo>
                  <a:lnTo>
                    <a:pt x="10998" y="10260"/>
                  </a:lnTo>
                  <a:lnTo>
                    <a:pt x="11192" y="9768"/>
                  </a:lnTo>
                  <a:lnTo>
                    <a:pt x="11402" y="9293"/>
                  </a:lnTo>
                  <a:lnTo>
                    <a:pt x="11508" y="9065"/>
                  </a:lnTo>
                  <a:lnTo>
                    <a:pt x="11631" y="8837"/>
                  </a:lnTo>
                  <a:lnTo>
                    <a:pt x="11771" y="8626"/>
                  </a:lnTo>
                  <a:lnTo>
                    <a:pt x="11912" y="8415"/>
                  </a:lnTo>
                  <a:lnTo>
                    <a:pt x="12052" y="8222"/>
                  </a:lnTo>
                  <a:lnTo>
                    <a:pt x="12211" y="8046"/>
                  </a:lnTo>
                  <a:lnTo>
                    <a:pt x="12386" y="7870"/>
                  </a:lnTo>
                  <a:lnTo>
                    <a:pt x="12544" y="7730"/>
                  </a:lnTo>
                  <a:lnTo>
                    <a:pt x="12738" y="7589"/>
                  </a:lnTo>
                  <a:lnTo>
                    <a:pt x="12913" y="7484"/>
                  </a:lnTo>
                  <a:lnTo>
                    <a:pt x="13124" y="7379"/>
                  </a:lnTo>
                  <a:lnTo>
                    <a:pt x="13317" y="7308"/>
                  </a:lnTo>
                  <a:lnTo>
                    <a:pt x="13528" y="7273"/>
                  </a:lnTo>
                  <a:lnTo>
                    <a:pt x="13757" y="7238"/>
                  </a:lnTo>
                  <a:lnTo>
                    <a:pt x="13985" y="7238"/>
                  </a:lnTo>
                  <a:lnTo>
                    <a:pt x="14231" y="7273"/>
                  </a:lnTo>
                  <a:lnTo>
                    <a:pt x="14477" y="7326"/>
                  </a:lnTo>
                  <a:lnTo>
                    <a:pt x="14723" y="7414"/>
                  </a:lnTo>
                  <a:lnTo>
                    <a:pt x="14881" y="7484"/>
                  </a:lnTo>
                  <a:lnTo>
                    <a:pt x="15021" y="7554"/>
                  </a:lnTo>
                  <a:lnTo>
                    <a:pt x="15162" y="7642"/>
                  </a:lnTo>
                  <a:lnTo>
                    <a:pt x="15285" y="7747"/>
                  </a:lnTo>
                  <a:lnTo>
                    <a:pt x="15531" y="7976"/>
                  </a:lnTo>
                  <a:lnTo>
                    <a:pt x="15759" y="8222"/>
                  </a:lnTo>
                  <a:lnTo>
                    <a:pt x="15970" y="8503"/>
                  </a:lnTo>
                  <a:lnTo>
                    <a:pt x="16163" y="8819"/>
                  </a:lnTo>
                  <a:lnTo>
                    <a:pt x="16339" y="9135"/>
                  </a:lnTo>
                  <a:lnTo>
                    <a:pt x="16497" y="9487"/>
                  </a:lnTo>
                  <a:lnTo>
                    <a:pt x="16638" y="9838"/>
                  </a:lnTo>
                  <a:lnTo>
                    <a:pt x="16761" y="10189"/>
                  </a:lnTo>
                  <a:lnTo>
                    <a:pt x="16866" y="10558"/>
                  </a:lnTo>
                  <a:lnTo>
                    <a:pt x="16954" y="10910"/>
                  </a:lnTo>
                  <a:lnTo>
                    <a:pt x="17042" y="11261"/>
                  </a:lnTo>
                  <a:lnTo>
                    <a:pt x="17112" y="11595"/>
                  </a:lnTo>
                  <a:lnTo>
                    <a:pt x="17200" y="12210"/>
                  </a:lnTo>
                  <a:lnTo>
                    <a:pt x="17305" y="13158"/>
                  </a:lnTo>
                  <a:lnTo>
                    <a:pt x="17393" y="14125"/>
                  </a:lnTo>
                  <a:lnTo>
                    <a:pt x="17463" y="15091"/>
                  </a:lnTo>
                  <a:lnTo>
                    <a:pt x="17534" y="16057"/>
                  </a:lnTo>
                  <a:lnTo>
                    <a:pt x="17621" y="17990"/>
                  </a:lnTo>
                  <a:lnTo>
                    <a:pt x="17744" y="19922"/>
                  </a:lnTo>
                  <a:lnTo>
                    <a:pt x="17780" y="20273"/>
                  </a:lnTo>
                  <a:lnTo>
                    <a:pt x="17832" y="20607"/>
                  </a:lnTo>
                  <a:lnTo>
                    <a:pt x="17938" y="20923"/>
                  </a:lnTo>
                  <a:lnTo>
                    <a:pt x="18043" y="21240"/>
                  </a:lnTo>
                  <a:lnTo>
                    <a:pt x="18201" y="21538"/>
                  </a:lnTo>
                  <a:lnTo>
                    <a:pt x="18359" y="21819"/>
                  </a:lnTo>
                  <a:lnTo>
                    <a:pt x="18553" y="22083"/>
                  </a:lnTo>
                  <a:lnTo>
                    <a:pt x="18763" y="22329"/>
                  </a:lnTo>
                  <a:lnTo>
                    <a:pt x="19009" y="22557"/>
                  </a:lnTo>
                  <a:lnTo>
                    <a:pt x="19255" y="22768"/>
                  </a:lnTo>
                  <a:lnTo>
                    <a:pt x="19536" y="22944"/>
                  </a:lnTo>
                  <a:lnTo>
                    <a:pt x="19835" y="23084"/>
                  </a:lnTo>
                  <a:lnTo>
                    <a:pt x="20151" y="23207"/>
                  </a:lnTo>
                  <a:lnTo>
                    <a:pt x="20467" y="23295"/>
                  </a:lnTo>
                  <a:lnTo>
                    <a:pt x="20819" y="23348"/>
                  </a:lnTo>
                  <a:lnTo>
                    <a:pt x="21170" y="23365"/>
                  </a:lnTo>
                  <a:lnTo>
                    <a:pt x="21504" y="23348"/>
                  </a:lnTo>
                  <a:lnTo>
                    <a:pt x="21838" y="23295"/>
                  </a:lnTo>
                  <a:lnTo>
                    <a:pt x="22154" y="23207"/>
                  </a:lnTo>
                  <a:lnTo>
                    <a:pt x="22470" y="23084"/>
                  </a:lnTo>
                  <a:lnTo>
                    <a:pt x="22786" y="22944"/>
                  </a:lnTo>
                  <a:lnTo>
                    <a:pt x="23068" y="22768"/>
                  </a:lnTo>
                  <a:lnTo>
                    <a:pt x="23349" y="22557"/>
                  </a:lnTo>
                  <a:lnTo>
                    <a:pt x="23595" y="22346"/>
                  </a:lnTo>
                  <a:lnTo>
                    <a:pt x="23841" y="22100"/>
                  </a:lnTo>
                  <a:lnTo>
                    <a:pt x="24034" y="21837"/>
                  </a:lnTo>
                  <a:lnTo>
                    <a:pt x="24227" y="21538"/>
                  </a:lnTo>
                  <a:lnTo>
                    <a:pt x="24368" y="21240"/>
                  </a:lnTo>
                  <a:lnTo>
                    <a:pt x="24491" y="20941"/>
                  </a:lnTo>
                  <a:lnTo>
                    <a:pt x="24561" y="20607"/>
                  </a:lnTo>
                  <a:lnTo>
                    <a:pt x="24613" y="20273"/>
                  </a:lnTo>
                  <a:lnTo>
                    <a:pt x="24613" y="20098"/>
                  </a:lnTo>
                  <a:lnTo>
                    <a:pt x="24613" y="19922"/>
                  </a:lnTo>
                  <a:lnTo>
                    <a:pt x="24508" y="18183"/>
                  </a:lnTo>
                  <a:lnTo>
                    <a:pt x="24438" y="16408"/>
                  </a:lnTo>
                  <a:lnTo>
                    <a:pt x="24332" y="14616"/>
                  </a:lnTo>
                  <a:lnTo>
                    <a:pt x="24280" y="13721"/>
                  </a:lnTo>
                  <a:lnTo>
                    <a:pt x="24192" y="12842"/>
                  </a:lnTo>
                  <a:lnTo>
                    <a:pt x="24086" y="11946"/>
                  </a:lnTo>
                  <a:lnTo>
                    <a:pt x="23963" y="11068"/>
                  </a:lnTo>
                  <a:lnTo>
                    <a:pt x="23823" y="10189"/>
                  </a:lnTo>
                  <a:lnTo>
                    <a:pt x="23647" y="9329"/>
                  </a:lnTo>
                  <a:lnTo>
                    <a:pt x="23419" y="8468"/>
                  </a:lnTo>
                  <a:lnTo>
                    <a:pt x="23296" y="8046"/>
                  </a:lnTo>
                  <a:lnTo>
                    <a:pt x="23173" y="7624"/>
                  </a:lnTo>
                  <a:lnTo>
                    <a:pt x="23032" y="7220"/>
                  </a:lnTo>
                  <a:lnTo>
                    <a:pt x="22874" y="6799"/>
                  </a:lnTo>
                  <a:lnTo>
                    <a:pt x="22699" y="6395"/>
                  </a:lnTo>
                  <a:lnTo>
                    <a:pt x="22523" y="5991"/>
                  </a:lnTo>
                  <a:lnTo>
                    <a:pt x="22347" y="5622"/>
                  </a:lnTo>
                  <a:lnTo>
                    <a:pt x="22154" y="5253"/>
                  </a:lnTo>
                  <a:lnTo>
                    <a:pt x="21943" y="4901"/>
                  </a:lnTo>
                  <a:lnTo>
                    <a:pt x="21732" y="4550"/>
                  </a:lnTo>
                  <a:lnTo>
                    <a:pt x="21486" y="4216"/>
                  </a:lnTo>
                  <a:lnTo>
                    <a:pt x="21258" y="3883"/>
                  </a:lnTo>
                  <a:lnTo>
                    <a:pt x="20995" y="3566"/>
                  </a:lnTo>
                  <a:lnTo>
                    <a:pt x="20731" y="3250"/>
                  </a:lnTo>
                  <a:lnTo>
                    <a:pt x="20450" y="2951"/>
                  </a:lnTo>
                  <a:lnTo>
                    <a:pt x="20151" y="2670"/>
                  </a:lnTo>
                  <a:lnTo>
                    <a:pt x="19853" y="2407"/>
                  </a:lnTo>
                  <a:lnTo>
                    <a:pt x="19554" y="2143"/>
                  </a:lnTo>
                  <a:lnTo>
                    <a:pt x="19238" y="1897"/>
                  </a:lnTo>
                  <a:lnTo>
                    <a:pt x="18904" y="1651"/>
                  </a:lnTo>
                  <a:lnTo>
                    <a:pt x="18570" y="1441"/>
                  </a:lnTo>
                  <a:lnTo>
                    <a:pt x="18219" y="1230"/>
                  </a:lnTo>
                  <a:lnTo>
                    <a:pt x="17885" y="1037"/>
                  </a:lnTo>
                  <a:lnTo>
                    <a:pt x="17516" y="861"/>
                  </a:lnTo>
                  <a:lnTo>
                    <a:pt x="17147" y="703"/>
                  </a:lnTo>
                  <a:lnTo>
                    <a:pt x="16778" y="545"/>
                  </a:lnTo>
                  <a:lnTo>
                    <a:pt x="16409" y="422"/>
                  </a:lnTo>
                  <a:lnTo>
                    <a:pt x="16023" y="299"/>
                  </a:lnTo>
                  <a:lnTo>
                    <a:pt x="15636" y="211"/>
                  </a:lnTo>
                  <a:lnTo>
                    <a:pt x="15232" y="123"/>
                  </a:lnTo>
                  <a:lnTo>
                    <a:pt x="14846" y="70"/>
                  </a:lnTo>
                  <a:lnTo>
                    <a:pt x="14442" y="18"/>
                  </a:lnTo>
                  <a:lnTo>
                    <a:pt x="140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062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6"/>
            <p:cNvSpPr/>
            <p:nvPr/>
          </p:nvSpPr>
          <p:spPr>
            <a:xfrm>
              <a:off x="2748425" y="-431950"/>
              <a:ext cx="401900" cy="213925"/>
            </a:xfrm>
            <a:custGeom>
              <a:avLst/>
              <a:gdLst/>
              <a:ahLst/>
              <a:cxnLst/>
              <a:rect l="l" t="t" r="r" b="b"/>
              <a:pathLst>
                <a:path w="16076" h="8557" extrusionOk="0">
                  <a:moveTo>
                    <a:pt x="2232" y="1"/>
                  </a:moveTo>
                  <a:lnTo>
                    <a:pt x="1968" y="18"/>
                  </a:lnTo>
                  <a:lnTo>
                    <a:pt x="1705" y="53"/>
                  </a:lnTo>
                  <a:lnTo>
                    <a:pt x="1477" y="106"/>
                  </a:lnTo>
                  <a:lnTo>
                    <a:pt x="1248" y="194"/>
                  </a:lnTo>
                  <a:lnTo>
                    <a:pt x="1037" y="317"/>
                  </a:lnTo>
                  <a:lnTo>
                    <a:pt x="827" y="457"/>
                  </a:lnTo>
                  <a:lnTo>
                    <a:pt x="633" y="633"/>
                  </a:lnTo>
                  <a:lnTo>
                    <a:pt x="458" y="844"/>
                  </a:lnTo>
                  <a:lnTo>
                    <a:pt x="335" y="1019"/>
                  </a:lnTo>
                  <a:lnTo>
                    <a:pt x="212" y="1213"/>
                  </a:lnTo>
                  <a:lnTo>
                    <a:pt x="124" y="1424"/>
                  </a:lnTo>
                  <a:lnTo>
                    <a:pt x="54" y="1634"/>
                  </a:lnTo>
                  <a:lnTo>
                    <a:pt x="1" y="1845"/>
                  </a:lnTo>
                  <a:lnTo>
                    <a:pt x="1" y="2056"/>
                  </a:lnTo>
                  <a:lnTo>
                    <a:pt x="18" y="2267"/>
                  </a:lnTo>
                  <a:lnTo>
                    <a:pt x="54" y="2372"/>
                  </a:lnTo>
                  <a:lnTo>
                    <a:pt x="89" y="2478"/>
                  </a:lnTo>
                  <a:lnTo>
                    <a:pt x="159" y="2618"/>
                  </a:lnTo>
                  <a:lnTo>
                    <a:pt x="247" y="2741"/>
                  </a:lnTo>
                  <a:lnTo>
                    <a:pt x="440" y="3005"/>
                  </a:lnTo>
                  <a:lnTo>
                    <a:pt x="545" y="3128"/>
                  </a:lnTo>
                  <a:lnTo>
                    <a:pt x="616" y="3268"/>
                  </a:lnTo>
                  <a:lnTo>
                    <a:pt x="686" y="3391"/>
                  </a:lnTo>
                  <a:lnTo>
                    <a:pt x="739" y="3549"/>
                  </a:lnTo>
                  <a:lnTo>
                    <a:pt x="756" y="3655"/>
                  </a:lnTo>
                  <a:lnTo>
                    <a:pt x="756" y="3778"/>
                  </a:lnTo>
                  <a:lnTo>
                    <a:pt x="756" y="4024"/>
                  </a:lnTo>
                  <a:lnTo>
                    <a:pt x="774" y="4164"/>
                  </a:lnTo>
                  <a:lnTo>
                    <a:pt x="809" y="4305"/>
                  </a:lnTo>
                  <a:lnTo>
                    <a:pt x="844" y="4445"/>
                  </a:lnTo>
                  <a:lnTo>
                    <a:pt x="897" y="4568"/>
                  </a:lnTo>
                  <a:lnTo>
                    <a:pt x="967" y="4691"/>
                  </a:lnTo>
                  <a:lnTo>
                    <a:pt x="1037" y="4814"/>
                  </a:lnTo>
                  <a:lnTo>
                    <a:pt x="1125" y="4920"/>
                  </a:lnTo>
                  <a:lnTo>
                    <a:pt x="1231" y="5025"/>
                  </a:lnTo>
                  <a:lnTo>
                    <a:pt x="1336" y="5113"/>
                  </a:lnTo>
                  <a:lnTo>
                    <a:pt x="1441" y="5201"/>
                  </a:lnTo>
                  <a:lnTo>
                    <a:pt x="1564" y="5271"/>
                  </a:lnTo>
                  <a:lnTo>
                    <a:pt x="1687" y="5324"/>
                  </a:lnTo>
                  <a:lnTo>
                    <a:pt x="1810" y="5376"/>
                  </a:lnTo>
                  <a:lnTo>
                    <a:pt x="1951" y="5411"/>
                  </a:lnTo>
                  <a:lnTo>
                    <a:pt x="2091" y="5429"/>
                  </a:lnTo>
                  <a:lnTo>
                    <a:pt x="2232" y="5447"/>
                  </a:lnTo>
                  <a:lnTo>
                    <a:pt x="2443" y="5429"/>
                  </a:lnTo>
                  <a:lnTo>
                    <a:pt x="2654" y="5411"/>
                  </a:lnTo>
                  <a:lnTo>
                    <a:pt x="2864" y="5376"/>
                  </a:lnTo>
                  <a:lnTo>
                    <a:pt x="3058" y="5324"/>
                  </a:lnTo>
                  <a:lnTo>
                    <a:pt x="3251" y="5271"/>
                  </a:lnTo>
                  <a:lnTo>
                    <a:pt x="3444" y="5183"/>
                  </a:lnTo>
                  <a:lnTo>
                    <a:pt x="3620" y="5113"/>
                  </a:lnTo>
                  <a:lnTo>
                    <a:pt x="3796" y="5007"/>
                  </a:lnTo>
                  <a:lnTo>
                    <a:pt x="3831" y="5376"/>
                  </a:lnTo>
                  <a:lnTo>
                    <a:pt x="3901" y="5728"/>
                  </a:lnTo>
                  <a:lnTo>
                    <a:pt x="4024" y="6061"/>
                  </a:lnTo>
                  <a:lnTo>
                    <a:pt x="4164" y="6395"/>
                  </a:lnTo>
                  <a:lnTo>
                    <a:pt x="4323" y="6711"/>
                  </a:lnTo>
                  <a:lnTo>
                    <a:pt x="4533" y="6993"/>
                  </a:lnTo>
                  <a:lnTo>
                    <a:pt x="4762" y="7274"/>
                  </a:lnTo>
                  <a:lnTo>
                    <a:pt x="5008" y="7520"/>
                  </a:lnTo>
                  <a:lnTo>
                    <a:pt x="5289" y="7748"/>
                  </a:lnTo>
                  <a:lnTo>
                    <a:pt x="5587" y="7941"/>
                  </a:lnTo>
                  <a:lnTo>
                    <a:pt x="5904" y="8117"/>
                  </a:lnTo>
                  <a:lnTo>
                    <a:pt x="6237" y="8275"/>
                  </a:lnTo>
                  <a:lnTo>
                    <a:pt x="6606" y="8398"/>
                  </a:lnTo>
                  <a:lnTo>
                    <a:pt x="6975" y="8468"/>
                  </a:lnTo>
                  <a:lnTo>
                    <a:pt x="7344" y="8539"/>
                  </a:lnTo>
                  <a:lnTo>
                    <a:pt x="7731" y="8556"/>
                  </a:lnTo>
                  <a:lnTo>
                    <a:pt x="8117" y="8539"/>
                  </a:lnTo>
                  <a:lnTo>
                    <a:pt x="8469" y="8486"/>
                  </a:lnTo>
                  <a:lnTo>
                    <a:pt x="8820" y="8398"/>
                  </a:lnTo>
                  <a:lnTo>
                    <a:pt x="9171" y="8293"/>
                  </a:lnTo>
                  <a:lnTo>
                    <a:pt x="9488" y="8170"/>
                  </a:lnTo>
                  <a:lnTo>
                    <a:pt x="9804" y="8011"/>
                  </a:lnTo>
                  <a:lnTo>
                    <a:pt x="10085" y="7818"/>
                  </a:lnTo>
                  <a:lnTo>
                    <a:pt x="10348" y="7607"/>
                  </a:lnTo>
                  <a:lnTo>
                    <a:pt x="10612" y="7379"/>
                  </a:lnTo>
                  <a:lnTo>
                    <a:pt x="10840" y="7133"/>
                  </a:lnTo>
                  <a:lnTo>
                    <a:pt x="11033" y="6870"/>
                  </a:lnTo>
                  <a:lnTo>
                    <a:pt x="11227" y="6588"/>
                  </a:lnTo>
                  <a:lnTo>
                    <a:pt x="11367" y="6290"/>
                  </a:lnTo>
                  <a:lnTo>
                    <a:pt x="11508" y="5974"/>
                  </a:lnTo>
                  <a:lnTo>
                    <a:pt x="11596" y="5640"/>
                  </a:lnTo>
                  <a:lnTo>
                    <a:pt x="11666" y="5306"/>
                  </a:lnTo>
                  <a:lnTo>
                    <a:pt x="11666" y="5359"/>
                  </a:lnTo>
                  <a:lnTo>
                    <a:pt x="11683" y="5429"/>
                  </a:lnTo>
                  <a:lnTo>
                    <a:pt x="11736" y="5482"/>
                  </a:lnTo>
                  <a:lnTo>
                    <a:pt x="11789" y="5534"/>
                  </a:lnTo>
                  <a:lnTo>
                    <a:pt x="11965" y="5640"/>
                  </a:lnTo>
                  <a:lnTo>
                    <a:pt x="12158" y="5710"/>
                  </a:lnTo>
                  <a:lnTo>
                    <a:pt x="12369" y="5780"/>
                  </a:lnTo>
                  <a:lnTo>
                    <a:pt x="12579" y="5833"/>
                  </a:lnTo>
                  <a:lnTo>
                    <a:pt x="12738" y="5868"/>
                  </a:lnTo>
                  <a:lnTo>
                    <a:pt x="12861" y="5886"/>
                  </a:lnTo>
                  <a:lnTo>
                    <a:pt x="13019" y="5886"/>
                  </a:lnTo>
                  <a:lnTo>
                    <a:pt x="13177" y="5868"/>
                  </a:lnTo>
                  <a:lnTo>
                    <a:pt x="13335" y="5833"/>
                  </a:lnTo>
                  <a:lnTo>
                    <a:pt x="13493" y="5780"/>
                  </a:lnTo>
                  <a:lnTo>
                    <a:pt x="13634" y="5728"/>
                  </a:lnTo>
                  <a:lnTo>
                    <a:pt x="13774" y="5675"/>
                  </a:lnTo>
                  <a:lnTo>
                    <a:pt x="14055" y="5517"/>
                  </a:lnTo>
                  <a:lnTo>
                    <a:pt x="14178" y="5429"/>
                  </a:lnTo>
                  <a:lnTo>
                    <a:pt x="14284" y="5341"/>
                  </a:lnTo>
                  <a:lnTo>
                    <a:pt x="14354" y="5236"/>
                  </a:lnTo>
                  <a:lnTo>
                    <a:pt x="14424" y="5130"/>
                  </a:lnTo>
                  <a:lnTo>
                    <a:pt x="14565" y="4920"/>
                  </a:lnTo>
                  <a:lnTo>
                    <a:pt x="14635" y="4814"/>
                  </a:lnTo>
                  <a:lnTo>
                    <a:pt x="14740" y="4691"/>
                  </a:lnTo>
                  <a:lnTo>
                    <a:pt x="14881" y="4551"/>
                  </a:lnTo>
                  <a:lnTo>
                    <a:pt x="15057" y="4428"/>
                  </a:lnTo>
                  <a:lnTo>
                    <a:pt x="15232" y="4322"/>
                  </a:lnTo>
                  <a:lnTo>
                    <a:pt x="15390" y="4199"/>
                  </a:lnTo>
                  <a:lnTo>
                    <a:pt x="15531" y="4076"/>
                  </a:lnTo>
                  <a:lnTo>
                    <a:pt x="15654" y="3936"/>
                  </a:lnTo>
                  <a:lnTo>
                    <a:pt x="15759" y="3795"/>
                  </a:lnTo>
                  <a:lnTo>
                    <a:pt x="15865" y="3637"/>
                  </a:lnTo>
                  <a:lnTo>
                    <a:pt x="15935" y="3461"/>
                  </a:lnTo>
                  <a:lnTo>
                    <a:pt x="15988" y="3286"/>
                  </a:lnTo>
                  <a:lnTo>
                    <a:pt x="16040" y="3110"/>
                  </a:lnTo>
                  <a:lnTo>
                    <a:pt x="16058" y="2934"/>
                  </a:lnTo>
                  <a:lnTo>
                    <a:pt x="16075" y="2741"/>
                  </a:lnTo>
                  <a:lnTo>
                    <a:pt x="16075" y="2565"/>
                  </a:lnTo>
                  <a:lnTo>
                    <a:pt x="16058" y="2372"/>
                  </a:lnTo>
                  <a:lnTo>
                    <a:pt x="16023" y="2196"/>
                  </a:lnTo>
                  <a:lnTo>
                    <a:pt x="15970" y="2021"/>
                  </a:lnTo>
                  <a:lnTo>
                    <a:pt x="15900" y="1845"/>
                  </a:lnTo>
                  <a:lnTo>
                    <a:pt x="15829" y="1669"/>
                  </a:lnTo>
                  <a:lnTo>
                    <a:pt x="15759" y="1511"/>
                  </a:lnTo>
                  <a:lnTo>
                    <a:pt x="15671" y="1388"/>
                  </a:lnTo>
                  <a:lnTo>
                    <a:pt x="15584" y="1265"/>
                  </a:lnTo>
                  <a:lnTo>
                    <a:pt x="15478" y="1178"/>
                  </a:lnTo>
                  <a:lnTo>
                    <a:pt x="15355" y="1072"/>
                  </a:lnTo>
                  <a:lnTo>
                    <a:pt x="15232" y="984"/>
                  </a:lnTo>
                  <a:lnTo>
                    <a:pt x="15092" y="914"/>
                  </a:lnTo>
                  <a:lnTo>
                    <a:pt x="14793" y="773"/>
                  </a:lnTo>
                  <a:lnTo>
                    <a:pt x="14477" y="668"/>
                  </a:lnTo>
                  <a:lnTo>
                    <a:pt x="14161" y="598"/>
                  </a:lnTo>
                  <a:lnTo>
                    <a:pt x="13844" y="563"/>
                  </a:lnTo>
                  <a:lnTo>
                    <a:pt x="13563" y="545"/>
                  </a:lnTo>
                  <a:lnTo>
                    <a:pt x="13335" y="563"/>
                  </a:lnTo>
                  <a:lnTo>
                    <a:pt x="13089" y="580"/>
                  </a:lnTo>
                  <a:lnTo>
                    <a:pt x="12861" y="633"/>
                  </a:lnTo>
                  <a:lnTo>
                    <a:pt x="12650" y="686"/>
                  </a:lnTo>
                  <a:lnTo>
                    <a:pt x="12439" y="773"/>
                  </a:lnTo>
                  <a:lnTo>
                    <a:pt x="12228" y="861"/>
                  </a:lnTo>
                  <a:lnTo>
                    <a:pt x="12035" y="967"/>
                  </a:lnTo>
                  <a:lnTo>
                    <a:pt x="11842" y="1090"/>
                  </a:lnTo>
                  <a:lnTo>
                    <a:pt x="11666" y="1230"/>
                  </a:lnTo>
                  <a:lnTo>
                    <a:pt x="11508" y="1371"/>
                  </a:lnTo>
                  <a:lnTo>
                    <a:pt x="11350" y="1529"/>
                  </a:lnTo>
                  <a:lnTo>
                    <a:pt x="11227" y="1687"/>
                  </a:lnTo>
                  <a:lnTo>
                    <a:pt x="11104" y="1880"/>
                  </a:lnTo>
                  <a:lnTo>
                    <a:pt x="10981" y="2056"/>
                  </a:lnTo>
                  <a:lnTo>
                    <a:pt x="10893" y="2267"/>
                  </a:lnTo>
                  <a:lnTo>
                    <a:pt x="10823" y="2460"/>
                  </a:lnTo>
                  <a:lnTo>
                    <a:pt x="10682" y="2302"/>
                  </a:lnTo>
                  <a:lnTo>
                    <a:pt x="10524" y="2161"/>
                  </a:lnTo>
                  <a:lnTo>
                    <a:pt x="10366" y="2021"/>
                  </a:lnTo>
                  <a:lnTo>
                    <a:pt x="10208" y="1880"/>
                  </a:lnTo>
                  <a:lnTo>
                    <a:pt x="10032" y="1757"/>
                  </a:lnTo>
                  <a:lnTo>
                    <a:pt x="9856" y="1652"/>
                  </a:lnTo>
                  <a:lnTo>
                    <a:pt x="9663" y="1546"/>
                  </a:lnTo>
                  <a:lnTo>
                    <a:pt x="9470" y="1441"/>
                  </a:lnTo>
                  <a:lnTo>
                    <a:pt x="9277" y="1371"/>
                  </a:lnTo>
                  <a:lnTo>
                    <a:pt x="9066" y="1283"/>
                  </a:lnTo>
                  <a:lnTo>
                    <a:pt x="8855" y="1230"/>
                  </a:lnTo>
                  <a:lnTo>
                    <a:pt x="8644" y="1178"/>
                  </a:lnTo>
                  <a:lnTo>
                    <a:pt x="8416" y="1125"/>
                  </a:lnTo>
                  <a:lnTo>
                    <a:pt x="8205" y="1090"/>
                  </a:lnTo>
                  <a:lnTo>
                    <a:pt x="7977" y="1072"/>
                  </a:lnTo>
                  <a:lnTo>
                    <a:pt x="7731" y="1072"/>
                  </a:lnTo>
                  <a:lnTo>
                    <a:pt x="7344" y="1090"/>
                  </a:lnTo>
                  <a:lnTo>
                    <a:pt x="6975" y="1142"/>
                  </a:lnTo>
                  <a:lnTo>
                    <a:pt x="6606" y="1230"/>
                  </a:lnTo>
                  <a:lnTo>
                    <a:pt x="6255" y="1336"/>
                  </a:lnTo>
                  <a:lnTo>
                    <a:pt x="5921" y="1494"/>
                  </a:lnTo>
                  <a:lnTo>
                    <a:pt x="5605" y="1669"/>
                  </a:lnTo>
                  <a:lnTo>
                    <a:pt x="5306" y="1863"/>
                  </a:lnTo>
                  <a:lnTo>
                    <a:pt x="5043" y="2091"/>
                  </a:lnTo>
                  <a:lnTo>
                    <a:pt x="4973" y="1863"/>
                  </a:lnTo>
                  <a:lnTo>
                    <a:pt x="4885" y="1652"/>
                  </a:lnTo>
                  <a:lnTo>
                    <a:pt x="4779" y="1441"/>
                  </a:lnTo>
                  <a:lnTo>
                    <a:pt x="4656" y="1248"/>
                  </a:lnTo>
                  <a:lnTo>
                    <a:pt x="4533" y="1072"/>
                  </a:lnTo>
                  <a:lnTo>
                    <a:pt x="4375" y="896"/>
                  </a:lnTo>
                  <a:lnTo>
                    <a:pt x="4217" y="738"/>
                  </a:lnTo>
                  <a:lnTo>
                    <a:pt x="4041" y="598"/>
                  </a:lnTo>
                  <a:lnTo>
                    <a:pt x="3848" y="457"/>
                  </a:lnTo>
                  <a:lnTo>
                    <a:pt x="3637" y="334"/>
                  </a:lnTo>
                  <a:lnTo>
                    <a:pt x="3427" y="246"/>
                  </a:lnTo>
                  <a:lnTo>
                    <a:pt x="3198" y="159"/>
                  </a:lnTo>
                  <a:lnTo>
                    <a:pt x="2970" y="88"/>
                  </a:lnTo>
                  <a:lnTo>
                    <a:pt x="2741" y="36"/>
                  </a:lnTo>
                  <a:lnTo>
                    <a:pt x="24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6"/>
            <p:cNvSpPr/>
            <p:nvPr/>
          </p:nvSpPr>
          <p:spPr>
            <a:xfrm>
              <a:off x="2881950" y="-296250"/>
              <a:ext cx="118600" cy="45725"/>
            </a:xfrm>
            <a:custGeom>
              <a:avLst/>
              <a:gdLst/>
              <a:ahLst/>
              <a:cxnLst/>
              <a:rect l="l" t="t" r="r" b="b"/>
              <a:pathLst>
                <a:path w="4744" h="1829" extrusionOk="0">
                  <a:moveTo>
                    <a:pt x="4059" y="1"/>
                  </a:moveTo>
                  <a:lnTo>
                    <a:pt x="3953" y="36"/>
                  </a:lnTo>
                  <a:lnTo>
                    <a:pt x="3848" y="89"/>
                  </a:lnTo>
                  <a:lnTo>
                    <a:pt x="3760" y="159"/>
                  </a:lnTo>
                  <a:lnTo>
                    <a:pt x="3637" y="282"/>
                  </a:lnTo>
                  <a:lnTo>
                    <a:pt x="3479" y="370"/>
                  </a:lnTo>
                  <a:lnTo>
                    <a:pt x="3303" y="440"/>
                  </a:lnTo>
                  <a:lnTo>
                    <a:pt x="3128" y="510"/>
                  </a:lnTo>
                  <a:lnTo>
                    <a:pt x="2934" y="563"/>
                  </a:lnTo>
                  <a:lnTo>
                    <a:pt x="2724" y="616"/>
                  </a:lnTo>
                  <a:lnTo>
                    <a:pt x="2565" y="651"/>
                  </a:lnTo>
                  <a:lnTo>
                    <a:pt x="2390" y="669"/>
                  </a:lnTo>
                  <a:lnTo>
                    <a:pt x="1968" y="669"/>
                  </a:lnTo>
                  <a:lnTo>
                    <a:pt x="1757" y="651"/>
                  </a:lnTo>
                  <a:lnTo>
                    <a:pt x="1634" y="633"/>
                  </a:lnTo>
                  <a:lnTo>
                    <a:pt x="1441" y="581"/>
                  </a:lnTo>
                  <a:lnTo>
                    <a:pt x="1230" y="528"/>
                  </a:lnTo>
                  <a:lnTo>
                    <a:pt x="1002" y="440"/>
                  </a:lnTo>
                  <a:lnTo>
                    <a:pt x="967" y="440"/>
                  </a:lnTo>
                  <a:lnTo>
                    <a:pt x="861" y="387"/>
                  </a:lnTo>
                  <a:lnTo>
                    <a:pt x="756" y="352"/>
                  </a:lnTo>
                  <a:lnTo>
                    <a:pt x="651" y="317"/>
                  </a:lnTo>
                  <a:lnTo>
                    <a:pt x="528" y="317"/>
                  </a:lnTo>
                  <a:lnTo>
                    <a:pt x="422" y="335"/>
                  </a:lnTo>
                  <a:lnTo>
                    <a:pt x="317" y="370"/>
                  </a:lnTo>
                  <a:lnTo>
                    <a:pt x="229" y="423"/>
                  </a:lnTo>
                  <a:lnTo>
                    <a:pt x="141" y="493"/>
                  </a:lnTo>
                  <a:lnTo>
                    <a:pt x="71" y="598"/>
                  </a:lnTo>
                  <a:lnTo>
                    <a:pt x="36" y="704"/>
                  </a:lnTo>
                  <a:lnTo>
                    <a:pt x="1" y="809"/>
                  </a:lnTo>
                  <a:lnTo>
                    <a:pt x="1" y="915"/>
                  </a:lnTo>
                  <a:lnTo>
                    <a:pt x="18" y="1037"/>
                  </a:lnTo>
                  <a:lnTo>
                    <a:pt x="53" y="1143"/>
                  </a:lnTo>
                  <a:lnTo>
                    <a:pt x="106" y="1231"/>
                  </a:lnTo>
                  <a:lnTo>
                    <a:pt x="176" y="1319"/>
                  </a:lnTo>
                  <a:lnTo>
                    <a:pt x="282" y="1389"/>
                  </a:lnTo>
                  <a:lnTo>
                    <a:pt x="528" y="1494"/>
                  </a:lnTo>
                  <a:lnTo>
                    <a:pt x="791" y="1600"/>
                  </a:lnTo>
                  <a:lnTo>
                    <a:pt x="1072" y="1688"/>
                  </a:lnTo>
                  <a:lnTo>
                    <a:pt x="1336" y="1740"/>
                  </a:lnTo>
                  <a:lnTo>
                    <a:pt x="1617" y="1793"/>
                  </a:lnTo>
                  <a:lnTo>
                    <a:pt x="1898" y="1810"/>
                  </a:lnTo>
                  <a:lnTo>
                    <a:pt x="2179" y="1828"/>
                  </a:lnTo>
                  <a:lnTo>
                    <a:pt x="2460" y="1810"/>
                  </a:lnTo>
                  <a:lnTo>
                    <a:pt x="2741" y="1775"/>
                  </a:lnTo>
                  <a:lnTo>
                    <a:pt x="3022" y="1740"/>
                  </a:lnTo>
                  <a:lnTo>
                    <a:pt x="3321" y="1670"/>
                  </a:lnTo>
                  <a:lnTo>
                    <a:pt x="3602" y="1582"/>
                  </a:lnTo>
                  <a:lnTo>
                    <a:pt x="3865" y="1477"/>
                  </a:lnTo>
                  <a:lnTo>
                    <a:pt x="4129" y="1336"/>
                  </a:lnTo>
                  <a:lnTo>
                    <a:pt x="4375" y="1178"/>
                  </a:lnTo>
                  <a:lnTo>
                    <a:pt x="4586" y="985"/>
                  </a:lnTo>
                  <a:lnTo>
                    <a:pt x="4656" y="897"/>
                  </a:lnTo>
                  <a:lnTo>
                    <a:pt x="4709" y="792"/>
                  </a:lnTo>
                  <a:lnTo>
                    <a:pt x="4744" y="686"/>
                  </a:lnTo>
                  <a:lnTo>
                    <a:pt x="4744" y="581"/>
                  </a:lnTo>
                  <a:lnTo>
                    <a:pt x="4744" y="458"/>
                  </a:lnTo>
                  <a:lnTo>
                    <a:pt x="4709" y="352"/>
                  </a:lnTo>
                  <a:lnTo>
                    <a:pt x="4656" y="247"/>
                  </a:lnTo>
                  <a:lnTo>
                    <a:pt x="4586" y="159"/>
                  </a:lnTo>
                  <a:lnTo>
                    <a:pt x="4498" y="89"/>
                  </a:lnTo>
                  <a:lnTo>
                    <a:pt x="4392" y="36"/>
                  </a:lnTo>
                  <a:lnTo>
                    <a:pt x="4287" y="19"/>
                  </a:lnTo>
                  <a:lnTo>
                    <a:pt x="4164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6"/>
            <p:cNvSpPr/>
            <p:nvPr/>
          </p:nvSpPr>
          <p:spPr>
            <a:xfrm>
              <a:off x="2913575" y="-364750"/>
              <a:ext cx="23300" cy="54925"/>
            </a:xfrm>
            <a:custGeom>
              <a:avLst/>
              <a:gdLst/>
              <a:ahLst/>
              <a:cxnLst/>
              <a:rect l="l" t="t" r="r" b="b"/>
              <a:pathLst>
                <a:path w="932" h="2197" extrusionOk="0">
                  <a:moveTo>
                    <a:pt x="457" y="0"/>
                  </a:moveTo>
                  <a:lnTo>
                    <a:pt x="387" y="18"/>
                  </a:lnTo>
                  <a:lnTo>
                    <a:pt x="299" y="53"/>
                  </a:lnTo>
                  <a:lnTo>
                    <a:pt x="229" y="88"/>
                  </a:lnTo>
                  <a:lnTo>
                    <a:pt x="176" y="141"/>
                  </a:lnTo>
                  <a:lnTo>
                    <a:pt x="123" y="211"/>
                  </a:lnTo>
                  <a:lnTo>
                    <a:pt x="106" y="299"/>
                  </a:lnTo>
                  <a:lnTo>
                    <a:pt x="53" y="668"/>
                  </a:lnTo>
                  <a:lnTo>
                    <a:pt x="18" y="1037"/>
                  </a:lnTo>
                  <a:lnTo>
                    <a:pt x="0" y="1406"/>
                  </a:lnTo>
                  <a:lnTo>
                    <a:pt x="0" y="1775"/>
                  </a:lnTo>
                  <a:lnTo>
                    <a:pt x="18" y="1863"/>
                  </a:lnTo>
                  <a:lnTo>
                    <a:pt x="36" y="1933"/>
                  </a:lnTo>
                  <a:lnTo>
                    <a:pt x="88" y="2021"/>
                  </a:lnTo>
                  <a:lnTo>
                    <a:pt x="141" y="2073"/>
                  </a:lnTo>
                  <a:lnTo>
                    <a:pt x="194" y="2126"/>
                  </a:lnTo>
                  <a:lnTo>
                    <a:pt x="264" y="2179"/>
                  </a:lnTo>
                  <a:lnTo>
                    <a:pt x="352" y="2196"/>
                  </a:lnTo>
                  <a:lnTo>
                    <a:pt x="510" y="2196"/>
                  </a:lnTo>
                  <a:lnTo>
                    <a:pt x="598" y="2161"/>
                  </a:lnTo>
                  <a:lnTo>
                    <a:pt x="668" y="2126"/>
                  </a:lnTo>
                  <a:lnTo>
                    <a:pt x="738" y="2073"/>
                  </a:lnTo>
                  <a:lnTo>
                    <a:pt x="791" y="2021"/>
                  </a:lnTo>
                  <a:lnTo>
                    <a:pt x="826" y="1950"/>
                  </a:lnTo>
                  <a:lnTo>
                    <a:pt x="844" y="1863"/>
                  </a:lnTo>
                  <a:lnTo>
                    <a:pt x="861" y="1775"/>
                  </a:lnTo>
                  <a:lnTo>
                    <a:pt x="844" y="1511"/>
                  </a:lnTo>
                  <a:lnTo>
                    <a:pt x="844" y="1230"/>
                  </a:lnTo>
                  <a:lnTo>
                    <a:pt x="861" y="949"/>
                  </a:lnTo>
                  <a:lnTo>
                    <a:pt x="896" y="686"/>
                  </a:lnTo>
                  <a:lnTo>
                    <a:pt x="914" y="527"/>
                  </a:lnTo>
                  <a:lnTo>
                    <a:pt x="931" y="440"/>
                  </a:lnTo>
                  <a:lnTo>
                    <a:pt x="931" y="352"/>
                  </a:lnTo>
                  <a:lnTo>
                    <a:pt x="914" y="281"/>
                  </a:lnTo>
                  <a:lnTo>
                    <a:pt x="879" y="194"/>
                  </a:lnTo>
                  <a:lnTo>
                    <a:pt x="826" y="141"/>
                  </a:lnTo>
                  <a:lnTo>
                    <a:pt x="773" y="71"/>
                  </a:lnTo>
                  <a:lnTo>
                    <a:pt x="703" y="3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6"/>
            <p:cNvSpPr/>
            <p:nvPr/>
          </p:nvSpPr>
          <p:spPr>
            <a:xfrm>
              <a:off x="2948700" y="-368275"/>
              <a:ext cx="23750" cy="61075"/>
            </a:xfrm>
            <a:custGeom>
              <a:avLst/>
              <a:gdLst/>
              <a:ahLst/>
              <a:cxnLst/>
              <a:rect l="l" t="t" r="r" b="b"/>
              <a:pathLst>
                <a:path w="950" h="2443" extrusionOk="0">
                  <a:moveTo>
                    <a:pt x="528" y="1"/>
                  </a:moveTo>
                  <a:lnTo>
                    <a:pt x="440" y="18"/>
                  </a:lnTo>
                  <a:lnTo>
                    <a:pt x="370" y="36"/>
                  </a:lnTo>
                  <a:lnTo>
                    <a:pt x="299" y="89"/>
                  </a:lnTo>
                  <a:lnTo>
                    <a:pt x="229" y="141"/>
                  </a:lnTo>
                  <a:lnTo>
                    <a:pt x="176" y="194"/>
                  </a:lnTo>
                  <a:lnTo>
                    <a:pt x="141" y="264"/>
                  </a:lnTo>
                  <a:lnTo>
                    <a:pt x="124" y="352"/>
                  </a:lnTo>
                  <a:lnTo>
                    <a:pt x="106" y="422"/>
                  </a:lnTo>
                  <a:lnTo>
                    <a:pt x="1" y="2021"/>
                  </a:lnTo>
                  <a:lnTo>
                    <a:pt x="1" y="2109"/>
                  </a:lnTo>
                  <a:lnTo>
                    <a:pt x="18" y="2179"/>
                  </a:lnTo>
                  <a:lnTo>
                    <a:pt x="71" y="2250"/>
                  </a:lnTo>
                  <a:lnTo>
                    <a:pt x="124" y="2320"/>
                  </a:lnTo>
                  <a:lnTo>
                    <a:pt x="176" y="2373"/>
                  </a:lnTo>
                  <a:lnTo>
                    <a:pt x="264" y="2408"/>
                  </a:lnTo>
                  <a:lnTo>
                    <a:pt x="335" y="2443"/>
                  </a:lnTo>
                  <a:lnTo>
                    <a:pt x="422" y="2443"/>
                  </a:lnTo>
                  <a:lnTo>
                    <a:pt x="510" y="2425"/>
                  </a:lnTo>
                  <a:lnTo>
                    <a:pt x="581" y="2408"/>
                  </a:lnTo>
                  <a:lnTo>
                    <a:pt x="651" y="2373"/>
                  </a:lnTo>
                  <a:lnTo>
                    <a:pt x="721" y="2320"/>
                  </a:lnTo>
                  <a:lnTo>
                    <a:pt x="756" y="2250"/>
                  </a:lnTo>
                  <a:lnTo>
                    <a:pt x="809" y="2179"/>
                  </a:lnTo>
                  <a:lnTo>
                    <a:pt x="826" y="2109"/>
                  </a:lnTo>
                  <a:lnTo>
                    <a:pt x="844" y="2021"/>
                  </a:lnTo>
                  <a:lnTo>
                    <a:pt x="949" y="422"/>
                  </a:lnTo>
                  <a:lnTo>
                    <a:pt x="949" y="352"/>
                  </a:lnTo>
                  <a:lnTo>
                    <a:pt x="932" y="264"/>
                  </a:lnTo>
                  <a:lnTo>
                    <a:pt x="879" y="194"/>
                  </a:lnTo>
                  <a:lnTo>
                    <a:pt x="826" y="124"/>
                  </a:lnTo>
                  <a:lnTo>
                    <a:pt x="756" y="71"/>
                  </a:lnTo>
                  <a:lnTo>
                    <a:pt x="686" y="36"/>
                  </a:lnTo>
                  <a:lnTo>
                    <a:pt x="616" y="1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6"/>
            <p:cNvSpPr/>
            <p:nvPr/>
          </p:nvSpPr>
          <p:spPr>
            <a:xfrm>
              <a:off x="2973300" y="-1236550"/>
              <a:ext cx="125200" cy="255200"/>
            </a:xfrm>
            <a:custGeom>
              <a:avLst/>
              <a:gdLst/>
              <a:ahLst/>
              <a:cxnLst/>
              <a:rect l="l" t="t" r="r" b="b"/>
              <a:pathLst>
                <a:path w="5008" h="10208" extrusionOk="0">
                  <a:moveTo>
                    <a:pt x="4726" y="0"/>
                  </a:moveTo>
                  <a:lnTo>
                    <a:pt x="4656" y="18"/>
                  </a:lnTo>
                  <a:lnTo>
                    <a:pt x="4603" y="53"/>
                  </a:lnTo>
                  <a:lnTo>
                    <a:pt x="4322" y="264"/>
                  </a:lnTo>
                  <a:lnTo>
                    <a:pt x="4041" y="492"/>
                  </a:lnTo>
                  <a:lnTo>
                    <a:pt x="3778" y="720"/>
                  </a:lnTo>
                  <a:lnTo>
                    <a:pt x="3514" y="966"/>
                  </a:lnTo>
                  <a:lnTo>
                    <a:pt x="3251" y="1212"/>
                  </a:lnTo>
                  <a:lnTo>
                    <a:pt x="3005" y="1476"/>
                  </a:lnTo>
                  <a:lnTo>
                    <a:pt x="2776" y="1739"/>
                  </a:lnTo>
                  <a:lnTo>
                    <a:pt x="2548" y="2003"/>
                  </a:lnTo>
                  <a:lnTo>
                    <a:pt x="2320" y="2284"/>
                  </a:lnTo>
                  <a:lnTo>
                    <a:pt x="2109" y="2565"/>
                  </a:lnTo>
                  <a:lnTo>
                    <a:pt x="1916" y="2864"/>
                  </a:lnTo>
                  <a:lnTo>
                    <a:pt x="1722" y="3162"/>
                  </a:lnTo>
                  <a:lnTo>
                    <a:pt x="1529" y="3461"/>
                  </a:lnTo>
                  <a:lnTo>
                    <a:pt x="1353" y="3777"/>
                  </a:lnTo>
                  <a:lnTo>
                    <a:pt x="1195" y="4093"/>
                  </a:lnTo>
                  <a:lnTo>
                    <a:pt x="1037" y="4410"/>
                  </a:lnTo>
                  <a:lnTo>
                    <a:pt x="897" y="4726"/>
                  </a:lnTo>
                  <a:lnTo>
                    <a:pt x="756" y="5060"/>
                  </a:lnTo>
                  <a:lnTo>
                    <a:pt x="633" y="5393"/>
                  </a:lnTo>
                  <a:lnTo>
                    <a:pt x="528" y="5727"/>
                  </a:lnTo>
                  <a:lnTo>
                    <a:pt x="422" y="6061"/>
                  </a:lnTo>
                  <a:lnTo>
                    <a:pt x="334" y="6412"/>
                  </a:lnTo>
                  <a:lnTo>
                    <a:pt x="247" y="6746"/>
                  </a:lnTo>
                  <a:lnTo>
                    <a:pt x="176" y="7098"/>
                  </a:lnTo>
                  <a:lnTo>
                    <a:pt x="124" y="7449"/>
                  </a:lnTo>
                  <a:lnTo>
                    <a:pt x="71" y="7800"/>
                  </a:lnTo>
                  <a:lnTo>
                    <a:pt x="36" y="8152"/>
                  </a:lnTo>
                  <a:lnTo>
                    <a:pt x="1" y="8521"/>
                  </a:lnTo>
                  <a:lnTo>
                    <a:pt x="1" y="8872"/>
                  </a:lnTo>
                  <a:lnTo>
                    <a:pt x="1" y="9223"/>
                  </a:lnTo>
                  <a:lnTo>
                    <a:pt x="1" y="9592"/>
                  </a:lnTo>
                  <a:lnTo>
                    <a:pt x="36" y="9944"/>
                  </a:lnTo>
                  <a:lnTo>
                    <a:pt x="36" y="10014"/>
                  </a:lnTo>
                  <a:lnTo>
                    <a:pt x="53" y="10067"/>
                  </a:lnTo>
                  <a:lnTo>
                    <a:pt x="88" y="10102"/>
                  </a:lnTo>
                  <a:lnTo>
                    <a:pt x="141" y="10154"/>
                  </a:lnTo>
                  <a:lnTo>
                    <a:pt x="229" y="10189"/>
                  </a:lnTo>
                  <a:lnTo>
                    <a:pt x="334" y="10207"/>
                  </a:lnTo>
                  <a:lnTo>
                    <a:pt x="440" y="10207"/>
                  </a:lnTo>
                  <a:lnTo>
                    <a:pt x="528" y="10154"/>
                  </a:lnTo>
                  <a:lnTo>
                    <a:pt x="563" y="10102"/>
                  </a:lnTo>
                  <a:lnTo>
                    <a:pt x="580" y="10067"/>
                  </a:lnTo>
                  <a:lnTo>
                    <a:pt x="598" y="10014"/>
                  </a:lnTo>
                  <a:lnTo>
                    <a:pt x="598" y="9944"/>
                  </a:lnTo>
                  <a:lnTo>
                    <a:pt x="563" y="9610"/>
                  </a:lnTo>
                  <a:lnTo>
                    <a:pt x="563" y="9258"/>
                  </a:lnTo>
                  <a:lnTo>
                    <a:pt x="563" y="8925"/>
                  </a:lnTo>
                  <a:lnTo>
                    <a:pt x="580" y="8591"/>
                  </a:lnTo>
                  <a:lnTo>
                    <a:pt x="598" y="8257"/>
                  </a:lnTo>
                  <a:lnTo>
                    <a:pt x="633" y="7923"/>
                  </a:lnTo>
                  <a:lnTo>
                    <a:pt x="668" y="7589"/>
                  </a:lnTo>
                  <a:lnTo>
                    <a:pt x="721" y="7256"/>
                  </a:lnTo>
                  <a:lnTo>
                    <a:pt x="791" y="6922"/>
                  </a:lnTo>
                  <a:lnTo>
                    <a:pt x="861" y="6588"/>
                  </a:lnTo>
                  <a:lnTo>
                    <a:pt x="1055" y="5938"/>
                  </a:lnTo>
                  <a:lnTo>
                    <a:pt x="1265" y="5306"/>
                  </a:lnTo>
                  <a:lnTo>
                    <a:pt x="1529" y="4691"/>
                  </a:lnTo>
                  <a:lnTo>
                    <a:pt x="1828" y="4076"/>
                  </a:lnTo>
                  <a:lnTo>
                    <a:pt x="2161" y="3496"/>
                  </a:lnTo>
                  <a:lnTo>
                    <a:pt x="2337" y="3215"/>
                  </a:lnTo>
                  <a:lnTo>
                    <a:pt x="2530" y="2934"/>
                  </a:lnTo>
                  <a:lnTo>
                    <a:pt x="2741" y="2670"/>
                  </a:lnTo>
                  <a:lnTo>
                    <a:pt x="2934" y="2407"/>
                  </a:lnTo>
                  <a:lnTo>
                    <a:pt x="3163" y="2143"/>
                  </a:lnTo>
                  <a:lnTo>
                    <a:pt x="3374" y="1897"/>
                  </a:lnTo>
                  <a:lnTo>
                    <a:pt x="3620" y="1651"/>
                  </a:lnTo>
                  <a:lnTo>
                    <a:pt x="3848" y="1406"/>
                  </a:lnTo>
                  <a:lnTo>
                    <a:pt x="4094" y="1177"/>
                  </a:lnTo>
                  <a:lnTo>
                    <a:pt x="4357" y="966"/>
                  </a:lnTo>
                  <a:lnTo>
                    <a:pt x="4621" y="738"/>
                  </a:lnTo>
                  <a:lnTo>
                    <a:pt x="4902" y="545"/>
                  </a:lnTo>
                  <a:lnTo>
                    <a:pt x="4937" y="492"/>
                  </a:lnTo>
                  <a:lnTo>
                    <a:pt x="4972" y="457"/>
                  </a:lnTo>
                  <a:lnTo>
                    <a:pt x="5007" y="404"/>
                  </a:lnTo>
                  <a:lnTo>
                    <a:pt x="5007" y="351"/>
                  </a:lnTo>
                  <a:lnTo>
                    <a:pt x="5007" y="246"/>
                  </a:lnTo>
                  <a:lnTo>
                    <a:pt x="4972" y="141"/>
                  </a:lnTo>
                  <a:lnTo>
                    <a:pt x="4902" y="53"/>
                  </a:lnTo>
                  <a:lnTo>
                    <a:pt x="4867" y="35"/>
                  </a:lnTo>
                  <a:lnTo>
                    <a:pt x="4814" y="18"/>
                  </a:lnTo>
                  <a:lnTo>
                    <a:pt x="4761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6"/>
            <p:cNvSpPr/>
            <p:nvPr/>
          </p:nvSpPr>
          <p:spPr>
            <a:xfrm>
              <a:off x="3016350" y="-367825"/>
              <a:ext cx="8375" cy="35600"/>
            </a:xfrm>
            <a:custGeom>
              <a:avLst/>
              <a:gdLst/>
              <a:ahLst/>
              <a:cxnLst/>
              <a:rect l="l" t="t" r="r" b="b"/>
              <a:pathLst>
                <a:path w="335" h="1424" extrusionOk="0">
                  <a:moveTo>
                    <a:pt x="53" y="0"/>
                  </a:moveTo>
                  <a:lnTo>
                    <a:pt x="18" y="176"/>
                  </a:lnTo>
                  <a:lnTo>
                    <a:pt x="0" y="369"/>
                  </a:lnTo>
                  <a:lnTo>
                    <a:pt x="0" y="545"/>
                  </a:lnTo>
                  <a:lnTo>
                    <a:pt x="18" y="738"/>
                  </a:lnTo>
                  <a:lnTo>
                    <a:pt x="53" y="914"/>
                  </a:lnTo>
                  <a:lnTo>
                    <a:pt x="106" y="1090"/>
                  </a:lnTo>
                  <a:lnTo>
                    <a:pt x="176" y="1265"/>
                  </a:lnTo>
                  <a:lnTo>
                    <a:pt x="264" y="1423"/>
                  </a:lnTo>
                  <a:lnTo>
                    <a:pt x="334" y="1371"/>
                  </a:lnTo>
                  <a:lnTo>
                    <a:pt x="264" y="1230"/>
                  </a:lnTo>
                  <a:lnTo>
                    <a:pt x="194" y="1054"/>
                  </a:lnTo>
                  <a:lnTo>
                    <a:pt x="158" y="896"/>
                  </a:lnTo>
                  <a:lnTo>
                    <a:pt x="123" y="721"/>
                  </a:lnTo>
                  <a:lnTo>
                    <a:pt x="106" y="545"/>
                  </a:lnTo>
                  <a:lnTo>
                    <a:pt x="106" y="369"/>
                  </a:lnTo>
                  <a:lnTo>
                    <a:pt x="123" y="194"/>
                  </a:lnTo>
                  <a:lnTo>
                    <a:pt x="158" y="1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6"/>
            <p:cNvSpPr/>
            <p:nvPr/>
          </p:nvSpPr>
          <p:spPr>
            <a:xfrm>
              <a:off x="3049725" y="-398575"/>
              <a:ext cx="31650" cy="76450"/>
            </a:xfrm>
            <a:custGeom>
              <a:avLst/>
              <a:gdLst/>
              <a:ahLst/>
              <a:cxnLst/>
              <a:rect l="l" t="t" r="r" b="b"/>
              <a:pathLst>
                <a:path w="1266" h="3058" extrusionOk="0">
                  <a:moveTo>
                    <a:pt x="1213" y="1"/>
                  </a:moveTo>
                  <a:lnTo>
                    <a:pt x="1037" y="124"/>
                  </a:lnTo>
                  <a:lnTo>
                    <a:pt x="879" y="264"/>
                  </a:lnTo>
                  <a:lnTo>
                    <a:pt x="738" y="422"/>
                  </a:lnTo>
                  <a:lnTo>
                    <a:pt x="598" y="598"/>
                  </a:lnTo>
                  <a:lnTo>
                    <a:pt x="475" y="774"/>
                  </a:lnTo>
                  <a:lnTo>
                    <a:pt x="369" y="967"/>
                  </a:lnTo>
                  <a:lnTo>
                    <a:pt x="264" y="1160"/>
                  </a:lnTo>
                  <a:lnTo>
                    <a:pt x="194" y="1353"/>
                  </a:lnTo>
                  <a:lnTo>
                    <a:pt x="123" y="1564"/>
                  </a:lnTo>
                  <a:lnTo>
                    <a:pt x="71" y="1775"/>
                  </a:lnTo>
                  <a:lnTo>
                    <a:pt x="36" y="1986"/>
                  </a:lnTo>
                  <a:lnTo>
                    <a:pt x="0" y="2197"/>
                  </a:lnTo>
                  <a:lnTo>
                    <a:pt x="0" y="2407"/>
                  </a:lnTo>
                  <a:lnTo>
                    <a:pt x="18" y="2636"/>
                  </a:lnTo>
                  <a:lnTo>
                    <a:pt x="36" y="2847"/>
                  </a:lnTo>
                  <a:lnTo>
                    <a:pt x="88" y="3057"/>
                  </a:lnTo>
                  <a:lnTo>
                    <a:pt x="176" y="3022"/>
                  </a:lnTo>
                  <a:lnTo>
                    <a:pt x="123" y="2829"/>
                  </a:lnTo>
                  <a:lnTo>
                    <a:pt x="106" y="2618"/>
                  </a:lnTo>
                  <a:lnTo>
                    <a:pt x="88" y="2407"/>
                  </a:lnTo>
                  <a:lnTo>
                    <a:pt x="106" y="2197"/>
                  </a:lnTo>
                  <a:lnTo>
                    <a:pt x="123" y="2003"/>
                  </a:lnTo>
                  <a:lnTo>
                    <a:pt x="159" y="1793"/>
                  </a:lnTo>
                  <a:lnTo>
                    <a:pt x="211" y="1582"/>
                  </a:lnTo>
                  <a:lnTo>
                    <a:pt x="281" y="1389"/>
                  </a:lnTo>
                  <a:lnTo>
                    <a:pt x="352" y="1195"/>
                  </a:lnTo>
                  <a:lnTo>
                    <a:pt x="457" y="1002"/>
                  </a:lnTo>
                  <a:lnTo>
                    <a:pt x="563" y="826"/>
                  </a:lnTo>
                  <a:lnTo>
                    <a:pt x="668" y="651"/>
                  </a:lnTo>
                  <a:lnTo>
                    <a:pt x="809" y="493"/>
                  </a:lnTo>
                  <a:lnTo>
                    <a:pt x="949" y="334"/>
                  </a:lnTo>
                  <a:lnTo>
                    <a:pt x="1107" y="194"/>
                  </a:lnTo>
                  <a:lnTo>
                    <a:pt x="1265" y="71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6"/>
            <p:cNvSpPr/>
            <p:nvPr/>
          </p:nvSpPr>
          <p:spPr>
            <a:xfrm>
              <a:off x="2867900" y="-378800"/>
              <a:ext cx="8375" cy="24175"/>
            </a:xfrm>
            <a:custGeom>
              <a:avLst/>
              <a:gdLst/>
              <a:ahLst/>
              <a:cxnLst/>
              <a:rect l="l" t="t" r="r" b="b"/>
              <a:pathLst>
                <a:path w="335" h="967" extrusionOk="0">
                  <a:moveTo>
                    <a:pt x="229" y="0"/>
                  </a:moveTo>
                  <a:lnTo>
                    <a:pt x="106" y="475"/>
                  </a:lnTo>
                  <a:lnTo>
                    <a:pt x="0" y="949"/>
                  </a:lnTo>
                  <a:lnTo>
                    <a:pt x="88" y="966"/>
                  </a:lnTo>
                  <a:lnTo>
                    <a:pt x="194" y="492"/>
                  </a:lnTo>
                  <a:lnTo>
                    <a:pt x="334" y="18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6"/>
            <p:cNvSpPr/>
            <p:nvPr/>
          </p:nvSpPr>
          <p:spPr>
            <a:xfrm>
              <a:off x="2843750" y="-313800"/>
              <a:ext cx="4400" cy="6175"/>
            </a:xfrm>
            <a:custGeom>
              <a:avLst/>
              <a:gdLst/>
              <a:ahLst/>
              <a:cxnLst/>
              <a:rect l="l" t="t" r="r" b="b"/>
              <a:pathLst>
                <a:path w="176" h="247" extrusionOk="0">
                  <a:moveTo>
                    <a:pt x="88" y="0"/>
                  </a:moveTo>
                  <a:lnTo>
                    <a:pt x="0" y="211"/>
                  </a:lnTo>
                  <a:lnTo>
                    <a:pt x="88" y="246"/>
                  </a:lnTo>
                  <a:lnTo>
                    <a:pt x="176" y="3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6"/>
            <p:cNvSpPr/>
            <p:nvPr/>
          </p:nvSpPr>
          <p:spPr>
            <a:xfrm>
              <a:off x="2784450" y="-408225"/>
              <a:ext cx="52275" cy="80825"/>
            </a:xfrm>
            <a:custGeom>
              <a:avLst/>
              <a:gdLst/>
              <a:ahLst/>
              <a:cxnLst/>
              <a:rect l="l" t="t" r="r" b="b"/>
              <a:pathLst>
                <a:path w="2091" h="3233" extrusionOk="0">
                  <a:moveTo>
                    <a:pt x="18" y="0"/>
                  </a:moveTo>
                  <a:lnTo>
                    <a:pt x="0" y="88"/>
                  </a:lnTo>
                  <a:lnTo>
                    <a:pt x="405" y="158"/>
                  </a:lnTo>
                  <a:lnTo>
                    <a:pt x="598" y="193"/>
                  </a:lnTo>
                  <a:lnTo>
                    <a:pt x="773" y="229"/>
                  </a:lnTo>
                  <a:lnTo>
                    <a:pt x="949" y="299"/>
                  </a:lnTo>
                  <a:lnTo>
                    <a:pt x="1107" y="369"/>
                  </a:lnTo>
                  <a:lnTo>
                    <a:pt x="1265" y="457"/>
                  </a:lnTo>
                  <a:lnTo>
                    <a:pt x="1406" y="562"/>
                  </a:lnTo>
                  <a:lnTo>
                    <a:pt x="1494" y="668"/>
                  </a:lnTo>
                  <a:lnTo>
                    <a:pt x="1582" y="791"/>
                  </a:lnTo>
                  <a:lnTo>
                    <a:pt x="1669" y="914"/>
                  </a:lnTo>
                  <a:lnTo>
                    <a:pt x="1757" y="1072"/>
                  </a:lnTo>
                  <a:lnTo>
                    <a:pt x="1863" y="1353"/>
                  </a:lnTo>
                  <a:lnTo>
                    <a:pt x="1933" y="1634"/>
                  </a:lnTo>
                  <a:lnTo>
                    <a:pt x="1986" y="1915"/>
                  </a:lnTo>
                  <a:lnTo>
                    <a:pt x="2003" y="2196"/>
                  </a:lnTo>
                  <a:lnTo>
                    <a:pt x="1968" y="2460"/>
                  </a:lnTo>
                  <a:lnTo>
                    <a:pt x="1915" y="2723"/>
                  </a:lnTo>
                  <a:lnTo>
                    <a:pt x="1810" y="2952"/>
                  </a:lnTo>
                  <a:lnTo>
                    <a:pt x="1687" y="3180"/>
                  </a:lnTo>
                  <a:lnTo>
                    <a:pt x="1757" y="3233"/>
                  </a:lnTo>
                  <a:lnTo>
                    <a:pt x="1827" y="3127"/>
                  </a:lnTo>
                  <a:lnTo>
                    <a:pt x="1898" y="3004"/>
                  </a:lnTo>
                  <a:lnTo>
                    <a:pt x="2003" y="2758"/>
                  </a:lnTo>
                  <a:lnTo>
                    <a:pt x="2056" y="2477"/>
                  </a:lnTo>
                  <a:lnTo>
                    <a:pt x="2091" y="2196"/>
                  </a:lnTo>
                  <a:lnTo>
                    <a:pt x="2073" y="1915"/>
                  </a:lnTo>
                  <a:lnTo>
                    <a:pt x="2038" y="1616"/>
                  </a:lnTo>
                  <a:lnTo>
                    <a:pt x="1950" y="1318"/>
                  </a:lnTo>
                  <a:lnTo>
                    <a:pt x="1827" y="1037"/>
                  </a:lnTo>
                  <a:lnTo>
                    <a:pt x="1740" y="879"/>
                  </a:lnTo>
                  <a:lnTo>
                    <a:pt x="1652" y="720"/>
                  </a:lnTo>
                  <a:lnTo>
                    <a:pt x="1564" y="597"/>
                  </a:lnTo>
                  <a:lnTo>
                    <a:pt x="1459" y="492"/>
                  </a:lnTo>
                  <a:lnTo>
                    <a:pt x="1300" y="369"/>
                  </a:lnTo>
                  <a:lnTo>
                    <a:pt x="1125" y="264"/>
                  </a:lnTo>
                  <a:lnTo>
                    <a:pt x="949" y="193"/>
                  </a:lnTo>
                  <a:lnTo>
                    <a:pt x="756" y="123"/>
                  </a:lnTo>
                  <a:lnTo>
                    <a:pt x="563" y="88"/>
                  </a:lnTo>
                  <a:lnTo>
                    <a:pt x="369" y="5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6"/>
            <p:cNvSpPr/>
            <p:nvPr/>
          </p:nvSpPr>
          <p:spPr>
            <a:xfrm>
              <a:off x="3051925" y="-365625"/>
              <a:ext cx="35150" cy="12325"/>
            </a:xfrm>
            <a:custGeom>
              <a:avLst/>
              <a:gdLst/>
              <a:ahLst/>
              <a:cxnLst/>
              <a:rect l="l" t="t" r="r" b="b"/>
              <a:pathLst>
                <a:path w="1406" h="493" extrusionOk="0">
                  <a:moveTo>
                    <a:pt x="1019" y="0"/>
                  </a:moveTo>
                  <a:lnTo>
                    <a:pt x="826" y="18"/>
                  </a:lnTo>
                  <a:lnTo>
                    <a:pt x="650" y="35"/>
                  </a:lnTo>
                  <a:lnTo>
                    <a:pt x="439" y="106"/>
                  </a:lnTo>
                  <a:lnTo>
                    <a:pt x="264" y="194"/>
                  </a:lnTo>
                  <a:lnTo>
                    <a:pt x="123" y="299"/>
                  </a:lnTo>
                  <a:lnTo>
                    <a:pt x="53" y="369"/>
                  </a:lnTo>
                  <a:lnTo>
                    <a:pt x="0" y="439"/>
                  </a:lnTo>
                  <a:lnTo>
                    <a:pt x="88" y="492"/>
                  </a:lnTo>
                  <a:lnTo>
                    <a:pt x="193" y="369"/>
                  </a:lnTo>
                  <a:lnTo>
                    <a:pt x="316" y="264"/>
                  </a:lnTo>
                  <a:lnTo>
                    <a:pt x="492" y="176"/>
                  </a:lnTo>
                  <a:lnTo>
                    <a:pt x="668" y="123"/>
                  </a:lnTo>
                  <a:lnTo>
                    <a:pt x="844" y="106"/>
                  </a:lnTo>
                  <a:lnTo>
                    <a:pt x="1019" y="88"/>
                  </a:lnTo>
                  <a:lnTo>
                    <a:pt x="1406" y="123"/>
                  </a:lnTo>
                  <a:lnTo>
                    <a:pt x="1406" y="18"/>
                  </a:lnTo>
                  <a:lnTo>
                    <a:pt x="1019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6"/>
            <p:cNvSpPr/>
            <p:nvPr/>
          </p:nvSpPr>
          <p:spPr>
            <a:xfrm>
              <a:off x="2808175" y="-375725"/>
              <a:ext cx="29450" cy="13200"/>
            </a:xfrm>
            <a:custGeom>
              <a:avLst/>
              <a:gdLst/>
              <a:ahLst/>
              <a:cxnLst/>
              <a:rect l="l" t="t" r="r" b="b"/>
              <a:pathLst>
                <a:path w="1178" h="528" extrusionOk="0">
                  <a:moveTo>
                    <a:pt x="158" y="0"/>
                  </a:moveTo>
                  <a:lnTo>
                    <a:pt x="0" y="53"/>
                  </a:lnTo>
                  <a:lnTo>
                    <a:pt x="18" y="141"/>
                  </a:lnTo>
                  <a:lnTo>
                    <a:pt x="176" y="106"/>
                  </a:lnTo>
                  <a:lnTo>
                    <a:pt x="334" y="88"/>
                  </a:lnTo>
                  <a:lnTo>
                    <a:pt x="474" y="106"/>
                  </a:lnTo>
                  <a:lnTo>
                    <a:pt x="633" y="158"/>
                  </a:lnTo>
                  <a:lnTo>
                    <a:pt x="773" y="229"/>
                  </a:lnTo>
                  <a:lnTo>
                    <a:pt x="896" y="299"/>
                  </a:lnTo>
                  <a:lnTo>
                    <a:pt x="1019" y="404"/>
                  </a:lnTo>
                  <a:lnTo>
                    <a:pt x="1107" y="527"/>
                  </a:lnTo>
                  <a:lnTo>
                    <a:pt x="1177" y="492"/>
                  </a:lnTo>
                  <a:lnTo>
                    <a:pt x="1072" y="352"/>
                  </a:lnTo>
                  <a:lnTo>
                    <a:pt x="966" y="229"/>
                  </a:lnTo>
                  <a:lnTo>
                    <a:pt x="826" y="141"/>
                  </a:lnTo>
                  <a:lnTo>
                    <a:pt x="668" y="70"/>
                  </a:lnTo>
                  <a:lnTo>
                    <a:pt x="510" y="1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82853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nline Restaurant Fast Food Delivery App by Slidesgo">
  <a:themeElements>
    <a:clrScheme name="Simple Light">
      <a:dk1>
        <a:srgbClr val="272727"/>
      </a:dk1>
      <a:lt1>
        <a:srgbClr val="FFFFFF"/>
      </a:lt1>
      <a:dk2>
        <a:srgbClr val="FFD52F"/>
      </a:dk2>
      <a:lt2>
        <a:srgbClr val="383838"/>
      </a:lt2>
      <a:accent1>
        <a:srgbClr val="FD7F13"/>
      </a:accent1>
      <a:accent2>
        <a:srgbClr val="6BD4FD"/>
      </a:accent2>
      <a:accent3>
        <a:srgbClr val="E95757"/>
      </a:accent3>
      <a:accent4>
        <a:srgbClr val="C86D36"/>
      </a:accent4>
      <a:accent5>
        <a:srgbClr val="F2AA86"/>
      </a:accent5>
      <a:accent6>
        <a:srgbClr val="86DF7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555</Words>
  <Application>Microsoft Office PowerPoint</Application>
  <PresentationFormat>On-screen Show (16:9)</PresentationFormat>
  <Paragraphs>213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Rowdies</vt:lpstr>
      <vt:lpstr>Mulish Medium</vt:lpstr>
      <vt:lpstr>Titillium Web</vt:lpstr>
      <vt:lpstr>Bebas Neue</vt:lpstr>
      <vt:lpstr>PT Sans</vt:lpstr>
      <vt:lpstr>Loved by the King</vt:lpstr>
      <vt:lpstr>Times New Roman</vt:lpstr>
      <vt:lpstr>Barlow</vt:lpstr>
      <vt:lpstr>Nunito Light</vt:lpstr>
      <vt:lpstr>Arial</vt:lpstr>
      <vt:lpstr>Anaheim</vt:lpstr>
      <vt:lpstr>Online Restaurant Fast Food Delivery App by Slidesgo</vt:lpstr>
      <vt:lpstr> Lời đầu tiên em thay mặt nhóm 3  xin cảm ơn quý thầy cô và các bạn đã đến với buổi bảo vệ đồ án học kì 2 này </vt:lpstr>
      <vt:lpstr>TABLE OF CONTENTS</vt:lpstr>
      <vt:lpstr>INTRODUCTION</vt:lpstr>
      <vt:lpstr>TEACHER INSTRUCTORS</vt:lpstr>
      <vt:lpstr>INFORMATION TEAM-3</vt:lpstr>
      <vt:lpstr>TEAM-3                SEM 2   INTRODUCTION MANAGEMENT FAST FOOD</vt:lpstr>
      <vt:lpstr>HOW TO USE</vt:lpstr>
      <vt:lpstr>PowerPoint Presentation</vt:lpstr>
      <vt:lpstr>PowerPoint Presentation</vt:lpstr>
      <vt:lpstr>PowerPoint Presentation</vt:lpstr>
      <vt:lpstr>DATABASE</vt:lpstr>
      <vt:lpstr>MY DATABASE</vt:lpstr>
      <vt:lpstr>Phân quyên</vt:lpstr>
      <vt:lpstr>PRODUCT AND TYPE</vt:lpstr>
      <vt:lpstr>CUSTOMER AND INVOICE</vt:lpstr>
      <vt:lpstr>DIAGRAM</vt:lpstr>
      <vt:lpstr>ERD</vt:lpstr>
      <vt:lpstr>FLOWCHART</vt:lpstr>
      <vt:lpstr>FLOWCHART ADMIN DIAGRAM</vt:lpstr>
      <vt:lpstr>FLOWCHART SEARCH</vt:lpstr>
      <vt:lpstr>DFD</vt:lpstr>
      <vt:lpstr>SITEMAP</vt:lpstr>
      <vt:lpstr>APPLICATION</vt:lpstr>
      <vt:lpstr>Pedro Álvarez</vt:lpstr>
      <vt:lpstr>BILL PRODUCT</vt:lpstr>
      <vt:lpstr>\</vt:lpstr>
      <vt:lpstr>Management  Product</vt:lpstr>
      <vt:lpstr>PowerPoint Presentation</vt:lpstr>
      <vt:lpstr>PHAN QUYEN</vt:lpstr>
      <vt:lpstr>PowerPoint Presentation</vt:lpstr>
      <vt:lpstr>PowerPoint Presentation</vt:lpstr>
      <vt:lpstr>PowerPoint Presentation</vt:lpstr>
      <vt:lpstr>LASTWORD</vt:lpstr>
      <vt:lpstr>PROJECT JOURNEY</vt:lpstr>
      <vt:lpstr>THANK YOU FOR WATCHING</vt:lpstr>
      <vt:lpstr>¡CONTACT!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SEM-2                TEAM 3  MANAGEMENT FAST FOOD</dc:title>
  <cp:lastModifiedBy>Chu Anh Tuấn</cp:lastModifiedBy>
  <cp:revision>19</cp:revision>
  <dcterms:modified xsi:type="dcterms:W3CDTF">2022-09-14T07:00:38Z</dcterms:modified>
</cp:coreProperties>
</file>